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54"/>
  </p:notesMasterIdLst>
  <p:sldIdLst>
    <p:sldId id="256" r:id="rId2"/>
    <p:sldId id="257" r:id="rId3"/>
    <p:sldId id="296" r:id="rId4"/>
    <p:sldId id="258" r:id="rId5"/>
    <p:sldId id="307" r:id="rId6"/>
    <p:sldId id="297" r:id="rId7"/>
    <p:sldId id="305" r:id="rId8"/>
    <p:sldId id="306" r:id="rId9"/>
    <p:sldId id="298" r:id="rId10"/>
    <p:sldId id="299" r:id="rId11"/>
    <p:sldId id="300" r:id="rId12"/>
    <p:sldId id="301" r:id="rId13"/>
    <p:sldId id="302" r:id="rId14"/>
    <p:sldId id="303" r:id="rId15"/>
    <p:sldId id="304"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Lst>
  <p:sldSz cx="9144000" cy="5143500" type="screen16x9"/>
  <p:notesSz cx="6858000" cy="9144000"/>
  <p:embeddedFontLst>
    <p:embeddedFont>
      <p:font typeface="Calibri" panose="020F0502020204030204" pitchFamily="34" charset="0"/>
      <p:regular r:id="rId55"/>
      <p:bold r:id="rId56"/>
      <p:italic r:id="rId57"/>
      <p:boldItalic r:id="rId58"/>
    </p:embeddedFont>
    <p:embeddedFont>
      <p:font typeface="Comic Sans MS" panose="030F0702030302020204" pitchFamily="66" charset="0"/>
      <p:regular r:id="rId59"/>
      <p:bold r:id="rId60"/>
      <p:italic r:id="rId61"/>
      <p:boldItalic r:id="rId62"/>
    </p:embeddedFont>
    <p:embeddedFont>
      <p:font typeface="Montserrat" panose="00000500000000000000" pitchFamily="2" charset="0"/>
      <p:regular r:id="rId63"/>
      <p:bold r:id="rId64"/>
      <p:italic r:id="rId65"/>
      <p:boldItalic r:id="rId66"/>
    </p:embeddedFont>
    <p:embeddedFont>
      <p:font typeface="Sniglet" panose="020B0604020202020204" charset="0"/>
      <p:regular r:id="rId67"/>
    </p:embeddedFont>
    <p:embeddedFont>
      <p:font typeface="Walter Turncoat" panose="020B0604020202020204" charset="0"/>
      <p:regular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0B942B-5FDC-419F-A31C-88048C057ADA}">
  <a:tblStyle styleId="{3D0B942B-5FDC-419F-A31C-88048C057AD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F752B63-FEDA-48D4-B3B7-9A5BAED3138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7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1-11-22T13:21:15.3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5409 4915 280 0,'-10'-3'582'16,"6"-2"118"-16,-1-3 108 0,-5-1 81 16,1 3-233-16,3 2-152 0,-3-2-103 0,4 0-108 15,0 4-104-15,0-3-89 0,1 1-83 16,4 4-96-16,-6-2-143 0,6-1-194 0,0 3-242 16,0 0-152-16,0 0-52 0,6 0 25 15,-6 0 102-15,4-2 174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1515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6565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138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3814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2bf27b1e1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e2bf27b1e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e2bf27b1e1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e2bf27b1e1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e2bf27b1e1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e2bf27b1e1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2bf27b1e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e2bf27b1e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9552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e2bf27b1e1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e2bf27b1e1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e2bf27b1e1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e2bf27b1e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e2bf27b1e1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e2bf27b1e1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e2bf27b1e1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e2bf27b1e1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e2bf27b1e1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e2bf27b1e1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e2bf27b1e1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e2bf27b1e1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a39bf3ff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a39bf3ff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5694cd56_0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5694cd56_0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8518ca1648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8518ca1648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14e9664b5b_317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14e9664b5b_317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6679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708bd40858_83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708bd40858_83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0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582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592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491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991813"/>
            <a:ext cx="77724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3" name="Google Shape;13;p3"/>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 name="Google Shape;14;p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700925" y="1399800"/>
            <a:ext cx="57423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a:spcBef>
                <a:spcPts val="0"/>
              </a:spcBef>
              <a:spcAft>
                <a:spcPts val="0"/>
              </a:spcAft>
              <a:buSzPts val="3000"/>
              <a:buChar char="■"/>
              <a:defRPr sz="3000"/>
            </a:lvl9pPr>
          </a:lstStyle>
          <a:p>
            <a:endParaRPr/>
          </a:p>
        </p:txBody>
      </p:sp>
      <p:sp>
        <p:nvSpPr>
          <p:cNvPr id="17" name="Google Shape;17;p4"/>
          <p:cNvSpPr txBox="1"/>
          <p:nvPr/>
        </p:nvSpPr>
        <p:spPr>
          <a:xfrm>
            <a:off x="3593400" y="857569"/>
            <a:ext cx="1957200" cy="65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rgbClr val="FFFFFF"/>
                </a:solidFill>
                <a:latin typeface="Walter Turncoat"/>
                <a:ea typeface="Walter Turncoat"/>
                <a:cs typeface="Walter Turncoat"/>
                <a:sym typeface="Walter Turncoat"/>
              </a:rPr>
              <a:t>“</a:t>
            </a:r>
            <a:endParaRPr sz="9600">
              <a:solidFill>
                <a:srgbClr val="FFFFFF"/>
              </a:solidFill>
              <a:latin typeface="Walter Turncoat"/>
              <a:ea typeface="Walter Turncoat"/>
              <a:cs typeface="Walter Turncoat"/>
              <a:sym typeface="Walter Turncoat"/>
            </a:endParaRPr>
          </a:p>
        </p:txBody>
      </p:sp>
      <p:sp>
        <p:nvSpPr>
          <p:cNvPr id="18" name="Google Shape;18;p4"/>
          <p:cNvSpPr/>
          <p:nvPr/>
        </p:nvSpPr>
        <p:spPr>
          <a:xfrm>
            <a:off x="4128150" y="550650"/>
            <a:ext cx="887711" cy="84916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6" name="Google Shape;26;p6"/>
          <p:cNvSpPr txBox="1">
            <a:spLocks noGrp="1"/>
          </p:cNvSpPr>
          <p:nvPr>
            <p:ph type="body" idx="1"/>
          </p:nvPr>
        </p:nvSpPr>
        <p:spPr>
          <a:xfrm>
            <a:off x="457200" y="1507925"/>
            <a:ext cx="3994500" cy="341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6"/>
          <p:cNvSpPr txBox="1">
            <a:spLocks noGrp="1"/>
          </p:cNvSpPr>
          <p:nvPr>
            <p:ph type="body" idx="2"/>
          </p:nvPr>
        </p:nvSpPr>
        <p:spPr>
          <a:xfrm>
            <a:off x="4692275" y="1507925"/>
            <a:ext cx="3994500" cy="341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1" name="Google Shape;31;p7"/>
          <p:cNvSpPr txBox="1">
            <a:spLocks noGrp="1"/>
          </p:cNvSpPr>
          <p:nvPr>
            <p:ph type="body" idx="1"/>
          </p:nvPr>
        </p:nvSpPr>
        <p:spPr>
          <a:xfrm>
            <a:off x="457200"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2" name="Google Shape;32;p7"/>
          <p:cNvSpPr txBox="1">
            <a:spLocks noGrp="1"/>
          </p:cNvSpPr>
          <p:nvPr>
            <p:ph type="body" idx="2"/>
          </p:nvPr>
        </p:nvSpPr>
        <p:spPr>
          <a:xfrm>
            <a:off x="3223964"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3" name="Google Shape;33;p7"/>
          <p:cNvSpPr txBox="1">
            <a:spLocks noGrp="1"/>
          </p:cNvSpPr>
          <p:nvPr>
            <p:ph type="body" idx="3"/>
          </p:nvPr>
        </p:nvSpPr>
        <p:spPr>
          <a:xfrm>
            <a:off x="5990727"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4" name="Google Shape;34;p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7" name="Google Shape;37;p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40" name="Google Shape;40;p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1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25" y="967975"/>
            <a:ext cx="9156000" cy="857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1pPr>
            <a:lvl2pPr lvl="1"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2pPr>
            <a:lvl3pPr lvl="2"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3pPr>
            <a:lvl4pPr lvl="3"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4pPr>
            <a:lvl5pPr lvl="4"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5pPr>
            <a:lvl6pPr lvl="5"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6pPr>
            <a:lvl7pPr lvl="6"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7pPr>
            <a:lvl8pPr lvl="7"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8pPr>
            <a:lvl9pPr lvl="8"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457200" y="1563400"/>
            <a:ext cx="8229600" cy="2503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lt1"/>
              </a:buClr>
              <a:buSzPts val="2000"/>
              <a:buFont typeface="Sniglet"/>
              <a:buChar char="✘"/>
              <a:defRPr sz="2000">
                <a:solidFill>
                  <a:schemeClr val="lt1"/>
                </a:solidFill>
                <a:latin typeface="Sniglet"/>
                <a:ea typeface="Sniglet"/>
                <a:cs typeface="Sniglet"/>
                <a:sym typeface="Sniglet"/>
              </a:defRPr>
            </a:lvl1pPr>
            <a:lvl2pPr marL="914400" lvl="1"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2pPr>
            <a:lvl3pPr marL="1371600" lvl="2"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3pPr>
            <a:lvl4pPr marL="1828800" lvl="3"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4pPr>
            <a:lvl5pPr marL="2286000" lvl="4"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5pPr>
            <a:lvl6pPr marL="2743200" lvl="5"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6pPr>
            <a:lvl7pPr marL="3200400" lvl="6"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7pPr>
            <a:lvl8pPr marL="3657600" lvl="7"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8pPr>
            <a:lvl9pPr marL="4114800" lvl="8"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4297650" y="4832975"/>
            <a:ext cx="548700" cy="310500"/>
          </a:xfrm>
          <a:prstGeom prst="rect">
            <a:avLst/>
          </a:prstGeom>
          <a:noFill/>
          <a:ln>
            <a:noFill/>
          </a:ln>
        </p:spPr>
        <p:txBody>
          <a:bodyPr spcFirstLastPara="1" wrap="square" lIns="91425" tIns="91425" rIns="91425" bIns="91425" anchor="t" anchorCtr="0">
            <a:noAutofit/>
          </a:bodyPr>
          <a:lstStyle>
            <a:lvl1pPr lvl="0" algn="ctr">
              <a:buNone/>
              <a:defRPr sz="1000">
                <a:solidFill>
                  <a:schemeClr val="lt1"/>
                </a:solidFill>
                <a:latin typeface="Sniglet"/>
                <a:ea typeface="Sniglet"/>
                <a:cs typeface="Sniglet"/>
                <a:sym typeface="Sniglet"/>
              </a:defRPr>
            </a:lvl1pPr>
            <a:lvl2pPr lvl="1" algn="ctr">
              <a:buNone/>
              <a:defRPr sz="1000">
                <a:solidFill>
                  <a:schemeClr val="lt1"/>
                </a:solidFill>
                <a:latin typeface="Sniglet"/>
                <a:ea typeface="Sniglet"/>
                <a:cs typeface="Sniglet"/>
                <a:sym typeface="Sniglet"/>
              </a:defRPr>
            </a:lvl2pPr>
            <a:lvl3pPr lvl="2" algn="ctr">
              <a:buNone/>
              <a:defRPr sz="1000">
                <a:solidFill>
                  <a:schemeClr val="lt1"/>
                </a:solidFill>
                <a:latin typeface="Sniglet"/>
                <a:ea typeface="Sniglet"/>
                <a:cs typeface="Sniglet"/>
                <a:sym typeface="Sniglet"/>
              </a:defRPr>
            </a:lvl3pPr>
            <a:lvl4pPr lvl="3" algn="ctr">
              <a:buNone/>
              <a:defRPr sz="1000">
                <a:solidFill>
                  <a:schemeClr val="lt1"/>
                </a:solidFill>
                <a:latin typeface="Sniglet"/>
                <a:ea typeface="Sniglet"/>
                <a:cs typeface="Sniglet"/>
                <a:sym typeface="Sniglet"/>
              </a:defRPr>
            </a:lvl4pPr>
            <a:lvl5pPr lvl="4" algn="ctr">
              <a:buNone/>
              <a:defRPr sz="1000">
                <a:solidFill>
                  <a:schemeClr val="lt1"/>
                </a:solidFill>
                <a:latin typeface="Sniglet"/>
                <a:ea typeface="Sniglet"/>
                <a:cs typeface="Sniglet"/>
                <a:sym typeface="Sniglet"/>
              </a:defRPr>
            </a:lvl5pPr>
            <a:lvl6pPr lvl="5" algn="ctr">
              <a:buNone/>
              <a:defRPr sz="1000">
                <a:solidFill>
                  <a:schemeClr val="lt1"/>
                </a:solidFill>
                <a:latin typeface="Sniglet"/>
                <a:ea typeface="Sniglet"/>
                <a:cs typeface="Sniglet"/>
                <a:sym typeface="Sniglet"/>
              </a:defRPr>
            </a:lvl6pPr>
            <a:lvl7pPr lvl="6" algn="ctr">
              <a:buNone/>
              <a:defRPr sz="1000">
                <a:solidFill>
                  <a:schemeClr val="lt1"/>
                </a:solidFill>
                <a:latin typeface="Sniglet"/>
                <a:ea typeface="Sniglet"/>
                <a:cs typeface="Sniglet"/>
                <a:sym typeface="Sniglet"/>
              </a:defRPr>
            </a:lvl7pPr>
            <a:lvl8pPr lvl="7" algn="ctr">
              <a:buNone/>
              <a:defRPr sz="1000">
                <a:solidFill>
                  <a:schemeClr val="lt1"/>
                </a:solidFill>
                <a:latin typeface="Sniglet"/>
                <a:ea typeface="Sniglet"/>
                <a:cs typeface="Sniglet"/>
                <a:sym typeface="Sniglet"/>
              </a:defRPr>
            </a:lvl8pPr>
            <a:lvl9pPr lvl="8" algn="ctr">
              <a:buNone/>
              <a:defRPr sz="1000">
                <a:solidFill>
                  <a:schemeClr val="lt1"/>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5.xml"/><Relationship Id="rId10"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fontsquirrel.com/fonts/walter-turncoat"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www.fontsquirrel.com/fonts/sniglet"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hyperlink" Target="https://www.slidescarnival.com/?utm_source=template"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711404" y="1975471"/>
            <a:ext cx="7772400" cy="194062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accent4">
                    <a:lumMod val="60000"/>
                    <a:lumOff val="40000"/>
                  </a:schemeClr>
                </a:solidFill>
              </a:rPr>
              <a:t>BÀI 5: GIẢI BÀI TOÁN BẰNG CÁCH LẬP HỆ PHƯƠNG TRÌNH</a:t>
            </a:r>
            <a:endParaRPr sz="4800">
              <a:solidFill>
                <a:schemeClr val="accent4">
                  <a:lumMod val="60000"/>
                  <a:lumOff val="40000"/>
                </a:schemeClr>
              </a:solidFill>
            </a:endParaRPr>
          </a:p>
        </p:txBody>
      </p:sp>
      <p:grpSp>
        <p:nvGrpSpPr>
          <p:cNvPr id="48" name="Google Shape;48;p11"/>
          <p:cNvGrpSpPr/>
          <p:nvPr/>
        </p:nvGrpSpPr>
        <p:grpSpPr>
          <a:xfrm rot="2194107">
            <a:off x="803001" y="3184731"/>
            <a:ext cx="1014485" cy="642684"/>
            <a:chOff x="238125" y="1918825"/>
            <a:chExt cx="1042450" cy="660400"/>
          </a:xfrm>
        </p:grpSpPr>
        <p:sp>
          <p:nvSpPr>
            <p:cNvPr id="49" name="Google Shape;49;p11"/>
            <p:cNvSpPr/>
            <p:nvPr/>
          </p:nvSpPr>
          <p:spPr>
            <a:xfrm>
              <a:off x="238125" y="1918825"/>
              <a:ext cx="966975" cy="660400"/>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p:nvPr/>
          </p:nvSpPr>
          <p:spPr>
            <a:xfrm>
              <a:off x="1091875" y="1951850"/>
              <a:ext cx="188700" cy="136800"/>
            </a:xfrm>
            <a:custGeom>
              <a:avLst/>
              <a:gdLst/>
              <a:ahLst/>
              <a:cxnLst/>
              <a:rect l="l" t="t" r="r" b="b"/>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11"/>
          <p:cNvGrpSpPr/>
          <p:nvPr/>
        </p:nvGrpSpPr>
        <p:grpSpPr>
          <a:xfrm rot="-9269861">
            <a:off x="6726831" y="1280144"/>
            <a:ext cx="750220" cy="664172"/>
            <a:chOff x="1113100" y="2199475"/>
            <a:chExt cx="801900" cy="709925"/>
          </a:xfrm>
        </p:grpSpPr>
        <p:sp>
          <p:nvSpPr>
            <p:cNvPr id="52" name="Google Shape;52;p11"/>
            <p:cNvSpPr/>
            <p:nvPr/>
          </p:nvSpPr>
          <p:spPr>
            <a:xfrm>
              <a:off x="1113100" y="2291450"/>
              <a:ext cx="735850" cy="617950"/>
            </a:xfrm>
            <a:custGeom>
              <a:avLst/>
              <a:gdLst/>
              <a:ahLst/>
              <a:cxnLst/>
              <a:rect l="l" t="t" r="r" b="b"/>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p:nvPr/>
          </p:nvSpPr>
          <p:spPr>
            <a:xfrm>
              <a:off x="1745175" y="2199475"/>
              <a:ext cx="169825" cy="162775"/>
            </a:xfrm>
            <a:custGeom>
              <a:avLst/>
              <a:gdLst/>
              <a:ahLst/>
              <a:cxnLst/>
              <a:rect l="l" t="t" r="r" b="b"/>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11"/>
          <p:cNvSpPr/>
          <p:nvPr/>
        </p:nvSpPr>
        <p:spPr>
          <a:xfrm>
            <a:off x="1427363" y="2443869"/>
            <a:ext cx="1637955" cy="8507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p:nvPr/>
        </p:nvSpPr>
        <p:spPr>
          <a:xfrm>
            <a:off x="4045614" y="719848"/>
            <a:ext cx="1052762" cy="922444"/>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0;p33"/>
          <p:cNvSpPr/>
          <p:nvPr/>
        </p:nvSpPr>
        <p:spPr>
          <a:xfrm>
            <a:off x="1089068" y="374052"/>
            <a:ext cx="1217713" cy="1184583"/>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6" name="Google Shape;76;p1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
        <p:nvSpPr>
          <p:cNvPr id="7" name="Google Shape;47;p11"/>
          <p:cNvSpPr txBox="1">
            <a:spLocks/>
          </p:cNvSpPr>
          <p:nvPr/>
        </p:nvSpPr>
        <p:spPr>
          <a:xfrm>
            <a:off x="659824" y="317558"/>
            <a:ext cx="7772400" cy="6742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1pPr>
            <a:lvl2pPr marR="0" lvl="1"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2pPr>
            <a:lvl3pPr marR="0" lvl="2"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3pPr>
            <a:lvl4pPr marR="0" lvl="3"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4pPr>
            <a:lvl5pPr marR="0" lvl="4"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5pPr>
            <a:lvl6pPr marR="0" lvl="5"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6pPr>
            <a:lvl7pPr marR="0" lvl="6"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7pPr>
            <a:lvl8pPr marR="0" lvl="7"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8pPr>
            <a:lvl9pPr marR="0" lvl="8"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9pPr>
          </a:lstStyle>
          <a:p>
            <a:r>
              <a:rPr lang="vi-VN" sz="2800">
                <a:solidFill>
                  <a:schemeClr val="accent4">
                    <a:lumMod val="60000"/>
                    <a:lumOff val="40000"/>
                  </a:schemeClr>
                </a:solidFill>
              </a:rPr>
              <a:t>BÀI 5: GIẢI BÀI TOÁN BẰNG CÁCH LẬP HỆ PHƯƠNG TRÌNH</a:t>
            </a:r>
          </a:p>
        </p:txBody>
      </p:sp>
    </p:spTree>
    <p:extLst>
      <p:ext uri="{BB962C8B-B14F-4D97-AF65-F5344CB8AC3E}">
        <p14:creationId xmlns:p14="http://schemas.microsoft.com/office/powerpoint/2010/main" val="2001669644"/>
      </p:ext>
    </p:extLst>
  </p:cSld>
  <p:clrMapOvr>
    <a:masterClrMapping/>
  </p:clrMapOvr>
  <p:transition advClick="0">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6" name="Google Shape;76;p1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7" name="Google Shape;47;p11"/>
          <p:cNvSpPr txBox="1">
            <a:spLocks/>
          </p:cNvSpPr>
          <p:nvPr/>
        </p:nvSpPr>
        <p:spPr>
          <a:xfrm>
            <a:off x="659824" y="317558"/>
            <a:ext cx="7772400" cy="6742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1pPr>
            <a:lvl2pPr marR="0" lvl="1"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2pPr>
            <a:lvl3pPr marR="0" lvl="2"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3pPr>
            <a:lvl4pPr marR="0" lvl="3"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4pPr>
            <a:lvl5pPr marR="0" lvl="4"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5pPr>
            <a:lvl6pPr marR="0" lvl="5"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6pPr>
            <a:lvl7pPr marR="0" lvl="6"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7pPr>
            <a:lvl8pPr marR="0" lvl="7"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8pPr>
            <a:lvl9pPr marR="0" lvl="8"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9pPr>
          </a:lstStyle>
          <a:p>
            <a:r>
              <a:rPr lang="vi-VN" sz="2800">
                <a:solidFill>
                  <a:schemeClr val="accent4">
                    <a:lumMod val="60000"/>
                    <a:lumOff val="40000"/>
                  </a:schemeClr>
                </a:solidFill>
              </a:rPr>
              <a:t>BÀI 5: GIẢI BÀI TOÁN BẰNG CÁCH LẬP HỆ PHƯƠNG TRÌNH</a:t>
            </a:r>
          </a:p>
        </p:txBody>
      </p:sp>
    </p:spTree>
    <p:extLst>
      <p:ext uri="{BB962C8B-B14F-4D97-AF65-F5344CB8AC3E}">
        <p14:creationId xmlns:p14="http://schemas.microsoft.com/office/powerpoint/2010/main" val="190850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6" name="Google Shape;76;p1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
        <p:nvSpPr>
          <p:cNvPr id="7" name="Google Shape;47;p11"/>
          <p:cNvSpPr txBox="1">
            <a:spLocks/>
          </p:cNvSpPr>
          <p:nvPr/>
        </p:nvSpPr>
        <p:spPr>
          <a:xfrm>
            <a:off x="659824" y="317558"/>
            <a:ext cx="7772400" cy="6742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1pPr>
            <a:lvl2pPr marR="0" lvl="1"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2pPr>
            <a:lvl3pPr marR="0" lvl="2"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3pPr>
            <a:lvl4pPr marR="0" lvl="3"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4pPr>
            <a:lvl5pPr marR="0" lvl="4"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5pPr>
            <a:lvl6pPr marR="0" lvl="5"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6pPr>
            <a:lvl7pPr marR="0" lvl="6"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7pPr>
            <a:lvl8pPr marR="0" lvl="7"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8pPr>
            <a:lvl9pPr marR="0" lvl="8"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9pPr>
          </a:lstStyle>
          <a:p>
            <a:r>
              <a:rPr lang="vi-VN" sz="2800">
                <a:solidFill>
                  <a:schemeClr val="accent4">
                    <a:lumMod val="60000"/>
                    <a:lumOff val="40000"/>
                  </a:schemeClr>
                </a:solidFill>
              </a:rPr>
              <a:t>BÀI 5: GIẢI BÀI TOÁN BẰNG CÁCH LẬP HỆ PHƯƠNG TRÌNH</a:t>
            </a:r>
          </a:p>
        </p:txBody>
      </p:sp>
    </p:spTree>
    <p:extLst>
      <p:ext uri="{BB962C8B-B14F-4D97-AF65-F5344CB8AC3E}">
        <p14:creationId xmlns:p14="http://schemas.microsoft.com/office/powerpoint/2010/main" val="3140557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6" name="Google Shape;76;p1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
        <p:nvSpPr>
          <p:cNvPr id="7" name="Google Shape;47;p11"/>
          <p:cNvSpPr txBox="1">
            <a:spLocks/>
          </p:cNvSpPr>
          <p:nvPr/>
        </p:nvSpPr>
        <p:spPr>
          <a:xfrm>
            <a:off x="659824" y="317558"/>
            <a:ext cx="7772400" cy="6742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1pPr>
            <a:lvl2pPr marR="0" lvl="1"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2pPr>
            <a:lvl3pPr marR="0" lvl="2"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3pPr>
            <a:lvl4pPr marR="0" lvl="3"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4pPr>
            <a:lvl5pPr marR="0" lvl="4"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5pPr>
            <a:lvl6pPr marR="0" lvl="5"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6pPr>
            <a:lvl7pPr marR="0" lvl="6"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7pPr>
            <a:lvl8pPr marR="0" lvl="7"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8pPr>
            <a:lvl9pPr marR="0" lvl="8"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9pPr>
          </a:lstStyle>
          <a:p>
            <a:r>
              <a:rPr lang="vi-VN" sz="2800">
                <a:solidFill>
                  <a:schemeClr val="accent4">
                    <a:lumMod val="60000"/>
                    <a:lumOff val="40000"/>
                  </a:schemeClr>
                </a:solidFill>
              </a:rPr>
              <a:t>BÀI 5: GIẢI BÀI TOÁN BẰNG CÁCH LẬP HỆ PHƯƠNG TRÌNH</a:t>
            </a:r>
          </a:p>
        </p:txBody>
      </p:sp>
    </p:spTree>
    <p:extLst>
      <p:ext uri="{BB962C8B-B14F-4D97-AF65-F5344CB8AC3E}">
        <p14:creationId xmlns:p14="http://schemas.microsoft.com/office/powerpoint/2010/main" val="3311487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6" name="Google Shape;76;p1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
        <p:nvSpPr>
          <p:cNvPr id="7" name="Google Shape;47;p11"/>
          <p:cNvSpPr txBox="1">
            <a:spLocks/>
          </p:cNvSpPr>
          <p:nvPr/>
        </p:nvSpPr>
        <p:spPr>
          <a:xfrm>
            <a:off x="659824" y="317558"/>
            <a:ext cx="7772400" cy="6742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1pPr>
            <a:lvl2pPr marR="0" lvl="1"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2pPr>
            <a:lvl3pPr marR="0" lvl="2"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3pPr>
            <a:lvl4pPr marR="0" lvl="3"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4pPr>
            <a:lvl5pPr marR="0" lvl="4"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5pPr>
            <a:lvl6pPr marR="0" lvl="5"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6pPr>
            <a:lvl7pPr marR="0" lvl="6"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7pPr>
            <a:lvl8pPr marR="0" lvl="7"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8pPr>
            <a:lvl9pPr marR="0" lvl="8"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9pPr>
          </a:lstStyle>
          <a:p>
            <a:r>
              <a:rPr lang="vi-VN" sz="2800">
                <a:solidFill>
                  <a:schemeClr val="accent4">
                    <a:lumMod val="60000"/>
                    <a:lumOff val="40000"/>
                  </a:schemeClr>
                </a:solidFill>
              </a:rPr>
              <a:t>BÀI 5: GIẢI BÀI TOÁN BẰNG CÁCH LẬP HỆ PHƯƠNG TRÌNH</a:t>
            </a:r>
          </a:p>
        </p:txBody>
      </p:sp>
    </p:spTree>
    <p:extLst>
      <p:ext uri="{BB962C8B-B14F-4D97-AF65-F5344CB8AC3E}">
        <p14:creationId xmlns:p14="http://schemas.microsoft.com/office/powerpoint/2010/main" val="765570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6" name="Google Shape;76;p1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7" name="Google Shape;47;p11"/>
          <p:cNvSpPr txBox="1">
            <a:spLocks/>
          </p:cNvSpPr>
          <p:nvPr/>
        </p:nvSpPr>
        <p:spPr>
          <a:xfrm>
            <a:off x="659824" y="317558"/>
            <a:ext cx="7772400" cy="6742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1pPr>
            <a:lvl2pPr marR="0" lvl="1"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2pPr>
            <a:lvl3pPr marR="0" lvl="2"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3pPr>
            <a:lvl4pPr marR="0" lvl="3"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4pPr>
            <a:lvl5pPr marR="0" lvl="4"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5pPr>
            <a:lvl6pPr marR="0" lvl="5"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6pPr>
            <a:lvl7pPr marR="0" lvl="6"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7pPr>
            <a:lvl8pPr marR="0" lvl="7"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8pPr>
            <a:lvl9pPr marR="0" lvl="8"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9pPr>
          </a:lstStyle>
          <a:p>
            <a:r>
              <a:rPr lang="vi-VN" sz="2800">
                <a:solidFill>
                  <a:schemeClr val="accent4">
                    <a:lumMod val="60000"/>
                    <a:lumOff val="40000"/>
                  </a:schemeClr>
                </a:solidFill>
              </a:rPr>
              <a:t>BÀI 5: GIẢI BÀI TOÁN BẰNG CÁCH LẬP HỆ PHƯƠNG TRÌNH</a:t>
            </a:r>
          </a:p>
        </p:txBody>
      </p:sp>
    </p:spTree>
    <p:extLst>
      <p:ext uri="{BB962C8B-B14F-4D97-AF65-F5344CB8AC3E}">
        <p14:creationId xmlns:p14="http://schemas.microsoft.com/office/powerpoint/2010/main" val="1602402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t>1.</a:t>
            </a:r>
            <a:endParaRPr sz="6000"/>
          </a:p>
          <a:p>
            <a:pPr marL="0" lvl="0" indent="0" algn="ctr" rtl="0">
              <a:spcBef>
                <a:spcPts val="0"/>
              </a:spcBef>
              <a:spcAft>
                <a:spcPts val="0"/>
              </a:spcAft>
              <a:buNone/>
            </a:pPr>
            <a:endParaRPr/>
          </a:p>
          <a:p>
            <a:pPr marL="0" lvl="0" indent="0" algn="ctr" rtl="0">
              <a:spcBef>
                <a:spcPts val="0"/>
              </a:spcBef>
              <a:spcAft>
                <a:spcPts val="0"/>
              </a:spcAft>
              <a:buNone/>
            </a:pPr>
            <a:r>
              <a:rPr lang="en"/>
              <a:t>Transition headline</a:t>
            </a:r>
            <a:endParaRPr/>
          </a:p>
        </p:txBody>
      </p:sp>
      <p:sp>
        <p:nvSpPr>
          <p:cNvPr id="82" name="Google Shape;82;p14"/>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Let’s start with the first set of slides</a:t>
            </a:r>
            <a:endParaRPr/>
          </a:p>
        </p:txBody>
      </p:sp>
      <p:sp>
        <p:nvSpPr>
          <p:cNvPr id="83" name="Google Shape;83;p14"/>
          <p:cNvSpPr/>
          <p:nvPr/>
        </p:nvSpPr>
        <p:spPr>
          <a:xfrm>
            <a:off x="3617075" y="25602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body" idx="1"/>
          </p:nvPr>
        </p:nvSpPr>
        <p:spPr>
          <a:xfrm>
            <a:off x="1700925" y="1399800"/>
            <a:ext cx="5742300" cy="819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Quotations are commonly printed as a means of inspiration and to invoke philosophical thoughts from the reader.</a:t>
            </a:r>
            <a:endParaRPr/>
          </a:p>
        </p:txBody>
      </p:sp>
      <p:sp>
        <p:nvSpPr>
          <p:cNvPr id="90" name="Google Shape;90;p1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is a slide title</a:t>
            </a:r>
            <a:endParaRPr/>
          </a:p>
        </p:txBody>
      </p:sp>
      <p:sp>
        <p:nvSpPr>
          <p:cNvPr id="96" name="Google Shape;96;p16"/>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Here you have a list of items</a:t>
            </a:r>
            <a:endParaRPr/>
          </a:p>
          <a:p>
            <a:pPr marL="457200" lvl="0" indent="-355600" algn="l" rtl="0">
              <a:spcBef>
                <a:spcPts val="0"/>
              </a:spcBef>
              <a:spcAft>
                <a:spcPts val="0"/>
              </a:spcAft>
              <a:buSzPts val="2000"/>
              <a:buChar char="✘"/>
            </a:pPr>
            <a:r>
              <a:rPr lang="en"/>
              <a:t>And some text</a:t>
            </a:r>
            <a:endParaRPr/>
          </a:p>
          <a:p>
            <a:pPr marL="457200" lvl="0" indent="-355600" algn="l" rtl="0">
              <a:spcBef>
                <a:spcPts val="0"/>
              </a:spcBef>
              <a:spcAft>
                <a:spcPts val="0"/>
              </a:spcAft>
              <a:buSzPts val="2000"/>
              <a:buChar char="✘"/>
            </a:pPr>
            <a:r>
              <a:rPr lang="en"/>
              <a:t>But remember not to overload your slides with content</a:t>
            </a:r>
            <a:endParaRPr/>
          </a:p>
          <a:p>
            <a:pPr marL="0" lvl="0" indent="0" algn="l" rtl="0">
              <a:spcBef>
                <a:spcPts val="600"/>
              </a:spcBef>
              <a:spcAft>
                <a:spcPts val="0"/>
              </a:spcAft>
              <a:buNone/>
            </a:pPr>
            <a:endParaRPr/>
          </a:p>
          <a:p>
            <a:pPr marL="0" lvl="0" indent="0" algn="l" rtl="0">
              <a:spcBef>
                <a:spcPts val="600"/>
              </a:spcBef>
              <a:spcAft>
                <a:spcPts val="0"/>
              </a:spcAft>
              <a:buNone/>
            </a:pPr>
            <a:r>
              <a:rPr lang="en"/>
              <a:t>Your audience will listen to you or read the content, but won’t do both. </a:t>
            </a:r>
            <a:endParaRPr/>
          </a:p>
        </p:txBody>
      </p:sp>
      <p:sp>
        <p:nvSpPr>
          <p:cNvPr id="97" name="Google Shape;97;p16"/>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4363252" y="476438"/>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ctrTitle" idx="4294967295"/>
          </p:nvPr>
        </p:nvSpPr>
        <p:spPr>
          <a:xfrm>
            <a:off x="685800" y="2497742"/>
            <a:ext cx="77724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Big concept</a:t>
            </a:r>
            <a:endParaRPr sz="6000"/>
          </a:p>
        </p:txBody>
      </p:sp>
      <p:sp>
        <p:nvSpPr>
          <p:cNvPr id="105" name="Google Shape;105;p17"/>
          <p:cNvSpPr txBox="1">
            <a:spLocks noGrp="1"/>
          </p:cNvSpPr>
          <p:nvPr>
            <p:ph type="subTitle" idx="4294967295"/>
          </p:nvPr>
        </p:nvSpPr>
        <p:spPr>
          <a:xfrm>
            <a:off x="2004000" y="3487750"/>
            <a:ext cx="51360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Bring the attention of your audience over a key concept using icons or illustrations</a:t>
            </a:r>
            <a:endParaRPr/>
          </a:p>
        </p:txBody>
      </p:sp>
      <p:grpSp>
        <p:nvGrpSpPr>
          <p:cNvPr id="106" name="Google Shape;106;p17"/>
          <p:cNvGrpSpPr/>
          <p:nvPr/>
        </p:nvGrpSpPr>
        <p:grpSpPr>
          <a:xfrm rot="-7230029">
            <a:off x="6083565" y="1796211"/>
            <a:ext cx="1516808" cy="960909"/>
            <a:chOff x="238125" y="1918825"/>
            <a:chExt cx="1042450" cy="660400"/>
          </a:xfrm>
        </p:grpSpPr>
        <p:sp>
          <p:nvSpPr>
            <p:cNvPr id="107" name="Google Shape;107;p17"/>
            <p:cNvSpPr/>
            <p:nvPr/>
          </p:nvSpPr>
          <p:spPr>
            <a:xfrm>
              <a:off x="238125" y="1918825"/>
              <a:ext cx="966975" cy="660400"/>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1091875" y="1951850"/>
              <a:ext cx="188700" cy="136800"/>
            </a:xfrm>
            <a:custGeom>
              <a:avLst/>
              <a:gdLst/>
              <a:ahLst/>
              <a:cxnLst/>
              <a:rect l="l" t="t" r="r" b="b"/>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17"/>
          <p:cNvGrpSpPr/>
          <p:nvPr/>
        </p:nvGrpSpPr>
        <p:grpSpPr>
          <a:xfrm rot="4843953" flipH="1">
            <a:off x="2064273" y="1817152"/>
            <a:ext cx="1166676" cy="1032863"/>
            <a:chOff x="1113100" y="2199475"/>
            <a:chExt cx="801900" cy="709925"/>
          </a:xfrm>
        </p:grpSpPr>
        <p:sp>
          <p:nvSpPr>
            <p:cNvPr id="110" name="Google Shape;110;p17"/>
            <p:cNvSpPr/>
            <p:nvPr/>
          </p:nvSpPr>
          <p:spPr>
            <a:xfrm>
              <a:off x="1113100" y="2291450"/>
              <a:ext cx="735850" cy="617950"/>
            </a:xfrm>
            <a:custGeom>
              <a:avLst/>
              <a:gdLst/>
              <a:ahLst/>
              <a:cxnLst/>
              <a:rect l="l" t="t" r="r" b="b"/>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1745175" y="2199475"/>
              <a:ext cx="169825" cy="162775"/>
            </a:xfrm>
            <a:custGeom>
              <a:avLst/>
              <a:gdLst/>
              <a:ahLst/>
              <a:cxnLst/>
              <a:rect l="l" t="t" r="r" b="b"/>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7"/>
          <p:cNvGrpSpPr/>
          <p:nvPr/>
        </p:nvGrpSpPr>
        <p:grpSpPr>
          <a:xfrm rot="2011211">
            <a:off x="2656279" y="880731"/>
            <a:ext cx="1046869" cy="269659"/>
            <a:chOff x="271125" y="812725"/>
            <a:chExt cx="766525" cy="221725"/>
          </a:xfrm>
        </p:grpSpPr>
        <p:sp>
          <p:nvSpPr>
            <p:cNvPr id="113" name="Google Shape;113;p17"/>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7"/>
          <p:cNvSpPr/>
          <p:nvPr/>
        </p:nvSpPr>
        <p:spPr>
          <a:xfrm>
            <a:off x="3497304" y="1252883"/>
            <a:ext cx="2149392" cy="1212066"/>
          </a:xfrm>
          <a:custGeom>
            <a:avLst/>
            <a:gdLst/>
            <a:ahLst/>
            <a:cxnLst/>
            <a:rect l="l" t="t" r="r" b="b"/>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740332" y="173313"/>
            <a:ext cx="4106018" cy="46689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4">
                    <a:lumMod val="60000"/>
                    <a:lumOff val="40000"/>
                  </a:schemeClr>
                </a:solidFill>
                <a:latin typeface="Walter Turncoat" panose="020B0604020202020204" charset="0"/>
              </a:rPr>
              <a:t>KIỂM TRA BÀI CŨ</a:t>
            </a:r>
            <a:endParaRPr>
              <a:solidFill>
                <a:schemeClr val="accent4">
                  <a:lumMod val="60000"/>
                  <a:lumOff val="40000"/>
                </a:schemeClr>
              </a:solidFill>
              <a:latin typeface="Walter Turncoat" panose="020B0604020202020204" charset="0"/>
            </a:endParaRPr>
          </a:p>
        </p:txBody>
      </p:sp>
      <p:sp>
        <p:nvSpPr>
          <p:cNvPr id="62" name="Google Shape;62;p12"/>
          <p:cNvSpPr/>
          <p:nvPr/>
        </p:nvSpPr>
        <p:spPr>
          <a:xfrm>
            <a:off x="577668" y="105773"/>
            <a:ext cx="617286" cy="601977"/>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Walter Turncoat" panose="020B0604020202020204" charset="0"/>
            </a:endParaRPr>
          </a:p>
        </p:txBody>
      </p:sp>
      <p:sp>
        <p:nvSpPr>
          <p:cNvPr id="63" name="Google Shape;63;p12"/>
          <p:cNvSpPr/>
          <p:nvPr/>
        </p:nvSpPr>
        <p:spPr>
          <a:xfrm>
            <a:off x="733569" y="313669"/>
            <a:ext cx="274350" cy="2589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Walter Turncoat" panose="020B0604020202020204" charset="0"/>
            </a:endParaRPr>
          </a:p>
        </p:txBody>
      </p:sp>
      <p:sp>
        <p:nvSpPr>
          <p:cNvPr id="67" name="Google Shape;67;p12"/>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latin typeface="Walter Turncoat" panose="020B0604020202020204" charset="0"/>
              </a:rPr>
              <a:t>2</a:t>
            </a:fld>
            <a:endParaRPr>
              <a:latin typeface="Walter Turncoat" panose="020B0604020202020204" charset="0"/>
            </a:endParaRPr>
          </a:p>
        </p:txBody>
      </p:sp>
      <p:sp>
        <p:nvSpPr>
          <p:cNvPr id="9" name="Rectangle 8"/>
          <p:cNvSpPr>
            <a:spLocks noChangeArrowheads="1"/>
          </p:cNvSpPr>
          <p:nvPr/>
        </p:nvSpPr>
        <p:spPr bwMode="auto">
          <a:xfrm>
            <a:off x="0" y="775290"/>
            <a:ext cx="87610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algn="just"/>
            <a:r>
              <a:rPr lang="vi-VN" sz="2000" dirty="0">
                <a:solidFill>
                  <a:schemeClr val="accent4">
                    <a:lumMod val="75000"/>
                  </a:schemeClr>
                </a:solidFill>
                <a:latin typeface="Times New Roman" pitchFamily="18" charset="0"/>
                <a:cs typeface="Times New Roman" pitchFamily="18" charset="0"/>
              </a:rPr>
              <a:t>Em hãy nêu các bước giải bài toán bằng cách lập phương trình đã học ở </a:t>
            </a:r>
            <a:r>
              <a:rPr lang="vi-VN" sz="2000">
                <a:solidFill>
                  <a:schemeClr val="accent4">
                    <a:lumMod val="75000"/>
                  </a:schemeClr>
                </a:solidFill>
                <a:latin typeface="Times New Roman" pitchFamily="18" charset="0"/>
                <a:cs typeface="Times New Roman" pitchFamily="18" charset="0"/>
              </a:rPr>
              <a:t>lớp 8</a:t>
            </a:r>
            <a:r>
              <a:rPr lang="en-US" sz="2000">
                <a:solidFill>
                  <a:schemeClr val="accent4">
                    <a:lumMod val="75000"/>
                  </a:schemeClr>
                </a:solidFill>
                <a:latin typeface="Walter Turncoat" panose="020B0604020202020204" charset="0"/>
                <a:cs typeface="Times New Roman" pitchFamily="18" charset="0"/>
              </a:rPr>
              <a:t> </a:t>
            </a:r>
            <a:r>
              <a:rPr lang="vi-VN" sz="2000">
                <a:solidFill>
                  <a:schemeClr val="accent4">
                    <a:lumMod val="75000"/>
                  </a:schemeClr>
                </a:solidFill>
                <a:latin typeface="Times New Roman" pitchFamily="18" charset="0"/>
                <a:cs typeface="Times New Roman" pitchFamily="18" charset="0"/>
              </a:rPr>
              <a:t>?</a:t>
            </a:r>
            <a:endParaRPr kumimoji="0" lang="vi-VN" sz="2000" b="0" i="0" u="none" strike="noStrike" cap="none" normalizeH="0" baseline="0" dirty="0">
              <a:ln>
                <a:noFill/>
              </a:ln>
              <a:solidFill>
                <a:schemeClr val="accent4">
                  <a:lumMod val="75000"/>
                </a:schemeClr>
              </a:solidFill>
              <a:effectLst/>
              <a:latin typeface="Times New Roman" pitchFamily="18" charset="0"/>
              <a:cs typeface="Times New Roman" pitchFamily="18" charset="0"/>
            </a:endParaRPr>
          </a:p>
        </p:txBody>
      </p:sp>
      <p:sp>
        <p:nvSpPr>
          <p:cNvPr id="2" name="Rectangle 1"/>
          <p:cNvSpPr/>
          <p:nvPr/>
        </p:nvSpPr>
        <p:spPr>
          <a:xfrm>
            <a:off x="465479" y="1191717"/>
            <a:ext cx="8026005" cy="3366563"/>
          </a:xfrm>
          <a:prstGeom prst="rect">
            <a:avLst/>
          </a:prstGeom>
        </p:spPr>
        <p:txBody>
          <a:bodyPr wrap="square">
            <a:spAutoFit/>
          </a:bodyPr>
          <a:lstStyle/>
          <a:p>
            <a:pPr eaLnBrk="1" hangingPunct="1">
              <a:lnSpc>
                <a:spcPct val="150000"/>
              </a:lnSpc>
              <a:spcBef>
                <a:spcPct val="50000"/>
              </a:spcBef>
            </a:pPr>
            <a:r>
              <a:rPr lang="vi-VN" sz="1800">
                <a:solidFill>
                  <a:schemeClr val="bg1"/>
                </a:solidFill>
                <a:latin typeface="Times New Roman" pitchFamily="18" charset="0"/>
                <a:cs typeface="Times New Roman" pitchFamily="18" charset="0"/>
              </a:rPr>
              <a:t>Các bước giải bài toán bằng cách lập phương trình:</a:t>
            </a:r>
          </a:p>
          <a:p>
            <a:pPr>
              <a:lnSpc>
                <a:spcPct val="150000"/>
              </a:lnSpc>
            </a:pPr>
            <a:r>
              <a:rPr lang="vi-VN" sz="1800" u="sng">
                <a:solidFill>
                  <a:schemeClr val="bg1"/>
                </a:solidFill>
                <a:latin typeface="Times New Roman" pitchFamily="18" charset="0"/>
                <a:cs typeface="Times New Roman" pitchFamily="18" charset="0"/>
              </a:rPr>
              <a:t>Bước 1.</a:t>
            </a:r>
            <a:r>
              <a:rPr lang="vi-VN" sz="1800">
                <a:solidFill>
                  <a:schemeClr val="bg1"/>
                </a:solidFill>
                <a:latin typeface="Times New Roman" pitchFamily="18" charset="0"/>
                <a:cs typeface="Times New Roman" pitchFamily="18" charset="0"/>
              </a:rPr>
              <a:t> Lập phương trình:</a:t>
            </a:r>
            <a:endParaRPr lang="en-US" sz="1800">
              <a:solidFill>
                <a:schemeClr val="bg1"/>
              </a:solidFill>
              <a:latin typeface="Walter Turncoat" panose="020B0604020202020204" charset="0"/>
              <a:cs typeface="Times New Roman" pitchFamily="18" charset="0"/>
            </a:endParaRPr>
          </a:p>
          <a:p>
            <a:pPr>
              <a:lnSpc>
                <a:spcPct val="150000"/>
              </a:lnSpc>
            </a:pPr>
            <a:r>
              <a:rPr lang="vi-VN" sz="1800">
                <a:solidFill>
                  <a:schemeClr val="bg1"/>
                </a:solidFill>
                <a:latin typeface="Times New Roman" pitchFamily="18" charset="0"/>
                <a:cs typeface="Times New Roman" pitchFamily="18" charset="0"/>
              </a:rPr>
              <a:t>- Chọn ẩn số và đặt điều kiện thích hợp cho ẩn số.</a:t>
            </a:r>
            <a:endParaRPr lang="en-US" sz="1800">
              <a:solidFill>
                <a:schemeClr val="bg1"/>
              </a:solidFill>
              <a:latin typeface="Walter Turncoat" panose="020B0604020202020204" charset="0"/>
              <a:cs typeface="Times New Roman" pitchFamily="18" charset="0"/>
            </a:endParaRPr>
          </a:p>
          <a:p>
            <a:pPr>
              <a:lnSpc>
                <a:spcPct val="150000"/>
              </a:lnSpc>
            </a:pPr>
            <a:r>
              <a:rPr lang="vi-VN" sz="1800">
                <a:solidFill>
                  <a:schemeClr val="bg1"/>
                </a:solidFill>
                <a:latin typeface="Times New Roman" pitchFamily="18" charset="0"/>
                <a:cs typeface="Times New Roman" pitchFamily="18" charset="0"/>
              </a:rPr>
              <a:t>- Biểu diễn các đại lượng chưa biết theo ẩn và các đại lượng đã biết.</a:t>
            </a:r>
            <a:endParaRPr lang="en-US" sz="1800">
              <a:solidFill>
                <a:schemeClr val="bg1"/>
              </a:solidFill>
              <a:latin typeface="Walter Turncoat" panose="020B0604020202020204" charset="0"/>
              <a:cs typeface="Times New Roman" pitchFamily="18" charset="0"/>
            </a:endParaRPr>
          </a:p>
          <a:p>
            <a:pPr>
              <a:lnSpc>
                <a:spcPct val="150000"/>
              </a:lnSpc>
            </a:pPr>
            <a:r>
              <a:rPr lang="vi-VN" sz="1800">
                <a:solidFill>
                  <a:schemeClr val="bg1"/>
                </a:solidFill>
                <a:latin typeface="Times New Roman" pitchFamily="18" charset="0"/>
                <a:cs typeface="Times New Roman" pitchFamily="18" charset="0"/>
              </a:rPr>
              <a:t>- Lập phương trình biểu thị mối quan hệ giữa các đại lượng.</a:t>
            </a:r>
            <a:endParaRPr lang="en-US" sz="1800">
              <a:solidFill>
                <a:schemeClr val="bg1"/>
              </a:solidFill>
              <a:latin typeface="Walter Turncoat" panose="020B0604020202020204" charset="0"/>
              <a:cs typeface="Times New Roman" pitchFamily="18" charset="0"/>
            </a:endParaRPr>
          </a:p>
          <a:p>
            <a:pPr>
              <a:lnSpc>
                <a:spcPct val="150000"/>
              </a:lnSpc>
            </a:pPr>
            <a:r>
              <a:rPr lang="vi-VN" sz="1800" u="sng">
                <a:solidFill>
                  <a:schemeClr val="bg1"/>
                </a:solidFill>
                <a:latin typeface="Times New Roman" pitchFamily="18" charset="0"/>
                <a:cs typeface="Times New Roman" pitchFamily="18" charset="0"/>
              </a:rPr>
              <a:t>Bước 2.</a:t>
            </a:r>
            <a:r>
              <a:rPr lang="vi-VN" sz="1800">
                <a:solidFill>
                  <a:schemeClr val="bg1"/>
                </a:solidFill>
                <a:latin typeface="Times New Roman" pitchFamily="18" charset="0"/>
                <a:cs typeface="Times New Roman" pitchFamily="18" charset="0"/>
              </a:rPr>
              <a:t> Giải phương trình.</a:t>
            </a:r>
            <a:endParaRPr lang="en-US" sz="1800">
              <a:solidFill>
                <a:schemeClr val="bg1"/>
              </a:solidFill>
              <a:latin typeface="Walter Turncoat" panose="020B0604020202020204" charset="0"/>
              <a:cs typeface="Times New Roman" pitchFamily="18" charset="0"/>
            </a:endParaRPr>
          </a:p>
          <a:p>
            <a:pPr>
              <a:lnSpc>
                <a:spcPct val="150000"/>
              </a:lnSpc>
            </a:pPr>
            <a:r>
              <a:rPr lang="vi-VN" sz="1800" u="sng">
                <a:solidFill>
                  <a:schemeClr val="bg1"/>
                </a:solidFill>
                <a:latin typeface="Times New Roman" pitchFamily="18" charset="0"/>
                <a:cs typeface="Times New Roman" pitchFamily="18" charset="0"/>
              </a:rPr>
              <a:t>Bước 3.</a:t>
            </a:r>
            <a:r>
              <a:rPr lang="vi-VN" sz="1800">
                <a:solidFill>
                  <a:schemeClr val="bg1"/>
                </a:solidFill>
                <a:latin typeface="Times New Roman" pitchFamily="18" charset="0"/>
                <a:cs typeface="Times New Roman" pitchFamily="18" charset="0"/>
              </a:rPr>
              <a:t> Trả lời: Kiểm tra xem trong các nghiệm của phương trình, nghiệm nào thỏa mãn điều kiện của ẩn, nghiệm nào không, rồi kết luận.</a:t>
            </a:r>
            <a:endParaRPr lang="en-US" sz="1800" dirty="0">
              <a:solidFill>
                <a:schemeClr val="bg1"/>
              </a:solidFill>
              <a:latin typeface="Walter Turncoat" panose="020B060402020202020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a:off x="457200" y="2169650"/>
            <a:ext cx="3994500" cy="2756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White</a:t>
            </a:r>
            <a:endParaRPr/>
          </a:p>
          <a:p>
            <a:pPr marL="0" lvl="0" indent="0" algn="l" rtl="0">
              <a:spcBef>
                <a:spcPts val="600"/>
              </a:spcBef>
              <a:spcAft>
                <a:spcPts val="0"/>
              </a:spcAft>
              <a:buNone/>
            </a:pPr>
            <a:r>
              <a:rPr lang="en"/>
              <a:t>Is the color of milk and fresh snow, the color produced by the combination of all the colors of the visible spectrum.</a:t>
            </a:r>
            <a:endParaRPr/>
          </a:p>
        </p:txBody>
      </p:sp>
      <p:sp>
        <p:nvSpPr>
          <p:cNvPr id="122" name="Google Shape;122;p18"/>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can also split your content</a:t>
            </a:r>
            <a:endParaRPr/>
          </a:p>
        </p:txBody>
      </p:sp>
      <p:sp>
        <p:nvSpPr>
          <p:cNvPr id="123" name="Google Shape;123;p18"/>
          <p:cNvSpPr txBox="1">
            <a:spLocks noGrp="1"/>
          </p:cNvSpPr>
          <p:nvPr>
            <p:ph type="body" idx="2"/>
          </p:nvPr>
        </p:nvSpPr>
        <p:spPr>
          <a:xfrm>
            <a:off x="4692275" y="2169650"/>
            <a:ext cx="3994500" cy="2756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Black</a:t>
            </a:r>
            <a:endParaRPr/>
          </a:p>
          <a:p>
            <a:pPr marL="0" lvl="0" indent="0" algn="l" rtl="0">
              <a:spcBef>
                <a:spcPts val="600"/>
              </a:spcBef>
              <a:spcAft>
                <a:spcPts val="0"/>
              </a:spcAft>
              <a:buNone/>
            </a:pPr>
            <a:r>
              <a:rPr lang="en"/>
              <a:t>Is the color of ebony and of outer space. It has been the symbolic color of elegance, solemnity and authority.</a:t>
            </a:r>
            <a:endParaRPr/>
          </a:p>
        </p:txBody>
      </p:sp>
      <p:sp>
        <p:nvSpPr>
          <p:cNvPr id="124" name="Google Shape;124;p18"/>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4373895" y="506743"/>
            <a:ext cx="324416" cy="354204"/>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 two or three columns</a:t>
            </a:r>
            <a:endParaRPr/>
          </a:p>
        </p:txBody>
      </p:sp>
      <p:sp>
        <p:nvSpPr>
          <p:cNvPr id="132" name="Google Shape;132;p19"/>
          <p:cNvSpPr txBox="1">
            <a:spLocks noGrp="1"/>
          </p:cNvSpPr>
          <p:nvPr>
            <p:ph type="body" idx="1"/>
          </p:nvPr>
        </p:nvSpPr>
        <p:spPr>
          <a:xfrm>
            <a:off x="457200" y="2192775"/>
            <a:ext cx="2631900" cy="2733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Yellow</a:t>
            </a:r>
            <a:endParaRPr/>
          </a:p>
          <a:p>
            <a:pPr marL="0" lvl="0" indent="0" algn="l" rtl="0">
              <a:spcBef>
                <a:spcPts val="600"/>
              </a:spcBef>
              <a:spcAft>
                <a:spcPts val="0"/>
              </a:spcAft>
              <a:buNone/>
            </a:pPr>
            <a:r>
              <a:rPr lang="en"/>
              <a:t>Is the color of gold, butter and ripe lemons. In the spectrum of visible light, yellow is found between green and orange.</a:t>
            </a:r>
            <a:endParaRPr/>
          </a:p>
        </p:txBody>
      </p:sp>
      <p:sp>
        <p:nvSpPr>
          <p:cNvPr id="133" name="Google Shape;133;p19"/>
          <p:cNvSpPr txBox="1">
            <a:spLocks noGrp="1"/>
          </p:cNvSpPr>
          <p:nvPr>
            <p:ph type="body" idx="2"/>
          </p:nvPr>
        </p:nvSpPr>
        <p:spPr>
          <a:xfrm>
            <a:off x="3223963" y="2192775"/>
            <a:ext cx="2631900" cy="2733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Blue</a:t>
            </a:r>
            <a:endParaRPr/>
          </a:p>
          <a:p>
            <a:pPr marL="0" lvl="0" indent="0" algn="l" rtl="0">
              <a:spcBef>
                <a:spcPts val="600"/>
              </a:spcBef>
              <a:spcAft>
                <a:spcPts val="0"/>
              </a:spcAft>
              <a:buNone/>
            </a:pPr>
            <a:r>
              <a:rPr lang="en"/>
              <a:t>Is the colour of the clear sky and the deep sea. It is located between violet and green on the optical spectrum.</a:t>
            </a:r>
            <a:endParaRPr/>
          </a:p>
        </p:txBody>
      </p:sp>
      <p:sp>
        <p:nvSpPr>
          <p:cNvPr id="134" name="Google Shape;134;p19"/>
          <p:cNvSpPr txBox="1">
            <a:spLocks noGrp="1"/>
          </p:cNvSpPr>
          <p:nvPr>
            <p:ph type="body" idx="3"/>
          </p:nvPr>
        </p:nvSpPr>
        <p:spPr>
          <a:xfrm>
            <a:off x="5990726" y="2192775"/>
            <a:ext cx="2631900" cy="2733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Red</a:t>
            </a:r>
            <a:endParaRPr/>
          </a:p>
          <a:p>
            <a:pPr marL="0" lvl="0" indent="0" algn="l" rtl="0">
              <a:spcBef>
                <a:spcPts val="600"/>
              </a:spcBef>
              <a:spcAft>
                <a:spcPts val="0"/>
              </a:spcAft>
              <a:buNone/>
            </a:pPr>
            <a:r>
              <a:rPr lang="en"/>
              <a:t>Is the color of blood, and because of this it has historically been associated with sacrifice, danger and courage. </a:t>
            </a:r>
            <a:endParaRPr/>
          </a:p>
          <a:p>
            <a:pPr marL="0" lvl="0" indent="0" algn="l" rtl="0">
              <a:spcBef>
                <a:spcPts val="600"/>
              </a:spcBef>
              <a:spcAft>
                <a:spcPts val="0"/>
              </a:spcAft>
              <a:buNone/>
            </a:pPr>
            <a:endParaRPr/>
          </a:p>
        </p:txBody>
      </p:sp>
      <p:sp>
        <p:nvSpPr>
          <p:cNvPr id="135" name="Google Shape;135;p19"/>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4344921" y="482552"/>
            <a:ext cx="382375" cy="402591"/>
          </a:xfrm>
          <a:custGeom>
            <a:avLst/>
            <a:gdLst/>
            <a:ahLst/>
            <a:cxnLst/>
            <a:rect l="l" t="t" r="r" b="b"/>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 picture is worth a thousand words</a:t>
            </a:r>
            <a:endParaRPr/>
          </a:p>
        </p:txBody>
      </p:sp>
      <p:sp>
        <p:nvSpPr>
          <p:cNvPr id="143" name="Google Shape;143;p20"/>
          <p:cNvSpPr txBox="1">
            <a:spLocks noGrp="1"/>
          </p:cNvSpPr>
          <p:nvPr>
            <p:ph type="body" idx="1"/>
          </p:nvPr>
        </p:nvSpPr>
        <p:spPr>
          <a:xfrm>
            <a:off x="3929475" y="2160150"/>
            <a:ext cx="4200300" cy="2075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A complex idea can be conveyed with just a single still image, namely making it possible to absorb large amounts of data quickly.</a:t>
            </a:r>
            <a:endParaRPr/>
          </a:p>
        </p:txBody>
      </p:sp>
      <p:pic>
        <p:nvPicPr>
          <p:cNvPr id="144" name="Google Shape;144;p20"/>
          <p:cNvPicPr preferRelativeResize="0"/>
          <p:nvPr/>
        </p:nvPicPr>
        <p:blipFill>
          <a:blip r:embed="rId3">
            <a:alphaModFix/>
          </a:blip>
          <a:stretch>
            <a:fillRect/>
          </a:stretch>
        </p:blipFill>
        <p:spPr>
          <a:xfrm>
            <a:off x="873425" y="1856006"/>
            <a:ext cx="2765701" cy="2765701"/>
          </a:xfrm>
          <a:prstGeom prst="rect">
            <a:avLst/>
          </a:prstGeom>
          <a:noFill/>
          <a:ln>
            <a:noFill/>
          </a:ln>
        </p:spPr>
      </p:pic>
      <p:sp>
        <p:nvSpPr>
          <p:cNvPr id="145" name="Google Shape;145;p20"/>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4342533" y="512867"/>
            <a:ext cx="387139" cy="341965"/>
          </a:xfrm>
          <a:custGeom>
            <a:avLst/>
            <a:gdLst/>
            <a:ahLst/>
            <a:cxnLst/>
            <a:rect l="l" t="t" r="r" b="b"/>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777300" y="1753075"/>
            <a:ext cx="2861797" cy="3008618"/>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3384650" y="1440650"/>
            <a:ext cx="2406600" cy="2215800"/>
          </a:xfrm>
          <a:prstGeom prst="rect">
            <a:avLst/>
          </a:prstGeom>
          <a:solidFill>
            <a:srgbClr val="000000">
              <a:alpha val="32690"/>
            </a:srgb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000"/>
              <a:t>Want big impact?</a:t>
            </a:r>
            <a:endParaRPr sz="3000"/>
          </a:p>
          <a:p>
            <a:pPr marL="0" lvl="0" indent="0" algn="ctr" rtl="0">
              <a:spcBef>
                <a:spcPts val="0"/>
              </a:spcBef>
              <a:spcAft>
                <a:spcPts val="0"/>
              </a:spcAft>
              <a:buNone/>
            </a:pPr>
            <a:r>
              <a:rPr lang="en" sz="3000" b="0"/>
              <a:t>Use big image.</a:t>
            </a:r>
            <a:endParaRPr sz="3000"/>
          </a:p>
        </p:txBody>
      </p:sp>
      <p:sp>
        <p:nvSpPr>
          <p:cNvPr id="154" name="Google Shape;154;p21"/>
          <p:cNvSpPr/>
          <p:nvPr/>
        </p:nvSpPr>
        <p:spPr>
          <a:xfrm>
            <a:off x="3323875" y="1377828"/>
            <a:ext cx="2496250" cy="238784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1"/>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Use charts to explain your ideas</a:t>
            </a:r>
            <a:endParaRPr/>
          </a:p>
        </p:txBody>
      </p:sp>
      <p:sp>
        <p:nvSpPr>
          <p:cNvPr id="161" name="Google Shape;161;p22"/>
          <p:cNvSpPr/>
          <p:nvPr/>
        </p:nvSpPr>
        <p:spPr>
          <a:xfrm>
            <a:off x="3516725" y="1808525"/>
            <a:ext cx="2133000" cy="2133000"/>
          </a:xfrm>
          <a:prstGeom prst="ellipse">
            <a:avLst/>
          </a:prstGeom>
          <a:solidFill>
            <a:srgbClr val="FFFFFF">
              <a:alpha val="1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Gray</a:t>
            </a:r>
            <a:endParaRPr sz="1800">
              <a:solidFill>
                <a:srgbClr val="FFFFFF"/>
              </a:solidFill>
              <a:latin typeface="Sniglet"/>
              <a:ea typeface="Sniglet"/>
              <a:cs typeface="Sniglet"/>
              <a:sym typeface="Sniglet"/>
            </a:endParaRPr>
          </a:p>
        </p:txBody>
      </p:sp>
      <p:sp>
        <p:nvSpPr>
          <p:cNvPr id="162" name="Google Shape;162;p22"/>
          <p:cNvSpPr/>
          <p:nvPr/>
        </p:nvSpPr>
        <p:spPr>
          <a:xfrm>
            <a:off x="1694600" y="1808525"/>
            <a:ext cx="2133000" cy="2133000"/>
          </a:xfrm>
          <a:prstGeom prst="ellipse">
            <a:avLst/>
          </a:prstGeom>
          <a:solidFill>
            <a:srgbClr val="FFFFFF">
              <a:alpha val="1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White</a:t>
            </a:r>
            <a:endParaRPr sz="1800">
              <a:solidFill>
                <a:srgbClr val="FFFFFF"/>
              </a:solidFill>
              <a:latin typeface="Sniglet"/>
              <a:ea typeface="Sniglet"/>
              <a:cs typeface="Sniglet"/>
              <a:sym typeface="Sniglet"/>
            </a:endParaRPr>
          </a:p>
        </p:txBody>
      </p:sp>
      <p:sp>
        <p:nvSpPr>
          <p:cNvPr id="163" name="Google Shape;163;p22"/>
          <p:cNvSpPr/>
          <p:nvPr/>
        </p:nvSpPr>
        <p:spPr>
          <a:xfrm>
            <a:off x="5338850" y="1808525"/>
            <a:ext cx="2133000" cy="2133000"/>
          </a:xfrm>
          <a:prstGeom prst="ellipse">
            <a:avLst/>
          </a:prstGeom>
          <a:solidFill>
            <a:srgbClr val="FFFFFF">
              <a:alpha val="1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Black</a:t>
            </a:r>
            <a:endParaRPr sz="1800">
              <a:solidFill>
                <a:srgbClr val="FFFFFF"/>
              </a:solidFill>
              <a:latin typeface="Sniglet"/>
              <a:ea typeface="Sniglet"/>
              <a:cs typeface="Sniglet"/>
              <a:sym typeface="Sniglet"/>
            </a:endParaRPr>
          </a:p>
        </p:txBody>
      </p:sp>
      <p:sp>
        <p:nvSpPr>
          <p:cNvPr id="164" name="Google Shape;164;p22"/>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2"/>
          <p:cNvSpPr/>
          <p:nvPr/>
        </p:nvSpPr>
        <p:spPr>
          <a:xfrm>
            <a:off x="4363252" y="476438"/>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2"/>
          <p:cNvSpPr/>
          <p:nvPr/>
        </p:nvSpPr>
        <p:spPr>
          <a:xfrm>
            <a:off x="1694600" y="1835825"/>
            <a:ext cx="2138977" cy="205027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2"/>
          <p:cNvSpPr/>
          <p:nvPr/>
        </p:nvSpPr>
        <p:spPr>
          <a:xfrm>
            <a:off x="3513800" y="1782975"/>
            <a:ext cx="2138892" cy="2158411"/>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2"/>
          <p:cNvSpPr/>
          <p:nvPr/>
        </p:nvSpPr>
        <p:spPr>
          <a:xfrm>
            <a:off x="5335863" y="1835825"/>
            <a:ext cx="2138977" cy="205027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And tables to compare data</a:t>
            </a:r>
            <a:endParaRPr/>
          </a:p>
        </p:txBody>
      </p:sp>
      <p:graphicFrame>
        <p:nvGraphicFramePr>
          <p:cNvPr id="175" name="Google Shape;175;p23"/>
          <p:cNvGraphicFramePr/>
          <p:nvPr/>
        </p:nvGraphicFramePr>
        <p:xfrm>
          <a:off x="1078350" y="1640681"/>
          <a:ext cx="3000000" cy="3000000"/>
        </p:xfrm>
        <a:graphic>
          <a:graphicData uri="http://schemas.openxmlformats.org/drawingml/2006/table">
            <a:tbl>
              <a:tblPr>
                <a:noFill/>
                <a:tableStyleId>{3D0B942B-5FDC-419F-A31C-88048C057ADA}</a:tableStyleId>
              </a:tblPr>
              <a:tblGrid>
                <a:gridCol w="1746825">
                  <a:extLst>
                    <a:ext uri="{9D8B030D-6E8A-4147-A177-3AD203B41FA5}">
                      <a16:colId xmlns:a16="http://schemas.microsoft.com/office/drawing/2014/main" val="20000"/>
                    </a:ext>
                  </a:extLst>
                </a:gridCol>
                <a:gridCol w="1746825">
                  <a:extLst>
                    <a:ext uri="{9D8B030D-6E8A-4147-A177-3AD203B41FA5}">
                      <a16:colId xmlns:a16="http://schemas.microsoft.com/office/drawing/2014/main" val="20001"/>
                    </a:ext>
                  </a:extLst>
                </a:gridCol>
                <a:gridCol w="1746825">
                  <a:extLst>
                    <a:ext uri="{9D8B030D-6E8A-4147-A177-3AD203B41FA5}">
                      <a16:colId xmlns:a16="http://schemas.microsoft.com/office/drawing/2014/main" val="20002"/>
                    </a:ext>
                  </a:extLst>
                </a:gridCol>
                <a:gridCol w="1746825">
                  <a:extLst>
                    <a:ext uri="{9D8B030D-6E8A-4147-A177-3AD203B41FA5}">
                      <a16:colId xmlns:a16="http://schemas.microsoft.com/office/drawing/2014/main" val="20003"/>
                    </a:ext>
                  </a:extLst>
                </a:gridCol>
              </a:tblGrid>
              <a:tr h="750525">
                <a:tc>
                  <a:txBody>
                    <a:bodyPr/>
                    <a:lstStyle/>
                    <a:p>
                      <a:pPr marL="0" lvl="0" indent="0" algn="l" rtl="0">
                        <a:spcBef>
                          <a:spcPts val="0"/>
                        </a:spcBef>
                        <a:spcAft>
                          <a:spcPts val="0"/>
                        </a:spcAft>
                        <a:buNone/>
                      </a:pP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A</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B</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C</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750525">
                <a:tc>
                  <a:txBody>
                    <a:bodyPr/>
                    <a:lstStyle/>
                    <a:p>
                      <a:pPr marL="0" lvl="0" indent="0" algn="r" rtl="0">
                        <a:spcBef>
                          <a:spcPts val="0"/>
                        </a:spcBef>
                        <a:spcAft>
                          <a:spcPts val="0"/>
                        </a:spcAft>
                        <a:buNone/>
                      </a:pPr>
                      <a:r>
                        <a:rPr lang="en" sz="1800">
                          <a:solidFill>
                            <a:srgbClr val="FFFFFF"/>
                          </a:solidFill>
                          <a:latin typeface="Sniglet"/>
                          <a:ea typeface="Sniglet"/>
                          <a:cs typeface="Sniglet"/>
                          <a:sym typeface="Sniglet"/>
                        </a:rPr>
                        <a:t>Yellow</a:t>
                      </a: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10</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20</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7</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FFF">
                        <a:alpha val="11150"/>
                      </a:srgbClr>
                    </a:solidFill>
                  </a:tcPr>
                </a:tc>
                <a:extLst>
                  <a:ext uri="{0D108BD9-81ED-4DB2-BD59-A6C34878D82A}">
                    <a16:rowId xmlns:a16="http://schemas.microsoft.com/office/drawing/2014/main" val="10001"/>
                  </a:ext>
                </a:extLst>
              </a:tr>
              <a:tr h="750525">
                <a:tc>
                  <a:txBody>
                    <a:bodyPr/>
                    <a:lstStyle/>
                    <a:p>
                      <a:pPr marL="0" lvl="0" indent="0" algn="r" rtl="0">
                        <a:spcBef>
                          <a:spcPts val="0"/>
                        </a:spcBef>
                        <a:spcAft>
                          <a:spcPts val="0"/>
                        </a:spcAft>
                        <a:buNone/>
                      </a:pPr>
                      <a:r>
                        <a:rPr lang="en" sz="1800">
                          <a:solidFill>
                            <a:srgbClr val="FFFFFF"/>
                          </a:solidFill>
                          <a:latin typeface="Sniglet"/>
                          <a:ea typeface="Sniglet"/>
                          <a:cs typeface="Sniglet"/>
                          <a:sym typeface="Sniglet"/>
                        </a:rPr>
                        <a:t>Blue</a:t>
                      </a: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30</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15</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10</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750525">
                <a:tc>
                  <a:txBody>
                    <a:bodyPr/>
                    <a:lstStyle/>
                    <a:p>
                      <a:pPr marL="0" lvl="0" indent="0" algn="r" rtl="0">
                        <a:spcBef>
                          <a:spcPts val="0"/>
                        </a:spcBef>
                        <a:spcAft>
                          <a:spcPts val="0"/>
                        </a:spcAft>
                        <a:buNone/>
                      </a:pPr>
                      <a:r>
                        <a:rPr lang="en" sz="1800">
                          <a:solidFill>
                            <a:srgbClr val="FFFFFF"/>
                          </a:solidFill>
                          <a:latin typeface="Sniglet"/>
                          <a:ea typeface="Sniglet"/>
                          <a:cs typeface="Sniglet"/>
                          <a:sym typeface="Sniglet"/>
                        </a:rPr>
                        <a:t>Orange</a:t>
                      </a:r>
                      <a:endParaRPr sz="180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5</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24</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16</a:t>
                      </a:r>
                      <a:endParaRPr sz="180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FF">
                        <a:alpha val="11150"/>
                      </a:srgbClr>
                    </a:solidFill>
                  </a:tcPr>
                </a:tc>
                <a:extLst>
                  <a:ext uri="{0D108BD9-81ED-4DB2-BD59-A6C34878D82A}">
                    <a16:rowId xmlns:a16="http://schemas.microsoft.com/office/drawing/2014/main" val="10003"/>
                  </a:ext>
                </a:extLst>
              </a:tr>
            </a:tbl>
          </a:graphicData>
        </a:graphic>
      </p:graphicFrame>
      <p:sp>
        <p:nvSpPr>
          <p:cNvPr id="176" name="Google Shape;176;p23"/>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p:nvPr/>
        </p:nvSpPr>
        <p:spPr>
          <a:xfrm>
            <a:off x="4337475" y="537593"/>
            <a:ext cx="397258" cy="292507"/>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p:nvPr/>
        </p:nvSpPr>
        <p:spPr>
          <a:xfrm>
            <a:off x="845820" y="1437749"/>
            <a:ext cx="7452360" cy="3550140"/>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alpha val="1115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4"/>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Maps</a:t>
            </a:r>
            <a:endParaRPr/>
          </a:p>
        </p:txBody>
      </p:sp>
      <p:sp>
        <p:nvSpPr>
          <p:cNvPr id="185" name="Google Shape;185;p24"/>
          <p:cNvSpPr/>
          <p:nvPr/>
        </p:nvSpPr>
        <p:spPr>
          <a:xfrm>
            <a:off x="2001250" y="2393675"/>
            <a:ext cx="689100" cy="202500"/>
          </a:xfrm>
          <a:prstGeom prst="wedgeRectCallout">
            <a:avLst>
              <a:gd name="adj1" fmla="val -21428"/>
              <a:gd name="adj2" fmla="val 84287"/>
            </a:avLst>
          </a:prstGeom>
          <a:solidFill>
            <a:srgbClr val="000000">
              <a:alpha val="32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Sniglet"/>
                <a:ea typeface="Sniglet"/>
                <a:cs typeface="Sniglet"/>
                <a:sym typeface="Sniglet"/>
              </a:rPr>
              <a:t>our office</a:t>
            </a:r>
            <a:endParaRPr sz="800">
              <a:solidFill>
                <a:srgbClr val="FFFFFF"/>
              </a:solidFill>
              <a:latin typeface="Sniglet"/>
              <a:ea typeface="Sniglet"/>
              <a:cs typeface="Sniglet"/>
              <a:sym typeface="Sniglet"/>
            </a:endParaRPr>
          </a:p>
        </p:txBody>
      </p:sp>
      <p:sp>
        <p:nvSpPr>
          <p:cNvPr id="186" name="Google Shape;186;p24"/>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4328692" y="500639"/>
            <a:ext cx="414830" cy="3664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1440650" y="2487900"/>
            <a:ext cx="167700" cy="167700"/>
          </a:xfrm>
          <a:prstGeom prst="mathMultiply">
            <a:avLst>
              <a:gd name="adj1" fmla="val 2352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2923775" y="3953675"/>
            <a:ext cx="167700" cy="167700"/>
          </a:xfrm>
          <a:prstGeom prst="mathMultiply">
            <a:avLst>
              <a:gd name="adj1" fmla="val 2352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p:nvPr/>
        </p:nvSpPr>
        <p:spPr>
          <a:xfrm>
            <a:off x="4545750" y="4163925"/>
            <a:ext cx="167700" cy="167700"/>
          </a:xfrm>
          <a:prstGeom prst="mathMultiply">
            <a:avLst>
              <a:gd name="adj1" fmla="val 2352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4"/>
          <p:cNvSpPr/>
          <p:nvPr/>
        </p:nvSpPr>
        <p:spPr>
          <a:xfrm>
            <a:off x="3905500" y="2360750"/>
            <a:ext cx="167700" cy="167700"/>
          </a:xfrm>
          <a:prstGeom prst="mathMultiply">
            <a:avLst>
              <a:gd name="adj1" fmla="val 2352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a:off x="6453175" y="2767725"/>
            <a:ext cx="167700" cy="167700"/>
          </a:xfrm>
          <a:prstGeom prst="mathMultiply">
            <a:avLst>
              <a:gd name="adj1" fmla="val 2352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a:off x="7201500" y="4291325"/>
            <a:ext cx="167700" cy="167700"/>
          </a:xfrm>
          <a:prstGeom prst="mathMultiply">
            <a:avLst>
              <a:gd name="adj1" fmla="val 2352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txBox="1">
            <a:spLocks noGrp="1"/>
          </p:cNvSpPr>
          <p:nvPr>
            <p:ph type="ctrTitle" idx="4294967295"/>
          </p:nvPr>
        </p:nvSpPr>
        <p:spPr>
          <a:xfrm>
            <a:off x="685800" y="1583342"/>
            <a:ext cx="77724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9600"/>
              <a:t>89,526,124</a:t>
            </a:r>
            <a:endParaRPr sz="9600"/>
          </a:p>
        </p:txBody>
      </p:sp>
      <p:sp>
        <p:nvSpPr>
          <p:cNvPr id="200" name="Google Shape;200;p25"/>
          <p:cNvSpPr txBox="1">
            <a:spLocks noGrp="1"/>
          </p:cNvSpPr>
          <p:nvPr>
            <p:ph type="subTitle" idx="4294967295"/>
          </p:nvPr>
        </p:nvSpPr>
        <p:spPr>
          <a:xfrm>
            <a:off x="685800" y="3144853"/>
            <a:ext cx="77724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Whoa! That’s a big number, aren’t you proud?</a:t>
            </a:r>
            <a:endParaRPr/>
          </a:p>
        </p:txBody>
      </p:sp>
      <p:sp>
        <p:nvSpPr>
          <p:cNvPr id="201" name="Google Shape;201;p25"/>
          <p:cNvSpPr/>
          <p:nvPr/>
        </p:nvSpPr>
        <p:spPr>
          <a:xfrm rot="231374">
            <a:off x="2662148" y="2994784"/>
            <a:ext cx="3491296" cy="326027"/>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25"/>
          <p:cNvGrpSpPr/>
          <p:nvPr/>
        </p:nvGrpSpPr>
        <p:grpSpPr>
          <a:xfrm rot="-8273672">
            <a:off x="7095801" y="1108847"/>
            <a:ext cx="1166676" cy="1032863"/>
            <a:chOff x="1113100" y="2199475"/>
            <a:chExt cx="801900" cy="709925"/>
          </a:xfrm>
        </p:grpSpPr>
        <p:sp>
          <p:nvSpPr>
            <p:cNvPr id="203" name="Google Shape;203;p25"/>
            <p:cNvSpPr/>
            <p:nvPr/>
          </p:nvSpPr>
          <p:spPr>
            <a:xfrm>
              <a:off x="1113100" y="2291450"/>
              <a:ext cx="735850" cy="617950"/>
            </a:xfrm>
            <a:custGeom>
              <a:avLst/>
              <a:gdLst/>
              <a:ahLst/>
              <a:cxnLst/>
              <a:rect l="l" t="t" r="r" b="b"/>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5"/>
            <p:cNvSpPr/>
            <p:nvPr/>
          </p:nvSpPr>
          <p:spPr>
            <a:xfrm>
              <a:off x="1745175" y="2199475"/>
              <a:ext cx="169825" cy="162775"/>
            </a:xfrm>
            <a:custGeom>
              <a:avLst/>
              <a:gdLst/>
              <a:ahLst/>
              <a:cxnLst/>
              <a:rect l="l" t="t" r="r" b="b"/>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25"/>
          <p:cNvGrpSpPr/>
          <p:nvPr/>
        </p:nvGrpSpPr>
        <p:grpSpPr>
          <a:xfrm rot="2272541">
            <a:off x="1155376" y="1159396"/>
            <a:ext cx="1115297" cy="322611"/>
            <a:chOff x="271125" y="812725"/>
            <a:chExt cx="766525" cy="221725"/>
          </a:xfrm>
        </p:grpSpPr>
        <p:sp>
          <p:nvSpPr>
            <p:cNvPr id="206" name="Google Shape;206;p25"/>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5"/>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2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6"/>
          <p:cNvSpPr txBox="1">
            <a:spLocks noGrp="1"/>
          </p:cNvSpPr>
          <p:nvPr>
            <p:ph type="ctrTitle" idx="4294967295"/>
          </p:nvPr>
        </p:nvSpPr>
        <p:spPr>
          <a:xfrm>
            <a:off x="685800" y="343200"/>
            <a:ext cx="7772400" cy="89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a:t>89,526,124$</a:t>
            </a:r>
            <a:endParaRPr sz="7200"/>
          </a:p>
        </p:txBody>
      </p:sp>
      <p:sp>
        <p:nvSpPr>
          <p:cNvPr id="214" name="Google Shape;214;p26"/>
          <p:cNvSpPr txBox="1">
            <a:spLocks noGrp="1"/>
          </p:cNvSpPr>
          <p:nvPr>
            <p:ph type="subTitle" idx="4294967295"/>
          </p:nvPr>
        </p:nvSpPr>
        <p:spPr>
          <a:xfrm>
            <a:off x="685800" y="1182709"/>
            <a:ext cx="77724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a:t>That’s a lot of money</a:t>
            </a:r>
            <a:endParaRPr sz="2400"/>
          </a:p>
        </p:txBody>
      </p:sp>
      <p:sp>
        <p:nvSpPr>
          <p:cNvPr id="215" name="Google Shape;215;p26"/>
          <p:cNvSpPr txBox="1">
            <a:spLocks noGrp="1"/>
          </p:cNvSpPr>
          <p:nvPr>
            <p:ph type="ctrTitle" idx="4294967295"/>
          </p:nvPr>
        </p:nvSpPr>
        <p:spPr>
          <a:xfrm>
            <a:off x="685800" y="3429300"/>
            <a:ext cx="7772400" cy="89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a:t>100%</a:t>
            </a:r>
            <a:endParaRPr sz="7200"/>
          </a:p>
        </p:txBody>
      </p:sp>
      <p:sp>
        <p:nvSpPr>
          <p:cNvPr id="216" name="Google Shape;216;p26"/>
          <p:cNvSpPr txBox="1">
            <a:spLocks noGrp="1"/>
          </p:cNvSpPr>
          <p:nvPr>
            <p:ph type="subTitle" idx="4294967295"/>
          </p:nvPr>
        </p:nvSpPr>
        <p:spPr>
          <a:xfrm>
            <a:off x="685800" y="4268809"/>
            <a:ext cx="77724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a:t>Total success!</a:t>
            </a:r>
            <a:endParaRPr sz="2400"/>
          </a:p>
        </p:txBody>
      </p:sp>
      <p:sp>
        <p:nvSpPr>
          <p:cNvPr id="217" name="Google Shape;217;p26"/>
          <p:cNvSpPr txBox="1">
            <a:spLocks noGrp="1"/>
          </p:cNvSpPr>
          <p:nvPr>
            <p:ph type="ctrTitle" idx="4294967295"/>
          </p:nvPr>
        </p:nvSpPr>
        <p:spPr>
          <a:xfrm>
            <a:off x="685800" y="1886250"/>
            <a:ext cx="7772400" cy="89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a:t>185,244</a:t>
            </a:r>
            <a:r>
              <a:rPr lang="en" sz="4800"/>
              <a:t> users</a:t>
            </a:r>
            <a:endParaRPr sz="4800"/>
          </a:p>
        </p:txBody>
      </p:sp>
      <p:sp>
        <p:nvSpPr>
          <p:cNvPr id="218" name="Google Shape;218;p26"/>
          <p:cNvSpPr txBox="1">
            <a:spLocks noGrp="1"/>
          </p:cNvSpPr>
          <p:nvPr>
            <p:ph type="subTitle" idx="4294967295"/>
          </p:nvPr>
        </p:nvSpPr>
        <p:spPr>
          <a:xfrm>
            <a:off x="685800" y="2725759"/>
            <a:ext cx="77724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a:t>And a lot of users</a:t>
            </a:r>
            <a:endParaRPr sz="2400"/>
          </a:p>
        </p:txBody>
      </p:sp>
      <p:sp>
        <p:nvSpPr>
          <p:cNvPr id="219" name="Google Shape;219;p26"/>
          <p:cNvSpPr/>
          <p:nvPr/>
        </p:nvSpPr>
        <p:spPr>
          <a:xfrm>
            <a:off x="6440300" y="462470"/>
            <a:ext cx="1029158" cy="1050687"/>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5569828" y="2905850"/>
            <a:ext cx="166812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a:off x="4984000" y="3683825"/>
            <a:ext cx="807529" cy="77246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Our process is easy</a:t>
            </a:r>
            <a:endParaRPr/>
          </a:p>
        </p:txBody>
      </p:sp>
      <p:sp>
        <p:nvSpPr>
          <p:cNvPr id="228" name="Google Shape;228;p27"/>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p:nvPr/>
        </p:nvSpPr>
        <p:spPr>
          <a:xfrm>
            <a:off x="4274710" y="485776"/>
            <a:ext cx="492437" cy="398329"/>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7"/>
          <p:cNvSpPr/>
          <p:nvPr/>
        </p:nvSpPr>
        <p:spPr>
          <a:xfrm>
            <a:off x="979088" y="2065500"/>
            <a:ext cx="1683600" cy="1683600"/>
          </a:xfrm>
          <a:prstGeom prst="ellipse">
            <a:avLst/>
          </a:prstGeom>
          <a:solidFill>
            <a:srgbClr val="FFFFFF">
              <a:alpha val="1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first</a:t>
            </a:r>
            <a:endParaRPr sz="1800">
              <a:solidFill>
                <a:srgbClr val="FFFFFF"/>
              </a:solidFill>
              <a:latin typeface="Sniglet"/>
              <a:ea typeface="Sniglet"/>
              <a:cs typeface="Sniglet"/>
              <a:sym typeface="Sniglet"/>
            </a:endParaRPr>
          </a:p>
        </p:txBody>
      </p:sp>
      <p:sp>
        <p:nvSpPr>
          <p:cNvPr id="231" name="Google Shape;231;p27"/>
          <p:cNvSpPr/>
          <p:nvPr/>
        </p:nvSpPr>
        <p:spPr>
          <a:xfrm>
            <a:off x="3730200" y="2065500"/>
            <a:ext cx="1683600" cy="1683600"/>
          </a:xfrm>
          <a:prstGeom prst="ellipse">
            <a:avLst/>
          </a:prstGeom>
          <a:solidFill>
            <a:srgbClr val="FFFFFF">
              <a:alpha val="1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second</a:t>
            </a:r>
            <a:endParaRPr sz="1800">
              <a:solidFill>
                <a:srgbClr val="FFFFFF"/>
              </a:solidFill>
              <a:latin typeface="Sniglet"/>
              <a:ea typeface="Sniglet"/>
              <a:cs typeface="Sniglet"/>
              <a:sym typeface="Sniglet"/>
            </a:endParaRPr>
          </a:p>
        </p:txBody>
      </p:sp>
      <p:sp>
        <p:nvSpPr>
          <p:cNvPr id="232" name="Google Shape;232;p27"/>
          <p:cNvSpPr/>
          <p:nvPr/>
        </p:nvSpPr>
        <p:spPr>
          <a:xfrm>
            <a:off x="6481313" y="2065500"/>
            <a:ext cx="1683600" cy="1683600"/>
          </a:xfrm>
          <a:prstGeom prst="ellipse">
            <a:avLst/>
          </a:prstGeom>
          <a:solidFill>
            <a:srgbClr val="FFFFFF">
              <a:alpha val="1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last</a:t>
            </a:r>
            <a:endParaRPr sz="1800">
              <a:solidFill>
                <a:srgbClr val="FFFFFF"/>
              </a:solidFill>
              <a:latin typeface="Sniglet"/>
              <a:ea typeface="Sniglet"/>
              <a:cs typeface="Sniglet"/>
              <a:sym typeface="Sniglet"/>
            </a:endParaRPr>
          </a:p>
        </p:txBody>
      </p:sp>
      <p:grpSp>
        <p:nvGrpSpPr>
          <p:cNvPr id="233" name="Google Shape;233;p27"/>
          <p:cNvGrpSpPr/>
          <p:nvPr/>
        </p:nvGrpSpPr>
        <p:grpSpPr>
          <a:xfrm>
            <a:off x="2189978" y="2764475"/>
            <a:ext cx="1792245" cy="232966"/>
            <a:chOff x="2266178" y="2764475"/>
            <a:chExt cx="1792245" cy="232966"/>
          </a:xfrm>
        </p:grpSpPr>
        <p:sp>
          <p:nvSpPr>
            <p:cNvPr id="234" name="Google Shape;234;p27"/>
            <p:cNvSpPr/>
            <p:nvPr/>
          </p:nvSpPr>
          <p:spPr>
            <a:xfrm>
              <a:off x="2266178" y="2855800"/>
              <a:ext cx="1683567"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3870041" y="2764475"/>
              <a:ext cx="188382" cy="232966"/>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27"/>
          <p:cNvGrpSpPr/>
          <p:nvPr/>
        </p:nvGrpSpPr>
        <p:grpSpPr>
          <a:xfrm>
            <a:off x="5165803" y="2790812"/>
            <a:ext cx="1792245" cy="232966"/>
            <a:chOff x="2266178" y="2764475"/>
            <a:chExt cx="1792245" cy="232966"/>
          </a:xfrm>
        </p:grpSpPr>
        <p:sp>
          <p:nvSpPr>
            <p:cNvPr id="237" name="Google Shape;237;p27"/>
            <p:cNvSpPr/>
            <p:nvPr/>
          </p:nvSpPr>
          <p:spPr>
            <a:xfrm>
              <a:off x="2266178" y="2855800"/>
              <a:ext cx="1683567"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7"/>
            <p:cNvSpPr/>
            <p:nvPr/>
          </p:nvSpPr>
          <p:spPr>
            <a:xfrm>
              <a:off x="3870041" y="2764475"/>
              <a:ext cx="188382" cy="232966"/>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2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6"/>
          <p:cNvSpPr txBox="1">
            <a:spLocks noChangeArrowheads="1"/>
          </p:cNvSpPr>
          <p:nvPr/>
        </p:nvSpPr>
        <p:spPr bwMode="auto">
          <a:xfrm>
            <a:off x="249384" y="1099572"/>
            <a:ext cx="859328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lnSpc>
                <a:spcPct val="150000"/>
              </a:lnSpc>
              <a:spcBef>
                <a:spcPct val="50000"/>
              </a:spcBef>
            </a:pPr>
            <a:r>
              <a:rPr lang="vi-VN" sz="1800" b="1" u="sng" dirty="0">
                <a:solidFill>
                  <a:schemeClr val="bg1"/>
                </a:solidFill>
                <a:latin typeface="Times New Roman" pitchFamily="18" charset="0"/>
                <a:cs typeface="Times New Roman" pitchFamily="18" charset="0"/>
              </a:rPr>
              <a:t>Ví dụ 1</a:t>
            </a:r>
            <a:r>
              <a:rPr lang="vi-VN" sz="1800" b="1" dirty="0">
                <a:solidFill>
                  <a:schemeClr val="bg1"/>
                </a:solidFill>
                <a:latin typeface="Times New Roman" pitchFamily="18" charset="0"/>
                <a:cs typeface="Times New Roman" pitchFamily="18" charset="0"/>
              </a:rPr>
              <a:t>: </a:t>
            </a:r>
            <a:r>
              <a:rPr lang="vi-VN" sz="1800" b="0" dirty="0">
                <a:solidFill>
                  <a:schemeClr val="bg1"/>
                </a:solidFill>
                <a:latin typeface="Times New Roman" pitchFamily="18" charset="0"/>
                <a:cs typeface="Times New Roman" pitchFamily="18" charset="0"/>
              </a:rPr>
              <a:t>Tìm số tự nhiên có hai chữ số, biết rằng hai lần chữ số hàng đơn vị lớn hơn chữ số hàng chục 1 đơn vị và nếu viết hai chữ số ấy theo thứ tự ngược lại thì được số mới (có hai chữ số) bé hơn số cũ 27 đơn vị.</a:t>
            </a:r>
            <a:endParaRPr lang="en-US" sz="1800" b="0" dirty="0">
              <a:solidFill>
                <a:schemeClr val="bg1"/>
              </a:solidFill>
              <a:latin typeface="Walter Turncoat" panose="020B0604020202020204" charset="0"/>
              <a:cs typeface="Times New Roman" pitchFamily="18" charset="0"/>
            </a:endParaRPr>
          </a:p>
        </p:txBody>
      </p:sp>
      <p:sp>
        <p:nvSpPr>
          <p:cNvPr id="9" name="Google Shape;47;p11"/>
          <p:cNvSpPr txBox="1">
            <a:spLocks/>
          </p:cNvSpPr>
          <p:nvPr/>
        </p:nvSpPr>
        <p:spPr>
          <a:xfrm>
            <a:off x="659824" y="317558"/>
            <a:ext cx="7772400" cy="6742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1pPr>
            <a:lvl2pPr marR="0" lvl="1"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2pPr>
            <a:lvl3pPr marR="0" lvl="2"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3pPr>
            <a:lvl4pPr marR="0" lvl="3"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4pPr>
            <a:lvl5pPr marR="0" lvl="4"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5pPr>
            <a:lvl6pPr marR="0" lvl="5"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6pPr>
            <a:lvl7pPr marR="0" lvl="6"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7pPr>
            <a:lvl8pPr marR="0" lvl="7"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8pPr>
            <a:lvl9pPr marR="0" lvl="8"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9pPr>
          </a:lstStyle>
          <a:p>
            <a:r>
              <a:rPr lang="vi-VN" sz="2800">
                <a:solidFill>
                  <a:schemeClr val="accent4">
                    <a:lumMod val="60000"/>
                    <a:lumOff val="40000"/>
                  </a:schemeClr>
                </a:solidFill>
              </a:rPr>
              <a:t>BÀI 5: GIẢI BÀI TOÁN BẰNG CÁCH LẬP HỆ PHƯƠNG TRÌNH</a:t>
            </a:r>
          </a:p>
        </p:txBody>
      </p:sp>
      <p:sp>
        <p:nvSpPr>
          <p:cNvPr id="12" name="Oval Callout 11"/>
          <p:cNvSpPr/>
          <p:nvPr/>
        </p:nvSpPr>
        <p:spPr bwMode="auto">
          <a:xfrm>
            <a:off x="1971680" y="2805545"/>
            <a:ext cx="1789830" cy="1322027"/>
          </a:xfrm>
          <a:prstGeom prst="wedgeEllipseCallout">
            <a:avLst>
              <a:gd name="adj1" fmla="val -94195"/>
              <a:gd name="adj2" fmla="val 3202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1" hangingPunct="1">
              <a:spcAft>
                <a:spcPts val="600"/>
              </a:spcAft>
            </a:pPr>
            <a:r>
              <a:rPr lang="vi-VN" sz="2000" dirty="0">
                <a:solidFill>
                  <a:schemeClr val="accent1">
                    <a:lumMod val="10000"/>
                  </a:schemeClr>
                </a:solidFill>
                <a:latin typeface="Times New Roman" pitchFamily="18" charset="0"/>
                <a:cs typeface="Times New Roman" pitchFamily="18" charset="0"/>
              </a:rPr>
              <a:t>Bài yêu cầu tìm gì?</a:t>
            </a:r>
            <a:endParaRPr lang="en-US" sz="2000" b="0" dirty="0">
              <a:solidFill>
                <a:schemeClr val="accent1">
                  <a:lumMod val="10000"/>
                </a:schemeClr>
              </a:solidFill>
              <a:latin typeface="Times New Roman" pitchFamily="18" charset="0"/>
              <a:cs typeface="Times New Roman" pitchFamily="18" charset="0"/>
            </a:endParaRPr>
          </a:p>
        </p:txBody>
      </p:sp>
      <p:sp>
        <p:nvSpPr>
          <p:cNvPr id="13" name="Oval Callout 12"/>
          <p:cNvSpPr/>
          <p:nvPr/>
        </p:nvSpPr>
        <p:spPr bwMode="auto">
          <a:xfrm>
            <a:off x="1237918" y="4088055"/>
            <a:ext cx="1467524" cy="1015928"/>
          </a:xfrm>
          <a:prstGeom prst="wedgeEllipseCallout">
            <a:avLst>
              <a:gd name="adj1" fmla="val -94195"/>
              <a:gd name="adj2" fmla="val 3202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1" hangingPunct="1">
              <a:spcBef>
                <a:spcPct val="50000"/>
              </a:spcBef>
            </a:pPr>
            <a:r>
              <a:rPr lang="vi-VN" sz="2000" dirty="0">
                <a:solidFill>
                  <a:schemeClr val="accent1">
                    <a:lumMod val="10000"/>
                  </a:schemeClr>
                </a:solidFill>
                <a:latin typeface="Times New Roman" pitchFamily="18" charset="0"/>
                <a:cs typeface="Times New Roman" pitchFamily="18" charset="0"/>
              </a:rPr>
              <a:t>Bài cho biết gì?</a:t>
            </a:r>
            <a:endParaRPr lang="en-US" sz="2000" b="0" dirty="0">
              <a:solidFill>
                <a:schemeClr val="accent1">
                  <a:lumMod val="10000"/>
                </a:schemeClr>
              </a:solidFill>
              <a:latin typeface="Times New Roman" pitchFamily="18" charset="0"/>
              <a:cs typeface="Times New Roman" pitchFamily="18"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0414"/>
            <a:ext cx="1399071" cy="1735282"/>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919160" y="1746000"/>
              <a:ext cx="28440" cy="23760"/>
            </p14:xfrm>
          </p:contentPart>
        </mc:Choice>
        <mc:Fallback xmlns="">
          <p:pic>
            <p:nvPicPr>
              <p:cNvPr id="5" name="Ink 4"/>
              <p:cNvPicPr/>
              <p:nvPr/>
            </p:nvPicPr>
            <p:blipFill>
              <a:blip r:embed="rId10"/>
              <a:stretch>
                <a:fillRect/>
              </a:stretch>
            </p:blipFill>
            <p:spPr>
              <a:xfrm>
                <a:off x="1900440" y="1669680"/>
                <a:ext cx="52200" cy="159840"/>
              </a:xfrm>
              <a:prstGeom prst="rect">
                <a:avLst/>
              </a:prstGeom>
            </p:spPr>
          </p:pic>
        </mc:Fallback>
      </mc:AlternateContent>
    </p:spTree>
    <p:extLst>
      <p:ext uri="{BB962C8B-B14F-4D97-AF65-F5344CB8AC3E}">
        <p14:creationId xmlns:p14="http://schemas.microsoft.com/office/powerpoint/2010/main" val="1328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8"/>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Let’s review some concepts</a:t>
            </a:r>
            <a:endParaRPr/>
          </a:p>
        </p:txBody>
      </p:sp>
      <p:sp>
        <p:nvSpPr>
          <p:cNvPr id="245" name="Google Shape;245;p28"/>
          <p:cNvSpPr txBox="1">
            <a:spLocks noGrp="1"/>
          </p:cNvSpPr>
          <p:nvPr>
            <p:ph type="body" idx="1"/>
          </p:nvPr>
        </p:nvSpPr>
        <p:spPr>
          <a:xfrm>
            <a:off x="457200" y="1771650"/>
            <a:ext cx="26319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Yellow</a:t>
            </a:r>
            <a:endParaRPr/>
          </a:p>
          <a:p>
            <a:pPr marL="0" lvl="0" indent="0" algn="l" rtl="0">
              <a:spcBef>
                <a:spcPts val="600"/>
              </a:spcBef>
              <a:spcAft>
                <a:spcPts val="0"/>
              </a:spcAft>
              <a:buNone/>
            </a:pPr>
            <a:r>
              <a:rPr lang="en" sz="1200"/>
              <a:t>Is the color of gold, butter and ripe lemons. In the spectrum of visible light, yellow is found between green and orange.</a:t>
            </a:r>
            <a:endParaRPr sz="1200"/>
          </a:p>
        </p:txBody>
      </p:sp>
      <p:sp>
        <p:nvSpPr>
          <p:cNvPr id="246" name="Google Shape;246;p28"/>
          <p:cNvSpPr txBox="1">
            <a:spLocks noGrp="1"/>
          </p:cNvSpPr>
          <p:nvPr>
            <p:ph type="body" idx="2"/>
          </p:nvPr>
        </p:nvSpPr>
        <p:spPr>
          <a:xfrm>
            <a:off x="3223964" y="1771650"/>
            <a:ext cx="26319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Blue</a:t>
            </a:r>
            <a:endParaRPr/>
          </a:p>
          <a:p>
            <a:pPr marL="0" lvl="0" indent="0" algn="l" rtl="0">
              <a:spcBef>
                <a:spcPts val="600"/>
              </a:spcBef>
              <a:spcAft>
                <a:spcPts val="0"/>
              </a:spcAft>
              <a:buNone/>
            </a:pPr>
            <a:r>
              <a:rPr lang="en" sz="1200"/>
              <a:t>Is the colour of the clear sky and the deep sea. It is located between violet and green on the optical spectrum.</a:t>
            </a:r>
            <a:endParaRPr sz="1200"/>
          </a:p>
        </p:txBody>
      </p:sp>
      <p:sp>
        <p:nvSpPr>
          <p:cNvPr id="247" name="Google Shape;247;p28"/>
          <p:cNvSpPr txBox="1">
            <a:spLocks noGrp="1"/>
          </p:cNvSpPr>
          <p:nvPr>
            <p:ph type="body" idx="3"/>
          </p:nvPr>
        </p:nvSpPr>
        <p:spPr>
          <a:xfrm>
            <a:off x="5990727" y="1771650"/>
            <a:ext cx="26319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Red</a:t>
            </a:r>
            <a:endParaRPr/>
          </a:p>
          <a:p>
            <a:pPr marL="0" lvl="0" indent="0" algn="l" rtl="0">
              <a:spcBef>
                <a:spcPts val="600"/>
              </a:spcBef>
              <a:spcAft>
                <a:spcPts val="0"/>
              </a:spcAft>
              <a:buNone/>
            </a:pPr>
            <a:r>
              <a:rPr lang="en" sz="1200"/>
              <a:t>Is the color of blood, and because of this it has historically been associated with sacrifice, danger and courage. </a:t>
            </a:r>
            <a:endParaRPr sz="1200"/>
          </a:p>
          <a:p>
            <a:pPr marL="0" lvl="0" indent="0" algn="l" rtl="0">
              <a:spcBef>
                <a:spcPts val="600"/>
              </a:spcBef>
              <a:spcAft>
                <a:spcPts val="0"/>
              </a:spcAft>
              <a:buNone/>
            </a:pPr>
            <a:endParaRPr sz="1200"/>
          </a:p>
        </p:txBody>
      </p:sp>
      <p:sp>
        <p:nvSpPr>
          <p:cNvPr id="248" name="Google Shape;248;p28"/>
          <p:cNvSpPr txBox="1">
            <a:spLocks noGrp="1"/>
          </p:cNvSpPr>
          <p:nvPr>
            <p:ph type="body" idx="1"/>
          </p:nvPr>
        </p:nvSpPr>
        <p:spPr>
          <a:xfrm>
            <a:off x="457200" y="3352800"/>
            <a:ext cx="26319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Yellow</a:t>
            </a:r>
            <a:endParaRPr/>
          </a:p>
          <a:p>
            <a:pPr marL="0" lvl="0" indent="0" algn="l" rtl="0">
              <a:spcBef>
                <a:spcPts val="600"/>
              </a:spcBef>
              <a:spcAft>
                <a:spcPts val="0"/>
              </a:spcAft>
              <a:buNone/>
            </a:pPr>
            <a:r>
              <a:rPr lang="en" sz="1200"/>
              <a:t>Is the color of gold, butter and ripe lemons. In the spectrum of visible light, yellow is found between green and orange.</a:t>
            </a:r>
            <a:endParaRPr sz="1200"/>
          </a:p>
        </p:txBody>
      </p:sp>
      <p:sp>
        <p:nvSpPr>
          <p:cNvPr id="249" name="Google Shape;249;p28"/>
          <p:cNvSpPr txBox="1">
            <a:spLocks noGrp="1"/>
          </p:cNvSpPr>
          <p:nvPr>
            <p:ph type="body" idx="2"/>
          </p:nvPr>
        </p:nvSpPr>
        <p:spPr>
          <a:xfrm>
            <a:off x="3223964" y="3352800"/>
            <a:ext cx="26319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Blue</a:t>
            </a:r>
            <a:endParaRPr/>
          </a:p>
          <a:p>
            <a:pPr marL="0" lvl="0" indent="0" algn="l" rtl="0">
              <a:spcBef>
                <a:spcPts val="600"/>
              </a:spcBef>
              <a:spcAft>
                <a:spcPts val="0"/>
              </a:spcAft>
              <a:buNone/>
            </a:pPr>
            <a:r>
              <a:rPr lang="en" sz="1200"/>
              <a:t>Is the colour of the clear sky and the deep sea. It is located between violet and green on the optical spectrum.</a:t>
            </a:r>
            <a:endParaRPr sz="1200"/>
          </a:p>
        </p:txBody>
      </p:sp>
      <p:sp>
        <p:nvSpPr>
          <p:cNvPr id="250" name="Google Shape;250;p28"/>
          <p:cNvSpPr txBox="1">
            <a:spLocks noGrp="1"/>
          </p:cNvSpPr>
          <p:nvPr>
            <p:ph type="body" idx="3"/>
          </p:nvPr>
        </p:nvSpPr>
        <p:spPr>
          <a:xfrm>
            <a:off x="5990727" y="3352800"/>
            <a:ext cx="26319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Red</a:t>
            </a:r>
            <a:endParaRPr/>
          </a:p>
          <a:p>
            <a:pPr marL="0" lvl="0" indent="0" algn="l" rtl="0">
              <a:spcBef>
                <a:spcPts val="600"/>
              </a:spcBef>
              <a:spcAft>
                <a:spcPts val="0"/>
              </a:spcAft>
              <a:buNone/>
            </a:pPr>
            <a:r>
              <a:rPr lang="en" sz="1200"/>
              <a:t>Is the color of blood, and because of this it has historically been associated with sacrifice, danger and courage. </a:t>
            </a:r>
            <a:endParaRPr sz="1200"/>
          </a:p>
          <a:p>
            <a:pPr marL="0" lvl="0" indent="0" algn="l" rtl="0">
              <a:spcBef>
                <a:spcPts val="600"/>
              </a:spcBef>
              <a:spcAft>
                <a:spcPts val="0"/>
              </a:spcAft>
              <a:buNone/>
            </a:pPr>
            <a:endParaRPr sz="1200"/>
          </a:p>
        </p:txBody>
      </p:sp>
      <p:sp>
        <p:nvSpPr>
          <p:cNvPr id="251" name="Google Shape;251;p28"/>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
          <p:cNvSpPr/>
          <p:nvPr/>
        </p:nvSpPr>
        <p:spPr>
          <a:xfrm>
            <a:off x="4351934" y="510216"/>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p>
            <a:pPr marL="0" lvl="0" indent="0" algn="ctr" rtl="0">
              <a:spcBef>
                <a:spcPts val="360"/>
              </a:spcBef>
              <a:spcAft>
                <a:spcPts val="0"/>
              </a:spcAft>
              <a:buNone/>
            </a:pPr>
            <a:r>
              <a:rPr lang="en">
                <a:solidFill>
                  <a:srgbClr val="FFFFFF"/>
                </a:solidFill>
              </a:rPr>
              <a:t>You can insert graphs from Excel or Google Sheets</a:t>
            </a:r>
            <a:endParaRPr>
              <a:solidFill>
                <a:srgbClr val="FFFFFF"/>
              </a:solidFill>
            </a:endParaRPr>
          </a:p>
        </p:txBody>
      </p:sp>
      <p:sp>
        <p:nvSpPr>
          <p:cNvPr id="259" name="Google Shape;259;p2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31</a:t>
            </a:fld>
            <a:endParaRPr/>
          </a:p>
        </p:txBody>
      </p:sp>
      <p:cxnSp>
        <p:nvCxnSpPr>
          <p:cNvPr id="260" name="Google Shape;260;p29"/>
          <p:cNvCxnSpPr/>
          <p:nvPr/>
        </p:nvCxnSpPr>
        <p:spPr>
          <a:xfrm>
            <a:off x="952500" y="1074701"/>
            <a:ext cx="7239000" cy="0"/>
          </a:xfrm>
          <a:prstGeom prst="straightConnector1">
            <a:avLst/>
          </a:prstGeom>
          <a:noFill/>
          <a:ln w="9525" cap="flat" cmpd="sng">
            <a:solidFill>
              <a:schemeClr val="lt2"/>
            </a:solidFill>
            <a:prstDash val="solid"/>
            <a:round/>
            <a:headEnd type="none" w="med" len="med"/>
            <a:tailEnd type="none" w="med" len="med"/>
          </a:ln>
        </p:spPr>
      </p:cxnSp>
      <p:cxnSp>
        <p:nvCxnSpPr>
          <p:cNvPr id="261" name="Google Shape;261;p29"/>
          <p:cNvCxnSpPr/>
          <p:nvPr/>
        </p:nvCxnSpPr>
        <p:spPr>
          <a:xfrm>
            <a:off x="952500" y="1784183"/>
            <a:ext cx="7239000" cy="0"/>
          </a:xfrm>
          <a:prstGeom prst="straightConnector1">
            <a:avLst/>
          </a:prstGeom>
          <a:noFill/>
          <a:ln w="9525" cap="flat" cmpd="sng">
            <a:solidFill>
              <a:schemeClr val="lt2"/>
            </a:solidFill>
            <a:prstDash val="solid"/>
            <a:round/>
            <a:headEnd type="none" w="med" len="med"/>
            <a:tailEnd type="none" w="med" len="med"/>
          </a:ln>
        </p:spPr>
      </p:cxnSp>
      <p:cxnSp>
        <p:nvCxnSpPr>
          <p:cNvPr id="262" name="Google Shape;262;p29"/>
          <p:cNvCxnSpPr/>
          <p:nvPr/>
        </p:nvCxnSpPr>
        <p:spPr>
          <a:xfrm>
            <a:off x="952500" y="2493664"/>
            <a:ext cx="7239000" cy="0"/>
          </a:xfrm>
          <a:prstGeom prst="straightConnector1">
            <a:avLst/>
          </a:prstGeom>
          <a:noFill/>
          <a:ln w="9525" cap="flat" cmpd="sng">
            <a:solidFill>
              <a:schemeClr val="lt2"/>
            </a:solidFill>
            <a:prstDash val="solid"/>
            <a:round/>
            <a:headEnd type="none" w="med" len="med"/>
            <a:tailEnd type="none" w="med" len="med"/>
          </a:ln>
        </p:spPr>
      </p:cxnSp>
      <p:cxnSp>
        <p:nvCxnSpPr>
          <p:cNvPr id="263" name="Google Shape;263;p29"/>
          <p:cNvCxnSpPr/>
          <p:nvPr/>
        </p:nvCxnSpPr>
        <p:spPr>
          <a:xfrm>
            <a:off x="952500" y="3203146"/>
            <a:ext cx="7239000" cy="0"/>
          </a:xfrm>
          <a:prstGeom prst="straightConnector1">
            <a:avLst/>
          </a:prstGeom>
          <a:noFill/>
          <a:ln w="9525" cap="flat" cmpd="sng">
            <a:solidFill>
              <a:schemeClr val="lt2"/>
            </a:solidFill>
            <a:prstDash val="solid"/>
            <a:round/>
            <a:headEnd type="none" w="med" len="med"/>
            <a:tailEnd type="none" w="med" len="med"/>
          </a:ln>
        </p:spPr>
      </p:cxnSp>
      <p:cxnSp>
        <p:nvCxnSpPr>
          <p:cNvPr id="264" name="Google Shape;264;p29"/>
          <p:cNvCxnSpPr/>
          <p:nvPr/>
        </p:nvCxnSpPr>
        <p:spPr>
          <a:xfrm>
            <a:off x="952500" y="3934526"/>
            <a:ext cx="7239000" cy="0"/>
          </a:xfrm>
          <a:prstGeom prst="straightConnector1">
            <a:avLst/>
          </a:prstGeom>
          <a:noFill/>
          <a:ln w="9525" cap="flat" cmpd="sng">
            <a:solidFill>
              <a:schemeClr val="lt2"/>
            </a:solidFill>
            <a:prstDash val="solid"/>
            <a:round/>
            <a:headEnd type="none" w="med" len="med"/>
            <a:tailEnd type="none" w="med" len="med"/>
          </a:ln>
        </p:spPr>
      </p:cxnSp>
      <p:sp>
        <p:nvSpPr>
          <p:cNvPr id="265" name="Google Shape;265;p29"/>
          <p:cNvSpPr txBox="1"/>
          <p:nvPr/>
        </p:nvSpPr>
        <p:spPr>
          <a:xfrm>
            <a:off x="952500" y="915950"/>
            <a:ext cx="364500" cy="3030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None/>
            </a:pPr>
            <a:r>
              <a:rPr lang="en" sz="1000">
                <a:solidFill>
                  <a:schemeClr val="dk2"/>
                </a:solidFill>
                <a:latin typeface="Sniglet"/>
                <a:ea typeface="Sniglet"/>
                <a:cs typeface="Sniglet"/>
                <a:sym typeface="Sniglet"/>
              </a:rPr>
              <a:t>4000</a:t>
            </a:r>
            <a:endParaRPr sz="1000">
              <a:solidFill>
                <a:schemeClr val="dk2"/>
              </a:solidFill>
              <a:latin typeface="Sniglet"/>
              <a:ea typeface="Sniglet"/>
              <a:cs typeface="Sniglet"/>
              <a:sym typeface="Sniglet"/>
            </a:endParaRPr>
          </a:p>
          <a:p>
            <a:pPr marL="0" marR="0" lvl="0" indent="0" algn="r" rtl="0">
              <a:lnSpc>
                <a:spcPct val="100000"/>
              </a:lnSpc>
              <a:spcBef>
                <a:spcPts val="4400"/>
              </a:spcBef>
              <a:spcAft>
                <a:spcPts val="0"/>
              </a:spcAft>
              <a:buNone/>
            </a:pPr>
            <a:r>
              <a:rPr lang="en" sz="1000">
                <a:solidFill>
                  <a:schemeClr val="dk2"/>
                </a:solidFill>
                <a:latin typeface="Sniglet"/>
                <a:ea typeface="Sniglet"/>
                <a:cs typeface="Sniglet"/>
                <a:sym typeface="Sniglet"/>
              </a:rPr>
              <a:t>3000</a:t>
            </a:r>
            <a:endParaRPr sz="1000">
              <a:solidFill>
                <a:schemeClr val="dk2"/>
              </a:solidFill>
              <a:latin typeface="Sniglet"/>
              <a:ea typeface="Sniglet"/>
              <a:cs typeface="Sniglet"/>
              <a:sym typeface="Sniglet"/>
            </a:endParaRPr>
          </a:p>
          <a:p>
            <a:pPr marL="0" marR="0" lvl="0" indent="0" algn="r" rtl="0">
              <a:lnSpc>
                <a:spcPct val="100000"/>
              </a:lnSpc>
              <a:spcBef>
                <a:spcPts val="4400"/>
              </a:spcBef>
              <a:spcAft>
                <a:spcPts val="0"/>
              </a:spcAft>
              <a:buNone/>
            </a:pPr>
            <a:r>
              <a:rPr lang="en" sz="1000">
                <a:solidFill>
                  <a:schemeClr val="dk2"/>
                </a:solidFill>
                <a:latin typeface="Sniglet"/>
                <a:ea typeface="Sniglet"/>
                <a:cs typeface="Sniglet"/>
                <a:sym typeface="Sniglet"/>
              </a:rPr>
              <a:t>2000</a:t>
            </a:r>
            <a:endParaRPr sz="1000">
              <a:solidFill>
                <a:schemeClr val="dk2"/>
              </a:solidFill>
              <a:latin typeface="Sniglet"/>
              <a:ea typeface="Sniglet"/>
              <a:cs typeface="Sniglet"/>
              <a:sym typeface="Sniglet"/>
            </a:endParaRPr>
          </a:p>
          <a:p>
            <a:pPr marL="0" marR="0" lvl="0" indent="0" algn="r" rtl="0">
              <a:lnSpc>
                <a:spcPct val="100000"/>
              </a:lnSpc>
              <a:spcBef>
                <a:spcPts val="4400"/>
              </a:spcBef>
              <a:spcAft>
                <a:spcPts val="0"/>
              </a:spcAft>
              <a:buNone/>
            </a:pPr>
            <a:r>
              <a:rPr lang="en" sz="1000">
                <a:solidFill>
                  <a:schemeClr val="dk2"/>
                </a:solidFill>
                <a:latin typeface="Sniglet"/>
                <a:ea typeface="Sniglet"/>
                <a:cs typeface="Sniglet"/>
                <a:sym typeface="Sniglet"/>
              </a:rPr>
              <a:t>1000</a:t>
            </a:r>
            <a:endParaRPr sz="1000">
              <a:solidFill>
                <a:schemeClr val="dk2"/>
              </a:solidFill>
              <a:latin typeface="Sniglet"/>
              <a:ea typeface="Sniglet"/>
              <a:cs typeface="Sniglet"/>
              <a:sym typeface="Sniglet"/>
            </a:endParaRPr>
          </a:p>
          <a:p>
            <a:pPr marL="0" marR="0" lvl="0" indent="0" algn="r" rtl="0">
              <a:lnSpc>
                <a:spcPct val="100000"/>
              </a:lnSpc>
              <a:spcBef>
                <a:spcPts val="4400"/>
              </a:spcBef>
              <a:spcAft>
                <a:spcPts val="4400"/>
              </a:spcAft>
              <a:buNone/>
            </a:pPr>
            <a:r>
              <a:rPr lang="en" sz="1000">
                <a:solidFill>
                  <a:schemeClr val="dk2"/>
                </a:solidFill>
                <a:latin typeface="Sniglet"/>
                <a:ea typeface="Sniglet"/>
                <a:cs typeface="Sniglet"/>
                <a:sym typeface="Sniglet"/>
              </a:rPr>
              <a:t>0</a:t>
            </a:r>
            <a:endParaRPr sz="1000">
              <a:solidFill>
                <a:schemeClr val="dk2"/>
              </a:solidFill>
              <a:latin typeface="Sniglet"/>
              <a:ea typeface="Sniglet"/>
              <a:cs typeface="Sniglet"/>
              <a:sym typeface="Sniglet"/>
            </a:endParaRPr>
          </a:p>
        </p:txBody>
      </p:sp>
      <p:sp>
        <p:nvSpPr>
          <p:cNvPr id="266" name="Google Shape;266;p29"/>
          <p:cNvSpPr/>
          <p:nvPr/>
        </p:nvSpPr>
        <p:spPr>
          <a:xfrm>
            <a:off x="1572782" y="2380937"/>
            <a:ext cx="233700" cy="1553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a:off x="1887026" y="1986874"/>
            <a:ext cx="233700" cy="1947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2201270" y="2493664"/>
            <a:ext cx="233700" cy="1441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3325786" y="2694727"/>
            <a:ext cx="233700" cy="1239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3640031" y="2096344"/>
            <a:ext cx="233700" cy="1838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p:nvPr/>
        </p:nvSpPr>
        <p:spPr>
          <a:xfrm>
            <a:off x="3954275" y="1229025"/>
            <a:ext cx="233700" cy="2706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p:nvPr/>
        </p:nvSpPr>
        <p:spPr>
          <a:xfrm>
            <a:off x="5078791" y="2140120"/>
            <a:ext cx="233700" cy="1794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5393035" y="1074577"/>
            <a:ext cx="233700" cy="2860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5707280" y="2322562"/>
            <a:ext cx="233700" cy="1611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6831796" y="2753101"/>
            <a:ext cx="233700" cy="118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9"/>
          <p:cNvSpPr/>
          <p:nvPr/>
        </p:nvSpPr>
        <p:spPr>
          <a:xfrm>
            <a:off x="7146040" y="1293620"/>
            <a:ext cx="233700" cy="264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9"/>
          <p:cNvSpPr/>
          <p:nvPr/>
        </p:nvSpPr>
        <p:spPr>
          <a:xfrm>
            <a:off x="7460284" y="1607410"/>
            <a:ext cx="233700" cy="232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0"/>
          <p:cNvPicPr preferRelativeResize="0"/>
          <p:nvPr/>
        </p:nvPicPr>
        <p:blipFill rotWithShape="1">
          <a:blip r:embed="rId3">
            <a:alphaModFix/>
          </a:blip>
          <a:srcRect b="23786"/>
          <a:stretch/>
        </p:blipFill>
        <p:spPr>
          <a:xfrm>
            <a:off x="1278225" y="756087"/>
            <a:ext cx="2025525" cy="3631750"/>
          </a:xfrm>
          <a:prstGeom prst="rect">
            <a:avLst/>
          </a:prstGeom>
          <a:noFill/>
          <a:ln>
            <a:noFill/>
          </a:ln>
        </p:spPr>
      </p:pic>
      <p:sp>
        <p:nvSpPr>
          <p:cNvPr id="283" name="Google Shape;283;p30"/>
          <p:cNvSpPr txBox="1">
            <a:spLocks noGrp="1"/>
          </p:cNvSpPr>
          <p:nvPr>
            <p:ph type="body" idx="4294967295"/>
          </p:nvPr>
        </p:nvSpPr>
        <p:spPr>
          <a:xfrm>
            <a:off x="4472475" y="2563075"/>
            <a:ext cx="3777900" cy="20907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Walter Turncoat"/>
                <a:ea typeface="Walter Turncoat"/>
                <a:cs typeface="Walter Turncoat"/>
                <a:sym typeface="Walter Turncoat"/>
              </a:rPr>
              <a:t>Mobile project</a:t>
            </a:r>
            <a:endParaRPr>
              <a:latin typeface="Walter Turncoat"/>
              <a:ea typeface="Walter Turncoat"/>
              <a:cs typeface="Walter Turncoat"/>
              <a:sym typeface="Walter Turncoat"/>
            </a:endParaRPr>
          </a:p>
          <a:p>
            <a:pPr marL="0" lvl="0" indent="0" algn="l" rtl="0">
              <a:spcBef>
                <a:spcPts val="600"/>
              </a:spcBef>
              <a:spcAft>
                <a:spcPts val="0"/>
              </a:spcAft>
              <a:buNone/>
            </a:pPr>
            <a:r>
              <a:rPr lang="en"/>
              <a:t>Show and explain your web, app or software projects using these gadget templates.</a:t>
            </a:r>
            <a:endParaRPr/>
          </a:p>
        </p:txBody>
      </p:sp>
      <p:sp>
        <p:nvSpPr>
          <p:cNvPr id="284" name="Google Shape;284;p3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32</a:t>
            </a:fld>
            <a:endParaRPr/>
          </a:p>
        </p:txBody>
      </p:sp>
      <p:grpSp>
        <p:nvGrpSpPr>
          <p:cNvPr id="285" name="Google Shape;285;p30"/>
          <p:cNvGrpSpPr/>
          <p:nvPr/>
        </p:nvGrpSpPr>
        <p:grpSpPr>
          <a:xfrm>
            <a:off x="1231900" y="373572"/>
            <a:ext cx="2119546" cy="4396359"/>
            <a:chOff x="2547150" y="238125"/>
            <a:chExt cx="2525675" cy="5238750"/>
          </a:xfrm>
        </p:grpSpPr>
        <p:sp>
          <p:nvSpPr>
            <p:cNvPr id="286" name="Google Shape;286;p30"/>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0"/>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31"/>
          <p:cNvPicPr preferRelativeResize="0"/>
          <p:nvPr/>
        </p:nvPicPr>
        <p:blipFill>
          <a:blip r:embed="rId3">
            <a:alphaModFix/>
          </a:blip>
          <a:stretch>
            <a:fillRect/>
          </a:stretch>
        </p:blipFill>
        <p:spPr>
          <a:xfrm>
            <a:off x="1022888" y="839688"/>
            <a:ext cx="2597800" cy="3463726"/>
          </a:xfrm>
          <a:prstGeom prst="rect">
            <a:avLst/>
          </a:prstGeom>
          <a:noFill/>
          <a:ln>
            <a:noFill/>
          </a:ln>
        </p:spPr>
      </p:pic>
      <p:sp>
        <p:nvSpPr>
          <p:cNvPr id="295" name="Google Shape;295;p31"/>
          <p:cNvSpPr txBox="1">
            <a:spLocks noGrp="1"/>
          </p:cNvSpPr>
          <p:nvPr>
            <p:ph type="body" idx="4294967295"/>
          </p:nvPr>
        </p:nvSpPr>
        <p:spPr>
          <a:xfrm>
            <a:off x="4472475" y="2563075"/>
            <a:ext cx="3777900" cy="20907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Walter Turncoat"/>
                <a:ea typeface="Walter Turncoat"/>
                <a:cs typeface="Walter Turncoat"/>
                <a:sym typeface="Walter Turncoat"/>
              </a:rPr>
              <a:t>Tablet project</a:t>
            </a:r>
            <a:endParaRPr>
              <a:latin typeface="Walter Turncoat"/>
              <a:ea typeface="Walter Turncoat"/>
              <a:cs typeface="Walter Turncoat"/>
              <a:sym typeface="Walter Turncoat"/>
            </a:endParaRPr>
          </a:p>
          <a:p>
            <a:pPr marL="0" lvl="0" indent="0" algn="l" rtl="0">
              <a:spcBef>
                <a:spcPts val="600"/>
              </a:spcBef>
              <a:spcAft>
                <a:spcPts val="0"/>
              </a:spcAft>
              <a:buNone/>
            </a:pPr>
            <a:r>
              <a:rPr lang="en"/>
              <a:t>Show and explain your web, app or software projects using these gadget templates.</a:t>
            </a:r>
            <a:endParaRPr/>
          </a:p>
        </p:txBody>
      </p:sp>
      <p:sp>
        <p:nvSpPr>
          <p:cNvPr id="296" name="Google Shape;296;p31"/>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33</a:t>
            </a:fld>
            <a:endParaRPr/>
          </a:p>
        </p:txBody>
      </p:sp>
      <p:grpSp>
        <p:nvGrpSpPr>
          <p:cNvPr id="297" name="Google Shape;297;p31"/>
          <p:cNvGrpSpPr/>
          <p:nvPr/>
        </p:nvGrpSpPr>
        <p:grpSpPr>
          <a:xfrm>
            <a:off x="955302" y="465959"/>
            <a:ext cx="2736410" cy="4222433"/>
            <a:chOff x="2112475" y="238125"/>
            <a:chExt cx="3395050" cy="5238750"/>
          </a:xfrm>
        </p:grpSpPr>
        <p:sp>
          <p:nvSpPr>
            <p:cNvPr id="298" name="Google Shape;298;p31"/>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32"/>
          <p:cNvPicPr preferRelativeResize="0"/>
          <p:nvPr/>
        </p:nvPicPr>
        <p:blipFill rotWithShape="1">
          <a:blip r:embed="rId3">
            <a:alphaModFix/>
          </a:blip>
          <a:srcRect b="6620"/>
          <a:stretch/>
        </p:blipFill>
        <p:spPr>
          <a:xfrm>
            <a:off x="945978" y="1552161"/>
            <a:ext cx="4165630" cy="2646088"/>
          </a:xfrm>
          <a:prstGeom prst="rect">
            <a:avLst/>
          </a:prstGeom>
          <a:noFill/>
          <a:ln>
            <a:noFill/>
          </a:ln>
        </p:spPr>
      </p:pic>
      <p:sp>
        <p:nvSpPr>
          <p:cNvPr id="307" name="Google Shape;307;p32"/>
          <p:cNvSpPr txBox="1">
            <a:spLocks noGrp="1"/>
          </p:cNvSpPr>
          <p:nvPr>
            <p:ph type="body" idx="4294967295"/>
          </p:nvPr>
        </p:nvSpPr>
        <p:spPr>
          <a:xfrm>
            <a:off x="5974700" y="2563075"/>
            <a:ext cx="2898600" cy="20907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Walter Turncoat"/>
                <a:ea typeface="Walter Turncoat"/>
                <a:cs typeface="Walter Turncoat"/>
                <a:sym typeface="Walter Turncoat"/>
              </a:rPr>
              <a:t>Desktop project</a:t>
            </a:r>
            <a:endParaRPr>
              <a:latin typeface="Walter Turncoat"/>
              <a:ea typeface="Walter Turncoat"/>
              <a:cs typeface="Walter Turncoat"/>
              <a:sym typeface="Walter Turncoat"/>
            </a:endParaRPr>
          </a:p>
          <a:p>
            <a:pPr marL="0" lvl="0" indent="0" algn="l" rtl="0">
              <a:spcBef>
                <a:spcPts val="600"/>
              </a:spcBef>
              <a:spcAft>
                <a:spcPts val="0"/>
              </a:spcAft>
              <a:buNone/>
            </a:pPr>
            <a:r>
              <a:rPr lang="en"/>
              <a:t>Show and explain your web, app or software projects using these gadget templates.</a:t>
            </a:r>
            <a:endParaRPr/>
          </a:p>
        </p:txBody>
      </p:sp>
      <p:sp>
        <p:nvSpPr>
          <p:cNvPr id="308" name="Google Shape;308;p32"/>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34</a:t>
            </a:fld>
            <a:endParaRPr/>
          </a:p>
        </p:txBody>
      </p:sp>
      <p:grpSp>
        <p:nvGrpSpPr>
          <p:cNvPr id="309" name="Google Shape;309;p32"/>
          <p:cNvGrpSpPr/>
          <p:nvPr/>
        </p:nvGrpSpPr>
        <p:grpSpPr>
          <a:xfrm>
            <a:off x="347503" y="1379035"/>
            <a:ext cx="5358913" cy="3147836"/>
            <a:chOff x="1177450" y="232286"/>
            <a:chExt cx="6173152" cy="3626121"/>
          </a:xfrm>
        </p:grpSpPr>
        <p:sp>
          <p:nvSpPr>
            <p:cNvPr id="310" name="Google Shape;310;p32"/>
            <p:cNvSpPr/>
            <p:nvPr/>
          </p:nvSpPr>
          <p:spPr>
            <a:xfrm>
              <a:off x="1682275" y="232286"/>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32"/>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32"/>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32"/>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3"/>
          <p:cNvSpPr txBox="1">
            <a:spLocks noGrp="1"/>
          </p:cNvSpPr>
          <p:nvPr>
            <p:ph type="ctrTitle" idx="4294967295"/>
          </p:nvPr>
        </p:nvSpPr>
        <p:spPr>
          <a:xfrm>
            <a:off x="1822500" y="1202350"/>
            <a:ext cx="54570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thanks!</a:t>
            </a:r>
            <a:endParaRPr sz="4800"/>
          </a:p>
        </p:txBody>
      </p:sp>
      <p:sp>
        <p:nvSpPr>
          <p:cNvPr id="319" name="Google Shape;319;p33"/>
          <p:cNvSpPr txBox="1">
            <a:spLocks noGrp="1"/>
          </p:cNvSpPr>
          <p:nvPr>
            <p:ph type="subTitle" idx="4294967295"/>
          </p:nvPr>
        </p:nvSpPr>
        <p:spPr>
          <a:xfrm>
            <a:off x="1275150" y="2376679"/>
            <a:ext cx="6593700" cy="2327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a:t>Any questions?</a:t>
            </a:r>
            <a:endParaRPr sz="3600"/>
          </a:p>
          <a:p>
            <a:pPr marL="0" lvl="0" indent="0" algn="ctr" rtl="0">
              <a:spcBef>
                <a:spcPts val="600"/>
              </a:spcBef>
              <a:spcAft>
                <a:spcPts val="0"/>
              </a:spcAft>
              <a:buNone/>
            </a:pPr>
            <a:endParaRPr>
              <a:solidFill>
                <a:schemeClr val="lt1"/>
              </a:solidFill>
            </a:endParaRPr>
          </a:p>
          <a:p>
            <a:pPr marL="0" lvl="0" indent="0" algn="ctr" rtl="0">
              <a:spcBef>
                <a:spcPts val="600"/>
              </a:spcBef>
              <a:spcAft>
                <a:spcPts val="0"/>
              </a:spcAft>
              <a:buNone/>
            </a:pPr>
            <a:r>
              <a:rPr lang="en">
                <a:solidFill>
                  <a:schemeClr val="lt1"/>
                </a:solidFill>
              </a:rPr>
              <a:t>You can find me at</a:t>
            </a:r>
            <a:endParaRPr>
              <a:solidFill>
                <a:schemeClr val="lt1"/>
              </a:solidFill>
            </a:endParaRPr>
          </a:p>
          <a:p>
            <a:pPr marL="0" lvl="0" indent="0" algn="ctr" rtl="0">
              <a:spcBef>
                <a:spcPts val="0"/>
              </a:spcBef>
              <a:spcAft>
                <a:spcPts val="0"/>
              </a:spcAft>
              <a:buNone/>
            </a:pPr>
            <a:r>
              <a:rPr lang="en">
                <a:solidFill>
                  <a:schemeClr val="lt1"/>
                </a:solidFill>
              </a:rPr>
              <a:t>@username</a:t>
            </a:r>
            <a:endParaRPr>
              <a:solidFill>
                <a:schemeClr val="lt1"/>
              </a:solidFill>
            </a:endParaRPr>
          </a:p>
          <a:p>
            <a:pPr marL="0" lvl="0" indent="0" algn="ctr" rtl="0">
              <a:spcBef>
                <a:spcPts val="0"/>
              </a:spcBef>
              <a:spcAft>
                <a:spcPts val="0"/>
              </a:spcAft>
              <a:buNone/>
            </a:pPr>
            <a:r>
              <a:rPr lang="en">
                <a:solidFill>
                  <a:schemeClr val="lt1"/>
                </a:solidFill>
              </a:rPr>
              <a:t>user@mailme</a:t>
            </a:r>
            <a:endParaRPr>
              <a:solidFill>
                <a:schemeClr val="lt1"/>
              </a:solidFill>
            </a:endParaRPr>
          </a:p>
        </p:txBody>
      </p:sp>
      <p:sp>
        <p:nvSpPr>
          <p:cNvPr id="320" name="Google Shape;320;p33"/>
          <p:cNvSpPr/>
          <p:nvPr/>
        </p:nvSpPr>
        <p:spPr>
          <a:xfrm>
            <a:off x="4207274" y="603475"/>
            <a:ext cx="687464" cy="691590"/>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3"/>
          <p:cNvSpPr/>
          <p:nvPr/>
        </p:nvSpPr>
        <p:spPr>
          <a:xfrm>
            <a:off x="3799402" y="2051575"/>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4"/>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Credits</a:t>
            </a:r>
            <a:endParaRPr/>
          </a:p>
        </p:txBody>
      </p:sp>
      <p:sp>
        <p:nvSpPr>
          <p:cNvPr id="328" name="Google Shape;328;p34"/>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solidFill>
                  <a:srgbClr val="FFFFFF"/>
                </a:solidFill>
              </a:rPr>
              <a:t>Special thanks to all the people who made and released these awesome resources for free:</a:t>
            </a:r>
            <a:endParaRPr sz="2400">
              <a:solidFill>
                <a:srgbClr val="FFFFFF"/>
              </a:solidFill>
            </a:endParaRPr>
          </a:p>
          <a:p>
            <a:pPr marL="457200" lvl="0" indent="-381000" algn="l" rtl="0">
              <a:lnSpc>
                <a:spcPct val="115000"/>
              </a:lnSpc>
              <a:spcBef>
                <a:spcPts val="600"/>
              </a:spcBef>
              <a:spcAft>
                <a:spcPts val="0"/>
              </a:spcAft>
              <a:buClr>
                <a:srgbClr val="FFFFFF"/>
              </a:buClr>
              <a:buSzPts val="2400"/>
              <a:buChar char="✘"/>
            </a:pPr>
            <a:r>
              <a:rPr lang="en" sz="2400">
                <a:solidFill>
                  <a:srgbClr val="FFFFFF"/>
                </a:solidFill>
              </a:rPr>
              <a:t>Presentation template by </a:t>
            </a:r>
            <a:r>
              <a:rPr lang="en" sz="2400" u="sng">
                <a:solidFill>
                  <a:srgbClr val="FFFFFF"/>
                </a:solidFill>
                <a:hlinkClick r:id="rId3">
                  <a:extLst>
                    <a:ext uri="{A12FA001-AC4F-418D-AE19-62706E023703}">
                      <ahyp:hlinkClr xmlns:ahyp="http://schemas.microsoft.com/office/drawing/2018/hyperlinkcolor" val="tx"/>
                    </a:ext>
                  </a:extLst>
                </a:hlinkClick>
              </a:rPr>
              <a:t>SlidesCarnival</a:t>
            </a:r>
            <a:endParaRPr sz="2400">
              <a:solidFill>
                <a:srgbClr val="FFFFFF"/>
              </a:solidFill>
            </a:endParaRPr>
          </a:p>
          <a:p>
            <a:pPr marL="457200" lvl="0" indent="-381000" algn="l" rtl="0">
              <a:lnSpc>
                <a:spcPct val="115000"/>
              </a:lnSpc>
              <a:spcBef>
                <a:spcPts val="0"/>
              </a:spcBef>
              <a:spcAft>
                <a:spcPts val="0"/>
              </a:spcAft>
              <a:buClr>
                <a:srgbClr val="FFFFFF"/>
              </a:buClr>
              <a:buSzPts val="2400"/>
              <a:buChar char="✘"/>
            </a:pPr>
            <a:r>
              <a:rPr lang="en" sz="2400">
                <a:solidFill>
                  <a:srgbClr val="FFFFFF"/>
                </a:solidFill>
              </a:rPr>
              <a:t>Photographs by </a:t>
            </a:r>
            <a:r>
              <a:rPr lang="en" sz="2400" u="sng">
                <a:solidFill>
                  <a:srgbClr val="FFFFFF"/>
                </a:solidFill>
                <a:hlinkClick r:id="rId4">
                  <a:extLst>
                    <a:ext uri="{A12FA001-AC4F-418D-AE19-62706E023703}">
                      <ahyp:hlinkClr xmlns:ahyp="http://schemas.microsoft.com/office/drawing/2018/hyperlinkcolor" val="tx"/>
                    </a:ext>
                  </a:extLst>
                </a:hlinkClick>
              </a:rPr>
              <a:t>Unsplash</a:t>
            </a:r>
            <a:endParaRPr sz="2400">
              <a:solidFill>
                <a:srgbClr val="FFFFFF"/>
              </a:solidFill>
            </a:endParaRPr>
          </a:p>
        </p:txBody>
      </p:sp>
      <p:sp>
        <p:nvSpPr>
          <p:cNvPr id="329" name="Google Shape;329;p3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5"/>
          <p:cNvSpPr txBox="1">
            <a:spLocks noGrp="1"/>
          </p:cNvSpPr>
          <p:nvPr>
            <p:ph type="title"/>
          </p:nvPr>
        </p:nvSpPr>
        <p:spPr>
          <a:xfrm>
            <a:off x="-6025" y="3583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Presentation design</a:t>
            </a:r>
            <a:endParaRPr/>
          </a:p>
        </p:txBody>
      </p:sp>
      <p:sp>
        <p:nvSpPr>
          <p:cNvPr id="335" name="Google Shape;335;p35"/>
          <p:cNvSpPr txBox="1">
            <a:spLocks noGrp="1"/>
          </p:cNvSpPr>
          <p:nvPr>
            <p:ph type="body" idx="1"/>
          </p:nvPr>
        </p:nvSpPr>
        <p:spPr>
          <a:xfrm>
            <a:off x="457200" y="1200150"/>
            <a:ext cx="8229600" cy="2664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a:solidFill>
                  <a:srgbClr val="FFFFFF"/>
                </a:solidFill>
              </a:rPr>
              <a:t>This presentation uses the following typographies:</a:t>
            </a:r>
            <a:endParaRPr sz="1400">
              <a:solidFill>
                <a:srgbClr val="FFFFFF"/>
              </a:solidFill>
            </a:endParaRPr>
          </a:p>
          <a:p>
            <a:pPr marL="457200" lvl="0" indent="-317500" algn="l" rtl="0">
              <a:lnSpc>
                <a:spcPct val="115000"/>
              </a:lnSpc>
              <a:spcBef>
                <a:spcPts val="600"/>
              </a:spcBef>
              <a:spcAft>
                <a:spcPts val="0"/>
              </a:spcAft>
              <a:buClr>
                <a:srgbClr val="FFFFFF"/>
              </a:buClr>
              <a:buSzPts val="1400"/>
              <a:buChar char="✘"/>
            </a:pPr>
            <a:r>
              <a:rPr lang="en" sz="1400">
                <a:solidFill>
                  <a:srgbClr val="FFFFFF"/>
                </a:solidFill>
              </a:rPr>
              <a:t>Titles: Walter Turncoat</a:t>
            </a:r>
            <a:endParaRPr sz="1400">
              <a:solidFill>
                <a:srgbClr val="FFFFFF"/>
              </a:solidFill>
            </a:endParaRPr>
          </a:p>
          <a:p>
            <a:pPr marL="457200" lvl="0" indent="-317500" algn="l" rtl="0">
              <a:lnSpc>
                <a:spcPct val="115000"/>
              </a:lnSpc>
              <a:spcBef>
                <a:spcPts val="0"/>
              </a:spcBef>
              <a:spcAft>
                <a:spcPts val="0"/>
              </a:spcAft>
              <a:buClr>
                <a:srgbClr val="FFFFFF"/>
              </a:buClr>
              <a:buSzPts val="1400"/>
              <a:buChar char="✘"/>
            </a:pPr>
            <a:r>
              <a:rPr lang="en" sz="1400">
                <a:solidFill>
                  <a:srgbClr val="FFFFFF"/>
                </a:solidFill>
              </a:rPr>
              <a:t>Body copy: Sniglet</a:t>
            </a:r>
            <a:endParaRPr sz="1400">
              <a:solidFill>
                <a:srgbClr val="FFFFFF"/>
              </a:solidFill>
            </a:endParaRPr>
          </a:p>
          <a:p>
            <a:pPr marL="0" lvl="0" indent="0" algn="l" rtl="0">
              <a:lnSpc>
                <a:spcPct val="115000"/>
              </a:lnSpc>
              <a:spcBef>
                <a:spcPts val="600"/>
              </a:spcBef>
              <a:spcAft>
                <a:spcPts val="0"/>
              </a:spcAft>
              <a:buNone/>
            </a:pPr>
            <a:r>
              <a:rPr lang="en" sz="1400">
                <a:solidFill>
                  <a:srgbClr val="FFFFFF"/>
                </a:solidFill>
              </a:rPr>
              <a:t>You can download the fonts on these pages:</a:t>
            </a:r>
            <a:endParaRPr sz="1400">
              <a:solidFill>
                <a:srgbClr val="FFFFFF"/>
              </a:solidFill>
            </a:endParaRPr>
          </a:p>
          <a:p>
            <a:pPr marL="0" lvl="0" indent="0" algn="l" rtl="0">
              <a:lnSpc>
                <a:spcPct val="115000"/>
              </a:lnSpc>
              <a:spcBef>
                <a:spcPts val="600"/>
              </a:spcBef>
              <a:spcAft>
                <a:spcPts val="0"/>
              </a:spcAft>
              <a:buNone/>
            </a:pPr>
            <a:r>
              <a:rPr lang="en" sz="1400" u="sng">
                <a:solidFill>
                  <a:srgbClr val="FFFFFF"/>
                </a:solidFill>
                <a:hlinkClick r:id="rId3">
                  <a:extLst>
                    <a:ext uri="{A12FA001-AC4F-418D-AE19-62706E023703}">
                      <ahyp:hlinkClr xmlns:ahyp="http://schemas.microsoft.com/office/drawing/2018/hyperlinkcolor" val="tx"/>
                    </a:ext>
                  </a:extLst>
                </a:hlinkClick>
              </a:rPr>
              <a:t>https://www.fontsquirrel.com/fonts/walter-turncoat</a:t>
            </a:r>
            <a:endParaRPr sz="1400">
              <a:solidFill>
                <a:srgbClr val="FFFFFF"/>
              </a:solidFill>
            </a:endParaRPr>
          </a:p>
          <a:p>
            <a:pPr marL="0" lvl="0" indent="0" algn="l" rtl="0">
              <a:lnSpc>
                <a:spcPct val="115000"/>
              </a:lnSpc>
              <a:spcBef>
                <a:spcPts val="600"/>
              </a:spcBef>
              <a:spcAft>
                <a:spcPts val="0"/>
              </a:spcAft>
              <a:buNone/>
            </a:pPr>
            <a:r>
              <a:rPr lang="en" sz="1400" u="sng">
                <a:solidFill>
                  <a:srgbClr val="FFFFFF"/>
                </a:solidFill>
                <a:hlinkClick r:id="rId4">
                  <a:extLst>
                    <a:ext uri="{A12FA001-AC4F-418D-AE19-62706E023703}">
                      <ahyp:hlinkClr xmlns:ahyp="http://schemas.microsoft.com/office/drawing/2018/hyperlinkcolor" val="tx"/>
                    </a:ext>
                  </a:extLst>
                </a:hlinkClick>
              </a:rPr>
              <a:t>https://www.fontsquirrel.com/fonts/sniglet</a:t>
            </a:r>
            <a:endParaRPr sz="1400">
              <a:solidFill>
                <a:srgbClr val="FFFFFF"/>
              </a:solidFill>
            </a:endParaRPr>
          </a:p>
          <a:p>
            <a:pPr marL="0" lvl="0" indent="0" algn="l" rtl="0">
              <a:lnSpc>
                <a:spcPct val="115000"/>
              </a:lnSpc>
              <a:spcBef>
                <a:spcPts val="600"/>
              </a:spcBef>
              <a:spcAft>
                <a:spcPts val="0"/>
              </a:spcAft>
              <a:buNone/>
            </a:pPr>
            <a:endParaRPr sz="1400">
              <a:solidFill>
                <a:srgbClr val="FFFFFF"/>
              </a:solidFill>
            </a:endParaRPr>
          </a:p>
        </p:txBody>
      </p:sp>
      <p:sp>
        <p:nvSpPr>
          <p:cNvPr id="336" name="Google Shape;336;p35"/>
          <p:cNvSpPr txBox="1"/>
          <p:nvPr/>
        </p:nvSpPr>
        <p:spPr>
          <a:xfrm>
            <a:off x="316275" y="4095450"/>
            <a:ext cx="8524200" cy="5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C9DAF8"/>
                </a:solidFill>
                <a:latin typeface="Sniglet"/>
                <a:ea typeface="Sniglet"/>
                <a:cs typeface="Sniglet"/>
                <a:sym typeface="Sniglet"/>
              </a:rPr>
              <a:t>You don’t need to keep this slide in your presentation. It’s only here to serve you as a design guide if you need to create new slides or download the fonts to edit the presentation in PowerPoint®</a:t>
            </a:r>
            <a:endParaRPr sz="1200">
              <a:solidFill>
                <a:srgbClr val="C9DAF8"/>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endParaRPr sz="1200">
              <a:solidFill>
                <a:srgbClr val="C9DAF8"/>
              </a:solidFill>
              <a:latin typeface="Sniglet"/>
              <a:ea typeface="Sniglet"/>
              <a:cs typeface="Sniglet"/>
              <a:sym typeface="Sniglet"/>
            </a:endParaRPr>
          </a:p>
          <a:p>
            <a:pPr marL="0" lvl="0" indent="0" algn="l" rtl="0">
              <a:spcBef>
                <a:spcPts val="0"/>
              </a:spcBef>
              <a:spcAft>
                <a:spcPts val="0"/>
              </a:spcAft>
              <a:buNone/>
            </a:pPr>
            <a:endParaRPr sz="1200">
              <a:solidFill>
                <a:srgbClr val="C9DAF8"/>
              </a:solidFill>
              <a:latin typeface="Sniglet"/>
              <a:ea typeface="Sniglet"/>
              <a:cs typeface="Sniglet"/>
              <a:sym typeface="Sniglet"/>
            </a:endParaRPr>
          </a:p>
        </p:txBody>
      </p:sp>
      <p:sp>
        <p:nvSpPr>
          <p:cNvPr id="337" name="Google Shape;337;p3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2.</a:t>
            </a:r>
            <a:br>
              <a:rPr lang="en"/>
            </a:br>
            <a:endParaRPr/>
          </a:p>
          <a:p>
            <a:pPr marL="0" lvl="0" indent="0" algn="ctr" rtl="0">
              <a:spcBef>
                <a:spcPts val="0"/>
              </a:spcBef>
              <a:spcAft>
                <a:spcPts val="0"/>
              </a:spcAft>
              <a:buNone/>
            </a:pPr>
            <a:r>
              <a:rPr lang="en"/>
              <a:t>Extra Resources</a:t>
            </a:r>
            <a:endParaRPr/>
          </a:p>
        </p:txBody>
      </p:sp>
      <p:sp>
        <p:nvSpPr>
          <p:cNvPr id="343" name="Google Shape;343;p36"/>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For Business Plans, Marketing Plans, Project Proposals, Lessons, etc</a:t>
            </a:r>
            <a:endParaRPr/>
          </a:p>
        </p:txBody>
      </p:sp>
      <p:sp>
        <p:nvSpPr>
          <p:cNvPr id="344" name="Google Shape;344;p36"/>
          <p:cNvSpPr/>
          <p:nvPr/>
        </p:nvSpPr>
        <p:spPr>
          <a:xfrm>
            <a:off x="3617075" y="25602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7"/>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Timeline</a:t>
            </a:r>
            <a:endParaRPr/>
          </a:p>
        </p:txBody>
      </p:sp>
      <p:sp>
        <p:nvSpPr>
          <p:cNvPr id="350" name="Google Shape;350;p3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39</a:t>
            </a:fld>
            <a:endParaRPr/>
          </a:p>
        </p:txBody>
      </p:sp>
      <p:sp>
        <p:nvSpPr>
          <p:cNvPr id="351" name="Google Shape;351;p37"/>
          <p:cNvSpPr/>
          <p:nvPr/>
        </p:nvSpPr>
        <p:spPr>
          <a:xfrm>
            <a:off x="7735208" y="2755950"/>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Sniglet"/>
                <a:ea typeface="Sniglet"/>
                <a:cs typeface="Sniglet"/>
                <a:sym typeface="Sniglet"/>
              </a:rPr>
              <a:t>DEC</a:t>
            </a:r>
            <a:endParaRPr sz="1000">
              <a:solidFill>
                <a:schemeClr val="lt1"/>
              </a:solidFill>
              <a:latin typeface="Sniglet"/>
              <a:ea typeface="Sniglet"/>
              <a:cs typeface="Sniglet"/>
              <a:sym typeface="Sniglet"/>
            </a:endParaRPr>
          </a:p>
        </p:txBody>
      </p:sp>
      <p:sp>
        <p:nvSpPr>
          <p:cNvPr id="352" name="Google Shape;352;p37"/>
          <p:cNvSpPr/>
          <p:nvPr/>
        </p:nvSpPr>
        <p:spPr>
          <a:xfrm>
            <a:off x="7075124" y="2755950"/>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Sniglet"/>
                <a:ea typeface="Sniglet"/>
                <a:cs typeface="Sniglet"/>
                <a:sym typeface="Sniglet"/>
              </a:rPr>
              <a:t>NOV</a:t>
            </a:r>
            <a:endParaRPr sz="1000">
              <a:solidFill>
                <a:schemeClr val="lt1"/>
              </a:solidFill>
              <a:latin typeface="Sniglet"/>
              <a:ea typeface="Sniglet"/>
              <a:cs typeface="Sniglet"/>
              <a:sym typeface="Sniglet"/>
            </a:endParaRPr>
          </a:p>
        </p:txBody>
      </p:sp>
      <p:sp>
        <p:nvSpPr>
          <p:cNvPr id="353" name="Google Shape;353;p37"/>
          <p:cNvSpPr/>
          <p:nvPr/>
        </p:nvSpPr>
        <p:spPr>
          <a:xfrm>
            <a:off x="6415040" y="2755950"/>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Sniglet"/>
                <a:ea typeface="Sniglet"/>
                <a:cs typeface="Sniglet"/>
                <a:sym typeface="Sniglet"/>
              </a:rPr>
              <a:t>OCT</a:t>
            </a:r>
            <a:endParaRPr sz="1000">
              <a:solidFill>
                <a:schemeClr val="lt1"/>
              </a:solidFill>
              <a:latin typeface="Sniglet"/>
              <a:ea typeface="Sniglet"/>
              <a:cs typeface="Sniglet"/>
              <a:sym typeface="Sniglet"/>
            </a:endParaRPr>
          </a:p>
        </p:txBody>
      </p:sp>
      <p:sp>
        <p:nvSpPr>
          <p:cNvPr id="354" name="Google Shape;354;p37"/>
          <p:cNvSpPr/>
          <p:nvPr/>
        </p:nvSpPr>
        <p:spPr>
          <a:xfrm>
            <a:off x="5754956" y="27559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Sniglet"/>
                <a:ea typeface="Sniglet"/>
                <a:cs typeface="Sniglet"/>
                <a:sym typeface="Sniglet"/>
              </a:rPr>
              <a:t>SEP</a:t>
            </a:r>
            <a:endParaRPr sz="1000">
              <a:solidFill>
                <a:schemeClr val="lt1"/>
              </a:solidFill>
              <a:latin typeface="Sniglet"/>
              <a:ea typeface="Sniglet"/>
              <a:cs typeface="Sniglet"/>
              <a:sym typeface="Sniglet"/>
            </a:endParaRPr>
          </a:p>
        </p:txBody>
      </p:sp>
      <p:sp>
        <p:nvSpPr>
          <p:cNvPr id="355" name="Google Shape;355;p37"/>
          <p:cNvSpPr/>
          <p:nvPr/>
        </p:nvSpPr>
        <p:spPr>
          <a:xfrm>
            <a:off x="5094872" y="27559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Sniglet"/>
                <a:ea typeface="Sniglet"/>
                <a:cs typeface="Sniglet"/>
                <a:sym typeface="Sniglet"/>
              </a:rPr>
              <a:t>AUG</a:t>
            </a:r>
            <a:endParaRPr sz="1000">
              <a:solidFill>
                <a:schemeClr val="lt1"/>
              </a:solidFill>
              <a:latin typeface="Sniglet"/>
              <a:ea typeface="Sniglet"/>
              <a:cs typeface="Sniglet"/>
              <a:sym typeface="Sniglet"/>
            </a:endParaRPr>
          </a:p>
        </p:txBody>
      </p:sp>
      <p:sp>
        <p:nvSpPr>
          <p:cNvPr id="356" name="Google Shape;356;p37"/>
          <p:cNvSpPr/>
          <p:nvPr/>
        </p:nvSpPr>
        <p:spPr>
          <a:xfrm>
            <a:off x="4434788" y="27559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Sniglet"/>
                <a:ea typeface="Sniglet"/>
                <a:cs typeface="Sniglet"/>
                <a:sym typeface="Sniglet"/>
              </a:rPr>
              <a:t>JUL</a:t>
            </a:r>
            <a:endParaRPr sz="1000">
              <a:solidFill>
                <a:schemeClr val="lt1"/>
              </a:solidFill>
              <a:latin typeface="Sniglet"/>
              <a:ea typeface="Sniglet"/>
              <a:cs typeface="Sniglet"/>
              <a:sym typeface="Sniglet"/>
            </a:endParaRPr>
          </a:p>
        </p:txBody>
      </p:sp>
      <p:sp>
        <p:nvSpPr>
          <p:cNvPr id="357" name="Google Shape;357;p37"/>
          <p:cNvSpPr/>
          <p:nvPr/>
        </p:nvSpPr>
        <p:spPr>
          <a:xfrm>
            <a:off x="3774704" y="27559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Sniglet"/>
                <a:ea typeface="Sniglet"/>
                <a:cs typeface="Sniglet"/>
                <a:sym typeface="Sniglet"/>
              </a:rPr>
              <a:t>JUN</a:t>
            </a:r>
            <a:endParaRPr sz="1000">
              <a:solidFill>
                <a:schemeClr val="lt1"/>
              </a:solidFill>
              <a:latin typeface="Sniglet"/>
              <a:ea typeface="Sniglet"/>
              <a:cs typeface="Sniglet"/>
              <a:sym typeface="Sniglet"/>
            </a:endParaRPr>
          </a:p>
        </p:txBody>
      </p:sp>
      <p:sp>
        <p:nvSpPr>
          <p:cNvPr id="358" name="Google Shape;358;p37"/>
          <p:cNvSpPr/>
          <p:nvPr/>
        </p:nvSpPr>
        <p:spPr>
          <a:xfrm>
            <a:off x="3114619" y="27559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Sniglet"/>
                <a:ea typeface="Sniglet"/>
                <a:cs typeface="Sniglet"/>
                <a:sym typeface="Sniglet"/>
              </a:rPr>
              <a:t>MAY</a:t>
            </a:r>
            <a:endParaRPr sz="1000">
              <a:solidFill>
                <a:schemeClr val="lt1"/>
              </a:solidFill>
              <a:latin typeface="Sniglet"/>
              <a:ea typeface="Sniglet"/>
              <a:cs typeface="Sniglet"/>
              <a:sym typeface="Sniglet"/>
            </a:endParaRPr>
          </a:p>
        </p:txBody>
      </p:sp>
      <p:sp>
        <p:nvSpPr>
          <p:cNvPr id="359" name="Google Shape;359;p37"/>
          <p:cNvSpPr/>
          <p:nvPr/>
        </p:nvSpPr>
        <p:spPr>
          <a:xfrm>
            <a:off x="2454535" y="27559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Sniglet"/>
                <a:ea typeface="Sniglet"/>
                <a:cs typeface="Sniglet"/>
                <a:sym typeface="Sniglet"/>
              </a:rPr>
              <a:t>APR</a:t>
            </a:r>
            <a:endParaRPr sz="1000">
              <a:solidFill>
                <a:schemeClr val="lt1"/>
              </a:solidFill>
              <a:latin typeface="Sniglet"/>
              <a:ea typeface="Sniglet"/>
              <a:cs typeface="Sniglet"/>
              <a:sym typeface="Sniglet"/>
            </a:endParaRPr>
          </a:p>
        </p:txBody>
      </p:sp>
      <p:sp>
        <p:nvSpPr>
          <p:cNvPr id="360" name="Google Shape;360;p37"/>
          <p:cNvSpPr/>
          <p:nvPr/>
        </p:nvSpPr>
        <p:spPr>
          <a:xfrm>
            <a:off x="1794451" y="27559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Sniglet"/>
                <a:ea typeface="Sniglet"/>
                <a:cs typeface="Sniglet"/>
                <a:sym typeface="Sniglet"/>
              </a:rPr>
              <a:t>MAR</a:t>
            </a:r>
            <a:endParaRPr sz="1000">
              <a:solidFill>
                <a:schemeClr val="lt1"/>
              </a:solidFill>
              <a:latin typeface="Sniglet"/>
              <a:ea typeface="Sniglet"/>
              <a:cs typeface="Sniglet"/>
              <a:sym typeface="Sniglet"/>
            </a:endParaRPr>
          </a:p>
        </p:txBody>
      </p:sp>
      <p:sp>
        <p:nvSpPr>
          <p:cNvPr id="361" name="Google Shape;361;p37"/>
          <p:cNvSpPr/>
          <p:nvPr/>
        </p:nvSpPr>
        <p:spPr>
          <a:xfrm>
            <a:off x="1134367" y="27559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Sniglet"/>
                <a:ea typeface="Sniglet"/>
                <a:cs typeface="Sniglet"/>
                <a:sym typeface="Sniglet"/>
              </a:rPr>
              <a:t>FEB</a:t>
            </a:r>
            <a:endParaRPr sz="1000">
              <a:solidFill>
                <a:schemeClr val="lt1"/>
              </a:solidFill>
              <a:latin typeface="Sniglet"/>
              <a:ea typeface="Sniglet"/>
              <a:cs typeface="Sniglet"/>
              <a:sym typeface="Sniglet"/>
            </a:endParaRPr>
          </a:p>
        </p:txBody>
      </p:sp>
      <p:sp>
        <p:nvSpPr>
          <p:cNvPr id="362" name="Google Shape;362;p37"/>
          <p:cNvSpPr/>
          <p:nvPr/>
        </p:nvSpPr>
        <p:spPr>
          <a:xfrm>
            <a:off x="474283" y="27559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Sniglet"/>
                <a:ea typeface="Sniglet"/>
                <a:cs typeface="Sniglet"/>
                <a:sym typeface="Sniglet"/>
              </a:rPr>
              <a:t>JAN</a:t>
            </a:r>
            <a:endParaRPr sz="1000">
              <a:solidFill>
                <a:schemeClr val="lt1"/>
              </a:solidFill>
              <a:latin typeface="Sniglet"/>
              <a:ea typeface="Sniglet"/>
              <a:cs typeface="Sniglet"/>
              <a:sym typeface="Sniglet"/>
            </a:endParaRPr>
          </a:p>
        </p:txBody>
      </p:sp>
      <p:sp>
        <p:nvSpPr>
          <p:cNvPr id="363" name="Google Shape;363;p37"/>
          <p:cNvSpPr/>
          <p:nvPr/>
        </p:nvSpPr>
        <p:spPr>
          <a:xfrm>
            <a:off x="0" y="2755950"/>
            <a:ext cx="637200" cy="3936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a:solidFill>
                <a:schemeClr val="dk1"/>
              </a:solidFill>
            </a:endParaRPr>
          </a:p>
        </p:txBody>
      </p:sp>
      <p:cxnSp>
        <p:nvCxnSpPr>
          <p:cNvPr id="364" name="Google Shape;364;p37"/>
          <p:cNvCxnSpPr/>
          <p:nvPr/>
        </p:nvCxnSpPr>
        <p:spPr>
          <a:xfrm rot="10800000">
            <a:off x="768923"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365" name="Google Shape;365;p37"/>
          <p:cNvSpPr txBox="1"/>
          <p:nvPr/>
        </p:nvSpPr>
        <p:spPr>
          <a:xfrm>
            <a:off x="727900" y="17272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a:solidFill>
                  <a:schemeClr val="dk2"/>
                </a:solidFill>
                <a:latin typeface="Sniglet"/>
                <a:ea typeface="Sniglet"/>
                <a:cs typeface="Sniglet"/>
                <a:sym typeface="Sniglet"/>
              </a:rPr>
              <a:t>Blue is the colour of the clear sky and the deep sea</a:t>
            </a:r>
            <a:endParaRPr sz="900">
              <a:solidFill>
                <a:schemeClr val="dk2"/>
              </a:solidFill>
              <a:latin typeface="Sniglet"/>
              <a:ea typeface="Sniglet"/>
              <a:cs typeface="Sniglet"/>
              <a:sym typeface="Sniglet"/>
            </a:endParaRPr>
          </a:p>
        </p:txBody>
      </p:sp>
      <p:cxnSp>
        <p:nvCxnSpPr>
          <p:cNvPr id="366" name="Google Shape;366;p37"/>
          <p:cNvCxnSpPr/>
          <p:nvPr/>
        </p:nvCxnSpPr>
        <p:spPr>
          <a:xfrm rot="10800000">
            <a:off x="2090158"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367" name="Google Shape;367;p37"/>
          <p:cNvSpPr txBox="1"/>
          <p:nvPr/>
        </p:nvSpPr>
        <p:spPr>
          <a:xfrm>
            <a:off x="2050642" y="17272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a:solidFill>
                  <a:schemeClr val="dk2"/>
                </a:solidFill>
                <a:latin typeface="Sniglet"/>
                <a:ea typeface="Sniglet"/>
                <a:cs typeface="Sniglet"/>
                <a:sym typeface="Sniglet"/>
              </a:rPr>
              <a:t>Red is the colour of danger and courage</a:t>
            </a:r>
            <a:endParaRPr sz="900">
              <a:solidFill>
                <a:schemeClr val="dk2"/>
              </a:solidFill>
              <a:latin typeface="Sniglet"/>
              <a:ea typeface="Sniglet"/>
              <a:cs typeface="Sniglet"/>
              <a:sym typeface="Sniglet"/>
            </a:endParaRPr>
          </a:p>
        </p:txBody>
      </p:sp>
      <p:cxnSp>
        <p:nvCxnSpPr>
          <p:cNvPr id="368" name="Google Shape;368;p37"/>
          <p:cNvCxnSpPr/>
          <p:nvPr/>
        </p:nvCxnSpPr>
        <p:spPr>
          <a:xfrm rot="10800000">
            <a:off x="3411393"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369" name="Google Shape;369;p37"/>
          <p:cNvSpPr txBox="1"/>
          <p:nvPr/>
        </p:nvSpPr>
        <p:spPr>
          <a:xfrm>
            <a:off x="3373384" y="17272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a:solidFill>
                  <a:schemeClr val="dk2"/>
                </a:solidFill>
                <a:latin typeface="Sniglet"/>
                <a:ea typeface="Sniglet"/>
                <a:cs typeface="Sniglet"/>
                <a:sym typeface="Sniglet"/>
              </a:rPr>
              <a:t>Black is the color of ebony and of outer space</a:t>
            </a:r>
            <a:endParaRPr sz="900">
              <a:solidFill>
                <a:schemeClr val="dk2"/>
              </a:solidFill>
              <a:latin typeface="Sniglet"/>
              <a:ea typeface="Sniglet"/>
              <a:cs typeface="Sniglet"/>
              <a:sym typeface="Sniglet"/>
            </a:endParaRPr>
          </a:p>
        </p:txBody>
      </p:sp>
      <p:cxnSp>
        <p:nvCxnSpPr>
          <p:cNvPr id="370" name="Google Shape;370;p37"/>
          <p:cNvCxnSpPr/>
          <p:nvPr/>
        </p:nvCxnSpPr>
        <p:spPr>
          <a:xfrm rot="10800000">
            <a:off x="4732628"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371" name="Google Shape;371;p37"/>
          <p:cNvSpPr txBox="1"/>
          <p:nvPr/>
        </p:nvSpPr>
        <p:spPr>
          <a:xfrm>
            <a:off x="4696126" y="17272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a:solidFill>
                  <a:schemeClr val="dk2"/>
                </a:solidFill>
                <a:latin typeface="Sniglet"/>
                <a:ea typeface="Sniglet"/>
                <a:cs typeface="Sniglet"/>
                <a:sym typeface="Sniglet"/>
              </a:rPr>
              <a:t>Yellow is the color of gold, butter and ripe lemons</a:t>
            </a:r>
            <a:endParaRPr sz="900">
              <a:solidFill>
                <a:schemeClr val="dk2"/>
              </a:solidFill>
              <a:latin typeface="Sniglet"/>
              <a:ea typeface="Sniglet"/>
              <a:cs typeface="Sniglet"/>
              <a:sym typeface="Sniglet"/>
            </a:endParaRPr>
          </a:p>
        </p:txBody>
      </p:sp>
      <p:cxnSp>
        <p:nvCxnSpPr>
          <p:cNvPr id="372" name="Google Shape;372;p37"/>
          <p:cNvCxnSpPr/>
          <p:nvPr/>
        </p:nvCxnSpPr>
        <p:spPr>
          <a:xfrm rot="10800000">
            <a:off x="6053863"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373" name="Google Shape;373;p37"/>
          <p:cNvSpPr txBox="1"/>
          <p:nvPr/>
        </p:nvSpPr>
        <p:spPr>
          <a:xfrm>
            <a:off x="6018868" y="17272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a:solidFill>
                  <a:schemeClr val="dk2"/>
                </a:solidFill>
                <a:latin typeface="Sniglet"/>
                <a:ea typeface="Sniglet"/>
                <a:cs typeface="Sniglet"/>
                <a:sym typeface="Sniglet"/>
              </a:rPr>
              <a:t>White is the color of milk and fresh snow</a:t>
            </a:r>
            <a:endParaRPr sz="900">
              <a:solidFill>
                <a:schemeClr val="dk2"/>
              </a:solidFill>
              <a:latin typeface="Sniglet"/>
              <a:ea typeface="Sniglet"/>
              <a:cs typeface="Sniglet"/>
              <a:sym typeface="Sniglet"/>
            </a:endParaRPr>
          </a:p>
        </p:txBody>
      </p:sp>
      <p:cxnSp>
        <p:nvCxnSpPr>
          <p:cNvPr id="374" name="Google Shape;374;p37"/>
          <p:cNvCxnSpPr/>
          <p:nvPr/>
        </p:nvCxnSpPr>
        <p:spPr>
          <a:xfrm rot="10800000">
            <a:off x="7375098"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375" name="Google Shape;375;p37"/>
          <p:cNvSpPr txBox="1"/>
          <p:nvPr/>
        </p:nvSpPr>
        <p:spPr>
          <a:xfrm>
            <a:off x="7341610" y="17272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a:solidFill>
                  <a:schemeClr val="dk2"/>
                </a:solidFill>
                <a:latin typeface="Sniglet"/>
                <a:ea typeface="Sniglet"/>
                <a:cs typeface="Sniglet"/>
                <a:sym typeface="Sniglet"/>
              </a:rPr>
              <a:t>Blue is the colour of the clear sky and the deep sea</a:t>
            </a:r>
            <a:endParaRPr sz="900">
              <a:solidFill>
                <a:schemeClr val="dk2"/>
              </a:solidFill>
              <a:latin typeface="Sniglet"/>
              <a:ea typeface="Sniglet"/>
              <a:cs typeface="Sniglet"/>
              <a:sym typeface="Sniglet"/>
            </a:endParaRPr>
          </a:p>
        </p:txBody>
      </p:sp>
      <p:cxnSp>
        <p:nvCxnSpPr>
          <p:cNvPr id="376" name="Google Shape;376;p37"/>
          <p:cNvCxnSpPr/>
          <p:nvPr/>
        </p:nvCxnSpPr>
        <p:spPr>
          <a:xfrm rot="10800000">
            <a:off x="1439687"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377" name="Google Shape;377;p37"/>
          <p:cNvSpPr txBox="1"/>
          <p:nvPr/>
        </p:nvSpPr>
        <p:spPr>
          <a:xfrm>
            <a:off x="1369548" y="36481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a:solidFill>
                  <a:schemeClr val="dk2"/>
                </a:solidFill>
                <a:latin typeface="Sniglet"/>
                <a:ea typeface="Sniglet"/>
                <a:cs typeface="Sniglet"/>
                <a:sym typeface="Sniglet"/>
              </a:rPr>
              <a:t>Yellow is the color of gold, butter and ripe lemons</a:t>
            </a:r>
            <a:endParaRPr sz="900">
              <a:solidFill>
                <a:schemeClr val="dk2"/>
              </a:solidFill>
              <a:latin typeface="Sniglet"/>
              <a:ea typeface="Sniglet"/>
              <a:cs typeface="Sniglet"/>
              <a:sym typeface="Sniglet"/>
            </a:endParaRPr>
          </a:p>
        </p:txBody>
      </p:sp>
      <p:cxnSp>
        <p:nvCxnSpPr>
          <p:cNvPr id="378" name="Google Shape;378;p37"/>
          <p:cNvCxnSpPr/>
          <p:nvPr/>
        </p:nvCxnSpPr>
        <p:spPr>
          <a:xfrm rot="10800000">
            <a:off x="2760922"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379" name="Google Shape;379;p37"/>
          <p:cNvSpPr txBox="1"/>
          <p:nvPr/>
        </p:nvSpPr>
        <p:spPr>
          <a:xfrm>
            <a:off x="2699944" y="36481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a:solidFill>
                  <a:schemeClr val="dk2"/>
                </a:solidFill>
                <a:latin typeface="Sniglet"/>
                <a:ea typeface="Sniglet"/>
                <a:cs typeface="Sniglet"/>
                <a:sym typeface="Sniglet"/>
              </a:rPr>
              <a:t>White is the color of milk and fresh snow</a:t>
            </a:r>
            <a:endParaRPr sz="900">
              <a:solidFill>
                <a:schemeClr val="dk2"/>
              </a:solidFill>
              <a:latin typeface="Sniglet"/>
              <a:ea typeface="Sniglet"/>
              <a:cs typeface="Sniglet"/>
              <a:sym typeface="Sniglet"/>
            </a:endParaRPr>
          </a:p>
        </p:txBody>
      </p:sp>
      <p:cxnSp>
        <p:nvCxnSpPr>
          <p:cNvPr id="380" name="Google Shape;380;p37"/>
          <p:cNvCxnSpPr/>
          <p:nvPr/>
        </p:nvCxnSpPr>
        <p:spPr>
          <a:xfrm rot="10800000">
            <a:off x="4082157"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381" name="Google Shape;381;p37"/>
          <p:cNvSpPr txBox="1"/>
          <p:nvPr/>
        </p:nvSpPr>
        <p:spPr>
          <a:xfrm>
            <a:off x="4030339" y="36481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a:solidFill>
                  <a:schemeClr val="dk2"/>
                </a:solidFill>
                <a:latin typeface="Sniglet"/>
                <a:ea typeface="Sniglet"/>
                <a:cs typeface="Sniglet"/>
                <a:sym typeface="Sniglet"/>
              </a:rPr>
              <a:t>Blue is the colour of the clear sky and the deep sea</a:t>
            </a:r>
            <a:endParaRPr sz="900">
              <a:solidFill>
                <a:schemeClr val="dk2"/>
              </a:solidFill>
              <a:latin typeface="Sniglet"/>
              <a:ea typeface="Sniglet"/>
              <a:cs typeface="Sniglet"/>
              <a:sym typeface="Sniglet"/>
            </a:endParaRPr>
          </a:p>
        </p:txBody>
      </p:sp>
      <p:cxnSp>
        <p:nvCxnSpPr>
          <p:cNvPr id="382" name="Google Shape;382;p37"/>
          <p:cNvCxnSpPr/>
          <p:nvPr/>
        </p:nvCxnSpPr>
        <p:spPr>
          <a:xfrm rot="10800000">
            <a:off x="5403392"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383" name="Google Shape;383;p37"/>
          <p:cNvSpPr txBox="1"/>
          <p:nvPr/>
        </p:nvSpPr>
        <p:spPr>
          <a:xfrm>
            <a:off x="5360735" y="36481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a:solidFill>
                  <a:schemeClr val="dk2"/>
                </a:solidFill>
                <a:latin typeface="Sniglet"/>
                <a:ea typeface="Sniglet"/>
                <a:cs typeface="Sniglet"/>
                <a:sym typeface="Sniglet"/>
              </a:rPr>
              <a:t>Red is the colour of danger and courage</a:t>
            </a:r>
            <a:endParaRPr sz="900">
              <a:solidFill>
                <a:schemeClr val="dk2"/>
              </a:solidFill>
              <a:latin typeface="Sniglet"/>
              <a:ea typeface="Sniglet"/>
              <a:cs typeface="Sniglet"/>
              <a:sym typeface="Sniglet"/>
            </a:endParaRPr>
          </a:p>
        </p:txBody>
      </p:sp>
      <p:cxnSp>
        <p:nvCxnSpPr>
          <p:cNvPr id="384" name="Google Shape;384;p37"/>
          <p:cNvCxnSpPr/>
          <p:nvPr/>
        </p:nvCxnSpPr>
        <p:spPr>
          <a:xfrm rot="10800000">
            <a:off x="6724627"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385" name="Google Shape;385;p37"/>
          <p:cNvSpPr txBox="1"/>
          <p:nvPr/>
        </p:nvSpPr>
        <p:spPr>
          <a:xfrm>
            <a:off x="6691131" y="36481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a:solidFill>
                  <a:schemeClr val="dk2"/>
                </a:solidFill>
                <a:latin typeface="Sniglet"/>
                <a:ea typeface="Sniglet"/>
                <a:cs typeface="Sniglet"/>
                <a:sym typeface="Sniglet"/>
              </a:rPr>
              <a:t>Black is the color of ebony and of outer space</a:t>
            </a:r>
            <a:endParaRPr sz="900">
              <a:solidFill>
                <a:schemeClr val="dk2"/>
              </a:solidFill>
              <a:latin typeface="Sniglet"/>
              <a:ea typeface="Sniglet"/>
              <a:cs typeface="Sniglet"/>
              <a:sym typeface="Sniglet"/>
            </a:endParaRPr>
          </a:p>
        </p:txBody>
      </p:sp>
      <p:cxnSp>
        <p:nvCxnSpPr>
          <p:cNvPr id="386" name="Google Shape;386;p37"/>
          <p:cNvCxnSpPr/>
          <p:nvPr/>
        </p:nvCxnSpPr>
        <p:spPr>
          <a:xfrm rot="10800000">
            <a:off x="8045862"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387" name="Google Shape;387;p37"/>
          <p:cNvSpPr txBox="1"/>
          <p:nvPr/>
        </p:nvSpPr>
        <p:spPr>
          <a:xfrm>
            <a:off x="8008073" y="3648150"/>
            <a:ext cx="10347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a:solidFill>
                  <a:schemeClr val="dk2"/>
                </a:solidFill>
                <a:latin typeface="Sniglet"/>
                <a:ea typeface="Sniglet"/>
                <a:cs typeface="Sniglet"/>
                <a:sym typeface="Sniglet"/>
              </a:rPr>
              <a:t>Yellow is the color of gold, butter and ripe lemons</a:t>
            </a:r>
            <a:endParaRPr sz="900">
              <a:solidFill>
                <a:schemeClr val="dk2"/>
              </a:solidFill>
              <a:latin typeface="Sniglet"/>
              <a:ea typeface="Sniglet"/>
              <a:cs typeface="Sniglet"/>
              <a:sym typeface="Sniglet"/>
            </a:endParaRPr>
          </a:p>
        </p:txBody>
      </p:sp>
      <p:sp>
        <p:nvSpPr>
          <p:cNvPr id="388" name="Google Shape;388;p37"/>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7"/>
          <p:cNvSpPr/>
          <p:nvPr/>
        </p:nvSpPr>
        <p:spPr>
          <a:xfrm>
            <a:off x="4331345" y="484431"/>
            <a:ext cx="409497" cy="39885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6" name="Google Shape;76;p1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
        <p:nvSpPr>
          <p:cNvPr id="7" name="Google Shape;47;p11"/>
          <p:cNvSpPr txBox="1">
            <a:spLocks/>
          </p:cNvSpPr>
          <p:nvPr/>
        </p:nvSpPr>
        <p:spPr>
          <a:xfrm>
            <a:off x="659824" y="317558"/>
            <a:ext cx="7772400" cy="6742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1pPr>
            <a:lvl2pPr marR="0" lvl="1"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2pPr>
            <a:lvl3pPr marR="0" lvl="2"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3pPr>
            <a:lvl4pPr marR="0" lvl="3"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4pPr>
            <a:lvl5pPr marR="0" lvl="4"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5pPr>
            <a:lvl6pPr marR="0" lvl="5"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6pPr>
            <a:lvl7pPr marR="0" lvl="6"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7pPr>
            <a:lvl8pPr marR="0" lvl="7"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8pPr>
            <a:lvl9pPr marR="0" lvl="8"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9pPr>
          </a:lstStyle>
          <a:p>
            <a:r>
              <a:rPr lang="vi-VN" sz="2800">
                <a:solidFill>
                  <a:schemeClr val="accent4">
                    <a:lumMod val="60000"/>
                    <a:lumOff val="40000"/>
                  </a:schemeClr>
                </a:solidFill>
              </a:rPr>
              <a:t>BÀI 5: GIẢI BÀI TOÁN BẰNG CÁCH LẬP HỆ PHƯƠNG TRÌNH</a:t>
            </a:r>
          </a:p>
        </p:txBody>
      </p:sp>
      <p:sp>
        <p:nvSpPr>
          <p:cNvPr id="3" name="Rectangle 2"/>
          <p:cNvSpPr/>
          <p:nvPr/>
        </p:nvSpPr>
        <p:spPr>
          <a:xfrm>
            <a:off x="140277" y="1047323"/>
            <a:ext cx="8863445" cy="3733394"/>
          </a:xfrm>
          <a:prstGeom prst="rect">
            <a:avLst/>
          </a:prstGeom>
        </p:spPr>
        <p:txBody>
          <a:bodyPr wrap="square">
            <a:spAutoFit/>
          </a:bodyPr>
          <a:lstStyle/>
          <a:p>
            <a:pPr>
              <a:lnSpc>
                <a:spcPct val="150000"/>
              </a:lnSpc>
            </a:pPr>
            <a:r>
              <a:rPr lang="en-US" sz="2000">
                <a:solidFill>
                  <a:srgbClr val="0070C0"/>
                </a:solidFill>
                <a:latin typeface="Comic Sans MS" panose="030F0702030302020204" pitchFamily="66" charset="0"/>
              </a:rPr>
              <a:t>Các bước giải bài toán bằng cách lập hệ phương trình</a:t>
            </a:r>
          </a:p>
          <a:p>
            <a:pPr>
              <a:lnSpc>
                <a:spcPct val="150000"/>
              </a:lnSpc>
            </a:pPr>
            <a:r>
              <a:rPr lang="en-US" sz="2000">
                <a:solidFill>
                  <a:schemeClr val="bg1"/>
                </a:solidFill>
                <a:latin typeface="Comic Sans MS" panose="030F0702030302020204" pitchFamily="66" charset="0"/>
              </a:rPr>
              <a:t>Bước 1. Lập hệ phương trình:</a:t>
            </a:r>
          </a:p>
          <a:p>
            <a:pPr>
              <a:lnSpc>
                <a:spcPct val="150000"/>
              </a:lnSpc>
            </a:pPr>
            <a:r>
              <a:rPr lang="en-US" sz="2000">
                <a:solidFill>
                  <a:schemeClr val="bg1"/>
                </a:solidFill>
                <a:latin typeface="Comic Sans MS" panose="030F0702030302020204" pitchFamily="66" charset="0"/>
              </a:rPr>
              <a:t>- Chọn 2 ẩn số và đặt điều kiện thích hợp cho 2 ẩn số.</a:t>
            </a:r>
          </a:p>
          <a:p>
            <a:pPr>
              <a:lnSpc>
                <a:spcPct val="150000"/>
              </a:lnSpc>
            </a:pPr>
            <a:r>
              <a:rPr lang="en-US" sz="2000">
                <a:solidFill>
                  <a:schemeClr val="bg1"/>
                </a:solidFill>
                <a:latin typeface="Comic Sans MS" panose="030F0702030302020204" pitchFamily="66" charset="0"/>
              </a:rPr>
              <a:t>- Biểu diễn các đại lượng chưa biết theo ẩn và các đại lượng đã biết.</a:t>
            </a:r>
          </a:p>
          <a:p>
            <a:pPr>
              <a:lnSpc>
                <a:spcPct val="150000"/>
              </a:lnSpc>
            </a:pPr>
            <a:r>
              <a:rPr lang="en-US" sz="2000">
                <a:solidFill>
                  <a:schemeClr val="bg1"/>
                </a:solidFill>
                <a:latin typeface="Comic Sans MS" panose="030F0702030302020204" pitchFamily="66" charset="0"/>
              </a:rPr>
              <a:t>- Lập hai phương trình biểu thị mối quan hệ giữa các đại lượng từ đó lập hệ phương trình.</a:t>
            </a:r>
          </a:p>
          <a:p>
            <a:pPr>
              <a:lnSpc>
                <a:spcPct val="150000"/>
              </a:lnSpc>
            </a:pPr>
            <a:r>
              <a:rPr lang="en-US" sz="2000">
                <a:solidFill>
                  <a:schemeClr val="bg1"/>
                </a:solidFill>
                <a:latin typeface="Comic Sans MS" panose="030F0702030302020204" pitchFamily="66" charset="0"/>
              </a:rPr>
              <a:t>Bước 2.Giải hệ  phương trình.</a:t>
            </a:r>
          </a:p>
          <a:p>
            <a:pPr>
              <a:lnSpc>
                <a:spcPct val="150000"/>
              </a:lnSpc>
            </a:pPr>
            <a:r>
              <a:rPr lang="en-US" sz="2000">
                <a:solidFill>
                  <a:schemeClr val="bg1"/>
                </a:solidFill>
                <a:latin typeface="Comic Sans MS" panose="030F0702030302020204" pitchFamily="66" charset="0"/>
              </a:rPr>
              <a:t>Bước 3. Trả lời: đối chiếu điệu kiện của bài toán để trả lời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8"/>
          <p:cNvSpPr txBox="1">
            <a:spLocks noGrp="1"/>
          </p:cNvSpPr>
          <p:nvPr>
            <p:ph type="title"/>
          </p:nvPr>
        </p:nvSpPr>
        <p:spPr>
          <a:xfrm>
            <a:off x="-6025" y="5107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Roadmap</a:t>
            </a:r>
            <a:endParaRPr/>
          </a:p>
        </p:txBody>
      </p:sp>
      <p:sp>
        <p:nvSpPr>
          <p:cNvPr id="395" name="Google Shape;395;p3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40</a:t>
            </a:fld>
            <a:endParaRPr/>
          </a:p>
        </p:txBody>
      </p:sp>
      <p:sp>
        <p:nvSpPr>
          <p:cNvPr id="396" name="Google Shape;396;p38"/>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38"/>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98" name="Google Shape;398;p38"/>
          <p:cNvGrpSpPr/>
          <p:nvPr/>
        </p:nvGrpSpPr>
        <p:grpSpPr>
          <a:xfrm>
            <a:off x="1786339" y="1703401"/>
            <a:ext cx="473400" cy="473400"/>
            <a:chOff x="1786339" y="1703401"/>
            <a:chExt cx="473400" cy="473400"/>
          </a:xfrm>
        </p:grpSpPr>
        <p:sp>
          <p:nvSpPr>
            <p:cNvPr id="399" name="Google Shape;399;p38"/>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Sniglet"/>
                <a:ea typeface="Sniglet"/>
                <a:cs typeface="Sniglet"/>
                <a:sym typeface="Sniglet"/>
              </a:endParaRPr>
            </a:p>
          </p:txBody>
        </p:sp>
        <p:sp>
          <p:nvSpPr>
            <p:cNvPr id="400" name="Google Shape;400;p38"/>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Sniglet"/>
                  <a:ea typeface="Sniglet"/>
                  <a:cs typeface="Sniglet"/>
                  <a:sym typeface="Sniglet"/>
                </a:rPr>
                <a:t>1</a:t>
              </a:r>
              <a:endParaRPr sz="600">
                <a:solidFill>
                  <a:schemeClr val="dk1"/>
                </a:solidFill>
                <a:latin typeface="Sniglet"/>
                <a:ea typeface="Sniglet"/>
                <a:cs typeface="Sniglet"/>
                <a:sym typeface="Sniglet"/>
              </a:endParaRPr>
            </a:p>
          </p:txBody>
        </p:sp>
      </p:grpSp>
      <p:grpSp>
        <p:nvGrpSpPr>
          <p:cNvPr id="401" name="Google Shape;401;p38"/>
          <p:cNvGrpSpPr/>
          <p:nvPr/>
        </p:nvGrpSpPr>
        <p:grpSpPr>
          <a:xfrm>
            <a:off x="3814414" y="1703401"/>
            <a:ext cx="473400" cy="473400"/>
            <a:chOff x="3814414" y="1703401"/>
            <a:chExt cx="473400" cy="473400"/>
          </a:xfrm>
        </p:grpSpPr>
        <p:sp>
          <p:nvSpPr>
            <p:cNvPr id="402" name="Google Shape;402;p38"/>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Sniglet"/>
                <a:ea typeface="Sniglet"/>
                <a:cs typeface="Sniglet"/>
                <a:sym typeface="Sniglet"/>
              </a:endParaRPr>
            </a:p>
          </p:txBody>
        </p:sp>
        <p:sp>
          <p:nvSpPr>
            <p:cNvPr id="403" name="Google Shape;403;p38"/>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Sniglet"/>
                  <a:ea typeface="Sniglet"/>
                  <a:cs typeface="Sniglet"/>
                  <a:sym typeface="Sniglet"/>
                </a:rPr>
                <a:t>3</a:t>
              </a:r>
              <a:endParaRPr sz="600">
                <a:solidFill>
                  <a:schemeClr val="dk1"/>
                </a:solidFill>
                <a:latin typeface="Sniglet"/>
                <a:ea typeface="Sniglet"/>
                <a:cs typeface="Sniglet"/>
                <a:sym typeface="Sniglet"/>
              </a:endParaRPr>
            </a:p>
          </p:txBody>
        </p:sp>
      </p:grpSp>
      <p:grpSp>
        <p:nvGrpSpPr>
          <p:cNvPr id="404" name="Google Shape;404;p38"/>
          <p:cNvGrpSpPr/>
          <p:nvPr/>
        </p:nvGrpSpPr>
        <p:grpSpPr>
          <a:xfrm>
            <a:off x="5842489" y="1703401"/>
            <a:ext cx="473400" cy="473400"/>
            <a:chOff x="5842489" y="1703401"/>
            <a:chExt cx="473400" cy="473400"/>
          </a:xfrm>
        </p:grpSpPr>
        <p:sp>
          <p:nvSpPr>
            <p:cNvPr id="405" name="Google Shape;405;p38"/>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Sniglet"/>
                <a:ea typeface="Sniglet"/>
                <a:cs typeface="Sniglet"/>
                <a:sym typeface="Sniglet"/>
              </a:endParaRPr>
            </a:p>
          </p:txBody>
        </p:sp>
        <p:sp>
          <p:nvSpPr>
            <p:cNvPr id="406" name="Google Shape;406;p38"/>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Sniglet"/>
                  <a:ea typeface="Sniglet"/>
                  <a:cs typeface="Sniglet"/>
                  <a:sym typeface="Sniglet"/>
                </a:rPr>
                <a:t>5</a:t>
              </a:r>
              <a:endParaRPr sz="600">
                <a:solidFill>
                  <a:schemeClr val="dk1"/>
                </a:solidFill>
                <a:latin typeface="Sniglet"/>
                <a:ea typeface="Sniglet"/>
                <a:cs typeface="Sniglet"/>
                <a:sym typeface="Sniglet"/>
              </a:endParaRPr>
            </a:p>
          </p:txBody>
        </p:sp>
      </p:grpSp>
      <p:grpSp>
        <p:nvGrpSpPr>
          <p:cNvPr id="407" name="Google Shape;407;p38"/>
          <p:cNvGrpSpPr/>
          <p:nvPr/>
        </p:nvGrpSpPr>
        <p:grpSpPr>
          <a:xfrm>
            <a:off x="6880814" y="3576300"/>
            <a:ext cx="473400" cy="473400"/>
            <a:chOff x="6880814" y="3576300"/>
            <a:chExt cx="473400" cy="473400"/>
          </a:xfrm>
        </p:grpSpPr>
        <p:sp>
          <p:nvSpPr>
            <p:cNvPr id="408" name="Google Shape;408;p38"/>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Sniglet"/>
                <a:ea typeface="Sniglet"/>
                <a:cs typeface="Sniglet"/>
                <a:sym typeface="Sniglet"/>
              </a:endParaRPr>
            </a:p>
          </p:txBody>
        </p:sp>
        <p:sp>
          <p:nvSpPr>
            <p:cNvPr id="409" name="Google Shape;409;p38"/>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Sniglet"/>
                  <a:ea typeface="Sniglet"/>
                  <a:cs typeface="Sniglet"/>
                  <a:sym typeface="Sniglet"/>
                </a:rPr>
                <a:t>6</a:t>
              </a:r>
              <a:endParaRPr sz="600">
                <a:solidFill>
                  <a:schemeClr val="dk1"/>
                </a:solidFill>
                <a:latin typeface="Sniglet"/>
                <a:ea typeface="Sniglet"/>
                <a:cs typeface="Sniglet"/>
                <a:sym typeface="Sniglet"/>
              </a:endParaRPr>
            </a:p>
          </p:txBody>
        </p:sp>
      </p:grpSp>
      <p:grpSp>
        <p:nvGrpSpPr>
          <p:cNvPr id="410" name="Google Shape;410;p38"/>
          <p:cNvGrpSpPr/>
          <p:nvPr/>
        </p:nvGrpSpPr>
        <p:grpSpPr>
          <a:xfrm>
            <a:off x="4852739" y="3576300"/>
            <a:ext cx="473400" cy="473400"/>
            <a:chOff x="4852739" y="3576300"/>
            <a:chExt cx="473400" cy="473400"/>
          </a:xfrm>
        </p:grpSpPr>
        <p:sp>
          <p:nvSpPr>
            <p:cNvPr id="411" name="Google Shape;411;p38"/>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Sniglet"/>
                <a:ea typeface="Sniglet"/>
                <a:cs typeface="Sniglet"/>
                <a:sym typeface="Sniglet"/>
              </a:endParaRPr>
            </a:p>
          </p:txBody>
        </p:sp>
        <p:sp>
          <p:nvSpPr>
            <p:cNvPr id="412" name="Google Shape;412;p38"/>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Sniglet"/>
                  <a:ea typeface="Sniglet"/>
                  <a:cs typeface="Sniglet"/>
                  <a:sym typeface="Sniglet"/>
                </a:rPr>
                <a:t>4</a:t>
              </a:r>
              <a:endParaRPr sz="600">
                <a:solidFill>
                  <a:schemeClr val="dk1"/>
                </a:solidFill>
                <a:latin typeface="Sniglet"/>
                <a:ea typeface="Sniglet"/>
                <a:cs typeface="Sniglet"/>
                <a:sym typeface="Sniglet"/>
              </a:endParaRPr>
            </a:p>
          </p:txBody>
        </p:sp>
      </p:grpSp>
      <p:grpSp>
        <p:nvGrpSpPr>
          <p:cNvPr id="413" name="Google Shape;413;p38"/>
          <p:cNvGrpSpPr/>
          <p:nvPr/>
        </p:nvGrpSpPr>
        <p:grpSpPr>
          <a:xfrm>
            <a:off x="2824664" y="3576300"/>
            <a:ext cx="473400" cy="473400"/>
            <a:chOff x="2824664" y="3576300"/>
            <a:chExt cx="473400" cy="473400"/>
          </a:xfrm>
        </p:grpSpPr>
        <p:sp>
          <p:nvSpPr>
            <p:cNvPr id="414" name="Google Shape;414;p38"/>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Sniglet"/>
                <a:ea typeface="Sniglet"/>
                <a:cs typeface="Sniglet"/>
                <a:sym typeface="Sniglet"/>
              </a:endParaRPr>
            </a:p>
          </p:txBody>
        </p:sp>
        <p:sp>
          <p:nvSpPr>
            <p:cNvPr id="415" name="Google Shape;415;p38"/>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Sniglet"/>
                  <a:ea typeface="Sniglet"/>
                  <a:cs typeface="Sniglet"/>
                  <a:sym typeface="Sniglet"/>
                </a:rPr>
                <a:t>2</a:t>
              </a:r>
              <a:endParaRPr sz="600">
                <a:solidFill>
                  <a:schemeClr val="dk1"/>
                </a:solidFill>
                <a:latin typeface="Sniglet"/>
                <a:ea typeface="Sniglet"/>
                <a:cs typeface="Sniglet"/>
                <a:sym typeface="Sniglet"/>
              </a:endParaRPr>
            </a:p>
          </p:txBody>
        </p:sp>
      </p:grpSp>
      <p:sp>
        <p:nvSpPr>
          <p:cNvPr id="416" name="Google Shape;416;p38"/>
          <p:cNvSpPr txBox="1"/>
          <p:nvPr/>
        </p:nvSpPr>
        <p:spPr>
          <a:xfrm>
            <a:off x="1379850"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dk2"/>
                </a:solidFill>
                <a:latin typeface="Sniglet"/>
                <a:ea typeface="Sniglet"/>
                <a:cs typeface="Sniglet"/>
                <a:sym typeface="Sniglet"/>
              </a:rPr>
              <a:t>Blue is the colour of the clear sky and the deep sea</a:t>
            </a:r>
            <a:endParaRPr sz="900">
              <a:solidFill>
                <a:schemeClr val="dk2"/>
              </a:solidFill>
              <a:latin typeface="Sniglet"/>
              <a:ea typeface="Sniglet"/>
              <a:cs typeface="Sniglet"/>
              <a:sym typeface="Sniglet"/>
            </a:endParaRPr>
          </a:p>
        </p:txBody>
      </p:sp>
      <p:sp>
        <p:nvSpPr>
          <p:cNvPr id="417" name="Google Shape;417;p38"/>
          <p:cNvSpPr txBox="1"/>
          <p:nvPr/>
        </p:nvSpPr>
        <p:spPr>
          <a:xfrm>
            <a:off x="3377205"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dk2"/>
                </a:solidFill>
                <a:latin typeface="Sniglet"/>
                <a:ea typeface="Sniglet"/>
                <a:cs typeface="Sniglet"/>
                <a:sym typeface="Sniglet"/>
              </a:rPr>
              <a:t>Red is the colour of danger and courage</a:t>
            </a:r>
            <a:endParaRPr sz="900">
              <a:solidFill>
                <a:schemeClr val="dk2"/>
              </a:solidFill>
              <a:latin typeface="Sniglet"/>
              <a:ea typeface="Sniglet"/>
              <a:cs typeface="Sniglet"/>
              <a:sym typeface="Sniglet"/>
            </a:endParaRPr>
          </a:p>
        </p:txBody>
      </p:sp>
      <p:sp>
        <p:nvSpPr>
          <p:cNvPr id="418" name="Google Shape;418;p38"/>
          <p:cNvSpPr txBox="1"/>
          <p:nvPr/>
        </p:nvSpPr>
        <p:spPr>
          <a:xfrm>
            <a:off x="5436010"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dk2"/>
                </a:solidFill>
                <a:latin typeface="Sniglet"/>
                <a:ea typeface="Sniglet"/>
                <a:cs typeface="Sniglet"/>
                <a:sym typeface="Sniglet"/>
              </a:rPr>
              <a:t>Black is the color of ebony and of outer space</a:t>
            </a:r>
            <a:endParaRPr sz="900">
              <a:solidFill>
                <a:schemeClr val="dk2"/>
              </a:solidFill>
              <a:latin typeface="Sniglet"/>
              <a:ea typeface="Sniglet"/>
              <a:cs typeface="Sniglet"/>
              <a:sym typeface="Sniglet"/>
            </a:endParaRPr>
          </a:p>
        </p:txBody>
      </p:sp>
      <p:sp>
        <p:nvSpPr>
          <p:cNvPr id="419" name="Google Shape;419;p38"/>
          <p:cNvSpPr txBox="1"/>
          <p:nvPr/>
        </p:nvSpPr>
        <p:spPr>
          <a:xfrm>
            <a:off x="241817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dk2"/>
                </a:solidFill>
                <a:latin typeface="Sniglet"/>
                <a:ea typeface="Sniglet"/>
                <a:cs typeface="Sniglet"/>
                <a:sym typeface="Sniglet"/>
              </a:rPr>
              <a:t>Yellow is the color of gold, butter and ripe lemons</a:t>
            </a:r>
            <a:endParaRPr sz="900">
              <a:solidFill>
                <a:schemeClr val="dk2"/>
              </a:solidFill>
              <a:latin typeface="Sniglet"/>
              <a:ea typeface="Sniglet"/>
              <a:cs typeface="Sniglet"/>
              <a:sym typeface="Sniglet"/>
            </a:endParaRPr>
          </a:p>
        </p:txBody>
      </p:sp>
      <p:sp>
        <p:nvSpPr>
          <p:cNvPr id="420" name="Google Shape;420;p38"/>
          <p:cNvSpPr txBox="1"/>
          <p:nvPr/>
        </p:nvSpPr>
        <p:spPr>
          <a:xfrm>
            <a:off x="444625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dk2"/>
                </a:solidFill>
                <a:latin typeface="Sniglet"/>
                <a:ea typeface="Sniglet"/>
                <a:cs typeface="Sniglet"/>
                <a:sym typeface="Sniglet"/>
              </a:rPr>
              <a:t>White is the color of milk and fresh snow</a:t>
            </a:r>
            <a:endParaRPr sz="900">
              <a:solidFill>
                <a:schemeClr val="dk2"/>
              </a:solidFill>
              <a:latin typeface="Sniglet"/>
              <a:ea typeface="Sniglet"/>
              <a:cs typeface="Sniglet"/>
              <a:sym typeface="Sniglet"/>
            </a:endParaRPr>
          </a:p>
        </p:txBody>
      </p:sp>
      <p:sp>
        <p:nvSpPr>
          <p:cNvPr id="421" name="Google Shape;421;p38"/>
          <p:cNvSpPr txBox="1"/>
          <p:nvPr/>
        </p:nvSpPr>
        <p:spPr>
          <a:xfrm>
            <a:off x="647433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dk2"/>
                </a:solidFill>
                <a:latin typeface="Sniglet"/>
                <a:ea typeface="Sniglet"/>
                <a:cs typeface="Sniglet"/>
                <a:sym typeface="Sniglet"/>
              </a:rPr>
              <a:t>Blue is the colour of the clear sky and the deep sea</a:t>
            </a:r>
            <a:endParaRPr sz="900">
              <a:solidFill>
                <a:schemeClr val="dk2"/>
              </a:solidFill>
              <a:latin typeface="Sniglet"/>
              <a:ea typeface="Sniglet"/>
              <a:cs typeface="Sniglet"/>
              <a:sym typeface="Snigle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9"/>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Gantt chart</a:t>
            </a:r>
            <a:endParaRPr/>
          </a:p>
        </p:txBody>
      </p:sp>
      <p:sp>
        <p:nvSpPr>
          <p:cNvPr id="427" name="Google Shape;427;p3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41</a:t>
            </a:fld>
            <a:endParaRPr/>
          </a:p>
        </p:txBody>
      </p:sp>
      <p:graphicFrame>
        <p:nvGraphicFramePr>
          <p:cNvPr id="428" name="Google Shape;428;p39"/>
          <p:cNvGraphicFramePr/>
          <p:nvPr/>
        </p:nvGraphicFramePr>
        <p:xfrm>
          <a:off x="392525" y="1564481"/>
          <a:ext cx="3000000" cy="3000000"/>
        </p:xfrm>
        <a:graphic>
          <a:graphicData uri="http://schemas.openxmlformats.org/drawingml/2006/table">
            <a:tbl>
              <a:tblPr>
                <a:noFill/>
                <a:tableStyleId>{3D0B942B-5FDC-419F-A31C-88048C057ADA}</a:tableStyleId>
              </a:tblPr>
              <a:tblGrid>
                <a:gridCol w="1443500">
                  <a:extLst>
                    <a:ext uri="{9D8B030D-6E8A-4147-A177-3AD203B41FA5}">
                      <a16:colId xmlns:a16="http://schemas.microsoft.com/office/drawing/2014/main" val="20000"/>
                    </a:ext>
                  </a:extLst>
                </a:gridCol>
                <a:gridCol w="495650">
                  <a:extLst>
                    <a:ext uri="{9D8B030D-6E8A-4147-A177-3AD203B41FA5}">
                      <a16:colId xmlns:a16="http://schemas.microsoft.com/office/drawing/2014/main" val="20001"/>
                    </a:ext>
                  </a:extLst>
                </a:gridCol>
                <a:gridCol w="495650">
                  <a:extLst>
                    <a:ext uri="{9D8B030D-6E8A-4147-A177-3AD203B41FA5}">
                      <a16:colId xmlns:a16="http://schemas.microsoft.com/office/drawing/2014/main" val="20002"/>
                    </a:ext>
                  </a:extLst>
                </a:gridCol>
                <a:gridCol w="495650">
                  <a:extLst>
                    <a:ext uri="{9D8B030D-6E8A-4147-A177-3AD203B41FA5}">
                      <a16:colId xmlns:a16="http://schemas.microsoft.com/office/drawing/2014/main" val="20003"/>
                    </a:ext>
                  </a:extLst>
                </a:gridCol>
                <a:gridCol w="495650">
                  <a:extLst>
                    <a:ext uri="{9D8B030D-6E8A-4147-A177-3AD203B41FA5}">
                      <a16:colId xmlns:a16="http://schemas.microsoft.com/office/drawing/2014/main" val="20004"/>
                    </a:ext>
                  </a:extLst>
                </a:gridCol>
                <a:gridCol w="495650">
                  <a:extLst>
                    <a:ext uri="{9D8B030D-6E8A-4147-A177-3AD203B41FA5}">
                      <a16:colId xmlns:a16="http://schemas.microsoft.com/office/drawing/2014/main" val="20005"/>
                    </a:ext>
                  </a:extLst>
                </a:gridCol>
                <a:gridCol w="495650">
                  <a:extLst>
                    <a:ext uri="{9D8B030D-6E8A-4147-A177-3AD203B41FA5}">
                      <a16:colId xmlns:a16="http://schemas.microsoft.com/office/drawing/2014/main" val="20006"/>
                    </a:ext>
                  </a:extLst>
                </a:gridCol>
                <a:gridCol w="495650">
                  <a:extLst>
                    <a:ext uri="{9D8B030D-6E8A-4147-A177-3AD203B41FA5}">
                      <a16:colId xmlns:a16="http://schemas.microsoft.com/office/drawing/2014/main" val="20007"/>
                    </a:ext>
                  </a:extLst>
                </a:gridCol>
                <a:gridCol w="495650">
                  <a:extLst>
                    <a:ext uri="{9D8B030D-6E8A-4147-A177-3AD203B41FA5}">
                      <a16:colId xmlns:a16="http://schemas.microsoft.com/office/drawing/2014/main" val="20008"/>
                    </a:ext>
                  </a:extLst>
                </a:gridCol>
                <a:gridCol w="495650">
                  <a:extLst>
                    <a:ext uri="{9D8B030D-6E8A-4147-A177-3AD203B41FA5}">
                      <a16:colId xmlns:a16="http://schemas.microsoft.com/office/drawing/2014/main" val="20009"/>
                    </a:ext>
                  </a:extLst>
                </a:gridCol>
                <a:gridCol w="495650">
                  <a:extLst>
                    <a:ext uri="{9D8B030D-6E8A-4147-A177-3AD203B41FA5}">
                      <a16:colId xmlns:a16="http://schemas.microsoft.com/office/drawing/2014/main" val="20010"/>
                    </a:ext>
                  </a:extLst>
                </a:gridCol>
                <a:gridCol w="495650">
                  <a:extLst>
                    <a:ext uri="{9D8B030D-6E8A-4147-A177-3AD203B41FA5}">
                      <a16:colId xmlns:a16="http://schemas.microsoft.com/office/drawing/2014/main" val="20011"/>
                    </a:ext>
                  </a:extLst>
                </a:gridCol>
                <a:gridCol w="495650">
                  <a:extLst>
                    <a:ext uri="{9D8B030D-6E8A-4147-A177-3AD203B41FA5}">
                      <a16:colId xmlns:a16="http://schemas.microsoft.com/office/drawing/2014/main" val="20012"/>
                    </a:ext>
                  </a:extLst>
                </a:gridCol>
                <a:gridCol w="495650">
                  <a:extLst>
                    <a:ext uri="{9D8B030D-6E8A-4147-A177-3AD203B41FA5}">
                      <a16:colId xmlns:a16="http://schemas.microsoft.com/office/drawing/2014/main" val="20013"/>
                    </a:ext>
                  </a:extLst>
                </a:gridCol>
                <a:gridCol w="495650">
                  <a:extLst>
                    <a:ext uri="{9D8B030D-6E8A-4147-A177-3AD203B41FA5}">
                      <a16:colId xmlns:a16="http://schemas.microsoft.com/office/drawing/2014/main" val="20014"/>
                    </a:ext>
                  </a:extLst>
                </a:gridCol>
              </a:tblGrid>
              <a:tr h="319775">
                <a:tc>
                  <a:txBody>
                    <a:bodyPr/>
                    <a:lstStyle/>
                    <a:p>
                      <a:pPr marL="0" lvl="0" indent="0" algn="l" rtl="0">
                        <a:spcBef>
                          <a:spcPts val="0"/>
                        </a:spcBef>
                        <a:spcAft>
                          <a:spcPts val="0"/>
                        </a:spcAft>
                        <a:buNone/>
                      </a:pP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gridSpan="7">
                  <a:txBody>
                    <a:bodyPr/>
                    <a:lstStyle/>
                    <a:p>
                      <a:pPr marL="0" lvl="0" indent="0" algn="ctr" rtl="0">
                        <a:spcBef>
                          <a:spcPts val="0"/>
                        </a:spcBef>
                        <a:spcAft>
                          <a:spcPts val="0"/>
                        </a:spcAft>
                        <a:buNone/>
                      </a:pPr>
                      <a:r>
                        <a:rPr lang="en" sz="800" b="1">
                          <a:solidFill>
                            <a:schemeClr val="dk2"/>
                          </a:solidFill>
                          <a:latin typeface="Sniglet"/>
                          <a:ea typeface="Sniglet"/>
                          <a:cs typeface="Sniglet"/>
                          <a:sym typeface="Sniglet"/>
                        </a:rPr>
                        <a:t>Week 1</a:t>
                      </a:r>
                      <a:endParaRPr sz="800" b="1">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lvl="0" indent="0" algn="ctr" rtl="0">
                        <a:spcBef>
                          <a:spcPts val="0"/>
                        </a:spcBef>
                        <a:spcAft>
                          <a:spcPts val="0"/>
                        </a:spcAft>
                        <a:buNone/>
                      </a:pPr>
                      <a:r>
                        <a:rPr lang="en" sz="800" b="1">
                          <a:solidFill>
                            <a:schemeClr val="dk2"/>
                          </a:solidFill>
                          <a:latin typeface="Sniglet"/>
                          <a:ea typeface="Sniglet"/>
                          <a:cs typeface="Sniglet"/>
                          <a:sym typeface="Sniglet"/>
                        </a:rPr>
                        <a:t>Week 2</a:t>
                      </a:r>
                      <a:endParaRPr sz="800" b="1">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9775">
                <a:tc>
                  <a:txBody>
                    <a:bodyPr/>
                    <a:lstStyle/>
                    <a:p>
                      <a:pPr marL="0" lvl="0" indent="0" algn="l" rtl="0">
                        <a:spcBef>
                          <a:spcPts val="0"/>
                        </a:spcBef>
                        <a:spcAft>
                          <a:spcPts val="0"/>
                        </a:spcAft>
                        <a:buNone/>
                      </a:pP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2"/>
                          </a:solidFill>
                          <a:latin typeface="Sniglet"/>
                          <a:ea typeface="Sniglet"/>
                          <a:cs typeface="Sniglet"/>
                          <a:sym typeface="Sniglet"/>
                        </a:rPr>
                        <a:t>1</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a:solidFill>
                            <a:schemeClr val="dk2"/>
                          </a:solidFill>
                          <a:latin typeface="Sniglet"/>
                          <a:ea typeface="Sniglet"/>
                          <a:cs typeface="Sniglet"/>
                          <a:sym typeface="Sniglet"/>
                        </a:rPr>
                        <a:t>2</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a:solidFill>
                            <a:schemeClr val="dk2"/>
                          </a:solidFill>
                          <a:latin typeface="Sniglet"/>
                          <a:ea typeface="Sniglet"/>
                          <a:cs typeface="Sniglet"/>
                          <a:sym typeface="Sniglet"/>
                        </a:rPr>
                        <a:t>3</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a:solidFill>
                            <a:schemeClr val="dk2"/>
                          </a:solidFill>
                          <a:latin typeface="Sniglet"/>
                          <a:ea typeface="Sniglet"/>
                          <a:cs typeface="Sniglet"/>
                          <a:sym typeface="Sniglet"/>
                        </a:rPr>
                        <a:t>4</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a:solidFill>
                            <a:schemeClr val="dk2"/>
                          </a:solidFill>
                          <a:latin typeface="Sniglet"/>
                          <a:ea typeface="Sniglet"/>
                          <a:cs typeface="Sniglet"/>
                          <a:sym typeface="Sniglet"/>
                        </a:rPr>
                        <a:t>5</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a:solidFill>
                            <a:schemeClr val="dk2"/>
                          </a:solidFill>
                          <a:latin typeface="Sniglet"/>
                          <a:ea typeface="Sniglet"/>
                          <a:cs typeface="Sniglet"/>
                          <a:sym typeface="Sniglet"/>
                        </a:rPr>
                        <a:t>6</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a:solidFill>
                            <a:schemeClr val="dk2"/>
                          </a:solidFill>
                          <a:latin typeface="Sniglet"/>
                          <a:ea typeface="Sniglet"/>
                          <a:cs typeface="Sniglet"/>
                          <a:sym typeface="Sniglet"/>
                        </a:rPr>
                        <a:t>7</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a:solidFill>
                            <a:schemeClr val="dk2"/>
                          </a:solidFill>
                          <a:latin typeface="Sniglet"/>
                          <a:ea typeface="Sniglet"/>
                          <a:cs typeface="Sniglet"/>
                          <a:sym typeface="Sniglet"/>
                        </a:rPr>
                        <a:t>8</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a:solidFill>
                            <a:schemeClr val="dk2"/>
                          </a:solidFill>
                          <a:latin typeface="Sniglet"/>
                          <a:ea typeface="Sniglet"/>
                          <a:cs typeface="Sniglet"/>
                          <a:sym typeface="Sniglet"/>
                        </a:rPr>
                        <a:t>9</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a:solidFill>
                            <a:schemeClr val="dk2"/>
                          </a:solidFill>
                          <a:latin typeface="Sniglet"/>
                          <a:ea typeface="Sniglet"/>
                          <a:cs typeface="Sniglet"/>
                          <a:sym typeface="Sniglet"/>
                        </a:rPr>
                        <a:t>10</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a:solidFill>
                            <a:schemeClr val="dk2"/>
                          </a:solidFill>
                          <a:latin typeface="Sniglet"/>
                          <a:ea typeface="Sniglet"/>
                          <a:cs typeface="Sniglet"/>
                          <a:sym typeface="Sniglet"/>
                        </a:rPr>
                        <a:t>11</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a:solidFill>
                            <a:schemeClr val="dk2"/>
                          </a:solidFill>
                          <a:latin typeface="Sniglet"/>
                          <a:ea typeface="Sniglet"/>
                          <a:cs typeface="Sniglet"/>
                          <a:sym typeface="Sniglet"/>
                        </a:rPr>
                        <a:t>12</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a:solidFill>
                            <a:schemeClr val="dk2"/>
                          </a:solidFill>
                          <a:latin typeface="Sniglet"/>
                          <a:ea typeface="Sniglet"/>
                          <a:cs typeface="Sniglet"/>
                          <a:sym typeface="Sniglet"/>
                        </a:rPr>
                        <a:t>13</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a:solidFill>
                            <a:schemeClr val="dk2"/>
                          </a:solidFill>
                          <a:latin typeface="Sniglet"/>
                          <a:ea typeface="Sniglet"/>
                          <a:cs typeface="Sniglet"/>
                          <a:sym typeface="Sniglet"/>
                        </a:rPr>
                        <a:t>14</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19775">
                <a:tc>
                  <a:txBody>
                    <a:bodyPr/>
                    <a:lstStyle/>
                    <a:p>
                      <a:pPr marL="0" lvl="0" indent="0" algn="r" rtl="0">
                        <a:spcBef>
                          <a:spcPts val="0"/>
                        </a:spcBef>
                        <a:spcAft>
                          <a:spcPts val="0"/>
                        </a:spcAft>
                        <a:buNone/>
                      </a:pPr>
                      <a:r>
                        <a:rPr lang="en" sz="800">
                          <a:solidFill>
                            <a:schemeClr val="dk2"/>
                          </a:solidFill>
                          <a:latin typeface="Sniglet"/>
                          <a:ea typeface="Sniglet"/>
                          <a:cs typeface="Sniglet"/>
                          <a:sym typeface="Sniglet"/>
                        </a:rPr>
                        <a:t>Task 1</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dk2"/>
                          </a:solidFill>
                          <a:latin typeface="Sniglet"/>
                          <a:ea typeface="Sniglet"/>
                          <a:cs typeface="Sniglet"/>
                          <a:sym typeface="Sniglet"/>
                        </a:rPr>
                        <a:t>Task 2</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a:t>
                      </a: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dk2"/>
                          </a:solidFill>
                          <a:latin typeface="Sniglet"/>
                          <a:ea typeface="Sniglet"/>
                          <a:cs typeface="Sniglet"/>
                          <a:sym typeface="Sniglet"/>
                        </a:rPr>
                        <a:t>Task 3</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dk2"/>
                          </a:solidFill>
                          <a:latin typeface="Sniglet"/>
                          <a:ea typeface="Sniglet"/>
                          <a:cs typeface="Sniglet"/>
                          <a:sym typeface="Sniglet"/>
                        </a:rPr>
                        <a:t>Task 4</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a:t>
                      </a: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dk2"/>
                          </a:solidFill>
                          <a:latin typeface="Sniglet"/>
                          <a:ea typeface="Sniglet"/>
                          <a:cs typeface="Sniglet"/>
                          <a:sym typeface="Sniglet"/>
                        </a:rPr>
                        <a:t>Task 5</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a:t>
                      </a: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dk2"/>
                          </a:solidFill>
                          <a:latin typeface="Sniglet"/>
                          <a:ea typeface="Sniglet"/>
                          <a:cs typeface="Sniglet"/>
                          <a:sym typeface="Sniglet"/>
                        </a:rPr>
                        <a:t>Task 6</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dk2"/>
                          </a:solidFill>
                          <a:latin typeface="Sniglet"/>
                          <a:ea typeface="Sniglet"/>
                          <a:cs typeface="Sniglet"/>
                          <a:sym typeface="Sniglet"/>
                        </a:rPr>
                        <a:t>Task 7</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8"/>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dk2"/>
                          </a:solidFill>
                          <a:latin typeface="Sniglet"/>
                          <a:ea typeface="Sniglet"/>
                          <a:cs typeface="Sniglet"/>
                          <a:sym typeface="Sniglet"/>
                        </a:rPr>
                        <a:t>Task 8</a:t>
                      </a:r>
                      <a:endParaRPr sz="800">
                        <a:solidFill>
                          <a:schemeClr val="dk2"/>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a:solidFill>
                          <a:schemeClr val="lt1"/>
                        </a:solidFill>
                        <a:latin typeface="Sniglet"/>
                        <a:ea typeface="Sniglet"/>
                        <a:cs typeface="Sniglet"/>
                        <a:sym typeface="Sniglet"/>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2"/>
                    </a:solidFill>
                  </a:tcPr>
                </a:tc>
                <a:extLst>
                  <a:ext uri="{0D108BD9-81ED-4DB2-BD59-A6C34878D82A}">
                    <a16:rowId xmlns:a16="http://schemas.microsoft.com/office/drawing/2014/main" val="10009"/>
                  </a:ext>
                </a:extLst>
              </a:tr>
            </a:tbl>
          </a:graphicData>
        </a:graphic>
      </p:graphicFrame>
      <p:sp>
        <p:nvSpPr>
          <p:cNvPr id="429" name="Google Shape;429;p39"/>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9"/>
          <p:cNvSpPr/>
          <p:nvPr/>
        </p:nvSpPr>
        <p:spPr>
          <a:xfrm>
            <a:off x="4289885" y="484688"/>
            <a:ext cx="492437" cy="398329"/>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0"/>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SWOT Analysis</a:t>
            </a:r>
            <a:endParaRPr/>
          </a:p>
        </p:txBody>
      </p:sp>
      <p:sp>
        <p:nvSpPr>
          <p:cNvPr id="436" name="Google Shape;436;p4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42</a:t>
            </a:fld>
            <a:endParaRPr/>
          </a:p>
        </p:txBody>
      </p:sp>
      <p:sp>
        <p:nvSpPr>
          <p:cNvPr id="437" name="Google Shape;437;p40"/>
          <p:cNvSpPr/>
          <p:nvPr/>
        </p:nvSpPr>
        <p:spPr>
          <a:xfrm>
            <a:off x="706625" y="1526875"/>
            <a:ext cx="3795000" cy="1429500"/>
          </a:xfrm>
          <a:prstGeom prst="rect">
            <a:avLst/>
          </a:prstGeom>
          <a:solidFill>
            <a:schemeClr val="lt2"/>
          </a:solidFill>
          <a:ln>
            <a:noFill/>
          </a:ln>
        </p:spPr>
        <p:txBody>
          <a:bodyPr spcFirstLastPara="1" wrap="square" lIns="91425" tIns="91425" rIns="1371600" bIns="91425" anchor="t" anchorCtr="0">
            <a:noAutofit/>
          </a:bodyPr>
          <a:lstStyle/>
          <a:p>
            <a:pPr marL="0" lvl="0" indent="0" algn="l" rtl="0">
              <a:spcBef>
                <a:spcPts val="0"/>
              </a:spcBef>
              <a:spcAft>
                <a:spcPts val="0"/>
              </a:spcAft>
              <a:buNone/>
            </a:pPr>
            <a:r>
              <a:rPr lang="en">
                <a:solidFill>
                  <a:schemeClr val="lt1"/>
                </a:solidFill>
                <a:latin typeface="Sniglet"/>
                <a:ea typeface="Sniglet"/>
                <a:cs typeface="Sniglet"/>
                <a:sym typeface="Sniglet"/>
              </a:rPr>
              <a:t>STRENGTHS</a:t>
            </a:r>
            <a:endParaRPr>
              <a:solidFill>
                <a:schemeClr val="lt1"/>
              </a:solidFill>
              <a:latin typeface="Sniglet"/>
              <a:ea typeface="Sniglet"/>
              <a:cs typeface="Sniglet"/>
              <a:sym typeface="Sniglet"/>
            </a:endParaRPr>
          </a:p>
          <a:p>
            <a:pPr marL="0" lvl="0" indent="0" algn="l" rtl="0">
              <a:spcBef>
                <a:spcPts val="600"/>
              </a:spcBef>
              <a:spcAft>
                <a:spcPts val="600"/>
              </a:spcAft>
              <a:buNone/>
            </a:pPr>
            <a:r>
              <a:rPr lang="en">
                <a:solidFill>
                  <a:schemeClr val="lt1"/>
                </a:solidFill>
                <a:latin typeface="Sniglet"/>
                <a:ea typeface="Sniglet"/>
                <a:cs typeface="Sniglet"/>
                <a:sym typeface="Sniglet"/>
              </a:rPr>
              <a:t>Blue is the colour of the clear sky and the deep sea</a:t>
            </a:r>
            <a:endParaRPr>
              <a:solidFill>
                <a:schemeClr val="lt1"/>
              </a:solidFill>
              <a:latin typeface="Sniglet"/>
              <a:ea typeface="Sniglet"/>
              <a:cs typeface="Sniglet"/>
              <a:sym typeface="Sniglet"/>
            </a:endParaRPr>
          </a:p>
        </p:txBody>
      </p:sp>
      <p:sp>
        <p:nvSpPr>
          <p:cNvPr id="438" name="Google Shape;438;p40"/>
          <p:cNvSpPr/>
          <p:nvPr/>
        </p:nvSpPr>
        <p:spPr>
          <a:xfrm>
            <a:off x="4658567" y="1526875"/>
            <a:ext cx="3795000" cy="1429500"/>
          </a:xfrm>
          <a:prstGeom prst="rect">
            <a:avLst/>
          </a:prstGeom>
          <a:solidFill>
            <a:schemeClr val="lt2"/>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r>
              <a:rPr lang="en">
                <a:solidFill>
                  <a:schemeClr val="lt1"/>
                </a:solidFill>
                <a:latin typeface="Sniglet"/>
                <a:ea typeface="Sniglet"/>
                <a:cs typeface="Sniglet"/>
                <a:sym typeface="Sniglet"/>
              </a:rPr>
              <a:t>WEAKNESSES</a:t>
            </a:r>
            <a:endParaRPr>
              <a:solidFill>
                <a:schemeClr val="lt1"/>
              </a:solidFill>
              <a:latin typeface="Sniglet"/>
              <a:ea typeface="Sniglet"/>
              <a:cs typeface="Sniglet"/>
              <a:sym typeface="Sniglet"/>
            </a:endParaRPr>
          </a:p>
          <a:p>
            <a:pPr marL="0" lvl="0" indent="0" algn="r" rtl="0">
              <a:spcBef>
                <a:spcPts val="600"/>
              </a:spcBef>
              <a:spcAft>
                <a:spcPts val="600"/>
              </a:spcAft>
              <a:buNone/>
            </a:pPr>
            <a:r>
              <a:rPr lang="en">
                <a:solidFill>
                  <a:schemeClr val="lt1"/>
                </a:solidFill>
                <a:latin typeface="Sniglet"/>
                <a:ea typeface="Sniglet"/>
                <a:cs typeface="Sniglet"/>
                <a:sym typeface="Sniglet"/>
              </a:rPr>
              <a:t>Yellow is the color of gold, butter and ripe lemons</a:t>
            </a:r>
            <a:endParaRPr>
              <a:solidFill>
                <a:schemeClr val="lt1"/>
              </a:solidFill>
              <a:latin typeface="Sniglet"/>
              <a:ea typeface="Sniglet"/>
              <a:cs typeface="Sniglet"/>
              <a:sym typeface="Sniglet"/>
            </a:endParaRPr>
          </a:p>
        </p:txBody>
      </p:sp>
      <p:sp>
        <p:nvSpPr>
          <p:cNvPr id="439" name="Google Shape;439;p40"/>
          <p:cNvSpPr/>
          <p:nvPr/>
        </p:nvSpPr>
        <p:spPr>
          <a:xfrm>
            <a:off x="706625" y="3113396"/>
            <a:ext cx="3795000" cy="1429500"/>
          </a:xfrm>
          <a:prstGeom prst="rect">
            <a:avLst/>
          </a:prstGeom>
          <a:solidFill>
            <a:schemeClr val="lt2"/>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a:solidFill>
                <a:schemeClr val="lt1"/>
              </a:solidFill>
              <a:latin typeface="Sniglet"/>
              <a:ea typeface="Sniglet"/>
              <a:cs typeface="Sniglet"/>
              <a:sym typeface="Sniglet"/>
            </a:endParaRPr>
          </a:p>
          <a:p>
            <a:pPr marL="0" lvl="0" indent="0" algn="l" rtl="0">
              <a:spcBef>
                <a:spcPts val="600"/>
              </a:spcBef>
              <a:spcAft>
                <a:spcPts val="0"/>
              </a:spcAft>
              <a:buClr>
                <a:schemeClr val="dk1"/>
              </a:buClr>
              <a:buSzPts val="1100"/>
              <a:buFont typeface="Arial"/>
              <a:buNone/>
            </a:pPr>
            <a:r>
              <a:rPr lang="en">
                <a:solidFill>
                  <a:schemeClr val="lt1"/>
                </a:solidFill>
                <a:latin typeface="Sniglet"/>
                <a:ea typeface="Sniglet"/>
                <a:cs typeface="Sniglet"/>
                <a:sym typeface="Sniglet"/>
              </a:rPr>
              <a:t>Black is the color of ebony and of outer space</a:t>
            </a:r>
            <a:endParaRPr>
              <a:solidFill>
                <a:schemeClr val="lt1"/>
              </a:solidFill>
              <a:latin typeface="Sniglet"/>
              <a:ea typeface="Sniglet"/>
              <a:cs typeface="Sniglet"/>
              <a:sym typeface="Sniglet"/>
            </a:endParaRPr>
          </a:p>
          <a:p>
            <a:pPr marL="0" lvl="0" indent="0" algn="l" rtl="0">
              <a:spcBef>
                <a:spcPts val="600"/>
              </a:spcBef>
              <a:spcAft>
                <a:spcPts val="600"/>
              </a:spcAft>
              <a:buClr>
                <a:schemeClr val="dk1"/>
              </a:buClr>
              <a:buSzPts val="1100"/>
              <a:buFont typeface="Arial"/>
              <a:buNone/>
            </a:pPr>
            <a:r>
              <a:rPr lang="en">
                <a:solidFill>
                  <a:schemeClr val="lt1"/>
                </a:solidFill>
                <a:latin typeface="Sniglet"/>
                <a:ea typeface="Sniglet"/>
                <a:cs typeface="Sniglet"/>
                <a:sym typeface="Sniglet"/>
              </a:rPr>
              <a:t>OPPORTUNITIES</a:t>
            </a:r>
            <a:endParaRPr>
              <a:solidFill>
                <a:schemeClr val="lt1"/>
              </a:solidFill>
              <a:latin typeface="Sniglet"/>
              <a:ea typeface="Sniglet"/>
              <a:cs typeface="Sniglet"/>
              <a:sym typeface="Sniglet"/>
            </a:endParaRPr>
          </a:p>
        </p:txBody>
      </p:sp>
      <p:sp>
        <p:nvSpPr>
          <p:cNvPr id="440" name="Google Shape;440;p40"/>
          <p:cNvSpPr/>
          <p:nvPr/>
        </p:nvSpPr>
        <p:spPr>
          <a:xfrm>
            <a:off x="4658567" y="3113396"/>
            <a:ext cx="3795000" cy="1429500"/>
          </a:xfrm>
          <a:prstGeom prst="rect">
            <a:avLst/>
          </a:prstGeom>
          <a:solidFill>
            <a:schemeClr val="lt2"/>
          </a:solidFill>
          <a:ln>
            <a:noFill/>
          </a:ln>
        </p:spPr>
        <p:txBody>
          <a:bodyPr spcFirstLastPara="1" wrap="square" lIns="1371600" tIns="91425" rIns="91425" bIns="91425" anchor="b" anchorCtr="0">
            <a:noAutofit/>
          </a:bodyPr>
          <a:lstStyle/>
          <a:p>
            <a:pPr marL="0" lvl="0" indent="0" algn="r" rtl="0">
              <a:spcBef>
                <a:spcPts val="0"/>
              </a:spcBef>
              <a:spcAft>
                <a:spcPts val="0"/>
              </a:spcAft>
              <a:buClr>
                <a:schemeClr val="dk1"/>
              </a:buClr>
              <a:buSzPts val="1100"/>
              <a:buFont typeface="Arial"/>
              <a:buNone/>
            </a:pPr>
            <a:r>
              <a:rPr lang="en">
                <a:solidFill>
                  <a:schemeClr val="lt1"/>
                </a:solidFill>
                <a:latin typeface="Sniglet"/>
                <a:ea typeface="Sniglet"/>
                <a:cs typeface="Sniglet"/>
                <a:sym typeface="Sniglet"/>
              </a:rPr>
              <a:t>White is the color of milk and fresh snow</a:t>
            </a:r>
            <a:endParaRPr>
              <a:solidFill>
                <a:schemeClr val="lt1"/>
              </a:solidFill>
              <a:latin typeface="Sniglet"/>
              <a:ea typeface="Sniglet"/>
              <a:cs typeface="Sniglet"/>
              <a:sym typeface="Sniglet"/>
            </a:endParaRPr>
          </a:p>
          <a:p>
            <a:pPr marL="0" lvl="0" indent="0" algn="r" rtl="0">
              <a:spcBef>
                <a:spcPts val="600"/>
              </a:spcBef>
              <a:spcAft>
                <a:spcPts val="600"/>
              </a:spcAft>
              <a:buNone/>
            </a:pPr>
            <a:r>
              <a:rPr lang="en">
                <a:solidFill>
                  <a:schemeClr val="lt1"/>
                </a:solidFill>
                <a:latin typeface="Sniglet"/>
                <a:ea typeface="Sniglet"/>
                <a:cs typeface="Sniglet"/>
                <a:sym typeface="Sniglet"/>
              </a:rPr>
              <a:t>THREATS</a:t>
            </a:r>
            <a:endParaRPr>
              <a:solidFill>
                <a:schemeClr val="lt1"/>
              </a:solidFill>
              <a:latin typeface="Sniglet"/>
              <a:ea typeface="Sniglet"/>
              <a:cs typeface="Sniglet"/>
              <a:sym typeface="Sniglet"/>
            </a:endParaRPr>
          </a:p>
        </p:txBody>
      </p:sp>
      <p:sp>
        <p:nvSpPr>
          <p:cNvPr id="441" name="Google Shape;441;p40"/>
          <p:cNvSpPr/>
          <p:nvPr/>
        </p:nvSpPr>
        <p:spPr>
          <a:xfrm>
            <a:off x="3412212" y="1865190"/>
            <a:ext cx="2180700" cy="21807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rot="5400000">
            <a:off x="3569452" y="1865190"/>
            <a:ext cx="2180700" cy="21807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rot="10800000">
            <a:off x="3569452" y="2023644"/>
            <a:ext cx="2180700" cy="2180700"/>
          </a:xfrm>
          <a:prstGeom prst="pie">
            <a:avLst>
              <a:gd name="adj1" fmla="val 10788866"/>
              <a:gd name="adj2" fmla="val 162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rot="-5400000">
            <a:off x="3412212" y="2023644"/>
            <a:ext cx="2180700" cy="21807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0"/>
          <p:cNvSpPr/>
          <p:nvPr/>
        </p:nvSpPr>
        <p:spPr>
          <a:xfrm>
            <a:off x="3914268" y="2320070"/>
            <a:ext cx="333215" cy="445760"/>
          </a:xfrm>
          <a:prstGeom prst="rect">
            <a:avLst/>
          </a:prstGeom>
        </p:spPr>
        <p:txBody>
          <a:bodyPr>
            <a:prstTxWarp prst="textPlain">
              <a:avLst/>
            </a:prstTxWarp>
          </a:bodyPr>
          <a:lstStyle/>
          <a:p>
            <a:pPr lvl="0" algn="ctr"/>
            <a:r>
              <a:rPr b="1" i="0">
                <a:ln>
                  <a:noFill/>
                </a:ln>
                <a:solidFill>
                  <a:schemeClr val="lt1"/>
                </a:solidFill>
                <a:latin typeface="Walter Turncoat"/>
              </a:rPr>
              <a:t>S</a:t>
            </a:r>
          </a:p>
        </p:txBody>
      </p:sp>
      <p:sp>
        <p:nvSpPr>
          <p:cNvPr id="446" name="Google Shape;446;p40"/>
          <p:cNvSpPr/>
          <p:nvPr/>
        </p:nvSpPr>
        <p:spPr>
          <a:xfrm>
            <a:off x="4830569" y="2327035"/>
            <a:ext cx="600678" cy="422358"/>
          </a:xfrm>
          <a:prstGeom prst="rect">
            <a:avLst/>
          </a:prstGeom>
        </p:spPr>
        <p:txBody>
          <a:bodyPr>
            <a:prstTxWarp prst="textPlain">
              <a:avLst/>
            </a:prstTxWarp>
          </a:bodyPr>
          <a:lstStyle/>
          <a:p>
            <a:pPr lvl="0" algn="ctr"/>
            <a:r>
              <a:rPr b="1" i="0">
                <a:ln>
                  <a:noFill/>
                </a:ln>
                <a:solidFill>
                  <a:schemeClr val="lt1"/>
                </a:solidFill>
                <a:latin typeface="Walter Turncoat"/>
              </a:rPr>
              <a:t>W</a:t>
            </a:r>
          </a:p>
        </p:txBody>
      </p:sp>
      <p:sp>
        <p:nvSpPr>
          <p:cNvPr id="447" name="Google Shape;447;p40"/>
          <p:cNvSpPr/>
          <p:nvPr/>
        </p:nvSpPr>
        <p:spPr>
          <a:xfrm>
            <a:off x="3883064" y="3318243"/>
            <a:ext cx="394508" cy="429601"/>
          </a:xfrm>
          <a:prstGeom prst="rect">
            <a:avLst/>
          </a:prstGeom>
        </p:spPr>
        <p:txBody>
          <a:bodyPr>
            <a:prstTxWarp prst="textPlain">
              <a:avLst/>
            </a:prstTxWarp>
          </a:bodyPr>
          <a:lstStyle/>
          <a:p>
            <a:pPr lvl="0" algn="ctr"/>
            <a:r>
              <a:rPr b="1" i="0">
                <a:ln>
                  <a:noFill/>
                </a:ln>
                <a:solidFill>
                  <a:schemeClr val="lt1"/>
                </a:solidFill>
                <a:latin typeface="Walter Turncoat"/>
              </a:rPr>
              <a:t>O</a:t>
            </a:r>
          </a:p>
        </p:txBody>
      </p:sp>
      <p:sp>
        <p:nvSpPr>
          <p:cNvPr id="448" name="Google Shape;448;p40"/>
          <p:cNvSpPr/>
          <p:nvPr/>
        </p:nvSpPr>
        <p:spPr>
          <a:xfrm>
            <a:off x="4933654" y="3325208"/>
            <a:ext cx="391722" cy="415114"/>
          </a:xfrm>
          <a:prstGeom prst="rect">
            <a:avLst/>
          </a:prstGeom>
        </p:spPr>
        <p:txBody>
          <a:bodyPr>
            <a:prstTxWarp prst="textPlain">
              <a:avLst/>
            </a:prstTxWarp>
          </a:bodyPr>
          <a:lstStyle/>
          <a:p>
            <a:pPr lvl="0" algn="ctr"/>
            <a:r>
              <a:rPr b="1" i="0">
                <a:ln>
                  <a:noFill/>
                </a:ln>
                <a:solidFill>
                  <a:schemeClr val="lt1"/>
                </a:solidFill>
                <a:latin typeface="Walter Turncoat"/>
              </a:rPr>
              <a:t>T</a:t>
            </a:r>
          </a:p>
        </p:txBody>
      </p:sp>
      <p:sp>
        <p:nvSpPr>
          <p:cNvPr id="449" name="Google Shape;449;p40"/>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4363252" y="476438"/>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1"/>
          <p:cNvSpPr txBox="1">
            <a:spLocks noGrp="1"/>
          </p:cNvSpPr>
          <p:nvPr>
            <p:ph type="title"/>
          </p:nvPr>
        </p:nvSpPr>
        <p:spPr>
          <a:xfrm>
            <a:off x="262200" y="0"/>
            <a:ext cx="86196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a:t>Business Model Canvas</a:t>
            </a:r>
            <a:endParaRPr sz="1200"/>
          </a:p>
        </p:txBody>
      </p:sp>
      <p:sp>
        <p:nvSpPr>
          <p:cNvPr id="456" name="Google Shape;456;p41"/>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43</a:t>
            </a:fld>
            <a:endParaRPr/>
          </a:p>
        </p:txBody>
      </p:sp>
      <p:sp>
        <p:nvSpPr>
          <p:cNvPr id="457" name="Google Shape;457;p41"/>
          <p:cNvSpPr txBox="1"/>
          <p:nvPr/>
        </p:nvSpPr>
        <p:spPr>
          <a:xfrm>
            <a:off x="1986120" y="467025"/>
            <a:ext cx="1723800" cy="1594500"/>
          </a:xfrm>
          <a:prstGeom prst="rect">
            <a:avLst/>
          </a:prstGeom>
          <a:solidFill>
            <a:srgbClr val="FFFFFF">
              <a:alpha val="11150"/>
            </a:srgbClr>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latin typeface="Walter Turncoat"/>
                <a:ea typeface="Walter Turncoat"/>
                <a:cs typeface="Walter Turncoat"/>
                <a:sym typeface="Walter Turncoat"/>
              </a:rPr>
              <a:t>Key Activities</a:t>
            </a:r>
            <a:endParaRPr sz="900">
              <a:solidFill>
                <a:schemeClr val="lt1"/>
              </a:solidFill>
              <a:latin typeface="Walter Turncoat"/>
              <a:ea typeface="Walter Turncoat"/>
              <a:cs typeface="Walter Turncoat"/>
              <a:sym typeface="Walter Turncoat"/>
            </a:endParaRPr>
          </a:p>
          <a:p>
            <a:pPr marL="0" lvl="0" indent="0" algn="l" rtl="0">
              <a:spcBef>
                <a:spcPts val="400"/>
              </a:spcBef>
              <a:spcAft>
                <a:spcPts val="400"/>
              </a:spcAft>
              <a:buNone/>
            </a:pPr>
            <a:r>
              <a:rPr lang="en" sz="800">
                <a:solidFill>
                  <a:schemeClr val="lt1"/>
                </a:solidFill>
                <a:latin typeface="Sniglet"/>
                <a:ea typeface="Sniglet"/>
                <a:cs typeface="Sniglet"/>
                <a:sym typeface="Sniglet"/>
              </a:rPr>
              <a:t>Insert your content</a:t>
            </a:r>
            <a:endParaRPr sz="800" b="1">
              <a:solidFill>
                <a:schemeClr val="lt1"/>
              </a:solidFill>
              <a:latin typeface="Sniglet"/>
              <a:ea typeface="Sniglet"/>
              <a:cs typeface="Sniglet"/>
              <a:sym typeface="Sniglet"/>
            </a:endParaRPr>
          </a:p>
        </p:txBody>
      </p:sp>
      <p:sp>
        <p:nvSpPr>
          <p:cNvPr id="458" name="Google Shape;458;p41"/>
          <p:cNvSpPr txBox="1"/>
          <p:nvPr/>
        </p:nvSpPr>
        <p:spPr>
          <a:xfrm>
            <a:off x="1986120" y="2061694"/>
            <a:ext cx="1723800" cy="1594500"/>
          </a:xfrm>
          <a:prstGeom prst="rect">
            <a:avLst/>
          </a:prstGeom>
          <a:solidFill>
            <a:srgbClr val="FFFFFF">
              <a:alpha val="11150"/>
            </a:srgbClr>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latin typeface="Walter Turncoat"/>
                <a:ea typeface="Walter Turncoat"/>
                <a:cs typeface="Walter Turncoat"/>
                <a:sym typeface="Walter Turncoat"/>
              </a:rPr>
              <a:t>Key Resources</a:t>
            </a:r>
            <a:endParaRPr sz="900">
              <a:solidFill>
                <a:schemeClr val="lt1"/>
              </a:solidFill>
              <a:latin typeface="Walter Turncoat"/>
              <a:ea typeface="Walter Turncoat"/>
              <a:cs typeface="Walter Turncoat"/>
              <a:sym typeface="Walter Turncoat"/>
            </a:endParaRPr>
          </a:p>
          <a:p>
            <a:pPr marL="0" lvl="0" indent="0" algn="l" rtl="0">
              <a:spcBef>
                <a:spcPts val="400"/>
              </a:spcBef>
              <a:spcAft>
                <a:spcPts val="400"/>
              </a:spcAft>
              <a:buNone/>
            </a:pPr>
            <a:r>
              <a:rPr lang="en" sz="800">
                <a:solidFill>
                  <a:schemeClr val="lt1"/>
                </a:solidFill>
                <a:latin typeface="Sniglet"/>
                <a:ea typeface="Sniglet"/>
                <a:cs typeface="Sniglet"/>
                <a:sym typeface="Sniglet"/>
              </a:rPr>
              <a:t>Insert your content</a:t>
            </a:r>
            <a:endParaRPr sz="900" b="1">
              <a:solidFill>
                <a:schemeClr val="lt1"/>
              </a:solidFill>
              <a:latin typeface="Sniglet"/>
              <a:ea typeface="Sniglet"/>
              <a:cs typeface="Sniglet"/>
              <a:sym typeface="Sniglet"/>
            </a:endParaRPr>
          </a:p>
        </p:txBody>
      </p:sp>
      <p:sp>
        <p:nvSpPr>
          <p:cNvPr id="459" name="Google Shape;459;p41"/>
          <p:cNvSpPr txBox="1"/>
          <p:nvPr/>
        </p:nvSpPr>
        <p:spPr>
          <a:xfrm>
            <a:off x="3710040" y="467025"/>
            <a:ext cx="1723800" cy="3189300"/>
          </a:xfrm>
          <a:prstGeom prst="rect">
            <a:avLst/>
          </a:prstGeom>
          <a:solidFill>
            <a:srgbClr val="FFFFFF">
              <a:alpha val="11150"/>
            </a:srgbClr>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latin typeface="Walter Turncoat"/>
                <a:ea typeface="Walter Turncoat"/>
                <a:cs typeface="Walter Turncoat"/>
                <a:sym typeface="Walter Turncoat"/>
              </a:rPr>
              <a:t>Value Propositions</a:t>
            </a:r>
            <a:endParaRPr sz="900">
              <a:solidFill>
                <a:schemeClr val="lt1"/>
              </a:solidFill>
              <a:latin typeface="Walter Turncoat"/>
              <a:ea typeface="Walter Turncoat"/>
              <a:cs typeface="Walter Turncoat"/>
              <a:sym typeface="Walter Turncoat"/>
            </a:endParaRPr>
          </a:p>
          <a:p>
            <a:pPr marL="0" lvl="0" indent="0" algn="l" rtl="0">
              <a:spcBef>
                <a:spcPts val="400"/>
              </a:spcBef>
              <a:spcAft>
                <a:spcPts val="400"/>
              </a:spcAft>
              <a:buNone/>
            </a:pPr>
            <a:r>
              <a:rPr lang="en" sz="800">
                <a:solidFill>
                  <a:schemeClr val="lt1"/>
                </a:solidFill>
                <a:latin typeface="Sniglet"/>
                <a:ea typeface="Sniglet"/>
                <a:cs typeface="Sniglet"/>
                <a:sym typeface="Sniglet"/>
              </a:rPr>
              <a:t>Insert your content</a:t>
            </a:r>
            <a:endParaRPr sz="900" b="1">
              <a:solidFill>
                <a:schemeClr val="lt1"/>
              </a:solidFill>
              <a:latin typeface="Sniglet"/>
              <a:ea typeface="Sniglet"/>
              <a:cs typeface="Sniglet"/>
              <a:sym typeface="Sniglet"/>
            </a:endParaRPr>
          </a:p>
        </p:txBody>
      </p:sp>
      <p:sp>
        <p:nvSpPr>
          <p:cNvPr id="460" name="Google Shape;460;p41"/>
          <p:cNvSpPr txBox="1"/>
          <p:nvPr/>
        </p:nvSpPr>
        <p:spPr>
          <a:xfrm>
            <a:off x="5433959" y="467025"/>
            <a:ext cx="1723800" cy="1594500"/>
          </a:xfrm>
          <a:prstGeom prst="rect">
            <a:avLst/>
          </a:prstGeom>
          <a:solidFill>
            <a:srgbClr val="FFFFFF">
              <a:alpha val="11150"/>
            </a:srgbClr>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latin typeface="Walter Turncoat"/>
                <a:ea typeface="Walter Turncoat"/>
                <a:cs typeface="Walter Turncoat"/>
                <a:sym typeface="Walter Turncoat"/>
              </a:rPr>
              <a:t>Customer</a:t>
            </a:r>
            <a:br>
              <a:rPr lang="en" sz="900">
                <a:solidFill>
                  <a:schemeClr val="lt1"/>
                </a:solidFill>
                <a:latin typeface="Walter Turncoat"/>
                <a:ea typeface="Walter Turncoat"/>
                <a:cs typeface="Walter Turncoat"/>
                <a:sym typeface="Walter Turncoat"/>
              </a:rPr>
            </a:br>
            <a:r>
              <a:rPr lang="en" sz="900">
                <a:solidFill>
                  <a:schemeClr val="lt1"/>
                </a:solidFill>
                <a:latin typeface="Walter Turncoat"/>
                <a:ea typeface="Walter Turncoat"/>
                <a:cs typeface="Walter Turncoat"/>
                <a:sym typeface="Walter Turncoat"/>
              </a:rPr>
              <a:t>Relationships</a:t>
            </a:r>
            <a:endParaRPr sz="900">
              <a:solidFill>
                <a:schemeClr val="lt1"/>
              </a:solidFill>
              <a:latin typeface="Walter Turncoat"/>
              <a:ea typeface="Walter Turncoat"/>
              <a:cs typeface="Walter Turncoat"/>
              <a:sym typeface="Walter Turncoat"/>
            </a:endParaRPr>
          </a:p>
          <a:p>
            <a:pPr marL="0" lvl="0" indent="0" algn="l" rtl="0">
              <a:spcBef>
                <a:spcPts val="400"/>
              </a:spcBef>
              <a:spcAft>
                <a:spcPts val="400"/>
              </a:spcAft>
              <a:buNone/>
            </a:pPr>
            <a:r>
              <a:rPr lang="en" sz="800">
                <a:solidFill>
                  <a:schemeClr val="lt1"/>
                </a:solidFill>
                <a:latin typeface="Sniglet"/>
                <a:ea typeface="Sniglet"/>
                <a:cs typeface="Sniglet"/>
                <a:sym typeface="Sniglet"/>
              </a:rPr>
              <a:t>Insert your content</a:t>
            </a:r>
            <a:endParaRPr sz="900" b="1">
              <a:solidFill>
                <a:schemeClr val="lt1"/>
              </a:solidFill>
              <a:latin typeface="Sniglet"/>
              <a:ea typeface="Sniglet"/>
              <a:cs typeface="Sniglet"/>
              <a:sym typeface="Sniglet"/>
            </a:endParaRPr>
          </a:p>
        </p:txBody>
      </p:sp>
      <p:sp>
        <p:nvSpPr>
          <p:cNvPr id="461" name="Google Shape;461;p41"/>
          <p:cNvSpPr txBox="1"/>
          <p:nvPr/>
        </p:nvSpPr>
        <p:spPr>
          <a:xfrm>
            <a:off x="5433959" y="2061694"/>
            <a:ext cx="1723800" cy="1594500"/>
          </a:xfrm>
          <a:prstGeom prst="rect">
            <a:avLst/>
          </a:prstGeom>
          <a:solidFill>
            <a:srgbClr val="FFFFFF">
              <a:alpha val="11150"/>
            </a:srgbClr>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latin typeface="Walter Turncoat"/>
                <a:ea typeface="Walter Turncoat"/>
                <a:cs typeface="Walter Turncoat"/>
                <a:sym typeface="Walter Turncoat"/>
              </a:rPr>
              <a:t>Channels</a:t>
            </a:r>
            <a:endParaRPr sz="900">
              <a:solidFill>
                <a:schemeClr val="lt1"/>
              </a:solidFill>
              <a:latin typeface="Walter Turncoat"/>
              <a:ea typeface="Walter Turncoat"/>
              <a:cs typeface="Walter Turncoat"/>
              <a:sym typeface="Walter Turncoat"/>
            </a:endParaRPr>
          </a:p>
          <a:p>
            <a:pPr marL="0" lvl="0" indent="0" algn="l" rtl="0">
              <a:spcBef>
                <a:spcPts val="400"/>
              </a:spcBef>
              <a:spcAft>
                <a:spcPts val="400"/>
              </a:spcAft>
              <a:buNone/>
            </a:pPr>
            <a:r>
              <a:rPr lang="en" sz="800">
                <a:solidFill>
                  <a:schemeClr val="lt1"/>
                </a:solidFill>
                <a:latin typeface="Sniglet"/>
                <a:ea typeface="Sniglet"/>
                <a:cs typeface="Sniglet"/>
                <a:sym typeface="Sniglet"/>
              </a:rPr>
              <a:t>Insert your content</a:t>
            </a:r>
            <a:endParaRPr sz="900" b="1">
              <a:solidFill>
                <a:schemeClr val="lt1"/>
              </a:solidFill>
              <a:latin typeface="Sniglet"/>
              <a:ea typeface="Sniglet"/>
              <a:cs typeface="Sniglet"/>
              <a:sym typeface="Sniglet"/>
            </a:endParaRPr>
          </a:p>
        </p:txBody>
      </p:sp>
      <p:sp>
        <p:nvSpPr>
          <p:cNvPr id="462" name="Google Shape;462;p41"/>
          <p:cNvSpPr txBox="1"/>
          <p:nvPr/>
        </p:nvSpPr>
        <p:spPr>
          <a:xfrm>
            <a:off x="7157879" y="467025"/>
            <a:ext cx="1723800" cy="3189300"/>
          </a:xfrm>
          <a:prstGeom prst="rect">
            <a:avLst/>
          </a:prstGeom>
          <a:solidFill>
            <a:srgbClr val="FFFFFF">
              <a:alpha val="11150"/>
            </a:srgbClr>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latin typeface="Walter Turncoat"/>
                <a:ea typeface="Walter Turncoat"/>
                <a:cs typeface="Walter Turncoat"/>
                <a:sym typeface="Walter Turncoat"/>
              </a:rPr>
              <a:t>Customer Segments</a:t>
            </a:r>
            <a:endParaRPr sz="900">
              <a:solidFill>
                <a:schemeClr val="lt1"/>
              </a:solidFill>
              <a:latin typeface="Walter Turncoat"/>
              <a:ea typeface="Walter Turncoat"/>
              <a:cs typeface="Walter Turncoat"/>
              <a:sym typeface="Walter Turncoat"/>
            </a:endParaRPr>
          </a:p>
          <a:p>
            <a:pPr marL="0" lvl="0" indent="0" algn="l" rtl="0">
              <a:spcBef>
                <a:spcPts val="400"/>
              </a:spcBef>
              <a:spcAft>
                <a:spcPts val="400"/>
              </a:spcAft>
              <a:buNone/>
            </a:pPr>
            <a:r>
              <a:rPr lang="en" sz="800">
                <a:solidFill>
                  <a:schemeClr val="lt1"/>
                </a:solidFill>
                <a:latin typeface="Sniglet"/>
                <a:ea typeface="Sniglet"/>
                <a:cs typeface="Sniglet"/>
                <a:sym typeface="Sniglet"/>
              </a:rPr>
              <a:t>Insert your content</a:t>
            </a:r>
            <a:endParaRPr sz="900" b="1">
              <a:solidFill>
                <a:schemeClr val="lt1"/>
              </a:solidFill>
              <a:latin typeface="Sniglet"/>
              <a:ea typeface="Sniglet"/>
              <a:cs typeface="Sniglet"/>
              <a:sym typeface="Sniglet"/>
            </a:endParaRPr>
          </a:p>
        </p:txBody>
      </p:sp>
      <p:sp>
        <p:nvSpPr>
          <p:cNvPr id="463" name="Google Shape;463;p41"/>
          <p:cNvSpPr txBox="1"/>
          <p:nvPr/>
        </p:nvSpPr>
        <p:spPr>
          <a:xfrm>
            <a:off x="262200" y="467025"/>
            <a:ext cx="1723800" cy="3189300"/>
          </a:xfrm>
          <a:prstGeom prst="rect">
            <a:avLst/>
          </a:prstGeom>
          <a:solidFill>
            <a:srgbClr val="FFFFFF">
              <a:alpha val="11150"/>
            </a:srgbClr>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latin typeface="Walter Turncoat"/>
                <a:ea typeface="Walter Turncoat"/>
                <a:cs typeface="Walter Turncoat"/>
                <a:sym typeface="Walter Turncoat"/>
              </a:rPr>
              <a:t>Key Partners</a:t>
            </a:r>
            <a:endParaRPr sz="900">
              <a:solidFill>
                <a:schemeClr val="lt1"/>
              </a:solidFill>
              <a:latin typeface="Walter Turncoat"/>
              <a:ea typeface="Walter Turncoat"/>
              <a:cs typeface="Walter Turncoat"/>
              <a:sym typeface="Walter Turncoat"/>
            </a:endParaRPr>
          </a:p>
          <a:p>
            <a:pPr marL="0" lvl="0" indent="0" algn="l" rtl="0">
              <a:spcBef>
                <a:spcPts val="400"/>
              </a:spcBef>
              <a:spcAft>
                <a:spcPts val="400"/>
              </a:spcAft>
              <a:buNone/>
            </a:pPr>
            <a:r>
              <a:rPr lang="en" sz="800">
                <a:solidFill>
                  <a:schemeClr val="lt1"/>
                </a:solidFill>
                <a:latin typeface="Sniglet"/>
                <a:ea typeface="Sniglet"/>
                <a:cs typeface="Sniglet"/>
                <a:sym typeface="Sniglet"/>
              </a:rPr>
              <a:t>Insert your content</a:t>
            </a:r>
            <a:endParaRPr sz="800" b="1">
              <a:solidFill>
                <a:schemeClr val="lt1"/>
              </a:solidFill>
              <a:latin typeface="Sniglet"/>
              <a:ea typeface="Sniglet"/>
              <a:cs typeface="Sniglet"/>
              <a:sym typeface="Sniglet"/>
            </a:endParaRPr>
          </a:p>
        </p:txBody>
      </p:sp>
      <p:sp>
        <p:nvSpPr>
          <p:cNvPr id="464" name="Google Shape;464;p41"/>
          <p:cNvSpPr txBox="1"/>
          <p:nvPr/>
        </p:nvSpPr>
        <p:spPr>
          <a:xfrm>
            <a:off x="262200" y="3656363"/>
            <a:ext cx="4309800" cy="1235100"/>
          </a:xfrm>
          <a:prstGeom prst="rect">
            <a:avLst/>
          </a:prstGeom>
          <a:solidFill>
            <a:srgbClr val="FFFFFF">
              <a:alpha val="11150"/>
            </a:srgbClr>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latin typeface="Walter Turncoat"/>
                <a:ea typeface="Walter Turncoat"/>
                <a:cs typeface="Walter Turncoat"/>
                <a:sym typeface="Walter Turncoat"/>
              </a:rPr>
              <a:t>Cost Structure</a:t>
            </a:r>
            <a:endParaRPr sz="900">
              <a:solidFill>
                <a:schemeClr val="lt1"/>
              </a:solidFill>
              <a:latin typeface="Walter Turncoat"/>
              <a:ea typeface="Walter Turncoat"/>
              <a:cs typeface="Walter Turncoat"/>
              <a:sym typeface="Walter Turncoat"/>
            </a:endParaRPr>
          </a:p>
          <a:p>
            <a:pPr marL="0" lvl="0" indent="0" algn="l" rtl="0">
              <a:spcBef>
                <a:spcPts val="400"/>
              </a:spcBef>
              <a:spcAft>
                <a:spcPts val="400"/>
              </a:spcAft>
              <a:buNone/>
            </a:pPr>
            <a:r>
              <a:rPr lang="en" sz="800">
                <a:solidFill>
                  <a:schemeClr val="lt1"/>
                </a:solidFill>
                <a:latin typeface="Sniglet"/>
                <a:ea typeface="Sniglet"/>
                <a:cs typeface="Sniglet"/>
                <a:sym typeface="Sniglet"/>
              </a:rPr>
              <a:t>Insert your content</a:t>
            </a:r>
            <a:endParaRPr sz="900" b="1">
              <a:solidFill>
                <a:schemeClr val="lt1"/>
              </a:solidFill>
              <a:latin typeface="Sniglet"/>
              <a:ea typeface="Sniglet"/>
              <a:cs typeface="Sniglet"/>
              <a:sym typeface="Sniglet"/>
            </a:endParaRPr>
          </a:p>
        </p:txBody>
      </p:sp>
      <p:sp>
        <p:nvSpPr>
          <p:cNvPr id="465" name="Google Shape;465;p41"/>
          <p:cNvSpPr txBox="1"/>
          <p:nvPr/>
        </p:nvSpPr>
        <p:spPr>
          <a:xfrm>
            <a:off x="4571999" y="3656363"/>
            <a:ext cx="4309800" cy="1235100"/>
          </a:xfrm>
          <a:prstGeom prst="rect">
            <a:avLst/>
          </a:prstGeom>
          <a:solidFill>
            <a:srgbClr val="FFFFFF">
              <a:alpha val="11150"/>
            </a:srgbClr>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latin typeface="Walter Turncoat"/>
                <a:ea typeface="Walter Turncoat"/>
                <a:cs typeface="Walter Turncoat"/>
                <a:sym typeface="Walter Turncoat"/>
              </a:rPr>
              <a:t>Revenue Streams</a:t>
            </a:r>
            <a:endParaRPr sz="900">
              <a:solidFill>
                <a:schemeClr val="lt1"/>
              </a:solidFill>
              <a:latin typeface="Walter Turncoat"/>
              <a:ea typeface="Walter Turncoat"/>
              <a:cs typeface="Walter Turncoat"/>
              <a:sym typeface="Walter Turncoat"/>
            </a:endParaRPr>
          </a:p>
          <a:p>
            <a:pPr marL="0" lvl="0" indent="0" algn="l" rtl="0">
              <a:spcBef>
                <a:spcPts val="400"/>
              </a:spcBef>
              <a:spcAft>
                <a:spcPts val="400"/>
              </a:spcAft>
              <a:buNone/>
            </a:pPr>
            <a:r>
              <a:rPr lang="en" sz="800">
                <a:solidFill>
                  <a:schemeClr val="lt1"/>
                </a:solidFill>
                <a:latin typeface="Sniglet"/>
                <a:ea typeface="Sniglet"/>
                <a:cs typeface="Sniglet"/>
                <a:sym typeface="Sniglet"/>
              </a:rPr>
              <a:t>Insert your content</a:t>
            </a:r>
            <a:endParaRPr sz="900" b="1">
              <a:solidFill>
                <a:schemeClr val="lt1"/>
              </a:solidFill>
              <a:latin typeface="Sniglet"/>
              <a:ea typeface="Sniglet"/>
              <a:cs typeface="Sniglet"/>
              <a:sym typeface="Sniglet"/>
            </a:endParaRPr>
          </a:p>
        </p:txBody>
      </p:sp>
      <p:sp>
        <p:nvSpPr>
          <p:cNvPr id="466" name="Google Shape;466;p41"/>
          <p:cNvSpPr/>
          <p:nvPr/>
        </p:nvSpPr>
        <p:spPr>
          <a:xfrm>
            <a:off x="4297253" y="3732400"/>
            <a:ext cx="198541" cy="201044"/>
          </a:xfrm>
          <a:custGeom>
            <a:avLst/>
            <a:gdLst/>
            <a:ahLst/>
            <a:cxnLst/>
            <a:rect l="l" t="t" r="r" b="b"/>
            <a:pathLst>
              <a:path w="17374" h="17593" extrusionOk="0">
                <a:moveTo>
                  <a:pt x="13894" y="3310"/>
                </a:moveTo>
                <a:lnTo>
                  <a:pt x="14040" y="3334"/>
                </a:lnTo>
                <a:lnTo>
                  <a:pt x="14113" y="3358"/>
                </a:lnTo>
                <a:lnTo>
                  <a:pt x="14186" y="3407"/>
                </a:lnTo>
                <a:lnTo>
                  <a:pt x="14235" y="3456"/>
                </a:lnTo>
                <a:lnTo>
                  <a:pt x="14308" y="3529"/>
                </a:lnTo>
                <a:lnTo>
                  <a:pt x="14381" y="3675"/>
                </a:lnTo>
                <a:lnTo>
                  <a:pt x="14405" y="3821"/>
                </a:lnTo>
                <a:lnTo>
                  <a:pt x="14429" y="3967"/>
                </a:lnTo>
                <a:lnTo>
                  <a:pt x="14429" y="4137"/>
                </a:lnTo>
                <a:lnTo>
                  <a:pt x="14405" y="4283"/>
                </a:lnTo>
                <a:lnTo>
                  <a:pt x="14356" y="4429"/>
                </a:lnTo>
                <a:lnTo>
                  <a:pt x="14283" y="4575"/>
                </a:lnTo>
                <a:lnTo>
                  <a:pt x="14210" y="4697"/>
                </a:lnTo>
                <a:lnTo>
                  <a:pt x="14137" y="4770"/>
                </a:lnTo>
                <a:lnTo>
                  <a:pt x="14064" y="4843"/>
                </a:lnTo>
                <a:lnTo>
                  <a:pt x="13967" y="4891"/>
                </a:lnTo>
                <a:lnTo>
                  <a:pt x="13870" y="4916"/>
                </a:lnTo>
                <a:lnTo>
                  <a:pt x="13651" y="4940"/>
                </a:lnTo>
                <a:lnTo>
                  <a:pt x="13432" y="4916"/>
                </a:lnTo>
                <a:lnTo>
                  <a:pt x="13237" y="4843"/>
                </a:lnTo>
                <a:lnTo>
                  <a:pt x="13042" y="4745"/>
                </a:lnTo>
                <a:lnTo>
                  <a:pt x="12872" y="4599"/>
                </a:lnTo>
                <a:lnTo>
                  <a:pt x="12823" y="4502"/>
                </a:lnTo>
                <a:lnTo>
                  <a:pt x="12775" y="4429"/>
                </a:lnTo>
                <a:lnTo>
                  <a:pt x="12750" y="4307"/>
                </a:lnTo>
                <a:lnTo>
                  <a:pt x="12750" y="4186"/>
                </a:lnTo>
                <a:lnTo>
                  <a:pt x="12750" y="4088"/>
                </a:lnTo>
                <a:lnTo>
                  <a:pt x="12799" y="3967"/>
                </a:lnTo>
                <a:lnTo>
                  <a:pt x="12921" y="3772"/>
                </a:lnTo>
                <a:lnTo>
                  <a:pt x="13067" y="3602"/>
                </a:lnTo>
                <a:lnTo>
                  <a:pt x="13164" y="3504"/>
                </a:lnTo>
                <a:lnTo>
                  <a:pt x="13310" y="3480"/>
                </a:lnTo>
                <a:lnTo>
                  <a:pt x="13456" y="3456"/>
                </a:lnTo>
                <a:lnTo>
                  <a:pt x="13748" y="3358"/>
                </a:lnTo>
                <a:lnTo>
                  <a:pt x="13894" y="3310"/>
                </a:lnTo>
                <a:close/>
                <a:moveTo>
                  <a:pt x="13991" y="2847"/>
                </a:moveTo>
                <a:lnTo>
                  <a:pt x="13748" y="2872"/>
                </a:lnTo>
                <a:lnTo>
                  <a:pt x="13480" y="2896"/>
                </a:lnTo>
                <a:lnTo>
                  <a:pt x="13310" y="2945"/>
                </a:lnTo>
                <a:lnTo>
                  <a:pt x="13140" y="3018"/>
                </a:lnTo>
                <a:lnTo>
                  <a:pt x="12994" y="3115"/>
                </a:lnTo>
                <a:lnTo>
                  <a:pt x="12872" y="3212"/>
                </a:lnTo>
                <a:lnTo>
                  <a:pt x="12750" y="3334"/>
                </a:lnTo>
                <a:lnTo>
                  <a:pt x="12629" y="3456"/>
                </a:lnTo>
                <a:lnTo>
                  <a:pt x="12531" y="3577"/>
                </a:lnTo>
                <a:lnTo>
                  <a:pt x="12458" y="3723"/>
                </a:lnTo>
                <a:lnTo>
                  <a:pt x="12385" y="3869"/>
                </a:lnTo>
                <a:lnTo>
                  <a:pt x="12337" y="4040"/>
                </a:lnTo>
                <a:lnTo>
                  <a:pt x="12312" y="4186"/>
                </a:lnTo>
                <a:lnTo>
                  <a:pt x="12312" y="4356"/>
                </a:lnTo>
                <a:lnTo>
                  <a:pt x="12361" y="4526"/>
                </a:lnTo>
                <a:lnTo>
                  <a:pt x="12410" y="4672"/>
                </a:lnTo>
                <a:lnTo>
                  <a:pt x="12507" y="4794"/>
                </a:lnTo>
                <a:lnTo>
                  <a:pt x="12604" y="4916"/>
                </a:lnTo>
                <a:lnTo>
                  <a:pt x="12726" y="5037"/>
                </a:lnTo>
                <a:lnTo>
                  <a:pt x="12848" y="5135"/>
                </a:lnTo>
                <a:lnTo>
                  <a:pt x="12994" y="5208"/>
                </a:lnTo>
                <a:lnTo>
                  <a:pt x="13140" y="5281"/>
                </a:lnTo>
                <a:lnTo>
                  <a:pt x="13310" y="5329"/>
                </a:lnTo>
                <a:lnTo>
                  <a:pt x="13480" y="5354"/>
                </a:lnTo>
                <a:lnTo>
                  <a:pt x="13626" y="5378"/>
                </a:lnTo>
                <a:lnTo>
                  <a:pt x="13797" y="5378"/>
                </a:lnTo>
                <a:lnTo>
                  <a:pt x="13967" y="5354"/>
                </a:lnTo>
                <a:lnTo>
                  <a:pt x="14113" y="5305"/>
                </a:lnTo>
                <a:lnTo>
                  <a:pt x="14259" y="5256"/>
                </a:lnTo>
                <a:lnTo>
                  <a:pt x="14381" y="5159"/>
                </a:lnTo>
                <a:lnTo>
                  <a:pt x="14551" y="4989"/>
                </a:lnTo>
                <a:lnTo>
                  <a:pt x="14697" y="4794"/>
                </a:lnTo>
                <a:lnTo>
                  <a:pt x="14794" y="4575"/>
                </a:lnTo>
                <a:lnTo>
                  <a:pt x="14867" y="4332"/>
                </a:lnTo>
                <a:lnTo>
                  <a:pt x="14892" y="4088"/>
                </a:lnTo>
                <a:lnTo>
                  <a:pt x="14867" y="3845"/>
                </a:lnTo>
                <a:lnTo>
                  <a:pt x="14819" y="3602"/>
                </a:lnTo>
                <a:lnTo>
                  <a:pt x="14746" y="3383"/>
                </a:lnTo>
                <a:lnTo>
                  <a:pt x="14673" y="3261"/>
                </a:lnTo>
                <a:lnTo>
                  <a:pt x="14600" y="3164"/>
                </a:lnTo>
                <a:lnTo>
                  <a:pt x="14527" y="3091"/>
                </a:lnTo>
                <a:lnTo>
                  <a:pt x="14429" y="3018"/>
                </a:lnTo>
                <a:lnTo>
                  <a:pt x="14332" y="2969"/>
                </a:lnTo>
                <a:lnTo>
                  <a:pt x="14210" y="2920"/>
                </a:lnTo>
                <a:lnTo>
                  <a:pt x="14113" y="2872"/>
                </a:lnTo>
                <a:lnTo>
                  <a:pt x="13991" y="2847"/>
                </a:lnTo>
                <a:close/>
                <a:moveTo>
                  <a:pt x="12288" y="560"/>
                </a:moveTo>
                <a:lnTo>
                  <a:pt x="12775" y="584"/>
                </a:lnTo>
                <a:lnTo>
                  <a:pt x="13529" y="633"/>
                </a:lnTo>
                <a:lnTo>
                  <a:pt x="14283" y="682"/>
                </a:lnTo>
                <a:lnTo>
                  <a:pt x="14721" y="682"/>
                </a:lnTo>
                <a:lnTo>
                  <a:pt x="15159" y="730"/>
                </a:lnTo>
                <a:lnTo>
                  <a:pt x="15573" y="803"/>
                </a:lnTo>
                <a:lnTo>
                  <a:pt x="15792" y="852"/>
                </a:lnTo>
                <a:lnTo>
                  <a:pt x="15987" y="925"/>
                </a:lnTo>
                <a:lnTo>
                  <a:pt x="16133" y="998"/>
                </a:lnTo>
                <a:lnTo>
                  <a:pt x="16279" y="1095"/>
                </a:lnTo>
                <a:lnTo>
                  <a:pt x="16400" y="1193"/>
                </a:lnTo>
                <a:lnTo>
                  <a:pt x="16498" y="1314"/>
                </a:lnTo>
                <a:lnTo>
                  <a:pt x="16571" y="1436"/>
                </a:lnTo>
                <a:lnTo>
                  <a:pt x="16644" y="1582"/>
                </a:lnTo>
                <a:lnTo>
                  <a:pt x="16741" y="1898"/>
                </a:lnTo>
                <a:lnTo>
                  <a:pt x="16668" y="1923"/>
                </a:lnTo>
                <a:lnTo>
                  <a:pt x="16595" y="1996"/>
                </a:lnTo>
                <a:lnTo>
                  <a:pt x="16546" y="2093"/>
                </a:lnTo>
                <a:lnTo>
                  <a:pt x="16546" y="2117"/>
                </a:lnTo>
                <a:lnTo>
                  <a:pt x="16571" y="2166"/>
                </a:lnTo>
                <a:lnTo>
                  <a:pt x="16595" y="2215"/>
                </a:lnTo>
                <a:lnTo>
                  <a:pt x="16644" y="2239"/>
                </a:lnTo>
                <a:lnTo>
                  <a:pt x="16692" y="2263"/>
                </a:lnTo>
                <a:lnTo>
                  <a:pt x="16741" y="2239"/>
                </a:lnTo>
                <a:lnTo>
                  <a:pt x="16814" y="2239"/>
                </a:lnTo>
                <a:lnTo>
                  <a:pt x="16838" y="2507"/>
                </a:lnTo>
                <a:lnTo>
                  <a:pt x="16765" y="2531"/>
                </a:lnTo>
                <a:lnTo>
                  <a:pt x="16692" y="2531"/>
                </a:lnTo>
                <a:lnTo>
                  <a:pt x="16644" y="2580"/>
                </a:lnTo>
                <a:lnTo>
                  <a:pt x="16595" y="2628"/>
                </a:lnTo>
                <a:lnTo>
                  <a:pt x="16595" y="2653"/>
                </a:lnTo>
                <a:lnTo>
                  <a:pt x="16571" y="2701"/>
                </a:lnTo>
                <a:lnTo>
                  <a:pt x="16571" y="2726"/>
                </a:lnTo>
                <a:lnTo>
                  <a:pt x="16571" y="2774"/>
                </a:lnTo>
                <a:lnTo>
                  <a:pt x="16595" y="2823"/>
                </a:lnTo>
                <a:lnTo>
                  <a:pt x="16644" y="2847"/>
                </a:lnTo>
                <a:lnTo>
                  <a:pt x="16692" y="2872"/>
                </a:lnTo>
                <a:lnTo>
                  <a:pt x="16765" y="2896"/>
                </a:lnTo>
                <a:lnTo>
                  <a:pt x="16838" y="2896"/>
                </a:lnTo>
                <a:lnTo>
                  <a:pt x="16814" y="3237"/>
                </a:lnTo>
                <a:lnTo>
                  <a:pt x="16692" y="3261"/>
                </a:lnTo>
                <a:lnTo>
                  <a:pt x="16571" y="3310"/>
                </a:lnTo>
                <a:lnTo>
                  <a:pt x="16522" y="3358"/>
                </a:lnTo>
                <a:lnTo>
                  <a:pt x="16498" y="3431"/>
                </a:lnTo>
                <a:lnTo>
                  <a:pt x="16522" y="3504"/>
                </a:lnTo>
                <a:lnTo>
                  <a:pt x="16571" y="3553"/>
                </a:lnTo>
                <a:lnTo>
                  <a:pt x="16668" y="3602"/>
                </a:lnTo>
                <a:lnTo>
                  <a:pt x="16790" y="3626"/>
                </a:lnTo>
                <a:lnTo>
                  <a:pt x="16765" y="3869"/>
                </a:lnTo>
                <a:lnTo>
                  <a:pt x="16741" y="3869"/>
                </a:lnTo>
                <a:lnTo>
                  <a:pt x="16619" y="3894"/>
                </a:lnTo>
                <a:lnTo>
                  <a:pt x="16522" y="3942"/>
                </a:lnTo>
                <a:lnTo>
                  <a:pt x="16473" y="3967"/>
                </a:lnTo>
                <a:lnTo>
                  <a:pt x="16449" y="4015"/>
                </a:lnTo>
                <a:lnTo>
                  <a:pt x="16449" y="4064"/>
                </a:lnTo>
                <a:lnTo>
                  <a:pt x="16449" y="4113"/>
                </a:lnTo>
                <a:lnTo>
                  <a:pt x="16498" y="4161"/>
                </a:lnTo>
                <a:lnTo>
                  <a:pt x="16571" y="4186"/>
                </a:lnTo>
                <a:lnTo>
                  <a:pt x="16692" y="4210"/>
                </a:lnTo>
                <a:lnTo>
                  <a:pt x="16765" y="4234"/>
                </a:lnTo>
                <a:lnTo>
                  <a:pt x="16765" y="4307"/>
                </a:lnTo>
                <a:lnTo>
                  <a:pt x="16765" y="4575"/>
                </a:lnTo>
                <a:lnTo>
                  <a:pt x="16668" y="4526"/>
                </a:lnTo>
                <a:lnTo>
                  <a:pt x="16498" y="4526"/>
                </a:lnTo>
                <a:lnTo>
                  <a:pt x="16449" y="4575"/>
                </a:lnTo>
                <a:lnTo>
                  <a:pt x="16425" y="4624"/>
                </a:lnTo>
                <a:lnTo>
                  <a:pt x="16425" y="4672"/>
                </a:lnTo>
                <a:lnTo>
                  <a:pt x="16449" y="4745"/>
                </a:lnTo>
                <a:lnTo>
                  <a:pt x="16498" y="4818"/>
                </a:lnTo>
                <a:lnTo>
                  <a:pt x="16619" y="4916"/>
                </a:lnTo>
                <a:lnTo>
                  <a:pt x="16765" y="5013"/>
                </a:lnTo>
                <a:lnTo>
                  <a:pt x="16790" y="5451"/>
                </a:lnTo>
                <a:lnTo>
                  <a:pt x="16692" y="5402"/>
                </a:lnTo>
                <a:lnTo>
                  <a:pt x="16595" y="5378"/>
                </a:lnTo>
                <a:lnTo>
                  <a:pt x="16498" y="5354"/>
                </a:lnTo>
                <a:lnTo>
                  <a:pt x="16400" y="5378"/>
                </a:lnTo>
                <a:lnTo>
                  <a:pt x="16303" y="5402"/>
                </a:lnTo>
                <a:lnTo>
                  <a:pt x="16279" y="5427"/>
                </a:lnTo>
                <a:lnTo>
                  <a:pt x="16254" y="5451"/>
                </a:lnTo>
                <a:lnTo>
                  <a:pt x="16279" y="5524"/>
                </a:lnTo>
                <a:lnTo>
                  <a:pt x="16327" y="5621"/>
                </a:lnTo>
                <a:lnTo>
                  <a:pt x="16376" y="5670"/>
                </a:lnTo>
                <a:lnTo>
                  <a:pt x="16546" y="5792"/>
                </a:lnTo>
                <a:lnTo>
                  <a:pt x="16790" y="5938"/>
                </a:lnTo>
                <a:lnTo>
                  <a:pt x="16790" y="6278"/>
                </a:lnTo>
                <a:lnTo>
                  <a:pt x="16765" y="6619"/>
                </a:lnTo>
                <a:lnTo>
                  <a:pt x="16692" y="6546"/>
                </a:lnTo>
                <a:lnTo>
                  <a:pt x="16473" y="6327"/>
                </a:lnTo>
                <a:lnTo>
                  <a:pt x="16352" y="6254"/>
                </a:lnTo>
                <a:lnTo>
                  <a:pt x="16230" y="6181"/>
                </a:lnTo>
                <a:lnTo>
                  <a:pt x="16181" y="6157"/>
                </a:lnTo>
                <a:lnTo>
                  <a:pt x="16157" y="6181"/>
                </a:lnTo>
                <a:lnTo>
                  <a:pt x="16133" y="6230"/>
                </a:lnTo>
                <a:lnTo>
                  <a:pt x="16133" y="6278"/>
                </a:lnTo>
                <a:lnTo>
                  <a:pt x="16181" y="6449"/>
                </a:lnTo>
                <a:lnTo>
                  <a:pt x="16254" y="6595"/>
                </a:lnTo>
                <a:lnTo>
                  <a:pt x="16352" y="6765"/>
                </a:lnTo>
                <a:lnTo>
                  <a:pt x="16473" y="6887"/>
                </a:lnTo>
                <a:lnTo>
                  <a:pt x="16571" y="6984"/>
                </a:lnTo>
                <a:lnTo>
                  <a:pt x="16717" y="7057"/>
                </a:lnTo>
                <a:lnTo>
                  <a:pt x="16619" y="7471"/>
                </a:lnTo>
                <a:lnTo>
                  <a:pt x="16546" y="7714"/>
                </a:lnTo>
                <a:lnTo>
                  <a:pt x="16449" y="7665"/>
                </a:lnTo>
                <a:lnTo>
                  <a:pt x="16376" y="7616"/>
                </a:lnTo>
                <a:lnTo>
                  <a:pt x="16254" y="7471"/>
                </a:lnTo>
                <a:lnTo>
                  <a:pt x="16133" y="7349"/>
                </a:lnTo>
                <a:lnTo>
                  <a:pt x="16035" y="7227"/>
                </a:lnTo>
                <a:lnTo>
                  <a:pt x="15962" y="7179"/>
                </a:lnTo>
                <a:lnTo>
                  <a:pt x="15889" y="7130"/>
                </a:lnTo>
                <a:lnTo>
                  <a:pt x="15816" y="7130"/>
                </a:lnTo>
                <a:lnTo>
                  <a:pt x="15768" y="7203"/>
                </a:lnTo>
                <a:lnTo>
                  <a:pt x="15768" y="7276"/>
                </a:lnTo>
                <a:lnTo>
                  <a:pt x="15768" y="7349"/>
                </a:lnTo>
                <a:lnTo>
                  <a:pt x="15816" y="7495"/>
                </a:lnTo>
                <a:lnTo>
                  <a:pt x="15889" y="7641"/>
                </a:lnTo>
                <a:lnTo>
                  <a:pt x="15987" y="7762"/>
                </a:lnTo>
                <a:lnTo>
                  <a:pt x="16060" y="7884"/>
                </a:lnTo>
                <a:lnTo>
                  <a:pt x="16157" y="7957"/>
                </a:lnTo>
                <a:lnTo>
                  <a:pt x="16279" y="8054"/>
                </a:lnTo>
                <a:lnTo>
                  <a:pt x="16400" y="8103"/>
                </a:lnTo>
                <a:lnTo>
                  <a:pt x="16279" y="8371"/>
                </a:lnTo>
                <a:lnTo>
                  <a:pt x="16035" y="8225"/>
                </a:lnTo>
                <a:lnTo>
                  <a:pt x="15768" y="8103"/>
                </a:lnTo>
                <a:lnTo>
                  <a:pt x="15573" y="7981"/>
                </a:lnTo>
                <a:lnTo>
                  <a:pt x="15451" y="7933"/>
                </a:lnTo>
                <a:lnTo>
                  <a:pt x="15403" y="7908"/>
                </a:lnTo>
                <a:lnTo>
                  <a:pt x="15354" y="7933"/>
                </a:lnTo>
                <a:lnTo>
                  <a:pt x="15305" y="7957"/>
                </a:lnTo>
                <a:lnTo>
                  <a:pt x="15281" y="8006"/>
                </a:lnTo>
                <a:lnTo>
                  <a:pt x="15257" y="8079"/>
                </a:lnTo>
                <a:lnTo>
                  <a:pt x="15281" y="8127"/>
                </a:lnTo>
                <a:lnTo>
                  <a:pt x="15354" y="8249"/>
                </a:lnTo>
                <a:lnTo>
                  <a:pt x="15451" y="8346"/>
                </a:lnTo>
                <a:lnTo>
                  <a:pt x="15597" y="8468"/>
                </a:lnTo>
                <a:lnTo>
                  <a:pt x="15768" y="8565"/>
                </a:lnTo>
                <a:lnTo>
                  <a:pt x="16084" y="8711"/>
                </a:lnTo>
                <a:lnTo>
                  <a:pt x="15889" y="9003"/>
                </a:lnTo>
                <a:lnTo>
                  <a:pt x="15695" y="8857"/>
                </a:lnTo>
                <a:lnTo>
                  <a:pt x="15524" y="8736"/>
                </a:lnTo>
                <a:lnTo>
                  <a:pt x="15354" y="8638"/>
                </a:lnTo>
                <a:lnTo>
                  <a:pt x="15135" y="8565"/>
                </a:lnTo>
                <a:lnTo>
                  <a:pt x="14940" y="8565"/>
                </a:lnTo>
                <a:lnTo>
                  <a:pt x="14843" y="8590"/>
                </a:lnTo>
                <a:lnTo>
                  <a:pt x="14770" y="8663"/>
                </a:lnTo>
                <a:lnTo>
                  <a:pt x="14746" y="8687"/>
                </a:lnTo>
                <a:lnTo>
                  <a:pt x="14770" y="8711"/>
                </a:lnTo>
                <a:lnTo>
                  <a:pt x="15111" y="8882"/>
                </a:lnTo>
                <a:lnTo>
                  <a:pt x="15257" y="8979"/>
                </a:lnTo>
                <a:lnTo>
                  <a:pt x="15427" y="9076"/>
                </a:lnTo>
                <a:lnTo>
                  <a:pt x="15646" y="9320"/>
                </a:lnTo>
                <a:lnTo>
                  <a:pt x="15378" y="9660"/>
                </a:lnTo>
                <a:lnTo>
                  <a:pt x="15354" y="9685"/>
                </a:lnTo>
                <a:lnTo>
                  <a:pt x="15232" y="9563"/>
                </a:lnTo>
                <a:lnTo>
                  <a:pt x="15111" y="9466"/>
                </a:lnTo>
                <a:lnTo>
                  <a:pt x="14819" y="9271"/>
                </a:lnTo>
                <a:lnTo>
                  <a:pt x="14673" y="9174"/>
                </a:lnTo>
                <a:lnTo>
                  <a:pt x="14502" y="9101"/>
                </a:lnTo>
                <a:lnTo>
                  <a:pt x="14405" y="9076"/>
                </a:lnTo>
                <a:lnTo>
                  <a:pt x="14210" y="9076"/>
                </a:lnTo>
                <a:lnTo>
                  <a:pt x="14137" y="9125"/>
                </a:lnTo>
                <a:lnTo>
                  <a:pt x="14113" y="9149"/>
                </a:lnTo>
                <a:lnTo>
                  <a:pt x="14089" y="9174"/>
                </a:lnTo>
                <a:lnTo>
                  <a:pt x="14113" y="9222"/>
                </a:lnTo>
                <a:lnTo>
                  <a:pt x="14137" y="9247"/>
                </a:lnTo>
                <a:lnTo>
                  <a:pt x="14283" y="9295"/>
                </a:lnTo>
                <a:lnTo>
                  <a:pt x="14454" y="9417"/>
                </a:lnTo>
                <a:lnTo>
                  <a:pt x="14697" y="9636"/>
                </a:lnTo>
                <a:lnTo>
                  <a:pt x="15062" y="9977"/>
                </a:lnTo>
                <a:lnTo>
                  <a:pt x="14892" y="10147"/>
                </a:lnTo>
                <a:lnTo>
                  <a:pt x="14478" y="9977"/>
                </a:lnTo>
                <a:lnTo>
                  <a:pt x="14089" y="9758"/>
                </a:lnTo>
                <a:lnTo>
                  <a:pt x="13894" y="9685"/>
                </a:lnTo>
                <a:lnTo>
                  <a:pt x="13699" y="9612"/>
                </a:lnTo>
                <a:lnTo>
                  <a:pt x="13505" y="9587"/>
                </a:lnTo>
                <a:lnTo>
                  <a:pt x="13310" y="9587"/>
                </a:lnTo>
                <a:lnTo>
                  <a:pt x="13237" y="9636"/>
                </a:lnTo>
                <a:lnTo>
                  <a:pt x="13213" y="9685"/>
                </a:lnTo>
                <a:lnTo>
                  <a:pt x="13237" y="9758"/>
                </a:lnTo>
                <a:lnTo>
                  <a:pt x="13286" y="9806"/>
                </a:lnTo>
                <a:lnTo>
                  <a:pt x="13699" y="10050"/>
                </a:lnTo>
                <a:lnTo>
                  <a:pt x="14137" y="10293"/>
                </a:lnTo>
                <a:lnTo>
                  <a:pt x="14332" y="10390"/>
                </a:lnTo>
                <a:lnTo>
                  <a:pt x="14527" y="10512"/>
                </a:lnTo>
                <a:lnTo>
                  <a:pt x="14186" y="10853"/>
                </a:lnTo>
                <a:lnTo>
                  <a:pt x="13797" y="10658"/>
                </a:lnTo>
                <a:lnTo>
                  <a:pt x="13407" y="10463"/>
                </a:lnTo>
                <a:lnTo>
                  <a:pt x="13237" y="10390"/>
                </a:lnTo>
                <a:lnTo>
                  <a:pt x="13067" y="10317"/>
                </a:lnTo>
                <a:lnTo>
                  <a:pt x="12969" y="10293"/>
                </a:lnTo>
                <a:lnTo>
                  <a:pt x="12872" y="10269"/>
                </a:lnTo>
                <a:lnTo>
                  <a:pt x="12775" y="10293"/>
                </a:lnTo>
                <a:lnTo>
                  <a:pt x="12677" y="10317"/>
                </a:lnTo>
                <a:lnTo>
                  <a:pt x="12677" y="10342"/>
                </a:lnTo>
                <a:lnTo>
                  <a:pt x="12677" y="10366"/>
                </a:lnTo>
                <a:lnTo>
                  <a:pt x="12823" y="10512"/>
                </a:lnTo>
                <a:lnTo>
                  <a:pt x="13018" y="10658"/>
                </a:lnTo>
                <a:lnTo>
                  <a:pt x="13407" y="10877"/>
                </a:lnTo>
                <a:lnTo>
                  <a:pt x="13845" y="11169"/>
                </a:lnTo>
                <a:lnTo>
                  <a:pt x="13480" y="11510"/>
                </a:lnTo>
                <a:lnTo>
                  <a:pt x="13286" y="11412"/>
                </a:lnTo>
                <a:lnTo>
                  <a:pt x="13067" y="11291"/>
                </a:lnTo>
                <a:lnTo>
                  <a:pt x="12629" y="11047"/>
                </a:lnTo>
                <a:lnTo>
                  <a:pt x="12215" y="10780"/>
                </a:lnTo>
                <a:lnTo>
                  <a:pt x="12142" y="10731"/>
                </a:lnTo>
                <a:lnTo>
                  <a:pt x="12093" y="10731"/>
                </a:lnTo>
                <a:lnTo>
                  <a:pt x="12045" y="10755"/>
                </a:lnTo>
                <a:lnTo>
                  <a:pt x="11996" y="10804"/>
                </a:lnTo>
                <a:lnTo>
                  <a:pt x="11947" y="10853"/>
                </a:lnTo>
                <a:lnTo>
                  <a:pt x="11947" y="10901"/>
                </a:lnTo>
                <a:lnTo>
                  <a:pt x="11947" y="10950"/>
                </a:lnTo>
                <a:lnTo>
                  <a:pt x="11972" y="11023"/>
                </a:lnTo>
                <a:lnTo>
                  <a:pt x="12020" y="11120"/>
                </a:lnTo>
                <a:lnTo>
                  <a:pt x="12093" y="11193"/>
                </a:lnTo>
                <a:lnTo>
                  <a:pt x="12288" y="11364"/>
                </a:lnTo>
                <a:lnTo>
                  <a:pt x="12483" y="11485"/>
                </a:lnTo>
                <a:lnTo>
                  <a:pt x="12677" y="11607"/>
                </a:lnTo>
                <a:lnTo>
                  <a:pt x="13115" y="11875"/>
                </a:lnTo>
                <a:lnTo>
                  <a:pt x="12556" y="12410"/>
                </a:lnTo>
                <a:lnTo>
                  <a:pt x="12580" y="12313"/>
                </a:lnTo>
                <a:lnTo>
                  <a:pt x="12580" y="12240"/>
                </a:lnTo>
                <a:lnTo>
                  <a:pt x="12531" y="12167"/>
                </a:lnTo>
                <a:lnTo>
                  <a:pt x="12483" y="12094"/>
                </a:lnTo>
                <a:lnTo>
                  <a:pt x="12191" y="11972"/>
                </a:lnTo>
                <a:lnTo>
                  <a:pt x="11874" y="11826"/>
                </a:lnTo>
                <a:lnTo>
                  <a:pt x="11753" y="11753"/>
                </a:lnTo>
                <a:lnTo>
                  <a:pt x="11607" y="11656"/>
                </a:lnTo>
                <a:lnTo>
                  <a:pt x="11485" y="11583"/>
                </a:lnTo>
                <a:lnTo>
                  <a:pt x="11363" y="11510"/>
                </a:lnTo>
                <a:lnTo>
                  <a:pt x="11290" y="11485"/>
                </a:lnTo>
                <a:lnTo>
                  <a:pt x="11217" y="11510"/>
                </a:lnTo>
                <a:lnTo>
                  <a:pt x="11193" y="11534"/>
                </a:lnTo>
                <a:lnTo>
                  <a:pt x="11169" y="11607"/>
                </a:lnTo>
                <a:lnTo>
                  <a:pt x="11169" y="11704"/>
                </a:lnTo>
                <a:lnTo>
                  <a:pt x="11193" y="11777"/>
                </a:lnTo>
                <a:lnTo>
                  <a:pt x="11290" y="11948"/>
                </a:lnTo>
                <a:lnTo>
                  <a:pt x="11436" y="12069"/>
                </a:lnTo>
                <a:lnTo>
                  <a:pt x="11582" y="12215"/>
                </a:lnTo>
                <a:lnTo>
                  <a:pt x="11777" y="12313"/>
                </a:lnTo>
                <a:lnTo>
                  <a:pt x="11947" y="12410"/>
                </a:lnTo>
                <a:lnTo>
                  <a:pt x="12288" y="12532"/>
                </a:lnTo>
                <a:lnTo>
                  <a:pt x="12361" y="12556"/>
                </a:lnTo>
                <a:lnTo>
                  <a:pt x="12410" y="12556"/>
                </a:lnTo>
                <a:lnTo>
                  <a:pt x="11826" y="13091"/>
                </a:lnTo>
                <a:lnTo>
                  <a:pt x="11801" y="13018"/>
                </a:lnTo>
                <a:lnTo>
                  <a:pt x="11777" y="12921"/>
                </a:lnTo>
                <a:lnTo>
                  <a:pt x="11655" y="12799"/>
                </a:lnTo>
                <a:lnTo>
                  <a:pt x="11509" y="12678"/>
                </a:lnTo>
                <a:lnTo>
                  <a:pt x="11193" y="12459"/>
                </a:lnTo>
                <a:lnTo>
                  <a:pt x="10439" y="12045"/>
                </a:lnTo>
                <a:lnTo>
                  <a:pt x="10414" y="12021"/>
                </a:lnTo>
                <a:lnTo>
                  <a:pt x="10366" y="12045"/>
                </a:lnTo>
                <a:lnTo>
                  <a:pt x="10341" y="12094"/>
                </a:lnTo>
                <a:lnTo>
                  <a:pt x="10366" y="12118"/>
                </a:lnTo>
                <a:lnTo>
                  <a:pt x="10463" y="12288"/>
                </a:lnTo>
                <a:lnTo>
                  <a:pt x="10585" y="12434"/>
                </a:lnTo>
                <a:lnTo>
                  <a:pt x="10706" y="12580"/>
                </a:lnTo>
                <a:lnTo>
                  <a:pt x="10877" y="12702"/>
                </a:lnTo>
                <a:lnTo>
                  <a:pt x="11193" y="12945"/>
                </a:lnTo>
                <a:lnTo>
                  <a:pt x="11363" y="13067"/>
                </a:lnTo>
                <a:lnTo>
                  <a:pt x="11509" y="13189"/>
                </a:lnTo>
                <a:lnTo>
                  <a:pt x="11582" y="13237"/>
                </a:lnTo>
                <a:lnTo>
                  <a:pt x="11631" y="13262"/>
                </a:lnTo>
                <a:lnTo>
                  <a:pt x="11266" y="13602"/>
                </a:lnTo>
                <a:lnTo>
                  <a:pt x="11217" y="13651"/>
                </a:lnTo>
                <a:lnTo>
                  <a:pt x="11169" y="13554"/>
                </a:lnTo>
                <a:lnTo>
                  <a:pt x="11096" y="13505"/>
                </a:lnTo>
                <a:lnTo>
                  <a:pt x="11023" y="13481"/>
                </a:lnTo>
                <a:lnTo>
                  <a:pt x="10877" y="13408"/>
                </a:lnTo>
                <a:lnTo>
                  <a:pt x="10682" y="13286"/>
                </a:lnTo>
                <a:lnTo>
                  <a:pt x="10487" y="13164"/>
                </a:lnTo>
                <a:lnTo>
                  <a:pt x="10366" y="13018"/>
                </a:lnTo>
                <a:lnTo>
                  <a:pt x="10244" y="12872"/>
                </a:lnTo>
                <a:lnTo>
                  <a:pt x="10025" y="12556"/>
                </a:lnTo>
                <a:lnTo>
                  <a:pt x="9976" y="12507"/>
                </a:lnTo>
                <a:lnTo>
                  <a:pt x="9952" y="12532"/>
                </a:lnTo>
                <a:lnTo>
                  <a:pt x="9928" y="12556"/>
                </a:lnTo>
                <a:lnTo>
                  <a:pt x="9879" y="12653"/>
                </a:lnTo>
                <a:lnTo>
                  <a:pt x="9855" y="12775"/>
                </a:lnTo>
                <a:lnTo>
                  <a:pt x="9855" y="12897"/>
                </a:lnTo>
                <a:lnTo>
                  <a:pt x="9903" y="12994"/>
                </a:lnTo>
                <a:lnTo>
                  <a:pt x="9952" y="13116"/>
                </a:lnTo>
                <a:lnTo>
                  <a:pt x="10025" y="13213"/>
                </a:lnTo>
                <a:lnTo>
                  <a:pt x="10171" y="13408"/>
                </a:lnTo>
                <a:lnTo>
                  <a:pt x="10317" y="13554"/>
                </a:lnTo>
                <a:lnTo>
                  <a:pt x="10512" y="13700"/>
                </a:lnTo>
                <a:lnTo>
                  <a:pt x="10731" y="13821"/>
                </a:lnTo>
                <a:lnTo>
                  <a:pt x="10852" y="13846"/>
                </a:lnTo>
                <a:lnTo>
                  <a:pt x="10950" y="13870"/>
                </a:lnTo>
                <a:lnTo>
                  <a:pt x="10512" y="14259"/>
                </a:lnTo>
                <a:lnTo>
                  <a:pt x="10414" y="14138"/>
                </a:lnTo>
                <a:lnTo>
                  <a:pt x="10293" y="14040"/>
                </a:lnTo>
                <a:lnTo>
                  <a:pt x="10025" y="13846"/>
                </a:lnTo>
                <a:lnTo>
                  <a:pt x="9855" y="13748"/>
                </a:lnTo>
                <a:lnTo>
                  <a:pt x="9684" y="13651"/>
                </a:lnTo>
                <a:lnTo>
                  <a:pt x="9514" y="13529"/>
                </a:lnTo>
                <a:lnTo>
                  <a:pt x="9465" y="13481"/>
                </a:lnTo>
                <a:lnTo>
                  <a:pt x="9417" y="13408"/>
                </a:lnTo>
                <a:lnTo>
                  <a:pt x="9392" y="13383"/>
                </a:lnTo>
                <a:lnTo>
                  <a:pt x="9368" y="13408"/>
                </a:lnTo>
                <a:lnTo>
                  <a:pt x="9417" y="13578"/>
                </a:lnTo>
                <a:lnTo>
                  <a:pt x="9465" y="13748"/>
                </a:lnTo>
                <a:lnTo>
                  <a:pt x="9563" y="13894"/>
                </a:lnTo>
                <a:lnTo>
                  <a:pt x="9660" y="14016"/>
                </a:lnTo>
                <a:lnTo>
                  <a:pt x="9806" y="14162"/>
                </a:lnTo>
                <a:lnTo>
                  <a:pt x="9952" y="14284"/>
                </a:lnTo>
                <a:lnTo>
                  <a:pt x="10098" y="14405"/>
                </a:lnTo>
                <a:lnTo>
                  <a:pt x="10244" y="14527"/>
                </a:lnTo>
                <a:lnTo>
                  <a:pt x="9976" y="14746"/>
                </a:lnTo>
                <a:lnTo>
                  <a:pt x="9806" y="14673"/>
                </a:lnTo>
                <a:lnTo>
                  <a:pt x="9636" y="14624"/>
                </a:lnTo>
                <a:lnTo>
                  <a:pt x="9344" y="14527"/>
                </a:lnTo>
                <a:lnTo>
                  <a:pt x="9052" y="14381"/>
                </a:lnTo>
                <a:lnTo>
                  <a:pt x="8882" y="14259"/>
                </a:lnTo>
                <a:lnTo>
                  <a:pt x="8687" y="14138"/>
                </a:lnTo>
                <a:lnTo>
                  <a:pt x="8468" y="14016"/>
                </a:lnTo>
                <a:lnTo>
                  <a:pt x="8371" y="13967"/>
                </a:lnTo>
                <a:lnTo>
                  <a:pt x="8273" y="13967"/>
                </a:lnTo>
                <a:lnTo>
                  <a:pt x="8225" y="13992"/>
                </a:lnTo>
                <a:lnTo>
                  <a:pt x="8200" y="14040"/>
                </a:lnTo>
                <a:lnTo>
                  <a:pt x="8225" y="14162"/>
                </a:lnTo>
                <a:lnTo>
                  <a:pt x="8273" y="14259"/>
                </a:lnTo>
                <a:lnTo>
                  <a:pt x="8346" y="14357"/>
                </a:lnTo>
                <a:lnTo>
                  <a:pt x="8444" y="14454"/>
                </a:lnTo>
                <a:lnTo>
                  <a:pt x="8663" y="14600"/>
                </a:lnTo>
                <a:lnTo>
                  <a:pt x="8857" y="14746"/>
                </a:lnTo>
                <a:lnTo>
                  <a:pt x="9198" y="14941"/>
                </a:lnTo>
                <a:lnTo>
                  <a:pt x="9392" y="15014"/>
                </a:lnTo>
                <a:lnTo>
                  <a:pt x="9611" y="15087"/>
                </a:lnTo>
                <a:lnTo>
                  <a:pt x="9198" y="15476"/>
                </a:lnTo>
                <a:lnTo>
                  <a:pt x="8346" y="14941"/>
                </a:lnTo>
                <a:lnTo>
                  <a:pt x="8176" y="14819"/>
                </a:lnTo>
                <a:lnTo>
                  <a:pt x="7981" y="14697"/>
                </a:lnTo>
                <a:lnTo>
                  <a:pt x="7787" y="14624"/>
                </a:lnTo>
                <a:lnTo>
                  <a:pt x="7689" y="14600"/>
                </a:lnTo>
                <a:lnTo>
                  <a:pt x="7592" y="14600"/>
                </a:lnTo>
                <a:lnTo>
                  <a:pt x="7568" y="14624"/>
                </a:lnTo>
                <a:lnTo>
                  <a:pt x="7568" y="14722"/>
                </a:lnTo>
                <a:lnTo>
                  <a:pt x="7616" y="14819"/>
                </a:lnTo>
                <a:lnTo>
                  <a:pt x="7665" y="14892"/>
                </a:lnTo>
                <a:lnTo>
                  <a:pt x="7738" y="14965"/>
                </a:lnTo>
                <a:lnTo>
                  <a:pt x="7908" y="15111"/>
                </a:lnTo>
                <a:lnTo>
                  <a:pt x="8054" y="15233"/>
                </a:lnTo>
                <a:lnTo>
                  <a:pt x="8444" y="15525"/>
                </a:lnTo>
                <a:lnTo>
                  <a:pt x="8857" y="15768"/>
                </a:lnTo>
                <a:lnTo>
                  <a:pt x="8492" y="16133"/>
                </a:lnTo>
                <a:lnTo>
                  <a:pt x="8371" y="16035"/>
                </a:lnTo>
                <a:lnTo>
                  <a:pt x="8273" y="15938"/>
                </a:lnTo>
                <a:lnTo>
                  <a:pt x="8030" y="15768"/>
                </a:lnTo>
                <a:lnTo>
                  <a:pt x="7543" y="15476"/>
                </a:lnTo>
                <a:lnTo>
                  <a:pt x="7324" y="15330"/>
                </a:lnTo>
                <a:lnTo>
                  <a:pt x="7105" y="15160"/>
                </a:lnTo>
                <a:lnTo>
                  <a:pt x="7057" y="15135"/>
                </a:lnTo>
                <a:lnTo>
                  <a:pt x="7032" y="15160"/>
                </a:lnTo>
                <a:lnTo>
                  <a:pt x="6984" y="15184"/>
                </a:lnTo>
                <a:lnTo>
                  <a:pt x="6984" y="15233"/>
                </a:lnTo>
                <a:lnTo>
                  <a:pt x="7032" y="15330"/>
                </a:lnTo>
                <a:lnTo>
                  <a:pt x="7081" y="15452"/>
                </a:lnTo>
                <a:lnTo>
                  <a:pt x="7203" y="15622"/>
                </a:lnTo>
                <a:lnTo>
                  <a:pt x="7373" y="15792"/>
                </a:lnTo>
                <a:lnTo>
                  <a:pt x="7568" y="15938"/>
                </a:lnTo>
                <a:lnTo>
                  <a:pt x="7762" y="16084"/>
                </a:lnTo>
                <a:lnTo>
                  <a:pt x="7981" y="16230"/>
                </a:lnTo>
                <a:lnTo>
                  <a:pt x="8079" y="16327"/>
                </a:lnTo>
                <a:lnTo>
                  <a:pt x="8176" y="16449"/>
                </a:lnTo>
                <a:lnTo>
                  <a:pt x="7835" y="16765"/>
                </a:lnTo>
                <a:lnTo>
                  <a:pt x="7689" y="16936"/>
                </a:lnTo>
                <a:lnTo>
                  <a:pt x="7543" y="17106"/>
                </a:lnTo>
                <a:lnTo>
                  <a:pt x="7470" y="16936"/>
                </a:lnTo>
                <a:lnTo>
                  <a:pt x="7349" y="16765"/>
                </a:lnTo>
                <a:lnTo>
                  <a:pt x="7227" y="16619"/>
                </a:lnTo>
                <a:lnTo>
                  <a:pt x="7081" y="16473"/>
                </a:lnTo>
                <a:lnTo>
                  <a:pt x="6765" y="16206"/>
                </a:lnTo>
                <a:lnTo>
                  <a:pt x="6521" y="15962"/>
                </a:lnTo>
                <a:lnTo>
                  <a:pt x="5451" y="14965"/>
                </a:lnTo>
                <a:lnTo>
                  <a:pt x="4429" y="13919"/>
                </a:lnTo>
                <a:lnTo>
                  <a:pt x="3893" y="13408"/>
                </a:lnTo>
                <a:lnTo>
                  <a:pt x="3358" y="12897"/>
                </a:lnTo>
                <a:lnTo>
                  <a:pt x="2214" y="11972"/>
                </a:lnTo>
                <a:lnTo>
                  <a:pt x="1922" y="11729"/>
                </a:lnTo>
                <a:lnTo>
                  <a:pt x="1679" y="11461"/>
                </a:lnTo>
                <a:lnTo>
                  <a:pt x="1168" y="10950"/>
                </a:lnTo>
                <a:lnTo>
                  <a:pt x="828" y="10634"/>
                </a:lnTo>
                <a:lnTo>
                  <a:pt x="657" y="10488"/>
                </a:lnTo>
                <a:lnTo>
                  <a:pt x="463" y="10366"/>
                </a:lnTo>
                <a:lnTo>
                  <a:pt x="609" y="10220"/>
                </a:lnTo>
                <a:lnTo>
                  <a:pt x="779" y="10074"/>
                </a:lnTo>
                <a:lnTo>
                  <a:pt x="1046" y="9782"/>
                </a:lnTo>
                <a:lnTo>
                  <a:pt x="2774" y="8030"/>
                </a:lnTo>
                <a:lnTo>
                  <a:pt x="3772" y="7057"/>
                </a:lnTo>
                <a:lnTo>
                  <a:pt x="4769" y="6132"/>
                </a:lnTo>
                <a:lnTo>
                  <a:pt x="5767" y="5183"/>
                </a:lnTo>
                <a:lnTo>
                  <a:pt x="6254" y="4697"/>
                </a:lnTo>
                <a:lnTo>
                  <a:pt x="6740" y="4210"/>
                </a:lnTo>
                <a:lnTo>
                  <a:pt x="7349" y="3504"/>
                </a:lnTo>
                <a:lnTo>
                  <a:pt x="7933" y="2799"/>
                </a:lnTo>
                <a:lnTo>
                  <a:pt x="8541" y="2093"/>
                </a:lnTo>
                <a:lnTo>
                  <a:pt x="8857" y="1752"/>
                </a:lnTo>
                <a:lnTo>
                  <a:pt x="9173" y="1436"/>
                </a:lnTo>
                <a:lnTo>
                  <a:pt x="9368" y="1290"/>
                </a:lnTo>
                <a:lnTo>
                  <a:pt x="9563" y="1144"/>
                </a:lnTo>
                <a:lnTo>
                  <a:pt x="9757" y="1022"/>
                </a:lnTo>
                <a:lnTo>
                  <a:pt x="9976" y="925"/>
                </a:lnTo>
                <a:lnTo>
                  <a:pt x="10195" y="828"/>
                </a:lnTo>
                <a:lnTo>
                  <a:pt x="10414" y="755"/>
                </a:lnTo>
                <a:lnTo>
                  <a:pt x="10877" y="657"/>
                </a:lnTo>
                <a:lnTo>
                  <a:pt x="11339" y="584"/>
                </a:lnTo>
                <a:lnTo>
                  <a:pt x="11801" y="560"/>
                </a:lnTo>
                <a:close/>
                <a:moveTo>
                  <a:pt x="11534" y="0"/>
                </a:moveTo>
                <a:lnTo>
                  <a:pt x="11096" y="49"/>
                </a:lnTo>
                <a:lnTo>
                  <a:pt x="10658" y="122"/>
                </a:lnTo>
                <a:lnTo>
                  <a:pt x="10220" y="219"/>
                </a:lnTo>
                <a:lnTo>
                  <a:pt x="9830" y="365"/>
                </a:lnTo>
                <a:lnTo>
                  <a:pt x="9441" y="560"/>
                </a:lnTo>
                <a:lnTo>
                  <a:pt x="9100" y="803"/>
                </a:lnTo>
                <a:lnTo>
                  <a:pt x="8784" y="1071"/>
                </a:lnTo>
                <a:lnTo>
                  <a:pt x="8468" y="1363"/>
                </a:lnTo>
                <a:lnTo>
                  <a:pt x="8176" y="1704"/>
                </a:lnTo>
                <a:lnTo>
                  <a:pt x="7908" y="2020"/>
                </a:lnTo>
                <a:lnTo>
                  <a:pt x="7373" y="2677"/>
                </a:lnTo>
                <a:lnTo>
                  <a:pt x="6886" y="3261"/>
                </a:lnTo>
                <a:lnTo>
                  <a:pt x="6375" y="3821"/>
                </a:lnTo>
                <a:lnTo>
                  <a:pt x="5864" y="4356"/>
                </a:lnTo>
                <a:lnTo>
                  <a:pt x="5305" y="4891"/>
                </a:lnTo>
                <a:lnTo>
                  <a:pt x="4234" y="5913"/>
                </a:lnTo>
                <a:lnTo>
                  <a:pt x="3674" y="6449"/>
                </a:lnTo>
                <a:lnTo>
                  <a:pt x="3139" y="6984"/>
                </a:lnTo>
                <a:lnTo>
                  <a:pt x="2166" y="8006"/>
                </a:lnTo>
                <a:lnTo>
                  <a:pt x="1192" y="9028"/>
                </a:lnTo>
                <a:lnTo>
                  <a:pt x="414" y="9855"/>
                </a:lnTo>
                <a:lnTo>
                  <a:pt x="219" y="10098"/>
                </a:lnTo>
                <a:lnTo>
                  <a:pt x="73" y="10269"/>
                </a:lnTo>
                <a:lnTo>
                  <a:pt x="49" y="10293"/>
                </a:lnTo>
                <a:lnTo>
                  <a:pt x="25" y="10342"/>
                </a:lnTo>
                <a:lnTo>
                  <a:pt x="25" y="10415"/>
                </a:lnTo>
                <a:lnTo>
                  <a:pt x="0" y="10439"/>
                </a:lnTo>
                <a:lnTo>
                  <a:pt x="25" y="10439"/>
                </a:lnTo>
                <a:lnTo>
                  <a:pt x="0" y="10488"/>
                </a:lnTo>
                <a:lnTo>
                  <a:pt x="0" y="10536"/>
                </a:lnTo>
                <a:lnTo>
                  <a:pt x="49" y="10561"/>
                </a:lnTo>
                <a:lnTo>
                  <a:pt x="73" y="10585"/>
                </a:lnTo>
                <a:lnTo>
                  <a:pt x="244" y="10780"/>
                </a:lnTo>
                <a:lnTo>
                  <a:pt x="414" y="10950"/>
                </a:lnTo>
                <a:lnTo>
                  <a:pt x="633" y="11145"/>
                </a:lnTo>
                <a:lnTo>
                  <a:pt x="803" y="11315"/>
                </a:lnTo>
                <a:lnTo>
                  <a:pt x="1241" y="11777"/>
                </a:lnTo>
                <a:lnTo>
                  <a:pt x="1484" y="12021"/>
                </a:lnTo>
                <a:lnTo>
                  <a:pt x="1703" y="12240"/>
                </a:lnTo>
                <a:lnTo>
                  <a:pt x="2239" y="12678"/>
                </a:lnTo>
                <a:lnTo>
                  <a:pt x="2774" y="13091"/>
                </a:lnTo>
                <a:lnTo>
                  <a:pt x="3309" y="13554"/>
                </a:lnTo>
                <a:lnTo>
                  <a:pt x="3553" y="13773"/>
                </a:lnTo>
                <a:lnTo>
                  <a:pt x="3796" y="14040"/>
                </a:lnTo>
                <a:lnTo>
                  <a:pt x="4307" y="14576"/>
                </a:lnTo>
                <a:lnTo>
                  <a:pt x="4818" y="15087"/>
                </a:lnTo>
                <a:lnTo>
                  <a:pt x="5864" y="16108"/>
                </a:lnTo>
                <a:lnTo>
                  <a:pt x="6570" y="16741"/>
                </a:lnTo>
                <a:lnTo>
                  <a:pt x="6716" y="16911"/>
                </a:lnTo>
                <a:lnTo>
                  <a:pt x="6886" y="17082"/>
                </a:lnTo>
                <a:lnTo>
                  <a:pt x="7008" y="17276"/>
                </a:lnTo>
                <a:lnTo>
                  <a:pt x="7130" y="17471"/>
                </a:lnTo>
                <a:lnTo>
                  <a:pt x="7203" y="17568"/>
                </a:lnTo>
                <a:lnTo>
                  <a:pt x="7276" y="17593"/>
                </a:lnTo>
                <a:lnTo>
                  <a:pt x="7373" y="17593"/>
                </a:lnTo>
                <a:lnTo>
                  <a:pt x="7470" y="17568"/>
                </a:lnTo>
                <a:lnTo>
                  <a:pt x="7519" y="17568"/>
                </a:lnTo>
                <a:lnTo>
                  <a:pt x="7787" y="17447"/>
                </a:lnTo>
                <a:lnTo>
                  <a:pt x="8006" y="17276"/>
                </a:lnTo>
                <a:lnTo>
                  <a:pt x="8200" y="17106"/>
                </a:lnTo>
                <a:lnTo>
                  <a:pt x="8419" y="16911"/>
                </a:lnTo>
                <a:lnTo>
                  <a:pt x="9441" y="15962"/>
                </a:lnTo>
                <a:lnTo>
                  <a:pt x="10487" y="15038"/>
                </a:lnTo>
                <a:lnTo>
                  <a:pt x="11534" y="14113"/>
                </a:lnTo>
                <a:lnTo>
                  <a:pt x="12556" y="13189"/>
                </a:lnTo>
                <a:lnTo>
                  <a:pt x="13578" y="12264"/>
                </a:lnTo>
                <a:lnTo>
                  <a:pt x="14575" y="11315"/>
                </a:lnTo>
                <a:lnTo>
                  <a:pt x="15038" y="10828"/>
                </a:lnTo>
                <a:lnTo>
                  <a:pt x="15524" y="10317"/>
                </a:lnTo>
                <a:lnTo>
                  <a:pt x="15573" y="10293"/>
                </a:lnTo>
                <a:lnTo>
                  <a:pt x="15622" y="10244"/>
                </a:lnTo>
                <a:lnTo>
                  <a:pt x="16157" y="9539"/>
                </a:lnTo>
                <a:lnTo>
                  <a:pt x="16425" y="9174"/>
                </a:lnTo>
                <a:lnTo>
                  <a:pt x="16644" y="8809"/>
                </a:lnTo>
                <a:lnTo>
                  <a:pt x="16838" y="8444"/>
                </a:lnTo>
                <a:lnTo>
                  <a:pt x="17008" y="8030"/>
                </a:lnTo>
                <a:lnTo>
                  <a:pt x="17154" y="7616"/>
                </a:lnTo>
                <a:lnTo>
                  <a:pt x="17252" y="7179"/>
                </a:lnTo>
                <a:lnTo>
                  <a:pt x="17325" y="6692"/>
                </a:lnTo>
                <a:lnTo>
                  <a:pt x="17373" y="6181"/>
                </a:lnTo>
                <a:lnTo>
                  <a:pt x="17373" y="5670"/>
                </a:lnTo>
                <a:lnTo>
                  <a:pt x="17373" y="5159"/>
                </a:lnTo>
                <a:lnTo>
                  <a:pt x="17349" y="4137"/>
                </a:lnTo>
                <a:lnTo>
                  <a:pt x="17325" y="3626"/>
                </a:lnTo>
                <a:lnTo>
                  <a:pt x="17349" y="3115"/>
                </a:lnTo>
                <a:lnTo>
                  <a:pt x="17373" y="2726"/>
                </a:lnTo>
                <a:lnTo>
                  <a:pt x="17349" y="2336"/>
                </a:lnTo>
                <a:lnTo>
                  <a:pt x="17300" y="1947"/>
                </a:lnTo>
                <a:lnTo>
                  <a:pt x="17227" y="1582"/>
                </a:lnTo>
                <a:lnTo>
                  <a:pt x="17154" y="1412"/>
                </a:lnTo>
                <a:lnTo>
                  <a:pt x="17081" y="1241"/>
                </a:lnTo>
                <a:lnTo>
                  <a:pt x="16984" y="1095"/>
                </a:lnTo>
                <a:lnTo>
                  <a:pt x="16887" y="925"/>
                </a:lnTo>
                <a:lnTo>
                  <a:pt x="16765" y="803"/>
                </a:lnTo>
                <a:lnTo>
                  <a:pt x="16619" y="657"/>
                </a:lnTo>
                <a:lnTo>
                  <a:pt x="16449" y="560"/>
                </a:lnTo>
                <a:lnTo>
                  <a:pt x="16254" y="438"/>
                </a:lnTo>
                <a:lnTo>
                  <a:pt x="15914" y="317"/>
                </a:lnTo>
                <a:lnTo>
                  <a:pt x="15573" y="219"/>
                </a:lnTo>
                <a:lnTo>
                  <a:pt x="15208" y="146"/>
                </a:lnTo>
                <a:lnTo>
                  <a:pt x="14819" y="122"/>
                </a:lnTo>
                <a:lnTo>
                  <a:pt x="14064" y="98"/>
                </a:lnTo>
                <a:lnTo>
                  <a:pt x="13310" y="73"/>
                </a:lnTo>
                <a:lnTo>
                  <a:pt x="124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p:nvPr/>
        </p:nvSpPr>
        <p:spPr>
          <a:xfrm>
            <a:off x="6884808" y="543222"/>
            <a:ext cx="196873" cy="174075"/>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a:off x="1718760" y="543289"/>
            <a:ext cx="191034" cy="191868"/>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p:cNvSpPr/>
          <p:nvPr/>
        </p:nvSpPr>
        <p:spPr>
          <a:xfrm>
            <a:off x="8626235" y="543217"/>
            <a:ext cx="179355" cy="189925"/>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1"/>
          <p:cNvSpPr/>
          <p:nvPr/>
        </p:nvSpPr>
        <p:spPr>
          <a:xfrm>
            <a:off x="8598149" y="3732570"/>
            <a:ext cx="207443" cy="152946"/>
          </a:xfrm>
          <a:custGeom>
            <a:avLst/>
            <a:gdLst/>
            <a:ahLst/>
            <a:cxnLst/>
            <a:rect l="l" t="t" r="r" b="b"/>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1"/>
          <p:cNvSpPr/>
          <p:nvPr/>
        </p:nvSpPr>
        <p:spPr>
          <a:xfrm>
            <a:off x="3443920" y="543312"/>
            <a:ext cx="189925" cy="190199"/>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p:cNvSpPr/>
          <p:nvPr/>
        </p:nvSpPr>
        <p:spPr>
          <a:xfrm>
            <a:off x="5137800" y="543229"/>
            <a:ext cx="219945" cy="226904"/>
          </a:xfrm>
          <a:custGeom>
            <a:avLst/>
            <a:gdLst/>
            <a:ahLst/>
            <a:cxnLst/>
            <a:rect l="l" t="t" r="r" b="b"/>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1"/>
          <p:cNvSpPr/>
          <p:nvPr/>
        </p:nvSpPr>
        <p:spPr>
          <a:xfrm>
            <a:off x="6828073" y="2141654"/>
            <a:ext cx="253599" cy="24275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1"/>
          <p:cNvSpPr/>
          <p:nvPr/>
        </p:nvSpPr>
        <p:spPr>
          <a:xfrm>
            <a:off x="3380278" y="2137889"/>
            <a:ext cx="253583" cy="230105"/>
          </a:xfrm>
          <a:custGeom>
            <a:avLst/>
            <a:gdLst/>
            <a:ahLst/>
            <a:cxnLst/>
            <a:rect l="l" t="t" r="r" b="b"/>
            <a:pathLst>
              <a:path w="22606" h="20513" extrusionOk="0">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2"/>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Funnel</a:t>
            </a:r>
            <a:endParaRPr/>
          </a:p>
        </p:txBody>
      </p:sp>
      <p:sp>
        <p:nvSpPr>
          <p:cNvPr id="480" name="Google Shape;480;p42"/>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44</a:t>
            </a:fld>
            <a:endParaRPr/>
          </a:p>
        </p:txBody>
      </p:sp>
      <p:grpSp>
        <p:nvGrpSpPr>
          <p:cNvPr id="481" name="Google Shape;481;p42"/>
          <p:cNvGrpSpPr/>
          <p:nvPr/>
        </p:nvGrpSpPr>
        <p:grpSpPr>
          <a:xfrm>
            <a:off x="1420500" y="1659641"/>
            <a:ext cx="3059312" cy="2750381"/>
            <a:chOff x="3778727" y="4460423"/>
            <a:chExt cx="720160" cy="647438"/>
          </a:xfrm>
        </p:grpSpPr>
        <p:sp>
          <p:nvSpPr>
            <p:cNvPr id="482" name="Google Shape;482;p42"/>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a:solidFill>
                    <a:schemeClr val="lt1"/>
                  </a:solidFill>
                  <a:latin typeface="Sniglet"/>
                  <a:ea typeface="Sniglet"/>
                  <a:cs typeface="Sniglet"/>
                  <a:sym typeface="Sniglet"/>
                </a:rPr>
                <a:t>PURCHASE</a:t>
              </a:r>
              <a:endParaRPr sz="1200" i="0" u="none" strike="noStrike" cap="none">
                <a:solidFill>
                  <a:schemeClr val="lt1"/>
                </a:solidFill>
                <a:latin typeface="Sniglet"/>
                <a:ea typeface="Sniglet"/>
                <a:cs typeface="Sniglet"/>
                <a:sym typeface="Sniglet"/>
              </a:endParaRPr>
            </a:p>
          </p:txBody>
        </p:sp>
        <p:sp>
          <p:nvSpPr>
            <p:cNvPr id="483" name="Google Shape;483;p42"/>
            <p:cNvSpPr/>
            <p:nvPr/>
          </p:nvSpPr>
          <p:spPr>
            <a:xfrm>
              <a:off x="4002092" y="4999728"/>
              <a:ext cx="275015"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a:solidFill>
                    <a:schemeClr val="lt1"/>
                  </a:solidFill>
                  <a:latin typeface="Sniglet"/>
                  <a:ea typeface="Sniglet"/>
                  <a:cs typeface="Sniglet"/>
                  <a:sym typeface="Sniglet"/>
                </a:rPr>
                <a:t>LOYALTY</a:t>
              </a:r>
              <a:endParaRPr sz="1200" i="0" u="none" strike="noStrike" cap="none">
                <a:solidFill>
                  <a:schemeClr val="lt1"/>
                </a:solidFill>
                <a:latin typeface="Sniglet"/>
                <a:ea typeface="Sniglet"/>
                <a:cs typeface="Sniglet"/>
                <a:sym typeface="Sniglet"/>
              </a:endParaRPr>
            </a:p>
          </p:txBody>
        </p:sp>
        <p:sp>
          <p:nvSpPr>
            <p:cNvPr id="484" name="Google Shape;484;p42"/>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a:solidFill>
                    <a:schemeClr val="lt1"/>
                  </a:solidFill>
                  <a:latin typeface="Sniglet"/>
                  <a:ea typeface="Sniglet"/>
                  <a:cs typeface="Sniglet"/>
                  <a:sym typeface="Sniglet"/>
                </a:rPr>
                <a:t>AWARENESS</a:t>
              </a:r>
              <a:endParaRPr sz="1200" i="0" u="none" strike="noStrike" cap="none">
                <a:solidFill>
                  <a:schemeClr val="lt1"/>
                </a:solidFill>
                <a:latin typeface="Sniglet"/>
                <a:ea typeface="Sniglet"/>
                <a:cs typeface="Sniglet"/>
                <a:sym typeface="Sniglet"/>
              </a:endParaRPr>
            </a:p>
          </p:txBody>
        </p:sp>
        <p:sp>
          <p:nvSpPr>
            <p:cNvPr id="485" name="Google Shape;485;p42"/>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a:solidFill>
                    <a:schemeClr val="lt1"/>
                  </a:solidFill>
                  <a:latin typeface="Sniglet"/>
                  <a:ea typeface="Sniglet"/>
                  <a:cs typeface="Sniglet"/>
                  <a:sym typeface="Sniglet"/>
                </a:rPr>
                <a:t>EVALUATION</a:t>
              </a:r>
              <a:endParaRPr sz="1200" i="0" u="none" strike="noStrike" cap="none">
                <a:solidFill>
                  <a:schemeClr val="lt1"/>
                </a:solidFill>
                <a:latin typeface="Sniglet"/>
                <a:ea typeface="Sniglet"/>
                <a:cs typeface="Sniglet"/>
                <a:sym typeface="Sniglet"/>
              </a:endParaRPr>
            </a:p>
          </p:txBody>
        </p:sp>
        <p:sp>
          <p:nvSpPr>
            <p:cNvPr id="486" name="Google Shape;486;p42"/>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a:solidFill>
                    <a:schemeClr val="lt1"/>
                  </a:solidFill>
                  <a:latin typeface="Sniglet"/>
                  <a:ea typeface="Sniglet"/>
                  <a:cs typeface="Sniglet"/>
                  <a:sym typeface="Sniglet"/>
                </a:rPr>
                <a:t>DISCOVERY</a:t>
              </a:r>
              <a:endParaRPr sz="1200" i="0" u="none" strike="noStrike" cap="none">
                <a:solidFill>
                  <a:schemeClr val="lt1"/>
                </a:solidFill>
                <a:latin typeface="Sniglet"/>
                <a:ea typeface="Sniglet"/>
                <a:cs typeface="Sniglet"/>
                <a:sym typeface="Sniglet"/>
              </a:endParaRPr>
            </a:p>
          </p:txBody>
        </p:sp>
        <p:sp>
          <p:nvSpPr>
            <p:cNvPr id="487" name="Google Shape;487;p42"/>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a:solidFill>
                    <a:schemeClr val="lt1"/>
                  </a:solidFill>
                  <a:latin typeface="Sniglet"/>
                  <a:ea typeface="Sniglet"/>
                  <a:cs typeface="Sniglet"/>
                  <a:sym typeface="Sniglet"/>
                </a:rPr>
                <a:t>INTENT</a:t>
              </a:r>
              <a:endParaRPr sz="1200" i="0" u="none" strike="noStrike" cap="none">
                <a:solidFill>
                  <a:schemeClr val="lt1"/>
                </a:solidFill>
                <a:latin typeface="Sniglet"/>
                <a:ea typeface="Sniglet"/>
                <a:cs typeface="Sniglet"/>
                <a:sym typeface="Sniglet"/>
              </a:endParaRPr>
            </a:p>
          </p:txBody>
        </p:sp>
        <p:sp>
          <p:nvSpPr>
            <p:cNvPr id="488" name="Google Shape;488;p42"/>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i="0" u="none" strike="noStrike" cap="none">
                <a:solidFill>
                  <a:schemeClr val="lt1"/>
                </a:solidFill>
                <a:latin typeface="Sniglet"/>
                <a:ea typeface="Sniglet"/>
                <a:cs typeface="Sniglet"/>
                <a:sym typeface="Sniglet"/>
              </a:endParaRPr>
            </a:p>
          </p:txBody>
        </p:sp>
      </p:grpSp>
      <p:cxnSp>
        <p:nvCxnSpPr>
          <p:cNvPr id="489" name="Google Shape;489;p42"/>
          <p:cNvCxnSpPr/>
          <p:nvPr/>
        </p:nvCxnSpPr>
        <p:spPr>
          <a:xfrm>
            <a:off x="4412223" y="2115113"/>
            <a:ext cx="896100" cy="0"/>
          </a:xfrm>
          <a:prstGeom prst="straightConnector1">
            <a:avLst/>
          </a:prstGeom>
          <a:noFill/>
          <a:ln w="9525" cap="flat" cmpd="sng">
            <a:solidFill>
              <a:schemeClr val="accent1"/>
            </a:solidFill>
            <a:prstDash val="solid"/>
            <a:round/>
            <a:headEnd type="oval" w="med" len="med"/>
            <a:tailEnd type="oval" w="med" len="med"/>
          </a:ln>
        </p:spPr>
      </p:cxnSp>
      <p:sp>
        <p:nvSpPr>
          <p:cNvPr id="490" name="Google Shape;490;p42"/>
          <p:cNvSpPr txBox="1"/>
          <p:nvPr/>
        </p:nvSpPr>
        <p:spPr>
          <a:xfrm>
            <a:off x="5360580" y="1969235"/>
            <a:ext cx="2362800" cy="291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dk2"/>
                </a:solidFill>
                <a:latin typeface="Sniglet"/>
                <a:ea typeface="Sniglet"/>
                <a:cs typeface="Sniglet"/>
                <a:sym typeface="Sniglet"/>
              </a:rPr>
              <a:t>Insert your content</a:t>
            </a:r>
            <a:endParaRPr sz="1000">
              <a:solidFill>
                <a:schemeClr val="dk2"/>
              </a:solidFill>
              <a:latin typeface="Sniglet"/>
              <a:ea typeface="Sniglet"/>
              <a:cs typeface="Sniglet"/>
              <a:sym typeface="Sniglet"/>
            </a:endParaRPr>
          </a:p>
        </p:txBody>
      </p:sp>
      <p:cxnSp>
        <p:nvCxnSpPr>
          <p:cNvPr id="491" name="Google Shape;491;p42"/>
          <p:cNvCxnSpPr/>
          <p:nvPr/>
        </p:nvCxnSpPr>
        <p:spPr>
          <a:xfrm>
            <a:off x="4280229" y="2523473"/>
            <a:ext cx="1028100" cy="0"/>
          </a:xfrm>
          <a:prstGeom prst="straightConnector1">
            <a:avLst/>
          </a:prstGeom>
          <a:noFill/>
          <a:ln w="9525" cap="flat" cmpd="sng">
            <a:solidFill>
              <a:schemeClr val="accent2"/>
            </a:solidFill>
            <a:prstDash val="solid"/>
            <a:round/>
            <a:headEnd type="oval" w="med" len="med"/>
            <a:tailEnd type="oval" w="med" len="med"/>
          </a:ln>
        </p:spPr>
      </p:cxnSp>
      <p:sp>
        <p:nvSpPr>
          <p:cNvPr id="492" name="Google Shape;492;p42"/>
          <p:cNvSpPr txBox="1"/>
          <p:nvPr/>
        </p:nvSpPr>
        <p:spPr>
          <a:xfrm>
            <a:off x="5360580" y="2377587"/>
            <a:ext cx="2362800" cy="291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dk2"/>
                </a:solidFill>
                <a:latin typeface="Sniglet"/>
                <a:ea typeface="Sniglet"/>
                <a:cs typeface="Sniglet"/>
                <a:sym typeface="Sniglet"/>
              </a:rPr>
              <a:t>Insert your content</a:t>
            </a:r>
            <a:endParaRPr sz="1000">
              <a:solidFill>
                <a:schemeClr val="dk2"/>
              </a:solidFill>
              <a:latin typeface="Sniglet"/>
              <a:ea typeface="Sniglet"/>
              <a:cs typeface="Sniglet"/>
              <a:sym typeface="Sniglet"/>
            </a:endParaRPr>
          </a:p>
        </p:txBody>
      </p:sp>
      <p:cxnSp>
        <p:nvCxnSpPr>
          <p:cNvPr id="493" name="Google Shape;493;p42"/>
          <p:cNvCxnSpPr/>
          <p:nvPr/>
        </p:nvCxnSpPr>
        <p:spPr>
          <a:xfrm>
            <a:off x="4092656" y="2931833"/>
            <a:ext cx="1215600" cy="0"/>
          </a:xfrm>
          <a:prstGeom prst="straightConnector1">
            <a:avLst/>
          </a:prstGeom>
          <a:noFill/>
          <a:ln w="9525" cap="flat" cmpd="sng">
            <a:solidFill>
              <a:schemeClr val="accent3"/>
            </a:solidFill>
            <a:prstDash val="solid"/>
            <a:round/>
            <a:headEnd type="oval" w="med" len="med"/>
            <a:tailEnd type="oval" w="med" len="med"/>
          </a:ln>
        </p:spPr>
      </p:cxnSp>
      <p:sp>
        <p:nvSpPr>
          <p:cNvPr id="494" name="Google Shape;494;p42"/>
          <p:cNvSpPr txBox="1"/>
          <p:nvPr/>
        </p:nvSpPr>
        <p:spPr>
          <a:xfrm>
            <a:off x="5360580" y="2785938"/>
            <a:ext cx="2362800" cy="291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dk2"/>
                </a:solidFill>
                <a:latin typeface="Sniglet"/>
                <a:ea typeface="Sniglet"/>
                <a:cs typeface="Sniglet"/>
                <a:sym typeface="Sniglet"/>
              </a:rPr>
              <a:t>Insert your content</a:t>
            </a:r>
            <a:endParaRPr sz="1000">
              <a:solidFill>
                <a:schemeClr val="dk2"/>
              </a:solidFill>
              <a:latin typeface="Sniglet"/>
              <a:ea typeface="Sniglet"/>
              <a:cs typeface="Sniglet"/>
              <a:sym typeface="Sniglet"/>
            </a:endParaRPr>
          </a:p>
        </p:txBody>
      </p:sp>
      <p:cxnSp>
        <p:nvCxnSpPr>
          <p:cNvPr id="495" name="Google Shape;495;p42"/>
          <p:cNvCxnSpPr/>
          <p:nvPr/>
        </p:nvCxnSpPr>
        <p:spPr>
          <a:xfrm>
            <a:off x="3932873" y="3340171"/>
            <a:ext cx="1375500" cy="0"/>
          </a:xfrm>
          <a:prstGeom prst="straightConnector1">
            <a:avLst/>
          </a:prstGeom>
          <a:noFill/>
          <a:ln w="9525" cap="flat" cmpd="sng">
            <a:solidFill>
              <a:schemeClr val="accent4"/>
            </a:solidFill>
            <a:prstDash val="solid"/>
            <a:round/>
            <a:headEnd type="oval" w="med" len="med"/>
            <a:tailEnd type="oval" w="med" len="med"/>
          </a:ln>
        </p:spPr>
      </p:cxnSp>
      <p:sp>
        <p:nvSpPr>
          <p:cNvPr id="496" name="Google Shape;496;p42"/>
          <p:cNvSpPr txBox="1"/>
          <p:nvPr/>
        </p:nvSpPr>
        <p:spPr>
          <a:xfrm>
            <a:off x="5360580" y="3194290"/>
            <a:ext cx="2362800" cy="291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dk2"/>
                </a:solidFill>
                <a:latin typeface="Sniglet"/>
                <a:ea typeface="Sniglet"/>
                <a:cs typeface="Sniglet"/>
                <a:sym typeface="Sniglet"/>
              </a:rPr>
              <a:t>Insert your content</a:t>
            </a:r>
            <a:endParaRPr sz="1000">
              <a:solidFill>
                <a:schemeClr val="dk2"/>
              </a:solidFill>
              <a:latin typeface="Sniglet"/>
              <a:ea typeface="Sniglet"/>
              <a:cs typeface="Sniglet"/>
              <a:sym typeface="Sniglet"/>
            </a:endParaRPr>
          </a:p>
        </p:txBody>
      </p:sp>
      <p:cxnSp>
        <p:nvCxnSpPr>
          <p:cNvPr id="497" name="Google Shape;497;p42"/>
          <p:cNvCxnSpPr/>
          <p:nvPr/>
        </p:nvCxnSpPr>
        <p:spPr>
          <a:xfrm>
            <a:off x="3759184" y="3748531"/>
            <a:ext cx="1549200" cy="0"/>
          </a:xfrm>
          <a:prstGeom prst="straightConnector1">
            <a:avLst/>
          </a:prstGeom>
          <a:noFill/>
          <a:ln w="9525" cap="flat" cmpd="sng">
            <a:solidFill>
              <a:schemeClr val="accent5"/>
            </a:solidFill>
            <a:prstDash val="solid"/>
            <a:round/>
            <a:headEnd type="oval" w="med" len="med"/>
            <a:tailEnd type="oval" w="med" len="med"/>
          </a:ln>
        </p:spPr>
      </p:cxnSp>
      <p:sp>
        <p:nvSpPr>
          <p:cNvPr id="498" name="Google Shape;498;p42"/>
          <p:cNvSpPr txBox="1"/>
          <p:nvPr/>
        </p:nvSpPr>
        <p:spPr>
          <a:xfrm>
            <a:off x="5360580" y="3602641"/>
            <a:ext cx="2362800" cy="291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dk2"/>
                </a:solidFill>
                <a:latin typeface="Sniglet"/>
                <a:ea typeface="Sniglet"/>
                <a:cs typeface="Sniglet"/>
                <a:sym typeface="Sniglet"/>
              </a:rPr>
              <a:t>Insert your content</a:t>
            </a:r>
            <a:endParaRPr sz="1000">
              <a:solidFill>
                <a:schemeClr val="dk2"/>
              </a:solidFill>
              <a:latin typeface="Sniglet"/>
              <a:ea typeface="Sniglet"/>
              <a:cs typeface="Sniglet"/>
              <a:sym typeface="Sniglet"/>
            </a:endParaRPr>
          </a:p>
        </p:txBody>
      </p:sp>
      <p:cxnSp>
        <p:nvCxnSpPr>
          <p:cNvPr id="499" name="Google Shape;499;p42"/>
          <p:cNvCxnSpPr/>
          <p:nvPr/>
        </p:nvCxnSpPr>
        <p:spPr>
          <a:xfrm>
            <a:off x="3578564" y="4156870"/>
            <a:ext cx="1722600" cy="0"/>
          </a:xfrm>
          <a:prstGeom prst="straightConnector1">
            <a:avLst/>
          </a:prstGeom>
          <a:noFill/>
          <a:ln w="9525" cap="flat" cmpd="sng">
            <a:solidFill>
              <a:schemeClr val="accent6"/>
            </a:solidFill>
            <a:prstDash val="solid"/>
            <a:round/>
            <a:headEnd type="oval" w="med" len="med"/>
            <a:tailEnd type="oval" w="med" len="med"/>
          </a:ln>
        </p:spPr>
      </p:cxnSp>
      <p:sp>
        <p:nvSpPr>
          <p:cNvPr id="500" name="Google Shape;500;p42"/>
          <p:cNvSpPr txBox="1"/>
          <p:nvPr/>
        </p:nvSpPr>
        <p:spPr>
          <a:xfrm>
            <a:off x="5360580" y="4010992"/>
            <a:ext cx="2362800" cy="291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dk2"/>
                </a:solidFill>
                <a:latin typeface="Sniglet"/>
                <a:ea typeface="Sniglet"/>
                <a:cs typeface="Sniglet"/>
                <a:sym typeface="Sniglet"/>
              </a:rPr>
              <a:t>Insert your content</a:t>
            </a:r>
            <a:endParaRPr sz="1000">
              <a:solidFill>
                <a:schemeClr val="dk2"/>
              </a:solidFill>
              <a:latin typeface="Sniglet"/>
              <a:ea typeface="Sniglet"/>
              <a:cs typeface="Sniglet"/>
              <a:sym typeface="Sniglet"/>
            </a:endParaRPr>
          </a:p>
        </p:txBody>
      </p:sp>
      <p:sp>
        <p:nvSpPr>
          <p:cNvPr id="501" name="Google Shape;501;p42"/>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2"/>
          <p:cNvSpPr/>
          <p:nvPr/>
        </p:nvSpPr>
        <p:spPr>
          <a:xfrm>
            <a:off x="4363252" y="476438"/>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3"/>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Team Presentation</a:t>
            </a:r>
            <a:endParaRPr/>
          </a:p>
        </p:txBody>
      </p:sp>
      <p:sp>
        <p:nvSpPr>
          <p:cNvPr id="508" name="Google Shape;508;p4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45</a:t>
            </a:fld>
            <a:endParaRPr/>
          </a:p>
        </p:txBody>
      </p:sp>
      <p:pic>
        <p:nvPicPr>
          <p:cNvPr id="509" name="Google Shape;509;p43"/>
          <p:cNvPicPr preferRelativeResize="0"/>
          <p:nvPr/>
        </p:nvPicPr>
        <p:blipFill rotWithShape="1">
          <a:blip r:embed="rId3">
            <a:alphaModFix/>
          </a:blip>
          <a:srcRect l="19633" t="9820" b="9812"/>
          <a:stretch/>
        </p:blipFill>
        <p:spPr>
          <a:xfrm>
            <a:off x="855300" y="1759975"/>
            <a:ext cx="1489200" cy="1489200"/>
          </a:xfrm>
          <a:prstGeom prst="ellipse">
            <a:avLst/>
          </a:prstGeom>
          <a:noFill/>
          <a:ln>
            <a:noFill/>
          </a:ln>
        </p:spPr>
      </p:pic>
      <p:sp>
        <p:nvSpPr>
          <p:cNvPr id="510" name="Google Shape;510;p43"/>
          <p:cNvSpPr txBox="1"/>
          <p:nvPr/>
        </p:nvSpPr>
        <p:spPr>
          <a:xfrm>
            <a:off x="860325" y="33790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chemeClr val="lt1"/>
                </a:solidFill>
                <a:latin typeface="Walter Turncoat"/>
                <a:ea typeface="Walter Turncoat"/>
                <a:cs typeface="Walter Turncoat"/>
                <a:sym typeface="Walter Turncoat"/>
              </a:rPr>
              <a:t>Imani Jackson</a:t>
            </a:r>
            <a:br>
              <a:rPr lang="en">
                <a:solidFill>
                  <a:schemeClr val="lt1"/>
                </a:solidFill>
                <a:latin typeface="Sniglet"/>
                <a:ea typeface="Sniglet"/>
                <a:cs typeface="Sniglet"/>
                <a:sym typeface="Sniglet"/>
              </a:rPr>
            </a:br>
            <a:r>
              <a:rPr lang="en" sz="800">
                <a:solidFill>
                  <a:schemeClr val="lt1"/>
                </a:solidFill>
                <a:latin typeface="Sniglet"/>
                <a:ea typeface="Sniglet"/>
                <a:cs typeface="Sniglet"/>
                <a:sym typeface="Sniglet"/>
              </a:rPr>
              <a:t>JOB TITLE</a:t>
            </a:r>
            <a:endParaRPr sz="800">
              <a:solidFill>
                <a:schemeClr val="lt1"/>
              </a:solidFill>
              <a:latin typeface="Sniglet"/>
              <a:ea typeface="Sniglet"/>
              <a:cs typeface="Sniglet"/>
              <a:sym typeface="Sniglet"/>
            </a:endParaRPr>
          </a:p>
          <a:p>
            <a:pPr marL="0" lvl="0" indent="0" algn="ctr" rtl="0">
              <a:spcBef>
                <a:spcPts val="400"/>
              </a:spcBef>
              <a:spcAft>
                <a:spcPts val="0"/>
              </a:spcAft>
              <a:buNone/>
            </a:pPr>
            <a:r>
              <a:rPr lang="en" sz="900">
                <a:solidFill>
                  <a:schemeClr val="lt1"/>
                </a:solidFill>
                <a:latin typeface="Sniglet"/>
                <a:ea typeface="Sniglet"/>
                <a:cs typeface="Sniglet"/>
                <a:sym typeface="Sniglet"/>
              </a:rPr>
              <a:t>Blue is the colour of the clear sky and the deep sea</a:t>
            </a:r>
            <a:endParaRPr>
              <a:solidFill>
                <a:schemeClr val="lt1"/>
              </a:solidFill>
              <a:latin typeface="Sniglet"/>
              <a:ea typeface="Sniglet"/>
              <a:cs typeface="Sniglet"/>
              <a:sym typeface="Sniglet"/>
            </a:endParaRPr>
          </a:p>
          <a:p>
            <a:pPr marL="0" lvl="0" indent="0" algn="ctr" rtl="0">
              <a:spcBef>
                <a:spcPts val="400"/>
              </a:spcBef>
              <a:spcAft>
                <a:spcPts val="400"/>
              </a:spcAft>
              <a:buNone/>
            </a:pPr>
            <a:endParaRPr>
              <a:solidFill>
                <a:schemeClr val="lt1"/>
              </a:solidFill>
              <a:latin typeface="Sniglet"/>
              <a:ea typeface="Sniglet"/>
              <a:cs typeface="Sniglet"/>
              <a:sym typeface="Sniglet"/>
            </a:endParaRPr>
          </a:p>
        </p:txBody>
      </p:sp>
      <p:pic>
        <p:nvPicPr>
          <p:cNvPr id="511" name="Google Shape;511;p43"/>
          <p:cNvPicPr preferRelativeResize="0"/>
          <p:nvPr/>
        </p:nvPicPr>
        <p:blipFill rotWithShape="1">
          <a:blip r:embed="rId4">
            <a:alphaModFix/>
          </a:blip>
          <a:srcRect/>
          <a:stretch/>
        </p:blipFill>
        <p:spPr>
          <a:xfrm>
            <a:off x="2835025" y="1759975"/>
            <a:ext cx="1489200" cy="1489200"/>
          </a:xfrm>
          <a:prstGeom prst="ellipse">
            <a:avLst/>
          </a:prstGeom>
          <a:noFill/>
          <a:ln>
            <a:noFill/>
          </a:ln>
        </p:spPr>
      </p:pic>
      <p:sp>
        <p:nvSpPr>
          <p:cNvPr id="512" name="Google Shape;512;p43"/>
          <p:cNvSpPr txBox="1"/>
          <p:nvPr/>
        </p:nvSpPr>
        <p:spPr>
          <a:xfrm>
            <a:off x="2840050" y="33790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chemeClr val="lt1"/>
                </a:solidFill>
                <a:latin typeface="Walter Turncoat"/>
                <a:ea typeface="Walter Turncoat"/>
                <a:cs typeface="Walter Turncoat"/>
                <a:sym typeface="Walter Turncoat"/>
              </a:rPr>
              <a:t>Marcos Galán</a:t>
            </a:r>
            <a:br>
              <a:rPr lang="en">
                <a:solidFill>
                  <a:schemeClr val="lt1"/>
                </a:solidFill>
                <a:latin typeface="Sniglet"/>
                <a:ea typeface="Sniglet"/>
                <a:cs typeface="Sniglet"/>
                <a:sym typeface="Sniglet"/>
              </a:rPr>
            </a:br>
            <a:r>
              <a:rPr lang="en" sz="800">
                <a:solidFill>
                  <a:schemeClr val="lt1"/>
                </a:solidFill>
                <a:latin typeface="Sniglet"/>
                <a:ea typeface="Sniglet"/>
                <a:cs typeface="Sniglet"/>
                <a:sym typeface="Sniglet"/>
              </a:rPr>
              <a:t>JOB TITLE</a:t>
            </a:r>
            <a:endParaRPr sz="800">
              <a:solidFill>
                <a:schemeClr val="lt1"/>
              </a:solidFill>
              <a:latin typeface="Sniglet"/>
              <a:ea typeface="Sniglet"/>
              <a:cs typeface="Sniglet"/>
              <a:sym typeface="Sniglet"/>
            </a:endParaRPr>
          </a:p>
          <a:p>
            <a:pPr marL="0" lvl="0" indent="0" algn="ctr" rtl="0">
              <a:spcBef>
                <a:spcPts val="400"/>
              </a:spcBef>
              <a:spcAft>
                <a:spcPts val="0"/>
              </a:spcAft>
              <a:buNone/>
            </a:pPr>
            <a:r>
              <a:rPr lang="en" sz="900">
                <a:solidFill>
                  <a:schemeClr val="lt1"/>
                </a:solidFill>
                <a:latin typeface="Sniglet"/>
                <a:ea typeface="Sniglet"/>
                <a:cs typeface="Sniglet"/>
                <a:sym typeface="Sniglet"/>
              </a:rPr>
              <a:t>Blue is the colour of the clear sky and the deep sea</a:t>
            </a:r>
            <a:endParaRPr>
              <a:solidFill>
                <a:schemeClr val="lt1"/>
              </a:solidFill>
              <a:latin typeface="Sniglet"/>
              <a:ea typeface="Sniglet"/>
              <a:cs typeface="Sniglet"/>
              <a:sym typeface="Sniglet"/>
            </a:endParaRPr>
          </a:p>
          <a:p>
            <a:pPr marL="0" lvl="0" indent="0" algn="ctr" rtl="0">
              <a:spcBef>
                <a:spcPts val="400"/>
              </a:spcBef>
              <a:spcAft>
                <a:spcPts val="400"/>
              </a:spcAft>
              <a:buNone/>
            </a:pPr>
            <a:endParaRPr>
              <a:solidFill>
                <a:schemeClr val="lt1"/>
              </a:solidFill>
              <a:latin typeface="Sniglet"/>
              <a:ea typeface="Sniglet"/>
              <a:cs typeface="Sniglet"/>
              <a:sym typeface="Sniglet"/>
            </a:endParaRPr>
          </a:p>
        </p:txBody>
      </p:sp>
      <p:pic>
        <p:nvPicPr>
          <p:cNvPr id="513" name="Google Shape;513;p43"/>
          <p:cNvPicPr preferRelativeResize="0"/>
          <p:nvPr/>
        </p:nvPicPr>
        <p:blipFill rotWithShape="1">
          <a:blip r:embed="rId5">
            <a:alphaModFix/>
          </a:blip>
          <a:srcRect l="47271" t="22330" b="24940"/>
          <a:stretch/>
        </p:blipFill>
        <p:spPr>
          <a:xfrm>
            <a:off x="4814750" y="1759975"/>
            <a:ext cx="1489200" cy="1489200"/>
          </a:xfrm>
          <a:prstGeom prst="ellipse">
            <a:avLst/>
          </a:prstGeom>
          <a:noFill/>
          <a:ln>
            <a:noFill/>
          </a:ln>
        </p:spPr>
      </p:pic>
      <p:sp>
        <p:nvSpPr>
          <p:cNvPr id="514" name="Google Shape;514;p43"/>
          <p:cNvSpPr txBox="1"/>
          <p:nvPr/>
        </p:nvSpPr>
        <p:spPr>
          <a:xfrm>
            <a:off x="4819775" y="33790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chemeClr val="lt1"/>
                </a:solidFill>
                <a:latin typeface="Walter Turncoat"/>
                <a:ea typeface="Walter Turncoat"/>
                <a:cs typeface="Walter Turncoat"/>
                <a:sym typeface="Walter Turncoat"/>
              </a:rPr>
              <a:t>Ixchel Valdía</a:t>
            </a:r>
            <a:br>
              <a:rPr lang="en">
                <a:solidFill>
                  <a:schemeClr val="lt1"/>
                </a:solidFill>
                <a:latin typeface="Sniglet"/>
                <a:ea typeface="Sniglet"/>
                <a:cs typeface="Sniglet"/>
                <a:sym typeface="Sniglet"/>
              </a:rPr>
            </a:br>
            <a:r>
              <a:rPr lang="en" sz="800">
                <a:solidFill>
                  <a:schemeClr val="lt1"/>
                </a:solidFill>
                <a:latin typeface="Sniglet"/>
                <a:ea typeface="Sniglet"/>
                <a:cs typeface="Sniglet"/>
                <a:sym typeface="Sniglet"/>
              </a:rPr>
              <a:t>JOB TITLE</a:t>
            </a:r>
            <a:endParaRPr sz="800">
              <a:solidFill>
                <a:schemeClr val="lt1"/>
              </a:solidFill>
              <a:latin typeface="Sniglet"/>
              <a:ea typeface="Sniglet"/>
              <a:cs typeface="Sniglet"/>
              <a:sym typeface="Sniglet"/>
            </a:endParaRPr>
          </a:p>
          <a:p>
            <a:pPr marL="0" lvl="0" indent="0" algn="ctr" rtl="0">
              <a:spcBef>
                <a:spcPts val="400"/>
              </a:spcBef>
              <a:spcAft>
                <a:spcPts val="0"/>
              </a:spcAft>
              <a:buNone/>
            </a:pPr>
            <a:r>
              <a:rPr lang="en" sz="900">
                <a:solidFill>
                  <a:schemeClr val="lt1"/>
                </a:solidFill>
                <a:latin typeface="Sniglet"/>
                <a:ea typeface="Sniglet"/>
                <a:cs typeface="Sniglet"/>
                <a:sym typeface="Sniglet"/>
              </a:rPr>
              <a:t>Blue is the colour of the clear sky and the deep sea</a:t>
            </a:r>
            <a:endParaRPr>
              <a:solidFill>
                <a:schemeClr val="lt1"/>
              </a:solidFill>
              <a:latin typeface="Sniglet"/>
              <a:ea typeface="Sniglet"/>
              <a:cs typeface="Sniglet"/>
              <a:sym typeface="Sniglet"/>
            </a:endParaRPr>
          </a:p>
          <a:p>
            <a:pPr marL="0" lvl="0" indent="0" algn="ctr" rtl="0">
              <a:spcBef>
                <a:spcPts val="400"/>
              </a:spcBef>
              <a:spcAft>
                <a:spcPts val="400"/>
              </a:spcAft>
              <a:buNone/>
            </a:pPr>
            <a:endParaRPr>
              <a:solidFill>
                <a:schemeClr val="lt1"/>
              </a:solidFill>
              <a:latin typeface="Sniglet"/>
              <a:ea typeface="Sniglet"/>
              <a:cs typeface="Sniglet"/>
              <a:sym typeface="Sniglet"/>
            </a:endParaRPr>
          </a:p>
        </p:txBody>
      </p:sp>
      <p:pic>
        <p:nvPicPr>
          <p:cNvPr id="515" name="Google Shape;515;p43"/>
          <p:cNvPicPr preferRelativeResize="0"/>
          <p:nvPr/>
        </p:nvPicPr>
        <p:blipFill rotWithShape="1">
          <a:blip r:embed="rId6">
            <a:alphaModFix/>
          </a:blip>
          <a:srcRect t="3926" b="29406"/>
          <a:stretch/>
        </p:blipFill>
        <p:spPr>
          <a:xfrm>
            <a:off x="6794475" y="1759975"/>
            <a:ext cx="1489200" cy="1489200"/>
          </a:xfrm>
          <a:prstGeom prst="ellipse">
            <a:avLst/>
          </a:prstGeom>
          <a:noFill/>
          <a:ln>
            <a:noFill/>
          </a:ln>
        </p:spPr>
      </p:pic>
      <p:sp>
        <p:nvSpPr>
          <p:cNvPr id="516" name="Google Shape;516;p43"/>
          <p:cNvSpPr txBox="1"/>
          <p:nvPr/>
        </p:nvSpPr>
        <p:spPr>
          <a:xfrm>
            <a:off x="6799500" y="33790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chemeClr val="lt1"/>
                </a:solidFill>
                <a:latin typeface="Walter Turncoat"/>
                <a:ea typeface="Walter Turncoat"/>
                <a:cs typeface="Walter Turncoat"/>
                <a:sym typeface="Walter Turncoat"/>
              </a:rPr>
              <a:t>Nils Årud</a:t>
            </a:r>
            <a:br>
              <a:rPr lang="en">
                <a:solidFill>
                  <a:schemeClr val="lt1"/>
                </a:solidFill>
                <a:latin typeface="Sniglet"/>
                <a:ea typeface="Sniglet"/>
                <a:cs typeface="Sniglet"/>
                <a:sym typeface="Sniglet"/>
              </a:rPr>
            </a:br>
            <a:r>
              <a:rPr lang="en" sz="800">
                <a:solidFill>
                  <a:schemeClr val="lt1"/>
                </a:solidFill>
                <a:latin typeface="Sniglet"/>
                <a:ea typeface="Sniglet"/>
                <a:cs typeface="Sniglet"/>
                <a:sym typeface="Sniglet"/>
              </a:rPr>
              <a:t>JOB TITLE</a:t>
            </a:r>
            <a:endParaRPr sz="800">
              <a:solidFill>
                <a:schemeClr val="lt1"/>
              </a:solidFill>
              <a:latin typeface="Sniglet"/>
              <a:ea typeface="Sniglet"/>
              <a:cs typeface="Sniglet"/>
              <a:sym typeface="Sniglet"/>
            </a:endParaRPr>
          </a:p>
          <a:p>
            <a:pPr marL="0" lvl="0" indent="0" algn="ctr" rtl="0">
              <a:spcBef>
                <a:spcPts val="400"/>
              </a:spcBef>
              <a:spcAft>
                <a:spcPts val="0"/>
              </a:spcAft>
              <a:buNone/>
            </a:pPr>
            <a:r>
              <a:rPr lang="en" sz="900">
                <a:solidFill>
                  <a:schemeClr val="lt1"/>
                </a:solidFill>
                <a:latin typeface="Sniglet"/>
                <a:ea typeface="Sniglet"/>
                <a:cs typeface="Sniglet"/>
                <a:sym typeface="Sniglet"/>
              </a:rPr>
              <a:t>Blue is the colour of the clear sky and the deep sea</a:t>
            </a:r>
            <a:endParaRPr>
              <a:solidFill>
                <a:schemeClr val="lt1"/>
              </a:solidFill>
              <a:latin typeface="Sniglet"/>
              <a:ea typeface="Sniglet"/>
              <a:cs typeface="Sniglet"/>
              <a:sym typeface="Sniglet"/>
            </a:endParaRPr>
          </a:p>
          <a:p>
            <a:pPr marL="0" lvl="0" indent="0" algn="ctr" rtl="0">
              <a:spcBef>
                <a:spcPts val="400"/>
              </a:spcBef>
              <a:spcAft>
                <a:spcPts val="400"/>
              </a:spcAft>
              <a:buNone/>
            </a:pPr>
            <a:endParaRPr>
              <a:solidFill>
                <a:schemeClr val="lt1"/>
              </a:solidFill>
              <a:latin typeface="Sniglet"/>
              <a:ea typeface="Sniglet"/>
              <a:cs typeface="Sniglet"/>
              <a:sym typeface="Sniglet"/>
            </a:endParaRPr>
          </a:p>
        </p:txBody>
      </p:sp>
      <p:sp>
        <p:nvSpPr>
          <p:cNvPr id="517" name="Google Shape;517;p43"/>
          <p:cNvSpPr/>
          <p:nvPr/>
        </p:nvSpPr>
        <p:spPr>
          <a:xfrm>
            <a:off x="838297" y="1721913"/>
            <a:ext cx="1533252" cy="1565327"/>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3"/>
          <p:cNvSpPr/>
          <p:nvPr/>
        </p:nvSpPr>
        <p:spPr>
          <a:xfrm rot="5400000">
            <a:off x="2826534" y="1721913"/>
            <a:ext cx="1533252" cy="1565327"/>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3"/>
          <p:cNvSpPr/>
          <p:nvPr/>
        </p:nvSpPr>
        <p:spPr>
          <a:xfrm rot="-6300110">
            <a:off x="4753241" y="1721891"/>
            <a:ext cx="1533257" cy="1565331"/>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3"/>
          <p:cNvSpPr/>
          <p:nvPr/>
        </p:nvSpPr>
        <p:spPr>
          <a:xfrm rot="9899890">
            <a:off x="6799474" y="1721915"/>
            <a:ext cx="1533257" cy="1565331"/>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3"/>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3"/>
          <p:cNvSpPr/>
          <p:nvPr/>
        </p:nvSpPr>
        <p:spPr>
          <a:xfrm>
            <a:off x="4570380" y="453571"/>
            <a:ext cx="186685" cy="460550"/>
          </a:xfrm>
          <a:custGeom>
            <a:avLst/>
            <a:gdLst/>
            <a:ahLst/>
            <a:cxnLst/>
            <a:rect l="l" t="t" r="r" b="b"/>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3"/>
          <p:cNvSpPr/>
          <p:nvPr/>
        </p:nvSpPr>
        <p:spPr>
          <a:xfrm>
            <a:off x="4315131" y="456762"/>
            <a:ext cx="161683" cy="455218"/>
          </a:xfrm>
          <a:custGeom>
            <a:avLst/>
            <a:gdLst/>
            <a:ahLst/>
            <a:cxnLst/>
            <a:rect l="l" t="t" r="r" b="b"/>
            <a:pathLst>
              <a:path w="7398" h="20829" extrusionOk="0">
                <a:moveTo>
                  <a:pt x="3991" y="584"/>
                </a:moveTo>
                <a:lnTo>
                  <a:pt x="3942" y="657"/>
                </a:lnTo>
                <a:lnTo>
                  <a:pt x="3893" y="730"/>
                </a:lnTo>
                <a:lnTo>
                  <a:pt x="3893" y="755"/>
                </a:lnTo>
                <a:lnTo>
                  <a:pt x="3918" y="779"/>
                </a:lnTo>
                <a:lnTo>
                  <a:pt x="3991" y="803"/>
                </a:lnTo>
                <a:lnTo>
                  <a:pt x="4064" y="779"/>
                </a:lnTo>
                <a:lnTo>
                  <a:pt x="4185" y="755"/>
                </a:lnTo>
                <a:lnTo>
                  <a:pt x="4283" y="706"/>
                </a:lnTo>
                <a:lnTo>
                  <a:pt x="4380" y="633"/>
                </a:lnTo>
                <a:lnTo>
                  <a:pt x="4453" y="730"/>
                </a:lnTo>
                <a:lnTo>
                  <a:pt x="4356" y="779"/>
                </a:lnTo>
                <a:lnTo>
                  <a:pt x="4210" y="852"/>
                </a:lnTo>
                <a:lnTo>
                  <a:pt x="4088" y="949"/>
                </a:lnTo>
                <a:lnTo>
                  <a:pt x="4088" y="974"/>
                </a:lnTo>
                <a:lnTo>
                  <a:pt x="4112" y="998"/>
                </a:lnTo>
                <a:lnTo>
                  <a:pt x="4283" y="998"/>
                </a:lnTo>
                <a:lnTo>
                  <a:pt x="4453" y="974"/>
                </a:lnTo>
                <a:lnTo>
                  <a:pt x="4623" y="901"/>
                </a:lnTo>
                <a:lnTo>
                  <a:pt x="4721" y="1071"/>
                </a:lnTo>
                <a:lnTo>
                  <a:pt x="4696" y="1071"/>
                </a:lnTo>
                <a:lnTo>
                  <a:pt x="4429" y="1193"/>
                </a:lnTo>
                <a:lnTo>
                  <a:pt x="4185" y="1314"/>
                </a:lnTo>
                <a:lnTo>
                  <a:pt x="4161" y="1339"/>
                </a:lnTo>
                <a:lnTo>
                  <a:pt x="4185" y="1339"/>
                </a:lnTo>
                <a:lnTo>
                  <a:pt x="4307" y="1387"/>
                </a:lnTo>
                <a:lnTo>
                  <a:pt x="4429" y="1387"/>
                </a:lnTo>
                <a:lnTo>
                  <a:pt x="4550" y="1363"/>
                </a:lnTo>
                <a:lnTo>
                  <a:pt x="4696" y="1314"/>
                </a:lnTo>
                <a:lnTo>
                  <a:pt x="4818" y="1266"/>
                </a:lnTo>
                <a:lnTo>
                  <a:pt x="4915" y="1533"/>
                </a:lnTo>
                <a:lnTo>
                  <a:pt x="4794" y="1582"/>
                </a:lnTo>
                <a:lnTo>
                  <a:pt x="4502" y="1679"/>
                </a:lnTo>
                <a:lnTo>
                  <a:pt x="4356" y="1728"/>
                </a:lnTo>
                <a:lnTo>
                  <a:pt x="4234" y="1825"/>
                </a:lnTo>
                <a:lnTo>
                  <a:pt x="4210" y="1850"/>
                </a:lnTo>
                <a:lnTo>
                  <a:pt x="4210" y="1874"/>
                </a:lnTo>
                <a:lnTo>
                  <a:pt x="4210" y="1898"/>
                </a:lnTo>
                <a:lnTo>
                  <a:pt x="4234" y="1898"/>
                </a:lnTo>
                <a:lnTo>
                  <a:pt x="4404" y="1947"/>
                </a:lnTo>
                <a:lnTo>
                  <a:pt x="4550" y="1923"/>
                </a:lnTo>
                <a:lnTo>
                  <a:pt x="4696" y="1898"/>
                </a:lnTo>
                <a:lnTo>
                  <a:pt x="4867" y="1874"/>
                </a:lnTo>
                <a:lnTo>
                  <a:pt x="4964" y="1850"/>
                </a:lnTo>
                <a:lnTo>
                  <a:pt x="4988" y="2069"/>
                </a:lnTo>
                <a:lnTo>
                  <a:pt x="4891" y="2093"/>
                </a:lnTo>
                <a:lnTo>
                  <a:pt x="4696" y="2142"/>
                </a:lnTo>
                <a:lnTo>
                  <a:pt x="4526" y="2190"/>
                </a:lnTo>
                <a:lnTo>
                  <a:pt x="4331" y="2263"/>
                </a:lnTo>
                <a:lnTo>
                  <a:pt x="4137" y="2336"/>
                </a:lnTo>
                <a:lnTo>
                  <a:pt x="4112" y="2361"/>
                </a:lnTo>
                <a:lnTo>
                  <a:pt x="4137" y="2385"/>
                </a:lnTo>
                <a:lnTo>
                  <a:pt x="4283" y="2385"/>
                </a:lnTo>
                <a:lnTo>
                  <a:pt x="4404" y="2409"/>
                </a:lnTo>
                <a:lnTo>
                  <a:pt x="4599" y="2385"/>
                </a:lnTo>
                <a:lnTo>
                  <a:pt x="4769" y="2361"/>
                </a:lnTo>
                <a:lnTo>
                  <a:pt x="4988" y="2336"/>
                </a:lnTo>
                <a:lnTo>
                  <a:pt x="4988" y="2434"/>
                </a:lnTo>
                <a:lnTo>
                  <a:pt x="4940" y="2604"/>
                </a:lnTo>
                <a:lnTo>
                  <a:pt x="4891" y="2750"/>
                </a:lnTo>
                <a:lnTo>
                  <a:pt x="4794" y="2726"/>
                </a:lnTo>
                <a:lnTo>
                  <a:pt x="4696" y="2726"/>
                </a:lnTo>
                <a:lnTo>
                  <a:pt x="4502" y="2750"/>
                </a:lnTo>
                <a:lnTo>
                  <a:pt x="4258" y="2750"/>
                </a:lnTo>
                <a:lnTo>
                  <a:pt x="4137" y="2774"/>
                </a:lnTo>
                <a:lnTo>
                  <a:pt x="4015" y="2847"/>
                </a:lnTo>
                <a:lnTo>
                  <a:pt x="4015" y="2872"/>
                </a:lnTo>
                <a:lnTo>
                  <a:pt x="4112" y="2945"/>
                </a:lnTo>
                <a:lnTo>
                  <a:pt x="4210" y="2993"/>
                </a:lnTo>
                <a:lnTo>
                  <a:pt x="4429" y="2993"/>
                </a:lnTo>
                <a:lnTo>
                  <a:pt x="4599" y="3018"/>
                </a:lnTo>
                <a:lnTo>
                  <a:pt x="4745" y="3018"/>
                </a:lnTo>
                <a:lnTo>
                  <a:pt x="4623" y="3164"/>
                </a:lnTo>
                <a:lnTo>
                  <a:pt x="4502" y="3310"/>
                </a:lnTo>
                <a:lnTo>
                  <a:pt x="4453" y="3285"/>
                </a:lnTo>
                <a:lnTo>
                  <a:pt x="4283" y="3237"/>
                </a:lnTo>
                <a:lnTo>
                  <a:pt x="4112" y="3212"/>
                </a:lnTo>
                <a:lnTo>
                  <a:pt x="3918" y="3212"/>
                </a:lnTo>
                <a:lnTo>
                  <a:pt x="3747" y="3237"/>
                </a:lnTo>
                <a:lnTo>
                  <a:pt x="3723" y="3237"/>
                </a:lnTo>
                <a:lnTo>
                  <a:pt x="3723" y="3261"/>
                </a:lnTo>
                <a:lnTo>
                  <a:pt x="3747" y="3310"/>
                </a:lnTo>
                <a:lnTo>
                  <a:pt x="3966" y="3407"/>
                </a:lnTo>
                <a:lnTo>
                  <a:pt x="4210" y="3480"/>
                </a:lnTo>
                <a:lnTo>
                  <a:pt x="3991" y="3529"/>
                </a:lnTo>
                <a:lnTo>
                  <a:pt x="3796" y="3553"/>
                </a:lnTo>
                <a:lnTo>
                  <a:pt x="3553" y="3553"/>
                </a:lnTo>
                <a:lnTo>
                  <a:pt x="3334" y="3504"/>
                </a:lnTo>
                <a:lnTo>
                  <a:pt x="3090" y="3407"/>
                </a:lnTo>
                <a:lnTo>
                  <a:pt x="2896" y="3285"/>
                </a:lnTo>
                <a:lnTo>
                  <a:pt x="2701" y="3115"/>
                </a:lnTo>
                <a:lnTo>
                  <a:pt x="2555" y="2945"/>
                </a:lnTo>
                <a:lnTo>
                  <a:pt x="2433" y="2726"/>
                </a:lnTo>
                <a:lnTo>
                  <a:pt x="2360" y="2507"/>
                </a:lnTo>
                <a:lnTo>
                  <a:pt x="2312" y="2288"/>
                </a:lnTo>
                <a:lnTo>
                  <a:pt x="2312" y="2020"/>
                </a:lnTo>
                <a:lnTo>
                  <a:pt x="2336" y="1874"/>
                </a:lnTo>
                <a:lnTo>
                  <a:pt x="2360" y="1704"/>
                </a:lnTo>
                <a:lnTo>
                  <a:pt x="2409" y="1558"/>
                </a:lnTo>
                <a:lnTo>
                  <a:pt x="2482" y="1412"/>
                </a:lnTo>
                <a:lnTo>
                  <a:pt x="2677" y="1120"/>
                </a:lnTo>
                <a:lnTo>
                  <a:pt x="2871" y="876"/>
                </a:lnTo>
                <a:lnTo>
                  <a:pt x="3017" y="755"/>
                </a:lnTo>
                <a:lnTo>
                  <a:pt x="3139" y="682"/>
                </a:lnTo>
                <a:lnTo>
                  <a:pt x="3261" y="633"/>
                </a:lnTo>
                <a:lnTo>
                  <a:pt x="3407" y="584"/>
                </a:lnTo>
                <a:close/>
                <a:moveTo>
                  <a:pt x="1898" y="7860"/>
                </a:moveTo>
                <a:lnTo>
                  <a:pt x="2020" y="7933"/>
                </a:lnTo>
                <a:lnTo>
                  <a:pt x="1995" y="8200"/>
                </a:lnTo>
                <a:lnTo>
                  <a:pt x="1995" y="8444"/>
                </a:lnTo>
                <a:lnTo>
                  <a:pt x="1971" y="8979"/>
                </a:lnTo>
                <a:lnTo>
                  <a:pt x="1971" y="9149"/>
                </a:lnTo>
                <a:lnTo>
                  <a:pt x="1922" y="9344"/>
                </a:lnTo>
                <a:lnTo>
                  <a:pt x="1801" y="9685"/>
                </a:lnTo>
                <a:lnTo>
                  <a:pt x="1655" y="10050"/>
                </a:lnTo>
                <a:lnTo>
                  <a:pt x="1509" y="10390"/>
                </a:lnTo>
                <a:lnTo>
                  <a:pt x="1436" y="10658"/>
                </a:lnTo>
                <a:lnTo>
                  <a:pt x="1363" y="10926"/>
                </a:lnTo>
                <a:lnTo>
                  <a:pt x="1314" y="10707"/>
                </a:lnTo>
                <a:lnTo>
                  <a:pt x="1265" y="10536"/>
                </a:lnTo>
                <a:lnTo>
                  <a:pt x="1241" y="10512"/>
                </a:lnTo>
                <a:lnTo>
                  <a:pt x="1290" y="10463"/>
                </a:lnTo>
                <a:lnTo>
                  <a:pt x="1314" y="10390"/>
                </a:lnTo>
                <a:lnTo>
                  <a:pt x="1363" y="9733"/>
                </a:lnTo>
                <a:lnTo>
                  <a:pt x="1460" y="9076"/>
                </a:lnTo>
                <a:lnTo>
                  <a:pt x="1533" y="8760"/>
                </a:lnTo>
                <a:lnTo>
                  <a:pt x="1606" y="8444"/>
                </a:lnTo>
                <a:lnTo>
                  <a:pt x="1728" y="8152"/>
                </a:lnTo>
                <a:lnTo>
                  <a:pt x="1898" y="7860"/>
                </a:lnTo>
                <a:close/>
                <a:moveTo>
                  <a:pt x="5499" y="7860"/>
                </a:moveTo>
                <a:lnTo>
                  <a:pt x="5670" y="8152"/>
                </a:lnTo>
                <a:lnTo>
                  <a:pt x="5791" y="8444"/>
                </a:lnTo>
                <a:lnTo>
                  <a:pt x="5864" y="8760"/>
                </a:lnTo>
                <a:lnTo>
                  <a:pt x="5937" y="9076"/>
                </a:lnTo>
                <a:lnTo>
                  <a:pt x="6010" y="9733"/>
                </a:lnTo>
                <a:lnTo>
                  <a:pt x="6083" y="10390"/>
                </a:lnTo>
                <a:lnTo>
                  <a:pt x="6107" y="10463"/>
                </a:lnTo>
                <a:lnTo>
                  <a:pt x="6156" y="10512"/>
                </a:lnTo>
                <a:lnTo>
                  <a:pt x="6132" y="10536"/>
                </a:lnTo>
                <a:lnTo>
                  <a:pt x="6083" y="10707"/>
                </a:lnTo>
                <a:lnTo>
                  <a:pt x="6034" y="10926"/>
                </a:lnTo>
                <a:lnTo>
                  <a:pt x="5961" y="10658"/>
                </a:lnTo>
                <a:lnTo>
                  <a:pt x="5889" y="10390"/>
                </a:lnTo>
                <a:lnTo>
                  <a:pt x="5743" y="10050"/>
                </a:lnTo>
                <a:lnTo>
                  <a:pt x="5597" y="9685"/>
                </a:lnTo>
                <a:lnTo>
                  <a:pt x="5475" y="9344"/>
                </a:lnTo>
                <a:lnTo>
                  <a:pt x="5426" y="9149"/>
                </a:lnTo>
                <a:lnTo>
                  <a:pt x="5426" y="8979"/>
                </a:lnTo>
                <a:lnTo>
                  <a:pt x="5402" y="8444"/>
                </a:lnTo>
                <a:lnTo>
                  <a:pt x="5402" y="8200"/>
                </a:lnTo>
                <a:lnTo>
                  <a:pt x="5378" y="7933"/>
                </a:lnTo>
                <a:lnTo>
                  <a:pt x="5499" y="7860"/>
                </a:lnTo>
                <a:close/>
                <a:moveTo>
                  <a:pt x="3869" y="4623"/>
                </a:moveTo>
                <a:lnTo>
                  <a:pt x="4161" y="4672"/>
                </a:lnTo>
                <a:lnTo>
                  <a:pt x="4453" y="4721"/>
                </a:lnTo>
                <a:lnTo>
                  <a:pt x="4380" y="4769"/>
                </a:lnTo>
                <a:lnTo>
                  <a:pt x="4283" y="4842"/>
                </a:lnTo>
                <a:lnTo>
                  <a:pt x="4283" y="4867"/>
                </a:lnTo>
                <a:lnTo>
                  <a:pt x="4307" y="4891"/>
                </a:lnTo>
                <a:lnTo>
                  <a:pt x="4696" y="4842"/>
                </a:lnTo>
                <a:lnTo>
                  <a:pt x="4842" y="4842"/>
                </a:lnTo>
                <a:lnTo>
                  <a:pt x="4915" y="4867"/>
                </a:lnTo>
                <a:lnTo>
                  <a:pt x="4818" y="4891"/>
                </a:lnTo>
                <a:lnTo>
                  <a:pt x="4696" y="4940"/>
                </a:lnTo>
                <a:lnTo>
                  <a:pt x="4599" y="4988"/>
                </a:lnTo>
                <a:lnTo>
                  <a:pt x="4550" y="5086"/>
                </a:lnTo>
                <a:lnTo>
                  <a:pt x="4550" y="5110"/>
                </a:lnTo>
                <a:lnTo>
                  <a:pt x="4575" y="5110"/>
                </a:lnTo>
                <a:lnTo>
                  <a:pt x="4818" y="5037"/>
                </a:lnTo>
                <a:lnTo>
                  <a:pt x="4964" y="5013"/>
                </a:lnTo>
                <a:lnTo>
                  <a:pt x="5086" y="4988"/>
                </a:lnTo>
                <a:lnTo>
                  <a:pt x="5159" y="4988"/>
                </a:lnTo>
                <a:lnTo>
                  <a:pt x="5329" y="5110"/>
                </a:lnTo>
                <a:lnTo>
                  <a:pt x="5086" y="5134"/>
                </a:lnTo>
                <a:lnTo>
                  <a:pt x="4964" y="5183"/>
                </a:lnTo>
                <a:lnTo>
                  <a:pt x="4867" y="5232"/>
                </a:lnTo>
                <a:lnTo>
                  <a:pt x="4867" y="5280"/>
                </a:lnTo>
                <a:lnTo>
                  <a:pt x="4867" y="5305"/>
                </a:lnTo>
                <a:lnTo>
                  <a:pt x="4988" y="5353"/>
                </a:lnTo>
                <a:lnTo>
                  <a:pt x="5110" y="5353"/>
                </a:lnTo>
                <a:lnTo>
                  <a:pt x="5378" y="5329"/>
                </a:lnTo>
                <a:lnTo>
                  <a:pt x="5548" y="5305"/>
                </a:lnTo>
                <a:lnTo>
                  <a:pt x="5694" y="5451"/>
                </a:lnTo>
                <a:lnTo>
                  <a:pt x="5572" y="5475"/>
                </a:lnTo>
                <a:lnTo>
                  <a:pt x="5378" y="5524"/>
                </a:lnTo>
                <a:lnTo>
                  <a:pt x="5305" y="5548"/>
                </a:lnTo>
                <a:lnTo>
                  <a:pt x="5232" y="5597"/>
                </a:lnTo>
                <a:lnTo>
                  <a:pt x="5232" y="5621"/>
                </a:lnTo>
                <a:lnTo>
                  <a:pt x="5232" y="5645"/>
                </a:lnTo>
                <a:lnTo>
                  <a:pt x="5402" y="5621"/>
                </a:lnTo>
                <a:lnTo>
                  <a:pt x="5572" y="5621"/>
                </a:lnTo>
                <a:lnTo>
                  <a:pt x="5791" y="5572"/>
                </a:lnTo>
                <a:lnTo>
                  <a:pt x="5889" y="5718"/>
                </a:lnTo>
                <a:lnTo>
                  <a:pt x="5840" y="5718"/>
                </a:lnTo>
                <a:lnTo>
                  <a:pt x="5621" y="5743"/>
                </a:lnTo>
                <a:lnTo>
                  <a:pt x="5499" y="5791"/>
                </a:lnTo>
                <a:lnTo>
                  <a:pt x="5426" y="5840"/>
                </a:lnTo>
                <a:lnTo>
                  <a:pt x="5426" y="5889"/>
                </a:lnTo>
                <a:lnTo>
                  <a:pt x="5524" y="5913"/>
                </a:lnTo>
                <a:lnTo>
                  <a:pt x="5621" y="5913"/>
                </a:lnTo>
                <a:lnTo>
                  <a:pt x="5791" y="5889"/>
                </a:lnTo>
                <a:lnTo>
                  <a:pt x="6010" y="5889"/>
                </a:lnTo>
                <a:lnTo>
                  <a:pt x="6107" y="6083"/>
                </a:lnTo>
                <a:lnTo>
                  <a:pt x="5937" y="6132"/>
                </a:lnTo>
                <a:lnTo>
                  <a:pt x="5840" y="6181"/>
                </a:lnTo>
                <a:lnTo>
                  <a:pt x="5767" y="6229"/>
                </a:lnTo>
                <a:lnTo>
                  <a:pt x="5864" y="6254"/>
                </a:lnTo>
                <a:lnTo>
                  <a:pt x="5986" y="6254"/>
                </a:lnTo>
                <a:lnTo>
                  <a:pt x="6205" y="6229"/>
                </a:lnTo>
                <a:lnTo>
                  <a:pt x="6302" y="6448"/>
                </a:lnTo>
                <a:lnTo>
                  <a:pt x="6253" y="6473"/>
                </a:lnTo>
                <a:lnTo>
                  <a:pt x="6083" y="6521"/>
                </a:lnTo>
                <a:lnTo>
                  <a:pt x="5937" y="6619"/>
                </a:lnTo>
                <a:lnTo>
                  <a:pt x="5937" y="6643"/>
                </a:lnTo>
                <a:lnTo>
                  <a:pt x="6083" y="6643"/>
                </a:lnTo>
                <a:lnTo>
                  <a:pt x="6229" y="6619"/>
                </a:lnTo>
                <a:lnTo>
                  <a:pt x="6351" y="6594"/>
                </a:lnTo>
                <a:lnTo>
                  <a:pt x="6448" y="6813"/>
                </a:lnTo>
                <a:lnTo>
                  <a:pt x="6448" y="6838"/>
                </a:lnTo>
                <a:lnTo>
                  <a:pt x="6375" y="6862"/>
                </a:lnTo>
                <a:lnTo>
                  <a:pt x="6229" y="6935"/>
                </a:lnTo>
                <a:lnTo>
                  <a:pt x="6107" y="7008"/>
                </a:lnTo>
                <a:lnTo>
                  <a:pt x="6107" y="7032"/>
                </a:lnTo>
                <a:lnTo>
                  <a:pt x="6132" y="7057"/>
                </a:lnTo>
                <a:lnTo>
                  <a:pt x="6399" y="7008"/>
                </a:lnTo>
                <a:lnTo>
                  <a:pt x="6497" y="6984"/>
                </a:lnTo>
                <a:lnTo>
                  <a:pt x="6545" y="7130"/>
                </a:lnTo>
                <a:lnTo>
                  <a:pt x="6472" y="7154"/>
                </a:lnTo>
                <a:lnTo>
                  <a:pt x="6302" y="7178"/>
                </a:lnTo>
                <a:lnTo>
                  <a:pt x="6205" y="7203"/>
                </a:lnTo>
                <a:lnTo>
                  <a:pt x="6132" y="7227"/>
                </a:lnTo>
                <a:lnTo>
                  <a:pt x="6107" y="7276"/>
                </a:lnTo>
                <a:lnTo>
                  <a:pt x="6083" y="7300"/>
                </a:lnTo>
                <a:lnTo>
                  <a:pt x="6107" y="7349"/>
                </a:lnTo>
                <a:lnTo>
                  <a:pt x="6132" y="7373"/>
                </a:lnTo>
                <a:lnTo>
                  <a:pt x="6205" y="7422"/>
                </a:lnTo>
                <a:lnTo>
                  <a:pt x="6278" y="7422"/>
                </a:lnTo>
                <a:lnTo>
                  <a:pt x="6424" y="7397"/>
                </a:lnTo>
                <a:lnTo>
                  <a:pt x="6618" y="7397"/>
                </a:lnTo>
                <a:lnTo>
                  <a:pt x="6667" y="7519"/>
                </a:lnTo>
                <a:lnTo>
                  <a:pt x="6424" y="7592"/>
                </a:lnTo>
                <a:lnTo>
                  <a:pt x="6278" y="7641"/>
                </a:lnTo>
                <a:lnTo>
                  <a:pt x="6253" y="7665"/>
                </a:lnTo>
                <a:lnTo>
                  <a:pt x="6278" y="7689"/>
                </a:lnTo>
                <a:lnTo>
                  <a:pt x="6375" y="7714"/>
                </a:lnTo>
                <a:lnTo>
                  <a:pt x="6472" y="7738"/>
                </a:lnTo>
                <a:lnTo>
                  <a:pt x="6667" y="7714"/>
                </a:lnTo>
                <a:lnTo>
                  <a:pt x="6716" y="7714"/>
                </a:lnTo>
                <a:lnTo>
                  <a:pt x="6740" y="7860"/>
                </a:lnTo>
                <a:lnTo>
                  <a:pt x="6667" y="7884"/>
                </a:lnTo>
                <a:lnTo>
                  <a:pt x="6570" y="7933"/>
                </a:lnTo>
                <a:lnTo>
                  <a:pt x="6448" y="7981"/>
                </a:lnTo>
                <a:lnTo>
                  <a:pt x="6424" y="8030"/>
                </a:lnTo>
                <a:lnTo>
                  <a:pt x="6448" y="8030"/>
                </a:lnTo>
                <a:lnTo>
                  <a:pt x="6545" y="8079"/>
                </a:lnTo>
                <a:lnTo>
                  <a:pt x="6691" y="8079"/>
                </a:lnTo>
                <a:lnTo>
                  <a:pt x="6789" y="8054"/>
                </a:lnTo>
                <a:lnTo>
                  <a:pt x="6813" y="8249"/>
                </a:lnTo>
                <a:lnTo>
                  <a:pt x="6740" y="8249"/>
                </a:lnTo>
                <a:lnTo>
                  <a:pt x="6570" y="8298"/>
                </a:lnTo>
                <a:lnTo>
                  <a:pt x="6424" y="8371"/>
                </a:lnTo>
                <a:lnTo>
                  <a:pt x="6399" y="8395"/>
                </a:lnTo>
                <a:lnTo>
                  <a:pt x="6424" y="8419"/>
                </a:lnTo>
                <a:lnTo>
                  <a:pt x="6472" y="8444"/>
                </a:lnTo>
                <a:lnTo>
                  <a:pt x="6545" y="8468"/>
                </a:lnTo>
                <a:lnTo>
                  <a:pt x="6837" y="8468"/>
                </a:lnTo>
                <a:lnTo>
                  <a:pt x="6862" y="8638"/>
                </a:lnTo>
                <a:lnTo>
                  <a:pt x="6764" y="8663"/>
                </a:lnTo>
                <a:lnTo>
                  <a:pt x="6667" y="8711"/>
                </a:lnTo>
                <a:lnTo>
                  <a:pt x="6570" y="8784"/>
                </a:lnTo>
                <a:lnTo>
                  <a:pt x="6570" y="8809"/>
                </a:lnTo>
                <a:lnTo>
                  <a:pt x="6886" y="8809"/>
                </a:lnTo>
                <a:lnTo>
                  <a:pt x="6910" y="9052"/>
                </a:lnTo>
                <a:lnTo>
                  <a:pt x="6764" y="9101"/>
                </a:lnTo>
                <a:lnTo>
                  <a:pt x="6691" y="9125"/>
                </a:lnTo>
                <a:lnTo>
                  <a:pt x="6618" y="9174"/>
                </a:lnTo>
                <a:lnTo>
                  <a:pt x="6618" y="9198"/>
                </a:lnTo>
                <a:lnTo>
                  <a:pt x="6667" y="9222"/>
                </a:lnTo>
                <a:lnTo>
                  <a:pt x="6691" y="9222"/>
                </a:lnTo>
                <a:lnTo>
                  <a:pt x="6789" y="9247"/>
                </a:lnTo>
                <a:lnTo>
                  <a:pt x="6910" y="9222"/>
                </a:lnTo>
                <a:lnTo>
                  <a:pt x="6910" y="9466"/>
                </a:lnTo>
                <a:lnTo>
                  <a:pt x="6570" y="9587"/>
                </a:lnTo>
                <a:lnTo>
                  <a:pt x="6545" y="9612"/>
                </a:lnTo>
                <a:lnTo>
                  <a:pt x="6545" y="9636"/>
                </a:lnTo>
                <a:lnTo>
                  <a:pt x="6594" y="9685"/>
                </a:lnTo>
                <a:lnTo>
                  <a:pt x="6764" y="9709"/>
                </a:lnTo>
                <a:lnTo>
                  <a:pt x="6910" y="9709"/>
                </a:lnTo>
                <a:lnTo>
                  <a:pt x="6910" y="9831"/>
                </a:lnTo>
                <a:lnTo>
                  <a:pt x="6813" y="9855"/>
                </a:lnTo>
                <a:lnTo>
                  <a:pt x="6667" y="9928"/>
                </a:lnTo>
                <a:lnTo>
                  <a:pt x="6643" y="9952"/>
                </a:lnTo>
                <a:lnTo>
                  <a:pt x="6643" y="10001"/>
                </a:lnTo>
                <a:lnTo>
                  <a:pt x="6667" y="10025"/>
                </a:lnTo>
                <a:lnTo>
                  <a:pt x="6716" y="10050"/>
                </a:lnTo>
                <a:lnTo>
                  <a:pt x="6910" y="10074"/>
                </a:lnTo>
                <a:lnTo>
                  <a:pt x="6886" y="10293"/>
                </a:lnTo>
                <a:lnTo>
                  <a:pt x="6789" y="10293"/>
                </a:lnTo>
                <a:lnTo>
                  <a:pt x="6691" y="10317"/>
                </a:lnTo>
                <a:lnTo>
                  <a:pt x="6667" y="10342"/>
                </a:lnTo>
                <a:lnTo>
                  <a:pt x="6667" y="10366"/>
                </a:lnTo>
                <a:lnTo>
                  <a:pt x="6667" y="10390"/>
                </a:lnTo>
                <a:lnTo>
                  <a:pt x="6691" y="10415"/>
                </a:lnTo>
                <a:lnTo>
                  <a:pt x="6789" y="10439"/>
                </a:lnTo>
                <a:lnTo>
                  <a:pt x="6862" y="10439"/>
                </a:lnTo>
                <a:lnTo>
                  <a:pt x="6837" y="10682"/>
                </a:lnTo>
                <a:lnTo>
                  <a:pt x="6813" y="10658"/>
                </a:lnTo>
                <a:lnTo>
                  <a:pt x="6764" y="10658"/>
                </a:lnTo>
                <a:lnTo>
                  <a:pt x="6764" y="10682"/>
                </a:lnTo>
                <a:lnTo>
                  <a:pt x="6740" y="10682"/>
                </a:lnTo>
                <a:lnTo>
                  <a:pt x="6764" y="10755"/>
                </a:lnTo>
                <a:lnTo>
                  <a:pt x="6813" y="10804"/>
                </a:lnTo>
                <a:lnTo>
                  <a:pt x="6813" y="10828"/>
                </a:lnTo>
                <a:lnTo>
                  <a:pt x="6813" y="10926"/>
                </a:lnTo>
                <a:lnTo>
                  <a:pt x="6837" y="10974"/>
                </a:lnTo>
                <a:lnTo>
                  <a:pt x="6862" y="11047"/>
                </a:lnTo>
                <a:lnTo>
                  <a:pt x="6910" y="11096"/>
                </a:lnTo>
                <a:lnTo>
                  <a:pt x="6935" y="11339"/>
                </a:lnTo>
                <a:lnTo>
                  <a:pt x="6935" y="11461"/>
                </a:lnTo>
                <a:lnTo>
                  <a:pt x="6886" y="11583"/>
                </a:lnTo>
                <a:lnTo>
                  <a:pt x="6837" y="11656"/>
                </a:lnTo>
                <a:lnTo>
                  <a:pt x="6740" y="11729"/>
                </a:lnTo>
                <a:lnTo>
                  <a:pt x="6643" y="11801"/>
                </a:lnTo>
                <a:lnTo>
                  <a:pt x="6594" y="11801"/>
                </a:lnTo>
                <a:lnTo>
                  <a:pt x="6570" y="11753"/>
                </a:lnTo>
                <a:lnTo>
                  <a:pt x="6521" y="11656"/>
                </a:lnTo>
                <a:lnTo>
                  <a:pt x="6472" y="11534"/>
                </a:lnTo>
                <a:lnTo>
                  <a:pt x="6424" y="11266"/>
                </a:lnTo>
                <a:lnTo>
                  <a:pt x="6448" y="10999"/>
                </a:lnTo>
                <a:lnTo>
                  <a:pt x="6472" y="10853"/>
                </a:lnTo>
                <a:lnTo>
                  <a:pt x="6521" y="10755"/>
                </a:lnTo>
                <a:lnTo>
                  <a:pt x="6521" y="10658"/>
                </a:lnTo>
                <a:lnTo>
                  <a:pt x="6521" y="10585"/>
                </a:lnTo>
                <a:lnTo>
                  <a:pt x="6472" y="10512"/>
                </a:lnTo>
                <a:lnTo>
                  <a:pt x="6424" y="10463"/>
                </a:lnTo>
                <a:lnTo>
                  <a:pt x="6424" y="10390"/>
                </a:lnTo>
                <a:lnTo>
                  <a:pt x="6448" y="10025"/>
                </a:lnTo>
                <a:lnTo>
                  <a:pt x="6448" y="9660"/>
                </a:lnTo>
                <a:lnTo>
                  <a:pt x="6399" y="9271"/>
                </a:lnTo>
                <a:lnTo>
                  <a:pt x="6326" y="8906"/>
                </a:lnTo>
                <a:lnTo>
                  <a:pt x="6253" y="8541"/>
                </a:lnTo>
                <a:lnTo>
                  <a:pt x="6132" y="8200"/>
                </a:lnTo>
                <a:lnTo>
                  <a:pt x="5961" y="7860"/>
                </a:lnTo>
                <a:lnTo>
                  <a:pt x="5791" y="7568"/>
                </a:lnTo>
                <a:lnTo>
                  <a:pt x="5767" y="7543"/>
                </a:lnTo>
                <a:lnTo>
                  <a:pt x="5864" y="7300"/>
                </a:lnTo>
                <a:lnTo>
                  <a:pt x="5937" y="7081"/>
                </a:lnTo>
                <a:lnTo>
                  <a:pt x="5937" y="6935"/>
                </a:lnTo>
                <a:lnTo>
                  <a:pt x="5937" y="6789"/>
                </a:lnTo>
                <a:lnTo>
                  <a:pt x="5889" y="6619"/>
                </a:lnTo>
                <a:lnTo>
                  <a:pt x="5840" y="6473"/>
                </a:lnTo>
                <a:lnTo>
                  <a:pt x="5767" y="6327"/>
                </a:lnTo>
                <a:lnTo>
                  <a:pt x="5670" y="6229"/>
                </a:lnTo>
                <a:lnTo>
                  <a:pt x="5597" y="6205"/>
                </a:lnTo>
                <a:lnTo>
                  <a:pt x="5524" y="6181"/>
                </a:lnTo>
                <a:lnTo>
                  <a:pt x="5451" y="6181"/>
                </a:lnTo>
                <a:lnTo>
                  <a:pt x="5378" y="6205"/>
                </a:lnTo>
                <a:lnTo>
                  <a:pt x="5305" y="6254"/>
                </a:lnTo>
                <a:lnTo>
                  <a:pt x="5280" y="6327"/>
                </a:lnTo>
                <a:lnTo>
                  <a:pt x="5280" y="6400"/>
                </a:lnTo>
                <a:lnTo>
                  <a:pt x="5305" y="6473"/>
                </a:lnTo>
                <a:lnTo>
                  <a:pt x="5426" y="6570"/>
                </a:lnTo>
                <a:lnTo>
                  <a:pt x="5475" y="6643"/>
                </a:lnTo>
                <a:lnTo>
                  <a:pt x="5524" y="6716"/>
                </a:lnTo>
                <a:lnTo>
                  <a:pt x="5524" y="6886"/>
                </a:lnTo>
                <a:lnTo>
                  <a:pt x="5499" y="7057"/>
                </a:lnTo>
                <a:lnTo>
                  <a:pt x="5451" y="7227"/>
                </a:lnTo>
                <a:lnTo>
                  <a:pt x="5353" y="7373"/>
                </a:lnTo>
                <a:lnTo>
                  <a:pt x="5305" y="7446"/>
                </a:lnTo>
                <a:lnTo>
                  <a:pt x="5256" y="7519"/>
                </a:lnTo>
                <a:lnTo>
                  <a:pt x="5183" y="7543"/>
                </a:lnTo>
                <a:lnTo>
                  <a:pt x="5086" y="7568"/>
                </a:lnTo>
                <a:lnTo>
                  <a:pt x="5013" y="7592"/>
                </a:lnTo>
                <a:lnTo>
                  <a:pt x="4964" y="7616"/>
                </a:lnTo>
                <a:lnTo>
                  <a:pt x="4915" y="7665"/>
                </a:lnTo>
                <a:lnTo>
                  <a:pt x="4891" y="7738"/>
                </a:lnTo>
                <a:lnTo>
                  <a:pt x="4867" y="7811"/>
                </a:lnTo>
                <a:lnTo>
                  <a:pt x="4891" y="7860"/>
                </a:lnTo>
                <a:lnTo>
                  <a:pt x="4915" y="7933"/>
                </a:lnTo>
                <a:lnTo>
                  <a:pt x="4964" y="7981"/>
                </a:lnTo>
                <a:lnTo>
                  <a:pt x="4842" y="7981"/>
                </a:lnTo>
                <a:lnTo>
                  <a:pt x="4648" y="8006"/>
                </a:lnTo>
                <a:lnTo>
                  <a:pt x="4575" y="8054"/>
                </a:lnTo>
                <a:lnTo>
                  <a:pt x="4550" y="8079"/>
                </a:lnTo>
                <a:lnTo>
                  <a:pt x="4550" y="8103"/>
                </a:lnTo>
                <a:lnTo>
                  <a:pt x="4550" y="8152"/>
                </a:lnTo>
                <a:lnTo>
                  <a:pt x="4599" y="8176"/>
                </a:lnTo>
                <a:lnTo>
                  <a:pt x="4696" y="8225"/>
                </a:lnTo>
                <a:lnTo>
                  <a:pt x="5013" y="8225"/>
                </a:lnTo>
                <a:lnTo>
                  <a:pt x="5013" y="8346"/>
                </a:lnTo>
                <a:lnTo>
                  <a:pt x="4842" y="8371"/>
                </a:lnTo>
                <a:lnTo>
                  <a:pt x="4696" y="8395"/>
                </a:lnTo>
                <a:lnTo>
                  <a:pt x="4526" y="8419"/>
                </a:lnTo>
                <a:lnTo>
                  <a:pt x="4477" y="8468"/>
                </a:lnTo>
                <a:lnTo>
                  <a:pt x="4453" y="8517"/>
                </a:lnTo>
                <a:lnTo>
                  <a:pt x="4477" y="8565"/>
                </a:lnTo>
                <a:lnTo>
                  <a:pt x="4526" y="8590"/>
                </a:lnTo>
                <a:lnTo>
                  <a:pt x="4745" y="8638"/>
                </a:lnTo>
                <a:lnTo>
                  <a:pt x="5013" y="8638"/>
                </a:lnTo>
                <a:lnTo>
                  <a:pt x="5013" y="8687"/>
                </a:lnTo>
                <a:lnTo>
                  <a:pt x="4891" y="8711"/>
                </a:lnTo>
                <a:lnTo>
                  <a:pt x="4672" y="8736"/>
                </a:lnTo>
                <a:lnTo>
                  <a:pt x="4575" y="8760"/>
                </a:lnTo>
                <a:lnTo>
                  <a:pt x="4477" y="8809"/>
                </a:lnTo>
                <a:lnTo>
                  <a:pt x="4453" y="8833"/>
                </a:lnTo>
                <a:lnTo>
                  <a:pt x="4477" y="8882"/>
                </a:lnTo>
                <a:lnTo>
                  <a:pt x="4550" y="8906"/>
                </a:lnTo>
                <a:lnTo>
                  <a:pt x="4648" y="8930"/>
                </a:lnTo>
                <a:lnTo>
                  <a:pt x="5013" y="8930"/>
                </a:lnTo>
                <a:lnTo>
                  <a:pt x="5013" y="9028"/>
                </a:lnTo>
                <a:lnTo>
                  <a:pt x="4794" y="9052"/>
                </a:lnTo>
                <a:lnTo>
                  <a:pt x="4623" y="9076"/>
                </a:lnTo>
                <a:lnTo>
                  <a:pt x="4550" y="9125"/>
                </a:lnTo>
                <a:lnTo>
                  <a:pt x="4550" y="9149"/>
                </a:lnTo>
                <a:lnTo>
                  <a:pt x="4550" y="9198"/>
                </a:lnTo>
                <a:lnTo>
                  <a:pt x="4599" y="9247"/>
                </a:lnTo>
                <a:lnTo>
                  <a:pt x="4696" y="9271"/>
                </a:lnTo>
                <a:lnTo>
                  <a:pt x="5037" y="9271"/>
                </a:lnTo>
                <a:lnTo>
                  <a:pt x="5061" y="9344"/>
                </a:lnTo>
                <a:lnTo>
                  <a:pt x="5013" y="9344"/>
                </a:lnTo>
                <a:lnTo>
                  <a:pt x="4794" y="9393"/>
                </a:lnTo>
                <a:lnTo>
                  <a:pt x="4623" y="9490"/>
                </a:lnTo>
                <a:lnTo>
                  <a:pt x="4599" y="9514"/>
                </a:lnTo>
                <a:lnTo>
                  <a:pt x="4623" y="9539"/>
                </a:lnTo>
                <a:lnTo>
                  <a:pt x="4818" y="9563"/>
                </a:lnTo>
                <a:lnTo>
                  <a:pt x="5037" y="9539"/>
                </a:lnTo>
                <a:lnTo>
                  <a:pt x="5110" y="9539"/>
                </a:lnTo>
                <a:lnTo>
                  <a:pt x="5134" y="9587"/>
                </a:lnTo>
                <a:lnTo>
                  <a:pt x="5037" y="9612"/>
                </a:lnTo>
                <a:lnTo>
                  <a:pt x="4940" y="9612"/>
                </a:lnTo>
                <a:lnTo>
                  <a:pt x="4794" y="9660"/>
                </a:lnTo>
                <a:lnTo>
                  <a:pt x="4745" y="9709"/>
                </a:lnTo>
                <a:lnTo>
                  <a:pt x="4696" y="9758"/>
                </a:lnTo>
                <a:lnTo>
                  <a:pt x="4696" y="9806"/>
                </a:lnTo>
                <a:lnTo>
                  <a:pt x="4721" y="9855"/>
                </a:lnTo>
                <a:lnTo>
                  <a:pt x="4794" y="9879"/>
                </a:lnTo>
                <a:lnTo>
                  <a:pt x="4964" y="9879"/>
                </a:lnTo>
                <a:lnTo>
                  <a:pt x="5086" y="9855"/>
                </a:lnTo>
                <a:lnTo>
                  <a:pt x="5207" y="9831"/>
                </a:lnTo>
                <a:lnTo>
                  <a:pt x="5256" y="9904"/>
                </a:lnTo>
                <a:lnTo>
                  <a:pt x="5134" y="9928"/>
                </a:lnTo>
                <a:lnTo>
                  <a:pt x="5013" y="9977"/>
                </a:lnTo>
                <a:lnTo>
                  <a:pt x="4915" y="10074"/>
                </a:lnTo>
                <a:lnTo>
                  <a:pt x="4915" y="10098"/>
                </a:lnTo>
                <a:lnTo>
                  <a:pt x="5037" y="10171"/>
                </a:lnTo>
                <a:lnTo>
                  <a:pt x="5159" y="10171"/>
                </a:lnTo>
                <a:lnTo>
                  <a:pt x="5329" y="10147"/>
                </a:lnTo>
                <a:lnTo>
                  <a:pt x="5402" y="10317"/>
                </a:lnTo>
                <a:lnTo>
                  <a:pt x="5329" y="10342"/>
                </a:lnTo>
                <a:lnTo>
                  <a:pt x="5207" y="10390"/>
                </a:lnTo>
                <a:lnTo>
                  <a:pt x="5086" y="10415"/>
                </a:lnTo>
                <a:lnTo>
                  <a:pt x="5086" y="10439"/>
                </a:lnTo>
                <a:lnTo>
                  <a:pt x="5207" y="10463"/>
                </a:lnTo>
                <a:lnTo>
                  <a:pt x="5305" y="10488"/>
                </a:lnTo>
                <a:lnTo>
                  <a:pt x="5475" y="10488"/>
                </a:lnTo>
                <a:lnTo>
                  <a:pt x="5524" y="10658"/>
                </a:lnTo>
                <a:lnTo>
                  <a:pt x="5378" y="10707"/>
                </a:lnTo>
                <a:lnTo>
                  <a:pt x="5232" y="10755"/>
                </a:lnTo>
                <a:lnTo>
                  <a:pt x="5207" y="10780"/>
                </a:lnTo>
                <a:lnTo>
                  <a:pt x="5232" y="10780"/>
                </a:lnTo>
                <a:lnTo>
                  <a:pt x="5353" y="10804"/>
                </a:lnTo>
                <a:lnTo>
                  <a:pt x="5548" y="10804"/>
                </a:lnTo>
                <a:lnTo>
                  <a:pt x="5572" y="10950"/>
                </a:lnTo>
                <a:lnTo>
                  <a:pt x="5524" y="10974"/>
                </a:lnTo>
                <a:lnTo>
                  <a:pt x="5402" y="10999"/>
                </a:lnTo>
                <a:lnTo>
                  <a:pt x="5280" y="11047"/>
                </a:lnTo>
                <a:lnTo>
                  <a:pt x="5280" y="11072"/>
                </a:lnTo>
                <a:lnTo>
                  <a:pt x="5280" y="11096"/>
                </a:lnTo>
                <a:lnTo>
                  <a:pt x="5451" y="11145"/>
                </a:lnTo>
                <a:lnTo>
                  <a:pt x="5621" y="11169"/>
                </a:lnTo>
                <a:lnTo>
                  <a:pt x="5645" y="11339"/>
                </a:lnTo>
                <a:lnTo>
                  <a:pt x="5548" y="11364"/>
                </a:lnTo>
                <a:lnTo>
                  <a:pt x="5426" y="11412"/>
                </a:lnTo>
                <a:lnTo>
                  <a:pt x="5426" y="11437"/>
                </a:lnTo>
                <a:lnTo>
                  <a:pt x="5451" y="11461"/>
                </a:lnTo>
                <a:lnTo>
                  <a:pt x="5548" y="11485"/>
                </a:lnTo>
                <a:lnTo>
                  <a:pt x="5670" y="11485"/>
                </a:lnTo>
                <a:lnTo>
                  <a:pt x="5694" y="11607"/>
                </a:lnTo>
                <a:lnTo>
                  <a:pt x="5548" y="11631"/>
                </a:lnTo>
                <a:lnTo>
                  <a:pt x="5426" y="11656"/>
                </a:lnTo>
                <a:lnTo>
                  <a:pt x="5378" y="11704"/>
                </a:lnTo>
                <a:lnTo>
                  <a:pt x="5353" y="11777"/>
                </a:lnTo>
                <a:lnTo>
                  <a:pt x="5378" y="11850"/>
                </a:lnTo>
                <a:lnTo>
                  <a:pt x="5402" y="11874"/>
                </a:lnTo>
                <a:lnTo>
                  <a:pt x="5426" y="11874"/>
                </a:lnTo>
                <a:lnTo>
                  <a:pt x="5548" y="11899"/>
                </a:lnTo>
                <a:lnTo>
                  <a:pt x="5718" y="11899"/>
                </a:lnTo>
                <a:lnTo>
                  <a:pt x="5718" y="12045"/>
                </a:lnTo>
                <a:lnTo>
                  <a:pt x="5548" y="12093"/>
                </a:lnTo>
                <a:lnTo>
                  <a:pt x="5402" y="12166"/>
                </a:lnTo>
                <a:lnTo>
                  <a:pt x="5402" y="12191"/>
                </a:lnTo>
                <a:lnTo>
                  <a:pt x="5548" y="12264"/>
                </a:lnTo>
                <a:lnTo>
                  <a:pt x="5645" y="12288"/>
                </a:lnTo>
                <a:lnTo>
                  <a:pt x="5718" y="12288"/>
                </a:lnTo>
                <a:lnTo>
                  <a:pt x="5718" y="12434"/>
                </a:lnTo>
                <a:lnTo>
                  <a:pt x="5597" y="12434"/>
                </a:lnTo>
                <a:lnTo>
                  <a:pt x="5451" y="12458"/>
                </a:lnTo>
                <a:lnTo>
                  <a:pt x="5378" y="12483"/>
                </a:lnTo>
                <a:lnTo>
                  <a:pt x="5305" y="12556"/>
                </a:lnTo>
                <a:lnTo>
                  <a:pt x="5280" y="12604"/>
                </a:lnTo>
                <a:lnTo>
                  <a:pt x="5280" y="12653"/>
                </a:lnTo>
                <a:lnTo>
                  <a:pt x="5305" y="12677"/>
                </a:lnTo>
                <a:lnTo>
                  <a:pt x="5353" y="12726"/>
                </a:lnTo>
                <a:lnTo>
                  <a:pt x="5499" y="12726"/>
                </a:lnTo>
                <a:lnTo>
                  <a:pt x="5645" y="12702"/>
                </a:lnTo>
                <a:lnTo>
                  <a:pt x="5743" y="12702"/>
                </a:lnTo>
                <a:lnTo>
                  <a:pt x="5718" y="13018"/>
                </a:lnTo>
                <a:lnTo>
                  <a:pt x="5621" y="13018"/>
                </a:lnTo>
                <a:lnTo>
                  <a:pt x="5451" y="13067"/>
                </a:lnTo>
                <a:lnTo>
                  <a:pt x="5305" y="13115"/>
                </a:lnTo>
                <a:lnTo>
                  <a:pt x="5280" y="13140"/>
                </a:lnTo>
                <a:lnTo>
                  <a:pt x="5280" y="13164"/>
                </a:lnTo>
                <a:lnTo>
                  <a:pt x="5305" y="13188"/>
                </a:lnTo>
                <a:lnTo>
                  <a:pt x="5670" y="13213"/>
                </a:lnTo>
                <a:lnTo>
                  <a:pt x="5718" y="13213"/>
                </a:lnTo>
                <a:lnTo>
                  <a:pt x="5718" y="13407"/>
                </a:lnTo>
                <a:lnTo>
                  <a:pt x="5597" y="13432"/>
                </a:lnTo>
                <a:lnTo>
                  <a:pt x="5475" y="13432"/>
                </a:lnTo>
                <a:lnTo>
                  <a:pt x="5378" y="13480"/>
                </a:lnTo>
                <a:lnTo>
                  <a:pt x="5305" y="13578"/>
                </a:lnTo>
                <a:lnTo>
                  <a:pt x="5305" y="13602"/>
                </a:lnTo>
                <a:lnTo>
                  <a:pt x="5329" y="13651"/>
                </a:lnTo>
                <a:lnTo>
                  <a:pt x="5451" y="13675"/>
                </a:lnTo>
                <a:lnTo>
                  <a:pt x="5572" y="13699"/>
                </a:lnTo>
                <a:lnTo>
                  <a:pt x="5718" y="13724"/>
                </a:lnTo>
                <a:lnTo>
                  <a:pt x="5718" y="13870"/>
                </a:lnTo>
                <a:lnTo>
                  <a:pt x="5621" y="13894"/>
                </a:lnTo>
                <a:lnTo>
                  <a:pt x="5353" y="13943"/>
                </a:lnTo>
                <a:lnTo>
                  <a:pt x="5305" y="13967"/>
                </a:lnTo>
                <a:lnTo>
                  <a:pt x="5280" y="14016"/>
                </a:lnTo>
                <a:lnTo>
                  <a:pt x="5305" y="14064"/>
                </a:lnTo>
                <a:lnTo>
                  <a:pt x="5329" y="14089"/>
                </a:lnTo>
                <a:lnTo>
                  <a:pt x="5402" y="14137"/>
                </a:lnTo>
                <a:lnTo>
                  <a:pt x="5499" y="14162"/>
                </a:lnTo>
                <a:lnTo>
                  <a:pt x="5718" y="14186"/>
                </a:lnTo>
                <a:lnTo>
                  <a:pt x="5694" y="14381"/>
                </a:lnTo>
                <a:lnTo>
                  <a:pt x="5524" y="14405"/>
                </a:lnTo>
                <a:lnTo>
                  <a:pt x="5378" y="14454"/>
                </a:lnTo>
                <a:lnTo>
                  <a:pt x="5305" y="14502"/>
                </a:lnTo>
                <a:lnTo>
                  <a:pt x="5232" y="14551"/>
                </a:lnTo>
                <a:lnTo>
                  <a:pt x="5232" y="14575"/>
                </a:lnTo>
                <a:lnTo>
                  <a:pt x="5256" y="14624"/>
                </a:lnTo>
                <a:lnTo>
                  <a:pt x="5402" y="14648"/>
                </a:lnTo>
                <a:lnTo>
                  <a:pt x="5694" y="14648"/>
                </a:lnTo>
                <a:lnTo>
                  <a:pt x="5694" y="14819"/>
                </a:lnTo>
                <a:lnTo>
                  <a:pt x="5475" y="14819"/>
                </a:lnTo>
                <a:lnTo>
                  <a:pt x="5402" y="14843"/>
                </a:lnTo>
                <a:lnTo>
                  <a:pt x="5329" y="14867"/>
                </a:lnTo>
                <a:lnTo>
                  <a:pt x="5305" y="14916"/>
                </a:lnTo>
                <a:lnTo>
                  <a:pt x="5280" y="14940"/>
                </a:lnTo>
                <a:lnTo>
                  <a:pt x="5280" y="14989"/>
                </a:lnTo>
                <a:lnTo>
                  <a:pt x="5305" y="15038"/>
                </a:lnTo>
                <a:lnTo>
                  <a:pt x="5378" y="15086"/>
                </a:lnTo>
                <a:lnTo>
                  <a:pt x="5475" y="15111"/>
                </a:lnTo>
                <a:lnTo>
                  <a:pt x="5572" y="15135"/>
                </a:lnTo>
                <a:lnTo>
                  <a:pt x="5670" y="15159"/>
                </a:lnTo>
                <a:lnTo>
                  <a:pt x="5670" y="15354"/>
                </a:lnTo>
                <a:lnTo>
                  <a:pt x="5548" y="15354"/>
                </a:lnTo>
                <a:lnTo>
                  <a:pt x="5451" y="15330"/>
                </a:lnTo>
                <a:lnTo>
                  <a:pt x="5353" y="15378"/>
                </a:lnTo>
                <a:lnTo>
                  <a:pt x="5329" y="15403"/>
                </a:lnTo>
                <a:lnTo>
                  <a:pt x="5305" y="15427"/>
                </a:lnTo>
                <a:lnTo>
                  <a:pt x="5329" y="15500"/>
                </a:lnTo>
                <a:lnTo>
                  <a:pt x="5378" y="15524"/>
                </a:lnTo>
                <a:lnTo>
                  <a:pt x="5426" y="15549"/>
                </a:lnTo>
                <a:lnTo>
                  <a:pt x="5524" y="15573"/>
                </a:lnTo>
                <a:lnTo>
                  <a:pt x="5645" y="15597"/>
                </a:lnTo>
                <a:lnTo>
                  <a:pt x="5645" y="15719"/>
                </a:lnTo>
                <a:lnTo>
                  <a:pt x="5305" y="15768"/>
                </a:lnTo>
                <a:lnTo>
                  <a:pt x="5280" y="15792"/>
                </a:lnTo>
                <a:lnTo>
                  <a:pt x="5280" y="15816"/>
                </a:lnTo>
                <a:lnTo>
                  <a:pt x="5280" y="15841"/>
                </a:lnTo>
                <a:lnTo>
                  <a:pt x="5305" y="15865"/>
                </a:lnTo>
                <a:lnTo>
                  <a:pt x="5621" y="15889"/>
                </a:lnTo>
                <a:lnTo>
                  <a:pt x="5621" y="16108"/>
                </a:lnTo>
                <a:lnTo>
                  <a:pt x="5524" y="16133"/>
                </a:lnTo>
                <a:lnTo>
                  <a:pt x="5378" y="16157"/>
                </a:lnTo>
                <a:lnTo>
                  <a:pt x="5305" y="16181"/>
                </a:lnTo>
                <a:lnTo>
                  <a:pt x="5256" y="16230"/>
                </a:lnTo>
                <a:lnTo>
                  <a:pt x="5232" y="16254"/>
                </a:lnTo>
                <a:lnTo>
                  <a:pt x="5256" y="16279"/>
                </a:lnTo>
                <a:lnTo>
                  <a:pt x="5305" y="16327"/>
                </a:lnTo>
                <a:lnTo>
                  <a:pt x="5353" y="16352"/>
                </a:lnTo>
                <a:lnTo>
                  <a:pt x="5475" y="16376"/>
                </a:lnTo>
                <a:lnTo>
                  <a:pt x="5597" y="16376"/>
                </a:lnTo>
                <a:lnTo>
                  <a:pt x="5572" y="16571"/>
                </a:lnTo>
                <a:lnTo>
                  <a:pt x="5572" y="16668"/>
                </a:lnTo>
                <a:lnTo>
                  <a:pt x="5280" y="16668"/>
                </a:lnTo>
                <a:lnTo>
                  <a:pt x="5207" y="16692"/>
                </a:lnTo>
                <a:lnTo>
                  <a:pt x="5159" y="16741"/>
                </a:lnTo>
                <a:lnTo>
                  <a:pt x="5159" y="16790"/>
                </a:lnTo>
                <a:lnTo>
                  <a:pt x="5207" y="16838"/>
                </a:lnTo>
                <a:lnTo>
                  <a:pt x="5256" y="16863"/>
                </a:lnTo>
                <a:lnTo>
                  <a:pt x="5402" y="16887"/>
                </a:lnTo>
                <a:lnTo>
                  <a:pt x="5548" y="16887"/>
                </a:lnTo>
                <a:lnTo>
                  <a:pt x="5524" y="17082"/>
                </a:lnTo>
                <a:lnTo>
                  <a:pt x="5426" y="17106"/>
                </a:lnTo>
                <a:lnTo>
                  <a:pt x="5280" y="17130"/>
                </a:lnTo>
                <a:lnTo>
                  <a:pt x="5207" y="17155"/>
                </a:lnTo>
                <a:lnTo>
                  <a:pt x="5134" y="17203"/>
                </a:lnTo>
                <a:lnTo>
                  <a:pt x="5134" y="17228"/>
                </a:lnTo>
                <a:lnTo>
                  <a:pt x="5134" y="17252"/>
                </a:lnTo>
                <a:lnTo>
                  <a:pt x="5207" y="17276"/>
                </a:lnTo>
                <a:lnTo>
                  <a:pt x="5280" y="17276"/>
                </a:lnTo>
                <a:lnTo>
                  <a:pt x="5426" y="17301"/>
                </a:lnTo>
                <a:lnTo>
                  <a:pt x="5499" y="17301"/>
                </a:lnTo>
                <a:lnTo>
                  <a:pt x="5475" y="17544"/>
                </a:lnTo>
                <a:lnTo>
                  <a:pt x="5378" y="17544"/>
                </a:lnTo>
                <a:lnTo>
                  <a:pt x="5256" y="17593"/>
                </a:lnTo>
                <a:lnTo>
                  <a:pt x="5183" y="17641"/>
                </a:lnTo>
                <a:lnTo>
                  <a:pt x="5183" y="17666"/>
                </a:lnTo>
                <a:lnTo>
                  <a:pt x="5183" y="17690"/>
                </a:lnTo>
                <a:lnTo>
                  <a:pt x="5207" y="17739"/>
                </a:lnTo>
                <a:lnTo>
                  <a:pt x="5256" y="17763"/>
                </a:lnTo>
                <a:lnTo>
                  <a:pt x="5378" y="17787"/>
                </a:lnTo>
                <a:lnTo>
                  <a:pt x="5451" y="17812"/>
                </a:lnTo>
                <a:lnTo>
                  <a:pt x="5426" y="17982"/>
                </a:lnTo>
                <a:lnTo>
                  <a:pt x="5329" y="17982"/>
                </a:lnTo>
                <a:lnTo>
                  <a:pt x="5086" y="18006"/>
                </a:lnTo>
                <a:lnTo>
                  <a:pt x="5037" y="18031"/>
                </a:lnTo>
                <a:lnTo>
                  <a:pt x="5013" y="18055"/>
                </a:lnTo>
                <a:lnTo>
                  <a:pt x="5013" y="18104"/>
                </a:lnTo>
                <a:lnTo>
                  <a:pt x="5061" y="18152"/>
                </a:lnTo>
                <a:lnTo>
                  <a:pt x="5159" y="18201"/>
                </a:lnTo>
                <a:lnTo>
                  <a:pt x="5280" y="18225"/>
                </a:lnTo>
                <a:lnTo>
                  <a:pt x="5402" y="18225"/>
                </a:lnTo>
                <a:lnTo>
                  <a:pt x="5402" y="18420"/>
                </a:lnTo>
                <a:lnTo>
                  <a:pt x="5353" y="18420"/>
                </a:lnTo>
                <a:lnTo>
                  <a:pt x="5207" y="18444"/>
                </a:lnTo>
                <a:lnTo>
                  <a:pt x="5134" y="18469"/>
                </a:lnTo>
                <a:lnTo>
                  <a:pt x="5086" y="18517"/>
                </a:lnTo>
                <a:lnTo>
                  <a:pt x="5061" y="18566"/>
                </a:lnTo>
                <a:lnTo>
                  <a:pt x="5086" y="18615"/>
                </a:lnTo>
                <a:lnTo>
                  <a:pt x="5134" y="18663"/>
                </a:lnTo>
                <a:lnTo>
                  <a:pt x="5183" y="18688"/>
                </a:lnTo>
                <a:lnTo>
                  <a:pt x="5329" y="18712"/>
                </a:lnTo>
                <a:lnTo>
                  <a:pt x="5378" y="18712"/>
                </a:lnTo>
                <a:lnTo>
                  <a:pt x="5353" y="18907"/>
                </a:lnTo>
                <a:lnTo>
                  <a:pt x="5280" y="18907"/>
                </a:lnTo>
                <a:lnTo>
                  <a:pt x="5183" y="18955"/>
                </a:lnTo>
                <a:lnTo>
                  <a:pt x="5159" y="18980"/>
                </a:lnTo>
                <a:lnTo>
                  <a:pt x="5159" y="19004"/>
                </a:lnTo>
                <a:lnTo>
                  <a:pt x="5159" y="19053"/>
                </a:lnTo>
                <a:lnTo>
                  <a:pt x="5183" y="19077"/>
                </a:lnTo>
                <a:lnTo>
                  <a:pt x="5256" y="19126"/>
                </a:lnTo>
                <a:lnTo>
                  <a:pt x="5353" y="19126"/>
                </a:lnTo>
                <a:lnTo>
                  <a:pt x="5353" y="19539"/>
                </a:lnTo>
                <a:lnTo>
                  <a:pt x="5353" y="19637"/>
                </a:lnTo>
                <a:lnTo>
                  <a:pt x="5402" y="19710"/>
                </a:lnTo>
                <a:lnTo>
                  <a:pt x="5475" y="19758"/>
                </a:lnTo>
                <a:lnTo>
                  <a:pt x="5548" y="19783"/>
                </a:lnTo>
                <a:lnTo>
                  <a:pt x="5572" y="19807"/>
                </a:lnTo>
                <a:lnTo>
                  <a:pt x="5718" y="19953"/>
                </a:lnTo>
                <a:lnTo>
                  <a:pt x="5840" y="20074"/>
                </a:lnTo>
                <a:lnTo>
                  <a:pt x="5986" y="20220"/>
                </a:lnTo>
                <a:lnTo>
                  <a:pt x="6132" y="20366"/>
                </a:lnTo>
                <a:lnTo>
                  <a:pt x="5961" y="20366"/>
                </a:lnTo>
                <a:lnTo>
                  <a:pt x="5816" y="20342"/>
                </a:lnTo>
                <a:lnTo>
                  <a:pt x="5670" y="20318"/>
                </a:lnTo>
                <a:lnTo>
                  <a:pt x="5524" y="20269"/>
                </a:lnTo>
                <a:lnTo>
                  <a:pt x="5378" y="20196"/>
                </a:lnTo>
                <a:lnTo>
                  <a:pt x="5232" y="20099"/>
                </a:lnTo>
                <a:lnTo>
                  <a:pt x="5086" y="20001"/>
                </a:lnTo>
                <a:lnTo>
                  <a:pt x="4940" y="19928"/>
                </a:lnTo>
                <a:lnTo>
                  <a:pt x="4818" y="19539"/>
                </a:lnTo>
                <a:lnTo>
                  <a:pt x="4721" y="19126"/>
                </a:lnTo>
                <a:lnTo>
                  <a:pt x="4672" y="18712"/>
                </a:lnTo>
                <a:lnTo>
                  <a:pt x="4623" y="18274"/>
                </a:lnTo>
                <a:lnTo>
                  <a:pt x="4575" y="17447"/>
                </a:lnTo>
                <a:lnTo>
                  <a:pt x="4526" y="16619"/>
                </a:lnTo>
                <a:lnTo>
                  <a:pt x="4477" y="15670"/>
                </a:lnTo>
                <a:lnTo>
                  <a:pt x="4429" y="14721"/>
                </a:lnTo>
                <a:lnTo>
                  <a:pt x="4404" y="14235"/>
                </a:lnTo>
                <a:lnTo>
                  <a:pt x="4380" y="13894"/>
                </a:lnTo>
                <a:lnTo>
                  <a:pt x="4331" y="13505"/>
                </a:lnTo>
                <a:lnTo>
                  <a:pt x="4258" y="13140"/>
                </a:lnTo>
                <a:lnTo>
                  <a:pt x="4161" y="12775"/>
                </a:lnTo>
                <a:lnTo>
                  <a:pt x="4112" y="12629"/>
                </a:lnTo>
                <a:lnTo>
                  <a:pt x="4039" y="12483"/>
                </a:lnTo>
                <a:lnTo>
                  <a:pt x="3966" y="12361"/>
                </a:lnTo>
                <a:lnTo>
                  <a:pt x="3893" y="12288"/>
                </a:lnTo>
                <a:lnTo>
                  <a:pt x="3820" y="12264"/>
                </a:lnTo>
                <a:lnTo>
                  <a:pt x="3577" y="12264"/>
                </a:lnTo>
                <a:lnTo>
                  <a:pt x="3504" y="12288"/>
                </a:lnTo>
                <a:lnTo>
                  <a:pt x="3407" y="12385"/>
                </a:lnTo>
                <a:lnTo>
                  <a:pt x="3334" y="12507"/>
                </a:lnTo>
                <a:lnTo>
                  <a:pt x="3309" y="12483"/>
                </a:lnTo>
                <a:lnTo>
                  <a:pt x="3188" y="12483"/>
                </a:lnTo>
                <a:lnTo>
                  <a:pt x="3066" y="12531"/>
                </a:lnTo>
                <a:lnTo>
                  <a:pt x="3042" y="12556"/>
                </a:lnTo>
                <a:lnTo>
                  <a:pt x="3042" y="12604"/>
                </a:lnTo>
                <a:lnTo>
                  <a:pt x="3066" y="12653"/>
                </a:lnTo>
                <a:lnTo>
                  <a:pt x="3115" y="12677"/>
                </a:lnTo>
                <a:lnTo>
                  <a:pt x="3236" y="12702"/>
                </a:lnTo>
                <a:lnTo>
                  <a:pt x="3261" y="12702"/>
                </a:lnTo>
                <a:lnTo>
                  <a:pt x="3212" y="12848"/>
                </a:lnTo>
                <a:lnTo>
                  <a:pt x="3042" y="12872"/>
                </a:lnTo>
                <a:lnTo>
                  <a:pt x="2871" y="12921"/>
                </a:lnTo>
                <a:lnTo>
                  <a:pt x="2871" y="12945"/>
                </a:lnTo>
                <a:lnTo>
                  <a:pt x="2871" y="12969"/>
                </a:lnTo>
                <a:lnTo>
                  <a:pt x="3017" y="13018"/>
                </a:lnTo>
                <a:lnTo>
                  <a:pt x="3163" y="13042"/>
                </a:lnTo>
                <a:lnTo>
                  <a:pt x="3139" y="13140"/>
                </a:lnTo>
                <a:lnTo>
                  <a:pt x="2969" y="13140"/>
                </a:lnTo>
                <a:lnTo>
                  <a:pt x="2847" y="13164"/>
                </a:lnTo>
                <a:lnTo>
                  <a:pt x="2725" y="13213"/>
                </a:lnTo>
                <a:lnTo>
                  <a:pt x="2701" y="13237"/>
                </a:lnTo>
                <a:lnTo>
                  <a:pt x="2701" y="13261"/>
                </a:lnTo>
                <a:lnTo>
                  <a:pt x="2701" y="13286"/>
                </a:lnTo>
                <a:lnTo>
                  <a:pt x="2725" y="13310"/>
                </a:lnTo>
                <a:lnTo>
                  <a:pt x="2847" y="13359"/>
                </a:lnTo>
                <a:lnTo>
                  <a:pt x="2969" y="13383"/>
                </a:lnTo>
                <a:lnTo>
                  <a:pt x="3090" y="13383"/>
                </a:lnTo>
                <a:lnTo>
                  <a:pt x="3066" y="13529"/>
                </a:lnTo>
                <a:lnTo>
                  <a:pt x="2847" y="13553"/>
                </a:lnTo>
                <a:lnTo>
                  <a:pt x="2750" y="13602"/>
                </a:lnTo>
                <a:lnTo>
                  <a:pt x="2652" y="13651"/>
                </a:lnTo>
                <a:lnTo>
                  <a:pt x="2628" y="13699"/>
                </a:lnTo>
                <a:lnTo>
                  <a:pt x="2652" y="13724"/>
                </a:lnTo>
                <a:lnTo>
                  <a:pt x="2847" y="13748"/>
                </a:lnTo>
                <a:lnTo>
                  <a:pt x="3042" y="13772"/>
                </a:lnTo>
                <a:lnTo>
                  <a:pt x="3042" y="13870"/>
                </a:lnTo>
                <a:lnTo>
                  <a:pt x="2920" y="13870"/>
                </a:lnTo>
                <a:lnTo>
                  <a:pt x="2774" y="13918"/>
                </a:lnTo>
                <a:lnTo>
                  <a:pt x="2701" y="13943"/>
                </a:lnTo>
                <a:lnTo>
                  <a:pt x="2628" y="13991"/>
                </a:lnTo>
                <a:lnTo>
                  <a:pt x="2628" y="14016"/>
                </a:lnTo>
                <a:lnTo>
                  <a:pt x="2701" y="14064"/>
                </a:lnTo>
                <a:lnTo>
                  <a:pt x="2798" y="14113"/>
                </a:lnTo>
                <a:lnTo>
                  <a:pt x="2896" y="14137"/>
                </a:lnTo>
                <a:lnTo>
                  <a:pt x="3017" y="14137"/>
                </a:lnTo>
                <a:lnTo>
                  <a:pt x="2993" y="14283"/>
                </a:lnTo>
                <a:lnTo>
                  <a:pt x="2871" y="14283"/>
                </a:lnTo>
                <a:lnTo>
                  <a:pt x="2725" y="14308"/>
                </a:lnTo>
                <a:lnTo>
                  <a:pt x="2677" y="14332"/>
                </a:lnTo>
                <a:lnTo>
                  <a:pt x="2604" y="14381"/>
                </a:lnTo>
                <a:lnTo>
                  <a:pt x="2604" y="14405"/>
                </a:lnTo>
                <a:lnTo>
                  <a:pt x="2579" y="14429"/>
                </a:lnTo>
                <a:lnTo>
                  <a:pt x="2604" y="14502"/>
                </a:lnTo>
                <a:lnTo>
                  <a:pt x="2677" y="14551"/>
                </a:lnTo>
                <a:lnTo>
                  <a:pt x="2725" y="14575"/>
                </a:lnTo>
                <a:lnTo>
                  <a:pt x="2871" y="14600"/>
                </a:lnTo>
                <a:lnTo>
                  <a:pt x="2969" y="14600"/>
                </a:lnTo>
                <a:lnTo>
                  <a:pt x="2969" y="14721"/>
                </a:lnTo>
                <a:lnTo>
                  <a:pt x="2969" y="14794"/>
                </a:lnTo>
                <a:lnTo>
                  <a:pt x="2774" y="14819"/>
                </a:lnTo>
                <a:lnTo>
                  <a:pt x="2628" y="14843"/>
                </a:lnTo>
                <a:lnTo>
                  <a:pt x="2555" y="14892"/>
                </a:lnTo>
                <a:lnTo>
                  <a:pt x="2506" y="14940"/>
                </a:lnTo>
                <a:lnTo>
                  <a:pt x="2482" y="14989"/>
                </a:lnTo>
                <a:lnTo>
                  <a:pt x="2506" y="15013"/>
                </a:lnTo>
                <a:lnTo>
                  <a:pt x="2579" y="15038"/>
                </a:lnTo>
                <a:lnTo>
                  <a:pt x="2652" y="15062"/>
                </a:lnTo>
                <a:lnTo>
                  <a:pt x="2823" y="15062"/>
                </a:lnTo>
                <a:lnTo>
                  <a:pt x="2944" y="15038"/>
                </a:lnTo>
                <a:lnTo>
                  <a:pt x="2944" y="15232"/>
                </a:lnTo>
                <a:lnTo>
                  <a:pt x="2871" y="15232"/>
                </a:lnTo>
                <a:lnTo>
                  <a:pt x="2677" y="15257"/>
                </a:lnTo>
                <a:lnTo>
                  <a:pt x="2506" y="15305"/>
                </a:lnTo>
                <a:lnTo>
                  <a:pt x="2506" y="15330"/>
                </a:lnTo>
                <a:lnTo>
                  <a:pt x="2506" y="15354"/>
                </a:lnTo>
                <a:lnTo>
                  <a:pt x="2701" y="15378"/>
                </a:lnTo>
                <a:lnTo>
                  <a:pt x="2920" y="15403"/>
                </a:lnTo>
                <a:lnTo>
                  <a:pt x="2920" y="15622"/>
                </a:lnTo>
                <a:lnTo>
                  <a:pt x="2798" y="15646"/>
                </a:lnTo>
                <a:lnTo>
                  <a:pt x="2652" y="15695"/>
                </a:lnTo>
                <a:lnTo>
                  <a:pt x="2506" y="15768"/>
                </a:lnTo>
                <a:lnTo>
                  <a:pt x="2506" y="15792"/>
                </a:lnTo>
                <a:lnTo>
                  <a:pt x="2506" y="15816"/>
                </a:lnTo>
                <a:lnTo>
                  <a:pt x="2798" y="15841"/>
                </a:lnTo>
                <a:lnTo>
                  <a:pt x="2896" y="15841"/>
                </a:lnTo>
                <a:lnTo>
                  <a:pt x="2896" y="15914"/>
                </a:lnTo>
                <a:lnTo>
                  <a:pt x="2750" y="15938"/>
                </a:lnTo>
                <a:lnTo>
                  <a:pt x="2604" y="15987"/>
                </a:lnTo>
                <a:lnTo>
                  <a:pt x="2482" y="16060"/>
                </a:lnTo>
                <a:lnTo>
                  <a:pt x="2433" y="16108"/>
                </a:lnTo>
                <a:lnTo>
                  <a:pt x="2433" y="16157"/>
                </a:lnTo>
                <a:lnTo>
                  <a:pt x="2433" y="16181"/>
                </a:lnTo>
                <a:lnTo>
                  <a:pt x="2506" y="16230"/>
                </a:lnTo>
                <a:lnTo>
                  <a:pt x="2579" y="16254"/>
                </a:lnTo>
                <a:lnTo>
                  <a:pt x="2725" y="16254"/>
                </a:lnTo>
                <a:lnTo>
                  <a:pt x="2896" y="16230"/>
                </a:lnTo>
                <a:lnTo>
                  <a:pt x="2871" y="16425"/>
                </a:lnTo>
                <a:lnTo>
                  <a:pt x="2628" y="16473"/>
                </a:lnTo>
                <a:lnTo>
                  <a:pt x="2506" y="16498"/>
                </a:lnTo>
                <a:lnTo>
                  <a:pt x="2409" y="16546"/>
                </a:lnTo>
                <a:lnTo>
                  <a:pt x="2409" y="16571"/>
                </a:lnTo>
                <a:lnTo>
                  <a:pt x="2409" y="16595"/>
                </a:lnTo>
                <a:lnTo>
                  <a:pt x="2506" y="16644"/>
                </a:lnTo>
                <a:lnTo>
                  <a:pt x="2628" y="16668"/>
                </a:lnTo>
                <a:lnTo>
                  <a:pt x="2871" y="16692"/>
                </a:lnTo>
                <a:lnTo>
                  <a:pt x="2847" y="16936"/>
                </a:lnTo>
                <a:lnTo>
                  <a:pt x="2701" y="16936"/>
                </a:lnTo>
                <a:lnTo>
                  <a:pt x="2555" y="16960"/>
                </a:lnTo>
                <a:lnTo>
                  <a:pt x="2458" y="16984"/>
                </a:lnTo>
                <a:lnTo>
                  <a:pt x="2409" y="17033"/>
                </a:lnTo>
                <a:lnTo>
                  <a:pt x="2385" y="17057"/>
                </a:lnTo>
                <a:lnTo>
                  <a:pt x="2433" y="17106"/>
                </a:lnTo>
                <a:lnTo>
                  <a:pt x="2482" y="17130"/>
                </a:lnTo>
                <a:lnTo>
                  <a:pt x="2604" y="17155"/>
                </a:lnTo>
                <a:lnTo>
                  <a:pt x="2847" y="17155"/>
                </a:lnTo>
                <a:lnTo>
                  <a:pt x="2823" y="17349"/>
                </a:lnTo>
                <a:lnTo>
                  <a:pt x="2701" y="17398"/>
                </a:lnTo>
                <a:lnTo>
                  <a:pt x="2604" y="17447"/>
                </a:lnTo>
                <a:lnTo>
                  <a:pt x="2506" y="17495"/>
                </a:lnTo>
                <a:lnTo>
                  <a:pt x="2458" y="17568"/>
                </a:lnTo>
                <a:lnTo>
                  <a:pt x="2433" y="17593"/>
                </a:lnTo>
                <a:lnTo>
                  <a:pt x="2458" y="17641"/>
                </a:lnTo>
                <a:lnTo>
                  <a:pt x="2458" y="17666"/>
                </a:lnTo>
                <a:lnTo>
                  <a:pt x="2506" y="17690"/>
                </a:lnTo>
                <a:lnTo>
                  <a:pt x="2652" y="17690"/>
                </a:lnTo>
                <a:lnTo>
                  <a:pt x="2823" y="17641"/>
                </a:lnTo>
                <a:lnTo>
                  <a:pt x="2798" y="17860"/>
                </a:lnTo>
                <a:lnTo>
                  <a:pt x="2628" y="17933"/>
                </a:lnTo>
                <a:lnTo>
                  <a:pt x="2506" y="17958"/>
                </a:lnTo>
                <a:lnTo>
                  <a:pt x="2482" y="17958"/>
                </a:lnTo>
                <a:lnTo>
                  <a:pt x="2458" y="17982"/>
                </a:lnTo>
                <a:lnTo>
                  <a:pt x="2458" y="18006"/>
                </a:lnTo>
                <a:lnTo>
                  <a:pt x="2482" y="18031"/>
                </a:lnTo>
                <a:lnTo>
                  <a:pt x="2628" y="18055"/>
                </a:lnTo>
                <a:lnTo>
                  <a:pt x="2798" y="18055"/>
                </a:lnTo>
                <a:lnTo>
                  <a:pt x="2774" y="18298"/>
                </a:lnTo>
                <a:lnTo>
                  <a:pt x="2725" y="18298"/>
                </a:lnTo>
                <a:lnTo>
                  <a:pt x="2628" y="18323"/>
                </a:lnTo>
                <a:lnTo>
                  <a:pt x="2506" y="18371"/>
                </a:lnTo>
                <a:lnTo>
                  <a:pt x="2482" y="18396"/>
                </a:lnTo>
                <a:lnTo>
                  <a:pt x="2482" y="18420"/>
                </a:lnTo>
                <a:lnTo>
                  <a:pt x="2482" y="18444"/>
                </a:lnTo>
                <a:lnTo>
                  <a:pt x="2506" y="18444"/>
                </a:lnTo>
                <a:lnTo>
                  <a:pt x="2604" y="18493"/>
                </a:lnTo>
                <a:lnTo>
                  <a:pt x="2725" y="18542"/>
                </a:lnTo>
                <a:lnTo>
                  <a:pt x="2750" y="18542"/>
                </a:lnTo>
                <a:lnTo>
                  <a:pt x="2725" y="18688"/>
                </a:lnTo>
                <a:lnTo>
                  <a:pt x="2628" y="18712"/>
                </a:lnTo>
                <a:lnTo>
                  <a:pt x="2506" y="18712"/>
                </a:lnTo>
                <a:lnTo>
                  <a:pt x="2458" y="18736"/>
                </a:lnTo>
                <a:lnTo>
                  <a:pt x="2409" y="18761"/>
                </a:lnTo>
                <a:lnTo>
                  <a:pt x="2385" y="18809"/>
                </a:lnTo>
                <a:lnTo>
                  <a:pt x="2385" y="18858"/>
                </a:lnTo>
                <a:lnTo>
                  <a:pt x="2433" y="18882"/>
                </a:lnTo>
                <a:lnTo>
                  <a:pt x="2482" y="18931"/>
                </a:lnTo>
                <a:lnTo>
                  <a:pt x="2604" y="18955"/>
                </a:lnTo>
                <a:lnTo>
                  <a:pt x="2701" y="18955"/>
                </a:lnTo>
                <a:lnTo>
                  <a:pt x="2677" y="19053"/>
                </a:lnTo>
                <a:lnTo>
                  <a:pt x="2604" y="19077"/>
                </a:lnTo>
                <a:lnTo>
                  <a:pt x="2555" y="19101"/>
                </a:lnTo>
                <a:lnTo>
                  <a:pt x="2433" y="19174"/>
                </a:lnTo>
                <a:lnTo>
                  <a:pt x="2433" y="19199"/>
                </a:lnTo>
                <a:lnTo>
                  <a:pt x="2433" y="19223"/>
                </a:lnTo>
                <a:lnTo>
                  <a:pt x="2531" y="19272"/>
                </a:lnTo>
                <a:lnTo>
                  <a:pt x="2628" y="19320"/>
                </a:lnTo>
                <a:lnTo>
                  <a:pt x="2604" y="19466"/>
                </a:lnTo>
                <a:lnTo>
                  <a:pt x="2458" y="19466"/>
                </a:lnTo>
                <a:lnTo>
                  <a:pt x="2360" y="19515"/>
                </a:lnTo>
                <a:lnTo>
                  <a:pt x="2336" y="19564"/>
                </a:lnTo>
                <a:lnTo>
                  <a:pt x="2360" y="19612"/>
                </a:lnTo>
                <a:lnTo>
                  <a:pt x="2385" y="19661"/>
                </a:lnTo>
                <a:lnTo>
                  <a:pt x="2433" y="19685"/>
                </a:lnTo>
                <a:lnTo>
                  <a:pt x="2531" y="19734"/>
                </a:lnTo>
                <a:lnTo>
                  <a:pt x="2458" y="19928"/>
                </a:lnTo>
                <a:lnTo>
                  <a:pt x="2312" y="20001"/>
                </a:lnTo>
                <a:lnTo>
                  <a:pt x="2166" y="20099"/>
                </a:lnTo>
                <a:lnTo>
                  <a:pt x="2020" y="20196"/>
                </a:lnTo>
                <a:lnTo>
                  <a:pt x="1874" y="20269"/>
                </a:lnTo>
                <a:lnTo>
                  <a:pt x="1728" y="20318"/>
                </a:lnTo>
                <a:lnTo>
                  <a:pt x="1582" y="20342"/>
                </a:lnTo>
                <a:lnTo>
                  <a:pt x="1436" y="20366"/>
                </a:lnTo>
                <a:lnTo>
                  <a:pt x="1265" y="20366"/>
                </a:lnTo>
                <a:lnTo>
                  <a:pt x="1411" y="20220"/>
                </a:lnTo>
                <a:lnTo>
                  <a:pt x="1557" y="20074"/>
                </a:lnTo>
                <a:lnTo>
                  <a:pt x="1679" y="19953"/>
                </a:lnTo>
                <a:lnTo>
                  <a:pt x="1825" y="19807"/>
                </a:lnTo>
                <a:lnTo>
                  <a:pt x="1849" y="19783"/>
                </a:lnTo>
                <a:lnTo>
                  <a:pt x="1922" y="19758"/>
                </a:lnTo>
                <a:lnTo>
                  <a:pt x="1995" y="19710"/>
                </a:lnTo>
                <a:lnTo>
                  <a:pt x="2020" y="19637"/>
                </a:lnTo>
                <a:lnTo>
                  <a:pt x="2044" y="19539"/>
                </a:lnTo>
                <a:lnTo>
                  <a:pt x="2020" y="18785"/>
                </a:lnTo>
                <a:lnTo>
                  <a:pt x="1971" y="18055"/>
                </a:lnTo>
                <a:lnTo>
                  <a:pt x="1825" y="16571"/>
                </a:lnTo>
                <a:lnTo>
                  <a:pt x="1752" y="15792"/>
                </a:lnTo>
                <a:lnTo>
                  <a:pt x="1703" y="15013"/>
                </a:lnTo>
                <a:lnTo>
                  <a:pt x="1679" y="13456"/>
                </a:lnTo>
                <a:lnTo>
                  <a:pt x="1655" y="12702"/>
                </a:lnTo>
                <a:lnTo>
                  <a:pt x="1679" y="11947"/>
                </a:lnTo>
                <a:lnTo>
                  <a:pt x="1703" y="11583"/>
                </a:lnTo>
                <a:lnTo>
                  <a:pt x="1752" y="11218"/>
                </a:lnTo>
                <a:lnTo>
                  <a:pt x="1825" y="10853"/>
                </a:lnTo>
                <a:lnTo>
                  <a:pt x="1922" y="10488"/>
                </a:lnTo>
                <a:lnTo>
                  <a:pt x="2044" y="10171"/>
                </a:lnTo>
                <a:lnTo>
                  <a:pt x="2166" y="9855"/>
                </a:lnTo>
                <a:lnTo>
                  <a:pt x="2287" y="9539"/>
                </a:lnTo>
                <a:lnTo>
                  <a:pt x="2360" y="9198"/>
                </a:lnTo>
                <a:lnTo>
                  <a:pt x="2385" y="8906"/>
                </a:lnTo>
                <a:lnTo>
                  <a:pt x="2385" y="8590"/>
                </a:lnTo>
                <a:lnTo>
                  <a:pt x="2385" y="8006"/>
                </a:lnTo>
                <a:lnTo>
                  <a:pt x="2458" y="7957"/>
                </a:lnTo>
                <a:lnTo>
                  <a:pt x="2482" y="7908"/>
                </a:lnTo>
                <a:lnTo>
                  <a:pt x="2506" y="7835"/>
                </a:lnTo>
                <a:lnTo>
                  <a:pt x="2506" y="7762"/>
                </a:lnTo>
                <a:lnTo>
                  <a:pt x="2506" y="7689"/>
                </a:lnTo>
                <a:lnTo>
                  <a:pt x="2458" y="7641"/>
                </a:lnTo>
                <a:lnTo>
                  <a:pt x="2385" y="7592"/>
                </a:lnTo>
                <a:lnTo>
                  <a:pt x="2312" y="7568"/>
                </a:lnTo>
                <a:lnTo>
                  <a:pt x="2214" y="7543"/>
                </a:lnTo>
                <a:lnTo>
                  <a:pt x="2141" y="7519"/>
                </a:lnTo>
                <a:lnTo>
                  <a:pt x="2093" y="7446"/>
                </a:lnTo>
                <a:lnTo>
                  <a:pt x="2044" y="7373"/>
                </a:lnTo>
                <a:lnTo>
                  <a:pt x="1947" y="7227"/>
                </a:lnTo>
                <a:lnTo>
                  <a:pt x="1898" y="7057"/>
                </a:lnTo>
                <a:lnTo>
                  <a:pt x="1874" y="6886"/>
                </a:lnTo>
                <a:lnTo>
                  <a:pt x="1874" y="6716"/>
                </a:lnTo>
                <a:lnTo>
                  <a:pt x="1898" y="6643"/>
                </a:lnTo>
                <a:lnTo>
                  <a:pt x="1971" y="6570"/>
                </a:lnTo>
                <a:lnTo>
                  <a:pt x="2093" y="6473"/>
                </a:lnTo>
                <a:lnTo>
                  <a:pt x="2117" y="6400"/>
                </a:lnTo>
                <a:lnTo>
                  <a:pt x="2117" y="6327"/>
                </a:lnTo>
                <a:lnTo>
                  <a:pt x="2093" y="6254"/>
                </a:lnTo>
                <a:lnTo>
                  <a:pt x="2020" y="6205"/>
                </a:lnTo>
                <a:lnTo>
                  <a:pt x="1947" y="6181"/>
                </a:lnTo>
                <a:lnTo>
                  <a:pt x="1849" y="6181"/>
                </a:lnTo>
                <a:lnTo>
                  <a:pt x="1801" y="6205"/>
                </a:lnTo>
                <a:lnTo>
                  <a:pt x="1728" y="6229"/>
                </a:lnTo>
                <a:lnTo>
                  <a:pt x="1630" y="6327"/>
                </a:lnTo>
                <a:lnTo>
                  <a:pt x="1557" y="6473"/>
                </a:lnTo>
                <a:lnTo>
                  <a:pt x="1484" y="6619"/>
                </a:lnTo>
                <a:lnTo>
                  <a:pt x="1460" y="6789"/>
                </a:lnTo>
                <a:lnTo>
                  <a:pt x="1460" y="6935"/>
                </a:lnTo>
                <a:lnTo>
                  <a:pt x="1460" y="7081"/>
                </a:lnTo>
                <a:lnTo>
                  <a:pt x="1533" y="7300"/>
                </a:lnTo>
                <a:lnTo>
                  <a:pt x="1630" y="7543"/>
                </a:lnTo>
                <a:lnTo>
                  <a:pt x="1606" y="7568"/>
                </a:lnTo>
                <a:lnTo>
                  <a:pt x="1533" y="7519"/>
                </a:lnTo>
                <a:lnTo>
                  <a:pt x="1411" y="7470"/>
                </a:lnTo>
                <a:lnTo>
                  <a:pt x="1363" y="7446"/>
                </a:lnTo>
                <a:lnTo>
                  <a:pt x="1290" y="7446"/>
                </a:lnTo>
                <a:lnTo>
                  <a:pt x="1265" y="7470"/>
                </a:lnTo>
                <a:lnTo>
                  <a:pt x="1241" y="7495"/>
                </a:lnTo>
                <a:lnTo>
                  <a:pt x="1241" y="7568"/>
                </a:lnTo>
                <a:lnTo>
                  <a:pt x="1290" y="7616"/>
                </a:lnTo>
                <a:lnTo>
                  <a:pt x="1363" y="7689"/>
                </a:lnTo>
                <a:lnTo>
                  <a:pt x="1460" y="7787"/>
                </a:lnTo>
                <a:lnTo>
                  <a:pt x="1436" y="7860"/>
                </a:lnTo>
                <a:lnTo>
                  <a:pt x="1314" y="7811"/>
                </a:lnTo>
                <a:lnTo>
                  <a:pt x="1192" y="7762"/>
                </a:lnTo>
                <a:lnTo>
                  <a:pt x="1071" y="7738"/>
                </a:lnTo>
                <a:lnTo>
                  <a:pt x="1022" y="7762"/>
                </a:lnTo>
                <a:lnTo>
                  <a:pt x="998" y="7811"/>
                </a:lnTo>
                <a:lnTo>
                  <a:pt x="1022" y="7835"/>
                </a:lnTo>
                <a:lnTo>
                  <a:pt x="1071" y="7908"/>
                </a:lnTo>
                <a:lnTo>
                  <a:pt x="1144" y="7981"/>
                </a:lnTo>
                <a:lnTo>
                  <a:pt x="1314" y="8103"/>
                </a:lnTo>
                <a:lnTo>
                  <a:pt x="1265" y="8249"/>
                </a:lnTo>
                <a:lnTo>
                  <a:pt x="1168" y="8225"/>
                </a:lnTo>
                <a:lnTo>
                  <a:pt x="1095" y="8200"/>
                </a:lnTo>
                <a:lnTo>
                  <a:pt x="998" y="8225"/>
                </a:lnTo>
                <a:lnTo>
                  <a:pt x="949" y="8249"/>
                </a:lnTo>
                <a:lnTo>
                  <a:pt x="949" y="8273"/>
                </a:lnTo>
                <a:lnTo>
                  <a:pt x="949" y="8322"/>
                </a:lnTo>
                <a:lnTo>
                  <a:pt x="1022" y="8371"/>
                </a:lnTo>
                <a:lnTo>
                  <a:pt x="1095" y="8419"/>
                </a:lnTo>
                <a:lnTo>
                  <a:pt x="1192" y="8444"/>
                </a:lnTo>
                <a:lnTo>
                  <a:pt x="1168" y="8468"/>
                </a:lnTo>
                <a:lnTo>
                  <a:pt x="973" y="8468"/>
                </a:lnTo>
                <a:lnTo>
                  <a:pt x="900" y="8492"/>
                </a:lnTo>
                <a:lnTo>
                  <a:pt x="852" y="8541"/>
                </a:lnTo>
                <a:lnTo>
                  <a:pt x="827" y="8565"/>
                </a:lnTo>
                <a:lnTo>
                  <a:pt x="803" y="8614"/>
                </a:lnTo>
                <a:lnTo>
                  <a:pt x="827" y="8663"/>
                </a:lnTo>
                <a:lnTo>
                  <a:pt x="852" y="8711"/>
                </a:lnTo>
                <a:lnTo>
                  <a:pt x="949" y="8760"/>
                </a:lnTo>
                <a:lnTo>
                  <a:pt x="1071" y="8784"/>
                </a:lnTo>
                <a:lnTo>
                  <a:pt x="1095" y="8784"/>
                </a:lnTo>
                <a:lnTo>
                  <a:pt x="1046" y="8979"/>
                </a:lnTo>
                <a:lnTo>
                  <a:pt x="803" y="8979"/>
                </a:lnTo>
                <a:lnTo>
                  <a:pt x="779" y="9028"/>
                </a:lnTo>
                <a:lnTo>
                  <a:pt x="779" y="9052"/>
                </a:lnTo>
                <a:lnTo>
                  <a:pt x="779" y="9101"/>
                </a:lnTo>
                <a:lnTo>
                  <a:pt x="827" y="9149"/>
                </a:lnTo>
                <a:lnTo>
                  <a:pt x="876" y="9174"/>
                </a:lnTo>
                <a:lnTo>
                  <a:pt x="973" y="9198"/>
                </a:lnTo>
                <a:lnTo>
                  <a:pt x="998" y="9222"/>
                </a:lnTo>
                <a:lnTo>
                  <a:pt x="998" y="9368"/>
                </a:lnTo>
                <a:lnTo>
                  <a:pt x="852" y="9368"/>
                </a:lnTo>
                <a:lnTo>
                  <a:pt x="803" y="9393"/>
                </a:lnTo>
                <a:lnTo>
                  <a:pt x="754" y="9417"/>
                </a:lnTo>
                <a:lnTo>
                  <a:pt x="730" y="9490"/>
                </a:lnTo>
                <a:lnTo>
                  <a:pt x="730" y="9539"/>
                </a:lnTo>
                <a:lnTo>
                  <a:pt x="730" y="9563"/>
                </a:lnTo>
                <a:lnTo>
                  <a:pt x="779" y="9612"/>
                </a:lnTo>
                <a:lnTo>
                  <a:pt x="827" y="9636"/>
                </a:lnTo>
                <a:lnTo>
                  <a:pt x="949" y="9660"/>
                </a:lnTo>
                <a:lnTo>
                  <a:pt x="949" y="9806"/>
                </a:lnTo>
                <a:lnTo>
                  <a:pt x="876" y="9806"/>
                </a:lnTo>
                <a:lnTo>
                  <a:pt x="803" y="9831"/>
                </a:lnTo>
                <a:lnTo>
                  <a:pt x="730" y="9879"/>
                </a:lnTo>
                <a:lnTo>
                  <a:pt x="681" y="9904"/>
                </a:lnTo>
                <a:lnTo>
                  <a:pt x="681" y="9952"/>
                </a:lnTo>
                <a:lnTo>
                  <a:pt x="681" y="10001"/>
                </a:lnTo>
                <a:lnTo>
                  <a:pt x="730" y="10050"/>
                </a:lnTo>
                <a:lnTo>
                  <a:pt x="827" y="10074"/>
                </a:lnTo>
                <a:lnTo>
                  <a:pt x="949" y="10074"/>
                </a:lnTo>
                <a:lnTo>
                  <a:pt x="949" y="10123"/>
                </a:lnTo>
                <a:lnTo>
                  <a:pt x="852" y="10147"/>
                </a:lnTo>
                <a:lnTo>
                  <a:pt x="803" y="10196"/>
                </a:lnTo>
                <a:lnTo>
                  <a:pt x="754" y="10244"/>
                </a:lnTo>
                <a:lnTo>
                  <a:pt x="754" y="10269"/>
                </a:lnTo>
                <a:lnTo>
                  <a:pt x="779" y="10293"/>
                </a:lnTo>
                <a:lnTo>
                  <a:pt x="876" y="10342"/>
                </a:lnTo>
                <a:lnTo>
                  <a:pt x="949" y="10342"/>
                </a:lnTo>
                <a:lnTo>
                  <a:pt x="973" y="10390"/>
                </a:lnTo>
                <a:lnTo>
                  <a:pt x="973" y="10463"/>
                </a:lnTo>
                <a:lnTo>
                  <a:pt x="925" y="10512"/>
                </a:lnTo>
                <a:lnTo>
                  <a:pt x="876" y="10585"/>
                </a:lnTo>
                <a:lnTo>
                  <a:pt x="852" y="10658"/>
                </a:lnTo>
                <a:lnTo>
                  <a:pt x="876" y="10755"/>
                </a:lnTo>
                <a:lnTo>
                  <a:pt x="925" y="10853"/>
                </a:lnTo>
                <a:lnTo>
                  <a:pt x="949" y="10999"/>
                </a:lnTo>
                <a:lnTo>
                  <a:pt x="973" y="11266"/>
                </a:lnTo>
                <a:lnTo>
                  <a:pt x="925" y="11534"/>
                </a:lnTo>
                <a:lnTo>
                  <a:pt x="876" y="11656"/>
                </a:lnTo>
                <a:lnTo>
                  <a:pt x="827" y="11753"/>
                </a:lnTo>
                <a:lnTo>
                  <a:pt x="803" y="11801"/>
                </a:lnTo>
                <a:lnTo>
                  <a:pt x="754" y="11801"/>
                </a:lnTo>
                <a:lnTo>
                  <a:pt x="657" y="11729"/>
                </a:lnTo>
                <a:lnTo>
                  <a:pt x="560" y="11656"/>
                </a:lnTo>
                <a:lnTo>
                  <a:pt x="511" y="11583"/>
                </a:lnTo>
                <a:lnTo>
                  <a:pt x="462" y="11461"/>
                </a:lnTo>
                <a:lnTo>
                  <a:pt x="462" y="11339"/>
                </a:lnTo>
                <a:lnTo>
                  <a:pt x="487" y="11096"/>
                </a:lnTo>
                <a:lnTo>
                  <a:pt x="535" y="11047"/>
                </a:lnTo>
                <a:lnTo>
                  <a:pt x="560" y="10974"/>
                </a:lnTo>
                <a:lnTo>
                  <a:pt x="584" y="10926"/>
                </a:lnTo>
                <a:lnTo>
                  <a:pt x="584" y="10828"/>
                </a:lnTo>
                <a:lnTo>
                  <a:pt x="511" y="10342"/>
                </a:lnTo>
                <a:lnTo>
                  <a:pt x="462" y="9831"/>
                </a:lnTo>
                <a:lnTo>
                  <a:pt x="462" y="9320"/>
                </a:lnTo>
                <a:lnTo>
                  <a:pt x="511" y="8809"/>
                </a:lnTo>
                <a:lnTo>
                  <a:pt x="584" y="8298"/>
                </a:lnTo>
                <a:lnTo>
                  <a:pt x="681" y="7787"/>
                </a:lnTo>
                <a:lnTo>
                  <a:pt x="803" y="7300"/>
                </a:lnTo>
                <a:lnTo>
                  <a:pt x="949" y="6813"/>
                </a:lnTo>
                <a:lnTo>
                  <a:pt x="1119" y="6400"/>
                </a:lnTo>
                <a:lnTo>
                  <a:pt x="1314" y="6010"/>
                </a:lnTo>
                <a:lnTo>
                  <a:pt x="1557" y="5621"/>
                </a:lnTo>
                <a:lnTo>
                  <a:pt x="1703" y="5451"/>
                </a:lnTo>
                <a:lnTo>
                  <a:pt x="1849" y="5280"/>
                </a:lnTo>
                <a:lnTo>
                  <a:pt x="2044" y="5134"/>
                </a:lnTo>
                <a:lnTo>
                  <a:pt x="2214" y="4988"/>
                </a:lnTo>
                <a:lnTo>
                  <a:pt x="2409" y="4891"/>
                </a:lnTo>
                <a:lnTo>
                  <a:pt x="2628" y="4794"/>
                </a:lnTo>
                <a:lnTo>
                  <a:pt x="2823" y="4745"/>
                </a:lnTo>
                <a:lnTo>
                  <a:pt x="3066" y="4696"/>
                </a:lnTo>
                <a:lnTo>
                  <a:pt x="3528" y="4623"/>
                </a:lnTo>
                <a:close/>
                <a:moveTo>
                  <a:pt x="3893" y="0"/>
                </a:moveTo>
                <a:lnTo>
                  <a:pt x="3699" y="73"/>
                </a:lnTo>
                <a:lnTo>
                  <a:pt x="3382" y="73"/>
                </a:lnTo>
                <a:lnTo>
                  <a:pt x="3212" y="122"/>
                </a:lnTo>
                <a:lnTo>
                  <a:pt x="3066" y="195"/>
                </a:lnTo>
                <a:lnTo>
                  <a:pt x="2896" y="268"/>
                </a:lnTo>
                <a:lnTo>
                  <a:pt x="2774" y="365"/>
                </a:lnTo>
                <a:lnTo>
                  <a:pt x="2628" y="487"/>
                </a:lnTo>
                <a:lnTo>
                  <a:pt x="2506" y="609"/>
                </a:lnTo>
                <a:lnTo>
                  <a:pt x="2287" y="901"/>
                </a:lnTo>
                <a:lnTo>
                  <a:pt x="2093" y="1217"/>
                </a:lnTo>
                <a:lnTo>
                  <a:pt x="1947" y="1533"/>
                </a:lnTo>
                <a:lnTo>
                  <a:pt x="1874" y="1850"/>
                </a:lnTo>
                <a:lnTo>
                  <a:pt x="1849" y="2044"/>
                </a:lnTo>
                <a:lnTo>
                  <a:pt x="1849" y="2215"/>
                </a:lnTo>
                <a:lnTo>
                  <a:pt x="1874" y="2409"/>
                </a:lnTo>
                <a:lnTo>
                  <a:pt x="1898" y="2580"/>
                </a:lnTo>
                <a:lnTo>
                  <a:pt x="1947" y="2750"/>
                </a:lnTo>
                <a:lnTo>
                  <a:pt x="2020" y="2896"/>
                </a:lnTo>
                <a:lnTo>
                  <a:pt x="2093" y="3066"/>
                </a:lnTo>
                <a:lnTo>
                  <a:pt x="2214" y="3212"/>
                </a:lnTo>
                <a:lnTo>
                  <a:pt x="2312" y="3358"/>
                </a:lnTo>
                <a:lnTo>
                  <a:pt x="2433" y="3480"/>
                </a:lnTo>
                <a:lnTo>
                  <a:pt x="2579" y="3577"/>
                </a:lnTo>
                <a:lnTo>
                  <a:pt x="2725" y="3699"/>
                </a:lnTo>
                <a:lnTo>
                  <a:pt x="2871" y="3772"/>
                </a:lnTo>
                <a:lnTo>
                  <a:pt x="3042" y="3845"/>
                </a:lnTo>
                <a:lnTo>
                  <a:pt x="3212" y="3918"/>
                </a:lnTo>
                <a:lnTo>
                  <a:pt x="3407" y="3966"/>
                </a:lnTo>
                <a:lnTo>
                  <a:pt x="3553" y="3966"/>
                </a:lnTo>
                <a:lnTo>
                  <a:pt x="3528" y="4039"/>
                </a:lnTo>
                <a:lnTo>
                  <a:pt x="3504" y="4234"/>
                </a:lnTo>
                <a:lnTo>
                  <a:pt x="3431" y="4234"/>
                </a:lnTo>
                <a:lnTo>
                  <a:pt x="3188" y="4210"/>
                </a:lnTo>
                <a:lnTo>
                  <a:pt x="2944" y="4210"/>
                </a:lnTo>
                <a:lnTo>
                  <a:pt x="2725" y="4258"/>
                </a:lnTo>
                <a:lnTo>
                  <a:pt x="2506" y="4331"/>
                </a:lnTo>
                <a:lnTo>
                  <a:pt x="2287" y="4404"/>
                </a:lnTo>
                <a:lnTo>
                  <a:pt x="2093" y="4526"/>
                </a:lnTo>
                <a:lnTo>
                  <a:pt x="1898" y="4648"/>
                </a:lnTo>
                <a:lnTo>
                  <a:pt x="1728" y="4794"/>
                </a:lnTo>
                <a:lnTo>
                  <a:pt x="1557" y="4964"/>
                </a:lnTo>
                <a:lnTo>
                  <a:pt x="1387" y="5134"/>
                </a:lnTo>
                <a:lnTo>
                  <a:pt x="1095" y="5499"/>
                </a:lnTo>
                <a:lnTo>
                  <a:pt x="852" y="5913"/>
                </a:lnTo>
                <a:lnTo>
                  <a:pt x="633" y="6327"/>
                </a:lnTo>
                <a:lnTo>
                  <a:pt x="438" y="6862"/>
                </a:lnTo>
                <a:lnTo>
                  <a:pt x="268" y="7446"/>
                </a:lnTo>
                <a:lnTo>
                  <a:pt x="122" y="8006"/>
                </a:lnTo>
                <a:lnTo>
                  <a:pt x="49" y="8614"/>
                </a:lnTo>
                <a:lnTo>
                  <a:pt x="0" y="9198"/>
                </a:lnTo>
                <a:lnTo>
                  <a:pt x="0" y="9806"/>
                </a:lnTo>
                <a:lnTo>
                  <a:pt x="49" y="10390"/>
                </a:lnTo>
                <a:lnTo>
                  <a:pt x="122" y="10974"/>
                </a:lnTo>
                <a:lnTo>
                  <a:pt x="146" y="10974"/>
                </a:lnTo>
                <a:lnTo>
                  <a:pt x="97" y="11193"/>
                </a:lnTo>
                <a:lnTo>
                  <a:pt x="73" y="11412"/>
                </a:lnTo>
                <a:lnTo>
                  <a:pt x="97" y="11631"/>
                </a:lnTo>
                <a:lnTo>
                  <a:pt x="170" y="11777"/>
                </a:lnTo>
                <a:lnTo>
                  <a:pt x="219" y="11899"/>
                </a:lnTo>
                <a:lnTo>
                  <a:pt x="316" y="11972"/>
                </a:lnTo>
                <a:lnTo>
                  <a:pt x="414" y="12069"/>
                </a:lnTo>
                <a:lnTo>
                  <a:pt x="511" y="12142"/>
                </a:lnTo>
                <a:lnTo>
                  <a:pt x="633" y="12191"/>
                </a:lnTo>
                <a:lnTo>
                  <a:pt x="754" y="12215"/>
                </a:lnTo>
                <a:lnTo>
                  <a:pt x="876" y="12215"/>
                </a:lnTo>
                <a:lnTo>
                  <a:pt x="998" y="12166"/>
                </a:lnTo>
                <a:lnTo>
                  <a:pt x="1144" y="12069"/>
                </a:lnTo>
                <a:lnTo>
                  <a:pt x="1241" y="11923"/>
                </a:lnTo>
                <a:lnTo>
                  <a:pt x="1217" y="12604"/>
                </a:lnTo>
                <a:lnTo>
                  <a:pt x="1217" y="13261"/>
                </a:lnTo>
                <a:lnTo>
                  <a:pt x="1217" y="14040"/>
                </a:lnTo>
                <a:lnTo>
                  <a:pt x="1241" y="14819"/>
                </a:lnTo>
                <a:lnTo>
                  <a:pt x="1265" y="15597"/>
                </a:lnTo>
                <a:lnTo>
                  <a:pt x="1314" y="16376"/>
                </a:lnTo>
                <a:lnTo>
                  <a:pt x="1460" y="17958"/>
                </a:lnTo>
                <a:lnTo>
                  <a:pt x="1509" y="18736"/>
                </a:lnTo>
                <a:lnTo>
                  <a:pt x="1509" y="19515"/>
                </a:lnTo>
                <a:lnTo>
                  <a:pt x="1265" y="19685"/>
                </a:lnTo>
                <a:lnTo>
                  <a:pt x="1022" y="19904"/>
                </a:lnTo>
                <a:lnTo>
                  <a:pt x="827" y="20147"/>
                </a:lnTo>
                <a:lnTo>
                  <a:pt x="730" y="20269"/>
                </a:lnTo>
                <a:lnTo>
                  <a:pt x="681" y="20415"/>
                </a:lnTo>
                <a:lnTo>
                  <a:pt x="633" y="20512"/>
                </a:lnTo>
                <a:lnTo>
                  <a:pt x="657" y="20634"/>
                </a:lnTo>
                <a:lnTo>
                  <a:pt x="706" y="20707"/>
                </a:lnTo>
                <a:lnTo>
                  <a:pt x="803" y="20756"/>
                </a:lnTo>
                <a:lnTo>
                  <a:pt x="1119" y="20829"/>
                </a:lnTo>
                <a:lnTo>
                  <a:pt x="1411" y="20829"/>
                </a:lnTo>
                <a:lnTo>
                  <a:pt x="1703" y="20804"/>
                </a:lnTo>
                <a:lnTo>
                  <a:pt x="1995" y="20731"/>
                </a:lnTo>
                <a:lnTo>
                  <a:pt x="2214" y="20634"/>
                </a:lnTo>
                <a:lnTo>
                  <a:pt x="2458" y="20512"/>
                </a:lnTo>
                <a:lnTo>
                  <a:pt x="2555" y="20439"/>
                </a:lnTo>
                <a:lnTo>
                  <a:pt x="2652" y="20366"/>
                </a:lnTo>
                <a:lnTo>
                  <a:pt x="2750" y="20269"/>
                </a:lnTo>
                <a:lnTo>
                  <a:pt x="2798" y="20172"/>
                </a:lnTo>
                <a:lnTo>
                  <a:pt x="2847" y="20123"/>
                </a:lnTo>
                <a:lnTo>
                  <a:pt x="2871" y="20074"/>
                </a:lnTo>
                <a:lnTo>
                  <a:pt x="2969" y="19783"/>
                </a:lnTo>
                <a:lnTo>
                  <a:pt x="3042" y="19466"/>
                </a:lnTo>
                <a:lnTo>
                  <a:pt x="3090" y="19150"/>
                </a:lnTo>
                <a:lnTo>
                  <a:pt x="3139" y="18809"/>
                </a:lnTo>
                <a:lnTo>
                  <a:pt x="3188" y="18152"/>
                </a:lnTo>
                <a:lnTo>
                  <a:pt x="3236" y="17520"/>
                </a:lnTo>
                <a:lnTo>
                  <a:pt x="3285" y="16425"/>
                </a:lnTo>
                <a:lnTo>
                  <a:pt x="3334" y="15330"/>
                </a:lnTo>
                <a:lnTo>
                  <a:pt x="3407" y="14502"/>
                </a:lnTo>
                <a:lnTo>
                  <a:pt x="3480" y="13651"/>
                </a:lnTo>
                <a:lnTo>
                  <a:pt x="3528" y="13164"/>
                </a:lnTo>
                <a:lnTo>
                  <a:pt x="3601" y="12872"/>
                </a:lnTo>
                <a:lnTo>
                  <a:pt x="3650" y="12750"/>
                </a:lnTo>
                <a:lnTo>
                  <a:pt x="3699" y="12629"/>
                </a:lnTo>
                <a:lnTo>
                  <a:pt x="3747" y="12750"/>
                </a:lnTo>
                <a:lnTo>
                  <a:pt x="3796" y="12872"/>
                </a:lnTo>
                <a:lnTo>
                  <a:pt x="3845" y="13164"/>
                </a:lnTo>
                <a:lnTo>
                  <a:pt x="3918" y="13651"/>
                </a:lnTo>
                <a:lnTo>
                  <a:pt x="3991" y="14502"/>
                </a:lnTo>
                <a:lnTo>
                  <a:pt x="4064" y="15330"/>
                </a:lnTo>
                <a:lnTo>
                  <a:pt x="4112" y="16425"/>
                </a:lnTo>
                <a:lnTo>
                  <a:pt x="4161" y="17520"/>
                </a:lnTo>
                <a:lnTo>
                  <a:pt x="4210" y="18152"/>
                </a:lnTo>
                <a:lnTo>
                  <a:pt x="4258" y="18809"/>
                </a:lnTo>
                <a:lnTo>
                  <a:pt x="4307" y="19150"/>
                </a:lnTo>
                <a:lnTo>
                  <a:pt x="4356" y="19466"/>
                </a:lnTo>
                <a:lnTo>
                  <a:pt x="4429" y="19783"/>
                </a:lnTo>
                <a:lnTo>
                  <a:pt x="4526" y="20074"/>
                </a:lnTo>
                <a:lnTo>
                  <a:pt x="4550" y="20123"/>
                </a:lnTo>
                <a:lnTo>
                  <a:pt x="4599" y="20172"/>
                </a:lnTo>
                <a:lnTo>
                  <a:pt x="4648" y="20269"/>
                </a:lnTo>
                <a:lnTo>
                  <a:pt x="4745" y="20366"/>
                </a:lnTo>
                <a:lnTo>
                  <a:pt x="4842" y="20439"/>
                </a:lnTo>
                <a:lnTo>
                  <a:pt x="4940" y="20512"/>
                </a:lnTo>
                <a:lnTo>
                  <a:pt x="5183" y="20634"/>
                </a:lnTo>
                <a:lnTo>
                  <a:pt x="5402" y="20731"/>
                </a:lnTo>
                <a:lnTo>
                  <a:pt x="5694" y="20804"/>
                </a:lnTo>
                <a:lnTo>
                  <a:pt x="5986" y="20829"/>
                </a:lnTo>
                <a:lnTo>
                  <a:pt x="6278" y="20829"/>
                </a:lnTo>
                <a:lnTo>
                  <a:pt x="6594" y="20756"/>
                </a:lnTo>
                <a:lnTo>
                  <a:pt x="6691" y="20707"/>
                </a:lnTo>
                <a:lnTo>
                  <a:pt x="6740" y="20634"/>
                </a:lnTo>
                <a:lnTo>
                  <a:pt x="6740" y="20512"/>
                </a:lnTo>
                <a:lnTo>
                  <a:pt x="6716" y="20415"/>
                </a:lnTo>
                <a:lnTo>
                  <a:pt x="6667" y="20269"/>
                </a:lnTo>
                <a:lnTo>
                  <a:pt x="6570" y="20147"/>
                </a:lnTo>
                <a:lnTo>
                  <a:pt x="6375" y="19904"/>
                </a:lnTo>
                <a:lnTo>
                  <a:pt x="6132" y="19685"/>
                </a:lnTo>
                <a:lnTo>
                  <a:pt x="5864" y="19515"/>
                </a:lnTo>
                <a:lnTo>
                  <a:pt x="5889" y="18736"/>
                </a:lnTo>
                <a:lnTo>
                  <a:pt x="5937" y="17958"/>
                </a:lnTo>
                <a:lnTo>
                  <a:pt x="6059" y="16376"/>
                </a:lnTo>
                <a:lnTo>
                  <a:pt x="6132" y="15597"/>
                </a:lnTo>
                <a:lnTo>
                  <a:pt x="6156" y="14819"/>
                </a:lnTo>
                <a:lnTo>
                  <a:pt x="6180" y="14040"/>
                </a:lnTo>
                <a:lnTo>
                  <a:pt x="6180" y="13261"/>
                </a:lnTo>
                <a:lnTo>
                  <a:pt x="6180" y="12604"/>
                </a:lnTo>
                <a:lnTo>
                  <a:pt x="6156" y="11923"/>
                </a:lnTo>
                <a:lnTo>
                  <a:pt x="6253" y="12069"/>
                </a:lnTo>
                <a:lnTo>
                  <a:pt x="6399" y="12166"/>
                </a:lnTo>
                <a:lnTo>
                  <a:pt x="6521" y="12215"/>
                </a:lnTo>
                <a:lnTo>
                  <a:pt x="6643" y="12215"/>
                </a:lnTo>
                <a:lnTo>
                  <a:pt x="6764" y="12191"/>
                </a:lnTo>
                <a:lnTo>
                  <a:pt x="6886" y="12142"/>
                </a:lnTo>
                <a:lnTo>
                  <a:pt x="6983" y="12069"/>
                </a:lnTo>
                <a:lnTo>
                  <a:pt x="7081" y="11972"/>
                </a:lnTo>
                <a:lnTo>
                  <a:pt x="7178" y="11899"/>
                </a:lnTo>
                <a:lnTo>
                  <a:pt x="7227" y="11777"/>
                </a:lnTo>
                <a:lnTo>
                  <a:pt x="7300" y="11631"/>
                </a:lnTo>
                <a:lnTo>
                  <a:pt x="7324" y="11412"/>
                </a:lnTo>
                <a:lnTo>
                  <a:pt x="7300" y="11193"/>
                </a:lnTo>
                <a:lnTo>
                  <a:pt x="7251" y="10974"/>
                </a:lnTo>
                <a:lnTo>
                  <a:pt x="7275" y="10974"/>
                </a:lnTo>
                <a:lnTo>
                  <a:pt x="7348" y="10390"/>
                </a:lnTo>
                <a:lnTo>
                  <a:pt x="7397" y="9806"/>
                </a:lnTo>
                <a:lnTo>
                  <a:pt x="7397" y="9198"/>
                </a:lnTo>
                <a:lnTo>
                  <a:pt x="7348" y="8614"/>
                </a:lnTo>
                <a:lnTo>
                  <a:pt x="7251" y="8006"/>
                </a:lnTo>
                <a:lnTo>
                  <a:pt x="7129" y="7446"/>
                </a:lnTo>
                <a:lnTo>
                  <a:pt x="6959" y="6862"/>
                </a:lnTo>
                <a:lnTo>
                  <a:pt x="6764" y="6327"/>
                </a:lnTo>
                <a:lnTo>
                  <a:pt x="6545" y="5913"/>
                </a:lnTo>
                <a:lnTo>
                  <a:pt x="6302" y="5499"/>
                </a:lnTo>
                <a:lnTo>
                  <a:pt x="6010" y="5134"/>
                </a:lnTo>
                <a:lnTo>
                  <a:pt x="5840" y="4964"/>
                </a:lnTo>
                <a:lnTo>
                  <a:pt x="5670" y="4794"/>
                </a:lnTo>
                <a:lnTo>
                  <a:pt x="5499" y="4648"/>
                </a:lnTo>
                <a:lnTo>
                  <a:pt x="5305" y="4526"/>
                </a:lnTo>
                <a:lnTo>
                  <a:pt x="5110" y="4404"/>
                </a:lnTo>
                <a:lnTo>
                  <a:pt x="4891" y="4331"/>
                </a:lnTo>
                <a:lnTo>
                  <a:pt x="4672" y="4258"/>
                </a:lnTo>
                <a:lnTo>
                  <a:pt x="4453" y="4210"/>
                </a:lnTo>
                <a:lnTo>
                  <a:pt x="4210" y="4210"/>
                </a:lnTo>
                <a:lnTo>
                  <a:pt x="3966" y="4234"/>
                </a:lnTo>
                <a:lnTo>
                  <a:pt x="3966" y="4210"/>
                </a:lnTo>
                <a:lnTo>
                  <a:pt x="3966" y="4185"/>
                </a:lnTo>
                <a:lnTo>
                  <a:pt x="3966" y="4137"/>
                </a:lnTo>
                <a:lnTo>
                  <a:pt x="3942" y="4039"/>
                </a:lnTo>
                <a:lnTo>
                  <a:pt x="3918" y="3966"/>
                </a:lnTo>
                <a:lnTo>
                  <a:pt x="4064" y="3942"/>
                </a:lnTo>
                <a:lnTo>
                  <a:pt x="4210" y="3893"/>
                </a:lnTo>
                <a:lnTo>
                  <a:pt x="4356" y="3845"/>
                </a:lnTo>
                <a:lnTo>
                  <a:pt x="4477" y="3772"/>
                </a:lnTo>
                <a:lnTo>
                  <a:pt x="4721" y="3602"/>
                </a:lnTo>
                <a:lnTo>
                  <a:pt x="4940" y="3383"/>
                </a:lnTo>
                <a:lnTo>
                  <a:pt x="5110" y="3115"/>
                </a:lnTo>
                <a:lnTo>
                  <a:pt x="5232" y="2847"/>
                </a:lnTo>
                <a:lnTo>
                  <a:pt x="5353" y="2531"/>
                </a:lnTo>
                <a:lnTo>
                  <a:pt x="5402" y="2215"/>
                </a:lnTo>
                <a:lnTo>
                  <a:pt x="5426" y="2069"/>
                </a:lnTo>
                <a:lnTo>
                  <a:pt x="5402" y="1898"/>
                </a:lnTo>
                <a:lnTo>
                  <a:pt x="5378" y="1704"/>
                </a:lnTo>
                <a:lnTo>
                  <a:pt x="5329" y="1485"/>
                </a:lnTo>
                <a:lnTo>
                  <a:pt x="5280" y="1290"/>
                </a:lnTo>
                <a:lnTo>
                  <a:pt x="5183" y="1095"/>
                </a:lnTo>
                <a:lnTo>
                  <a:pt x="5086" y="876"/>
                </a:lnTo>
                <a:lnTo>
                  <a:pt x="4988" y="682"/>
                </a:lnTo>
                <a:lnTo>
                  <a:pt x="4867" y="511"/>
                </a:lnTo>
                <a:lnTo>
                  <a:pt x="4721" y="365"/>
                </a:lnTo>
                <a:lnTo>
                  <a:pt x="4575" y="219"/>
                </a:lnTo>
                <a:lnTo>
                  <a:pt x="4429" y="122"/>
                </a:lnTo>
                <a:lnTo>
                  <a:pt x="4258" y="49"/>
                </a:lnTo>
                <a:lnTo>
                  <a:pt x="4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4"/>
          <p:cNvSpPr txBox="1">
            <a:spLocks noGrp="1"/>
          </p:cNvSpPr>
          <p:nvPr>
            <p:ph type="title"/>
          </p:nvPr>
        </p:nvSpPr>
        <p:spPr>
          <a:xfrm>
            <a:off x="467100" y="0"/>
            <a:ext cx="82098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a:t>Competitor Matrix</a:t>
            </a:r>
            <a:endParaRPr sz="1200"/>
          </a:p>
        </p:txBody>
      </p:sp>
      <p:sp>
        <p:nvSpPr>
          <p:cNvPr id="529" name="Google Shape;529;p44"/>
          <p:cNvSpPr/>
          <p:nvPr/>
        </p:nvSpPr>
        <p:spPr>
          <a:xfrm>
            <a:off x="467100" y="467100"/>
            <a:ext cx="8209800" cy="4209000"/>
          </a:xfrm>
          <a:prstGeom prst="rect">
            <a:avLst/>
          </a:prstGeom>
          <a:solidFill>
            <a:srgbClr val="FFFFFF">
              <a:alpha val="11150"/>
            </a:srgb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44"/>
          <p:cNvGrpSpPr/>
          <p:nvPr/>
        </p:nvGrpSpPr>
        <p:grpSpPr>
          <a:xfrm>
            <a:off x="638150" y="467111"/>
            <a:ext cx="7867750" cy="4209098"/>
            <a:chOff x="638138" y="467100"/>
            <a:chExt cx="7867750" cy="4194000"/>
          </a:xfrm>
        </p:grpSpPr>
        <p:cxnSp>
          <p:nvCxnSpPr>
            <p:cNvPr id="531" name="Google Shape;531;p44"/>
            <p:cNvCxnSpPr/>
            <p:nvPr/>
          </p:nvCxnSpPr>
          <p:spPr>
            <a:xfrm>
              <a:off x="6381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32" name="Google Shape;532;p44"/>
            <p:cNvCxnSpPr/>
            <p:nvPr/>
          </p:nvCxnSpPr>
          <p:spPr>
            <a:xfrm>
              <a:off x="8091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33" name="Google Shape;533;p44"/>
            <p:cNvCxnSpPr/>
            <p:nvPr/>
          </p:nvCxnSpPr>
          <p:spPr>
            <a:xfrm>
              <a:off x="9802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34" name="Google Shape;534;p44"/>
            <p:cNvCxnSpPr/>
            <p:nvPr/>
          </p:nvCxnSpPr>
          <p:spPr>
            <a:xfrm>
              <a:off x="11512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35" name="Google Shape;535;p44"/>
            <p:cNvCxnSpPr/>
            <p:nvPr/>
          </p:nvCxnSpPr>
          <p:spPr>
            <a:xfrm>
              <a:off x="13222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36" name="Google Shape;536;p44"/>
            <p:cNvCxnSpPr/>
            <p:nvPr/>
          </p:nvCxnSpPr>
          <p:spPr>
            <a:xfrm>
              <a:off x="14933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37" name="Google Shape;537;p44"/>
            <p:cNvCxnSpPr/>
            <p:nvPr/>
          </p:nvCxnSpPr>
          <p:spPr>
            <a:xfrm>
              <a:off x="16643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38" name="Google Shape;538;p44"/>
            <p:cNvCxnSpPr/>
            <p:nvPr/>
          </p:nvCxnSpPr>
          <p:spPr>
            <a:xfrm>
              <a:off x="18354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39" name="Google Shape;539;p44"/>
            <p:cNvCxnSpPr/>
            <p:nvPr/>
          </p:nvCxnSpPr>
          <p:spPr>
            <a:xfrm>
              <a:off x="20064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40" name="Google Shape;540;p44"/>
            <p:cNvCxnSpPr/>
            <p:nvPr/>
          </p:nvCxnSpPr>
          <p:spPr>
            <a:xfrm>
              <a:off x="21774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41" name="Google Shape;541;p44"/>
            <p:cNvCxnSpPr/>
            <p:nvPr/>
          </p:nvCxnSpPr>
          <p:spPr>
            <a:xfrm>
              <a:off x="23485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42" name="Google Shape;542;p44"/>
            <p:cNvCxnSpPr/>
            <p:nvPr/>
          </p:nvCxnSpPr>
          <p:spPr>
            <a:xfrm>
              <a:off x="25195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43" name="Google Shape;543;p44"/>
            <p:cNvCxnSpPr/>
            <p:nvPr/>
          </p:nvCxnSpPr>
          <p:spPr>
            <a:xfrm>
              <a:off x="26905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44" name="Google Shape;544;p44"/>
            <p:cNvCxnSpPr/>
            <p:nvPr/>
          </p:nvCxnSpPr>
          <p:spPr>
            <a:xfrm>
              <a:off x="28616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45" name="Google Shape;545;p44"/>
            <p:cNvCxnSpPr/>
            <p:nvPr/>
          </p:nvCxnSpPr>
          <p:spPr>
            <a:xfrm>
              <a:off x="30326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46" name="Google Shape;546;p44"/>
            <p:cNvCxnSpPr/>
            <p:nvPr/>
          </p:nvCxnSpPr>
          <p:spPr>
            <a:xfrm>
              <a:off x="32037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47" name="Google Shape;547;p44"/>
            <p:cNvCxnSpPr/>
            <p:nvPr/>
          </p:nvCxnSpPr>
          <p:spPr>
            <a:xfrm>
              <a:off x="33747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48" name="Google Shape;548;p44"/>
            <p:cNvCxnSpPr/>
            <p:nvPr/>
          </p:nvCxnSpPr>
          <p:spPr>
            <a:xfrm>
              <a:off x="35457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49" name="Google Shape;549;p44"/>
            <p:cNvCxnSpPr/>
            <p:nvPr/>
          </p:nvCxnSpPr>
          <p:spPr>
            <a:xfrm>
              <a:off x="37168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0" name="Google Shape;550;p44"/>
            <p:cNvCxnSpPr/>
            <p:nvPr/>
          </p:nvCxnSpPr>
          <p:spPr>
            <a:xfrm>
              <a:off x="38878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1" name="Google Shape;551;p44"/>
            <p:cNvCxnSpPr/>
            <p:nvPr/>
          </p:nvCxnSpPr>
          <p:spPr>
            <a:xfrm>
              <a:off x="40588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2" name="Google Shape;552;p44"/>
            <p:cNvCxnSpPr/>
            <p:nvPr/>
          </p:nvCxnSpPr>
          <p:spPr>
            <a:xfrm>
              <a:off x="42299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3" name="Google Shape;553;p44"/>
            <p:cNvCxnSpPr/>
            <p:nvPr/>
          </p:nvCxnSpPr>
          <p:spPr>
            <a:xfrm>
              <a:off x="44009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4" name="Google Shape;554;p44"/>
            <p:cNvCxnSpPr/>
            <p:nvPr/>
          </p:nvCxnSpPr>
          <p:spPr>
            <a:xfrm>
              <a:off x="47430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5" name="Google Shape;555;p44"/>
            <p:cNvCxnSpPr/>
            <p:nvPr/>
          </p:nvCxnSpPr>
          <p:spPr>
            <a:xfrm>
              <a:off x="49141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6" name="Google Shape;556;p44"/>
            <p:cNvCxnSpPr/>
            <p:nvPr/>
          </p:nvCxnSpPr>
          <p:spPr>
            <a:xfrm>
              <a:off x="50851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7" name="Google Shape;557;p44"/>
            <p:cNvCxnSpPr/>
            <p:nvPr/>
          </p:nvCxnSpPr>
          <p:spPr>
            <a:xfrm>
              <a:off x="52561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8" name="Google Shape;558;p44"/>
            <p:cNvCxnSpPr/>
            <p:nvPr/>
          </p:nvCxnSpPr>
          <p:spPr>
            <a:xfrm>
              <a:off x="54272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9" name="Google Shape;559;p44"/>
            <p:cNvCxnSpPr/>
            <p:nvPr/>
          </p:nvCxnSpPr>
          <p:spPr>
            <a:xfrm>
              <a:off x="55982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0" name="Google Shape;560;p44"/>
            <p:cNvCxnSpPr/>
            <p:nvPr/>
          </p:nvCxnSpPr>
          <p:spPr>
            <a:xfrm>
              <a:off x="57692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1" name="Google Shape;561;p44"/>
            <p:cNvCxnSpPr/>
            <p:nvPr/>
          </p:nvCxnSpPr>
          <p:spPr>
            <a:xfrm>
              <a:off x="59403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2" name="Google Shape;562;p44"/>
            <p:cNvCxnSpPr/>
            <p:nvPr/>
          </p:nvCxnSpPr>
          <p:spPr>
            <a:xfrm>
              <a:off x="61113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3" name="Google Shape;563;p44"/>
            <p:cNvCxnSpPr/>
            <p:nvPr/>
          </p:nvCxnSpPr>
          <p:spPr>
            <a:xfrm>
              <a:off x="62824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4" name="Google Shape;564;p44"/>
            <p:cNvCxnSpPr/>
            <p:nvPr/>
          </p:nvCxnSpPr>
          <p:spPr>
            <a:xfrm>
              <a:off x="64534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5" name="Google Shape;565;p44"/>
            <p:cNvCxnSpPr/>
            <p:nvPr/>
          </p:nvCxnSpPr>
          <p:spPr>
            <a:xfrm>
              <a:off x="66244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6" name="Google Shape;566;p44"/>
            <p:cNvCxnSpPr/>
            <p:nvPr/>
          </p:nvCxnSpPr>
          <p:spPr>
            <a:xfrm>
              <a:off x="67955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7" name="Google Shape;567;p44"/>
            <p:cNvCxnSpPr/>
            <p:nvPr/>
          </p:nvCxnSpPr>
          <p:spPr>
            <a:xfrm>
              <a:off x="69665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8" name="Google Shape;568;p44"/>
            <p:cNvCxnSpPr/>
            <p:nvPr/>
          </p:nvCxnSpPr>
          <p:spPr>
            <a:xfrm>
              <a:off x="71375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9" name="Google Shape;569;p44"/>
            <p:cNvCxnSpPr/>
            <p:nvPr/>
          </p:nvCxnSpPr>
          <p:spPr>
            <a:xfrm>
              <a:off x="73086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70" name="Google Shape;570;p44"/>
            <p:cNvCxnSpPr/>
            <p:nvPr/>
          </p:nvCxnSpPr>
          <p:spPr>
            <a:xfrm>
              <a:off x="74796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71" name="Google Shape;571;p44"/>
            <p:cNvCxnSpPr/>
            <p:nvPr/>
          </p:nvCxnSpPr>
          <p:spPr>
            <a:xfrm>
              <a:off x="76507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72" name="Google Shape;572;p44"/>
            <p:cNvCxnSpPr/>
            <p:nvPr/>
          </p:nvCxnSpPr>
          <p:spPr>
            <a:xfrm>
              <a:off x="78217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73" name="Google Shape;573;p44"/>
            <p:cNvCxnSpPr/>
            <p:nvPr/>
          </p:nvCxnSpPr>
          <p:spPr>
            <a:xfrm>
              <a:off x="79927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74" name="Google Shape;574;p44"/>
            <p:cNvCxnSpPr/>
            <p:nvPr/>
          </p:nvCxnSpPr>
          <p:spPr>
            <a:xfrm>
              <a:off x="81638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75" name="Google Shape;575;p44"/>
            <p:cNvCxnSpPr/>
            <p:nvPr/>
          </p:nvCxnSpPr>
          <p:spPr>
            <a:xfrm>
              <a:off x="83348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76" name="Google Shape;576;p44"/>
            <p:cNvCxnSpPr/>
            <p:nvPr/>
          </p:nvCxnSpPr>
          <p:spPr>
            <a:xfrm>
              <a:off x="8505888" y="467100"/>
              <a:ext cx="0" cy="4194000"/>
            </a:xfrm>
            <a:prstGeom prst="straightConnector1">
              <a:avLst/>
            </a:prstGeom>
            <a:noFill/>
            <a:ln w="9525" cap="flat" cmpd="sng">
              <a:solidFill>
                <a:schemeClr val="lt2"/>
              </a:solidFill>
              <a:prstDash val="solid"/>
              <a:round/>
              <a:headEnd type="none" w="med" len="med"/>
              <a:tailEnd type="none" w="med" len="med"/>
            </a:ln>
          </p:spPr>
        </p:cxnSp>
      </p:grpSp>
      <p:sp>
        <p:nvSpPr>
          <p:cNvPr id="577" name="Google Shape;577;p4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46</a:t>
            </a:fld>
            <a:endParaRPr/>
          </a:p>
        </p:txBody>
      </p:sp>
      <p:grpSp>
        <p:nvGrpSpPr>
          <p:cNvPr id="578" name="Google Shape;578;p44"/>
          <p:cNvGrpSpPr/>
          <p:nvPr/>
        </p:nvGrpSpPr>
        <p:grpSpPr>
          <a:xfrm>
            <a:off x="467107" y="642473"/>
            <a:ext cx="8209755" cy="3858239"/>
            <a:chOff x="467088" y="642474"/>
            <a:chExt cx="4194000" cy="3858239"/>
          </a:xfrm>
        </p:grpSpPr>
        <p:cxnSp>
          <p:nvCxnSpPr>
            <p:cNvPr id="579" name="Google Shape;579;p44"/>
            <p:cNvCxnSpPr/>
            <p:nvPr/>
          </p:nvCxnSpPr>
          <p:spPr>
            <a:xfrm>
              <a:off x="2564088" y="-1454526"/>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0" name="Google Shape;580;p44"/>
            <p:cNvCxnSpPr/>
            <p:nvPr/>
          </p:nvCxnSpPr>
          <p:spPr>
            <a:xfrm>
              <a:off x="2564088" y="-1279151"/>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1" name="Google Shape;581;p44"/>
            <p:cNvCxnSpPr/>
            <p:nvPr/>
          </p:nvCxnSpPr>
          <p:spPr>
            <a:xfrm>
              <a:off x="2564088" y="-1103777"/>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2" name="Google Shape;582;p44"/>
            <p:cNvCxnSpPr/>
            <p:nvPr/>
          </p:nvCxnSpPr>
          <p:spPr>
            <a:xfrm>
              <a:off x="2564088" y="-928402"/>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3" name="Google Shape;583;p44"/>
            <p:cNvCxnSpPr/>
            <p:nvPr/>
          </p:nvCxnSpPr>
          <p:spPr>
            <a:xfrm>
              <a:off x="2564088" y="-753028"/>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4" name="Google Shape;584;p44"/>
            <p:cNvCxnSpPr/>
            <p:nvPr/>
          </p:nvCxnSpPr>
          <p:spPr>
            <a:xfrm>
              <a:off x="2564088" y="-577653"/>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5" name="Google Shape;585;p44"/>
            <p:cNvCxnSpPr/>
            <p:nvPr/>
          </p:nvCxnSpPr>
          <p:spPr>
            <a:xfrm>
              <a:off x="2564088" y="-402279"/>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6" name="Google Shape;586;p44"/>
            <p:cNvCxnSpPr/>
            <p:nvPr/>
          </p:nvCxnSpPr>
          <p:spPr>
            <a:xfrm>
              <a:off x="2564088" y="-226904"/>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7" name="Google Shape;587;p44"/>
            <p:cNvCxnSpPr/>
            <p:nvPr/>
          </p:nvCxnSpPr>
          <p:spPr>
            <a:xfrm>
              <a:off x="2564088" y="-5153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8" name="Google Shape;588;p44"/>
            <p:cNvCxnSpPr/>
            <p:nvPr/>
          </p:nvCxnSpPr>
          <p:spPr>
            <a:xfrm>
              <a:off x="2564088" y="123845"/>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9" name="Google Shape;589;p44"/>
            <p:cNvCxnSpPr/>
            <p:nvPr/>
          </p:nvCxnSpPr>
          <p:spPr>
            <a:xfrm>
              <a:off x="2564088" y="299219"/>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90" name="Google Shape;590;p44"/>
            <p:cNvCxnSpPr/>
            <p:nvPr/>
          </p:nvCxnSpPr>
          <p:spPr>
            <a:xfrm>
              <a:off x="2564088" y="649968"/>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91" name="Google Shape;591;p44"/>
            <p:cNvCxnSpPr/>
            <p:nvPr/>
          </p:nvCxnSpPr>
          <p:spPr>
            <a:xfrm>
              <a:off x="2564088" y="825343"/>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92" name="Google Shape;592;p44"/>
            <p:cNvCxnSpPr/>
            <p:nvPr/>
          </p:nvCxnSpPr>
          <p:spPr>
            <a:xfrm>
              <a:off x="2564088" y="1000717"/>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93" name="Google Shape;593;p44"/>
            <p:cNvCxnSpPr/>
            <p:nvPr/>
          </p:nvCxnSpPr>
          <p:spPr>
            <a:xfrm>
              <a:off x="2564088" y="1176092"/>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94" name="Google Shape;594;p44"/>
            <p:cNvCxnSpPr/>
            <p:nvPr/>
          </p:nvCxnSpPr>
          <p:spPr>
            <a:xfrm>
              <a:off x="2564088" y="1351466"/>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95" name="Google Shape;595;p44"/>
            <p:cNvCxnSpPr/>
            <p:nvPr/>
          </p:nvCxnSpPr>
          <p:spPr>
            <a:xfrm>
              <a:off x="2564088" y="1526841"/>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96" name="Google Shape;596;p44"/>
            <p:cNvCxnSpPr/>
            <p:nvPr/>
          </p:nvCxnSpPr>
          <p:spPr>
            <a:xfrm>
              <a:off x="2564088" y="1702215"/>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97" name="Google Shape;597;p44"/>
            <p:cNvCxnSpPr/>
            <p:nvPr/>
          </p:nvCxnSpPr>
          <p:spPr>
            <a:xfrm>
              <a:off x="2564088" y="187759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98" name="Google Shape;598;p44"/>
            <p:cNvCxnSpPr/>
            <p:nvPr/>
          </p:nvCxnSpPr>
          <p:spPr>
            <a:xfrm>
              <a:off x="2564088" y="2052964"/>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99" name="Google Shape;599;p44"/>
            <p:cNvCxnSpPr/>
            <p:nvPr/>
          </p:nvCxnSpPr>
          <p:spPr>
            <a:xfrm>
              <a:off x="2564088" y="2228339"/>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00" name="Google Shape;600;p44"/>
            <p:cNvCxnSpPr/>
            <p:nvPr/>
          </p:nvCxnSpPr>
          <p:spPr>
            <a:xfrm>
              <a:off x="2564088" y="2403713"/>
              <a:ext cx="0" cy="4194000"/>
            </a:xfrm>
            <a:prstGeom prst="straightConnector1">
              <a:avLst/>
            </a:prstGeom>
            <a:noFill/>
            <a:ln w="9525" cap="flat" cmpd="sng">
              <a:solidFill>
                <a:schemeClr val="lt2"/>
              </a:solidFill>
              <a:prstDash val="solid"/>
              <a:round/>
              <a:headEnd type="none" w="med" len="med"/>
              <a:tailEnd type="none" w="med" len="med"/>
            </a:ln>
          </p:spPr>
        </p:cxnSp>
      </p:grpSp>
      <p:cxnSp>
        <p:nvCxnSpPr>
          <p:cNvPr id="601" name="Google Shape;601;p44"/>
          <p:cNvCxnSpPr/>
          <p:nvPr/>
        </p:nvCxnSpPr>
        <p:spPr>
          <a:xfrm>
            <a:off x="4572000" y="467100"/>
            <a:ext cx="0" cy="4209000"/>
          </a:xfrm>
          <a:prstGeom prst="straightConnector1">
            <a:avLst/>
          </a:prstGeom>
          <a:noFill/>
          <a:ln w="19050" cap="flat" cmpd="sng">
            <a:solidFill>
              <a:schemeClr val="lt1"/>
            </a:solidFill>
            <a:prstDash val="solid"/>
            <a:round/>
            <a:headEnd type="triangle" w="sm" len="sm"/>
            <a:tailEnd type="triangle" w="sm" len="sm"/>
          </a:ln>
        </p:spPr>
      </p:cxnSp>
      <p:cxnSp>
        <p:nvCxnSpPr>
          <p:cNvPr id="602" name="Google Shape;602;p44"/>
          <p:cNvCxnSpPr/>
          <p:nvPr/>
        </p:nvCxnSpPr>
        <p:spPr>
          <a:xfrm>
            <a:off x="467100" y="2571600"/>
            <a:ext cx="8209800" cy="0"/>
          </a:xfrm>
          <a:prstGeom prst="straightConnector1">
            <a:avLst/>
          </a:prstGeom>
          <a:noFill/>
          <a:ln w="19050" cap="flat" cmpd="sng">
            <a:solidFill>
              <a:schemeClr val="lt1"/>
            </a:solidFill>
            <a:prstDash val="solid"/>
            <a:round/>
            <a:headEnd type="triangle" w="sm" len="sm"/>
            <a:tailEnd type="triangle" w="sm" len="sm"/>
          </a:ln>
        </p:spPr>
      </p:cxnSp>
      <p:sp>
        <p:nvSpPr>
          <p:cNvPr id="603" name="Google Shape;603;p44"/>
          <p:cNvSpPr txBox="1"/>
          <p:nvPr/>
        </p:nvSpPr>
        <p:spPr>
          <a:xfrm rot="-5400000">
            <a:off x="-258750" y="2488938"/>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Sniglet"/>
                <a:ea typeface="Sniglet"/>
                <a:cs typeface="Sniglet"/>
                <a:sym typeface="Sniglet"/>
              </a:rPr>
              <a:t>LOW VALUE 1</a:t>
            </a:r>
            <a:endParaRPr sz="800">
              <a:solidFill>
                <a:schemeClr val="dk2"/>
              </a:solidFill>
              <a:latin typeface="Sniglet"/>
              <a:ea typeface="Sniglet"/>
              <a:cs typeface="Sniglet"/>
              <a:sym typeface="Sniglet"/>
            </a:endParaRPr>
          </a:p>
        </p:txBody>
      </p:sp>
      <p:sp>
        <p:nvSpPr>
          <p:cNvPr id="604" name="Google Shape;604;p44"/>
          <p:cNvSpPr txBox="1"/>
          <p:nvPr/>
        </p:nvSpPr>
        <p:spPr>
          <a:xfrm rot="5400000">
            <a:off x="8116400" y="2488925"/>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Sniglet"/>
                <a:ea typeface="Sniglet"/>
                <a:cs typeface="Sniglet"/>
                <a:sym typeface="Sniglet"/>
              </a:rPr>
              <a:t>HIGH VALUE 1</a:t>
            </a:r>
            <a:endParaRPr sz="800">
              <a:solidFill>
                <a:schemeClr val="dk2"/>
              </a:solidFill>
              <a:latin typeface="Sniglet"/>
              <a:ea typeface="Sniglet"/>
              <a:cs typeface="Sniglet"/>
              <a:sym typeface="Sniglet"/>
            </a:endParaRPr>
          </a:p>
        </p:txBody>
      </p:sp>
      <p:sp>
        <p:nvSpPr>
          <p:cNvPr id="605" name="Google Shape;605;p44"/>
          <p:cNvSpPr txBox="1"/>
          <p:nvPr/>
        </p:nvSpPr>
        <p:spPr>
          <a:xfrm>
            <a:off x="3928825" y="4676063"/>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Sniglet"/>
                <a:ea typeface="Sniglet"/>
                <a:cs typeface="Sniglet"/>
                <a:sym typeface="Sniglet"/>
              </a:rPr>
              <a:t>LOW VALUE 2</a:t>
            </a:r>
            <a:endParaRPr sz="800">
              <a:solidFill>
                <a:schemeClr val="dk2"/>
              </a:solidFill>
              <a:latin typeface="Sniglet"/>
              <a:ea typeface="Sniglet"/>
              <a:cs typeface="Sniglet"/>
              <a:sym typeface="Sniglet"/>
            </a:endParaRPr>
          </a:p>
        </p:txBody>
      </p:sp>
      <p:sp>
        <p:nvSpPr>
          <p:cNvPr id="606" name="Google Shape;606;p44"/>
          <p:cNvSpPr txBox="1"/>
          <p:nvPr/>
        </p:nvSpPr>
        <p:spPr>
          <a:xfrm>
            <a:off x="3928775" y="301788"/>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Sniglet"/>
                <a:ea typeface="Sniglet"/>
                <a:cs typeface="Sniglet"/>
                <a:sym typeface="Sniglet"/>
              </a:rPr>
              <a:t>HIGH VALUE 2</a:t>
            </a:r>
            <a:endParaRPr sz="800">
              <a:solidFill>
                <a:schemeClr val="dk2"/>
              </a:solidFill>
              <a:latin typeface="Sniglet"/>
              <a:ea typeface="Sniglet"/>
              <a:cs typeface="Sniglet"/>
              <a:sym typeface="Sniglet"/>
            </a:endParaRPr>
          </a:p>
        </p:txBody>
      </p:sp>
      <p:sp>
        <p:nvSpPr>
          <p:cNvPr id="607" name="Google Shape;607;p44"/>
          <p:cNvSpPr/>
          <p:nvPr/>
        </p:nvSpPr>
        <p:spPr>
          <a:xfrm>
            <a:off x="7012800" y="826250"/>
            <a:ext cx="1000200" cy="1000200"/>
          </a:xfrm>
          <a:prstGeom prst="ellipse">
            <a:avLst/>
          </a:prstGeom>
          <a:solidFill>
            <a:schemeClr val="accen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Our company</a:t>
            </a:r>
            <a:endParaRPr sz="800">
              <a:solidFill>
                <a:schemeClr val="lt1"/>
              </a:solidFill>
              <a:latin typeface="Sniglet"/>
              <a:ea typeface="Sniglet"/>
              <a:cs typeface="Sniglet"/>
              <a:sym typeface="Sniglet"/>
            </a:endParaRPr>
          </a:p>
        </p:txBody>
      </p:sp>
      <p:sp>
        <p:nvSpPr>
          <p:cNvPr id="608" name="Google Shape;608;p44"/>
          <p:cNvSpPr/>
          <p:nvPr/>
        </p:nvSpPr>
        <p:spPr>
          <a:xfrm>
            <a:off x="3130425" y="1295125"/>
            <a:ext cx="876000" cy="876000"/>
          </a:xfrm>
          <a:prstGeom prst="ellipse">
            <a:avLst/>
          </a:prstGeom>
          <a:solidFill>
            <a:schemeClr val="accent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Competitor</a:t>
            </a:r>
            <a:endParaRPr sz="800">
              <a:solidFill>
                <a:schemeClr val="lt1"/>
              </a:solidFill>
              <a:latin typeface="Sniglet"/>
              <a:ea typeface="Sniglet"/>
              <a:cs typeface="Sniglet"/>
              <a:sym typeface="Sniglet"/>
            </a:endParaRPr>
          </a:p>
        </p:txBody>
      </p:sp>
      <p:sp>
        <p:nvSpPr>
          <p:cNvPr id="609" name="Google Shape;609;p44"/>
          <p:cNvSpPr/>
          <p:nvPr/>
        </p:nvSpPr>
        <p:spPr>
          <a:xfrm>
            <a:off x="1382875" y="3471600"/>
            <a:ext cx="730500" cy="7305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Competitor</a:t>
            </a:r>
            <a:endParaRPr sz="800">
              <a:solidFill>
                <a:schemeClr val="lt1"/>
              </a:solidFill>
              <a:latin typeface="Sniglet"/>
              <a:ea typeface="Sniglet"/>
              <a:cs typeface="Sniglet"/>
              <a:sym typeface="Sniglet"/>
            </a:endParaRPr>
          </a:p>
        </p:txBody>
      </p:sp>
      <p:sp>
        <p:nvSpPr>
          <p:cNvPr id="610" name="Google Shape;610;p44"/>
          <p:cNvSpPr/>
          <p:nvPr/>
        </p:nvSpPr>
        <p:spPr>
          <a:xfrm>
            <a:off x="5626925" y="2948000"/>
            <a:ext cx="730500" cy="730500"/>
          </a:xfrm>
          <a:prstGeom prst="ellipse">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Competitor</a:t>
            </a:r>
            <a:endParaRPr sz="800">
              <a:solidFill>
                <a:schemeClr val="lt1"/>
              </a:solidFill>
              <a:latin typeface="Sniglet"/>
              <a:ea typeface="Sniglet"/>
              <a:cs typeface="Sniglet"/>
              <a:sym typeface="Sniglet"/>
            </a:endParaRPr>
          </a:p>
        </p:txBody>
      </p:sp>
      <p:sp>
        <p:nvSpPr>
          <p:cNvPr id="611" name="Google Shape;611;p44"/>
          <p:cNvSpPr/>
          <p:nvPr/>
        </p:nvSpPr>
        <p:spPr>
          <a:xfrm>
            <a:off x="6527700" y="3398850"/>
            <a:ext cx="876000" cy="876000"/>
          </a:xfrm>
          <a:prstGeom prst="ellipse">
            <a:avLst/>
          </a:prstGeom>
          <a:solidFill>
            <a:schemeClr val="accent5"/>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Competitor</a:t>
            </a:r>
            <a:endParaRPr sz="800">
              <a:solidFill>
                <a:schemeClr val="lt1"/>
              </a:solidFill>
              <a:latin typeface="Sniglet"/>
              <a:ea typeface="Sniglet"/>
              <a:cs typeface="Sniglet"/>
              <a:sym typeface="Sniglet"/>
            </a:endParaRPr>
          </a:p>
        </p:txBody>
      </p:sp>
      <p:sp>
        <p:nvSpPr>
          <p:cNvPr id="612" name="Google Shape;612;p44"/>
          <p:cNvSpPr/>
          <p:nvPr/>
        </p:nvSpPr>
        <p:spPr>
          <a:xfrm>
            <a:off x="4768850" y="564625"/>
            <a:ext cx="730500" cy="7305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Competitor</a:t>
            </a:r>
            <a:endParaRPr sz="800">
              <a:solidFill>
                <a:schemeClr val="lt1"/>
              </a:solidFill>
              <a:latin typeface="Sniglet"/>
              <a:ea typeface="Sniglet"/>
              <a:cs typeface="Sniglet"/>
              <a:sym typeface="Sniglet"/>
            </a:endParaRPr>
          </a:p>
        </p:txBody>
      </p:sp>
      <p:sp>
        <p:nvSpPr>
          <p:cNvPr id="613" name="Google Shape;613;p44"/>
          <p:cNvSpPr/>
          <p:nvPr/>
        </p:nvSpPr>
        <p:spPr>
          <a:xfrm>
            <a:off x="1114225" y="947475"/>
            <a:ext cx="467100" cy="467100"/>
          </a:xfrm>
          <a:prstGeom prst="ellipse">
            <a:avLst/>
          </a:prstGeom>
          <a:solidFill>
            <a:schemeClr val="accent6"/>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Competitor</a:t>
            </a:r>
            <a:endParaRPr sz="800">
              <a:solidFill>
                <a:schemeClr val="lt1"/>
              </a:solidFill>
              <a:latin typeface="Sniglet"/>
              <a:ea typeface="Sniglet"/>
              <a:cs typeface="Sniglet"/>
              <a:sym typeface="Snigle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45"/>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Weekly Planner</a:t>
            </a:r>
            <a:endParaRPr/>
          </a:p>
        </p:txBody>
      </p:sp>
      <p:sp>
        <p:nvSpPr>
          <p:cNvPr id="619" name="Google Shape;619;p4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47</a:t>
            </a:fld>
            <a:endParaRPr/>
          </a:p>
        </p:txBody>
      </p:sp>
      <p:graphicFrame>
        <p:nvGraphicFramePr>
          <p:cNvPr id="620" name="Google Shape;620;p45"/>
          <p:cNvGraphicFramePr/>
          <p:nvPr/>
        </p:nvGraphicFramePr>
        <p:xfrm>
          <a:off x="806700" y="1627125"/>
          <a:ext cx="3000000" cy="3000000"/>
        </p:xfrm>
        <a:graphic>
          <a:graphicData uri="http://schemas.openxmlformats.org/drawingml/2006/table">
            <a:tbl>
              <a:tblPr>
                <a:noFill/>
                <a:tableStyleId>{CF752B63-FEDA-48D4-B3B7-9A5BAED3138D}</a:tableStyleId>
              </a:tblPr>
              <a:tblGrid>
                <a:gridCol w="834575">
                  <a:extLst>
                    <a:ext uri="{9D8B030D-6E8A-4147-A177-3AD203B41FA5}">
                      <a16:colId xmlns:a16="http://schemas.microsoft.com/office/drawing/2014/main" val="20000"/>
                    </a:ext>
                  </a:extLst>
                </a:gridCol>
                <a:gridCol w="956575">
                  <a:extLst>
                    <a:ext uri="{9D8B030D-6E8A-4147-A177-3AD203B41FA5}">
                      <a16:colId xmlns:a16="http://schemas.microsoft.com/office/drawing/2014/main" val="20001"/>
                    </a:ext>
                  </a:extLst>
                </a:gridCol>
                <a:gridCol w="956575">
                  <a:extLst>
                    <a:ext uri="{9D8B030D-6E8A-4147-A177-3AD203B41FA5}">
                      <a16:colId xmlns:a16="http://schemas.microsoft.com/office/drawing/2014/main" val="20002"/>
                    </a:ext>
                  </a:extLst>
                </a:gridCol>
                <a:gridCol w="956575">
                  <a:extLst>
                    <a:ext uri="{9D8B030D-6E8A-4147-A177-3AD203B41FA5}">
                      <a16:colId xmlns:a16="http://schemas.microsoft.com/office/drawing/2014/main" val="20003"/>
                    </a:ext>
                  </a:extLst>
                </a:gridCol>
                <a:gridCol w="956575">
                  <a:extLst>
                    <a:ext uri="{9D8B030D-6E8A-4147-A177-3AD203B41FA5}">
                      <a16:colId xmlns:a16="http://schemas.microsoft.com/office/drawing/2014/main" val="20004"/>
                    </a:ext>
                  </a:extLst>
                </a:gridCol>
                <a:gridCol w="956575">
                  <a:extLst>
                    <a:ext uri="{9D8B030D-6E8A-4147-A177-3AD203B41FA5}">
                      <a16:colId xmlns:a16="http://schemas.microsoft.com/office/drawing/2014/main" val="20005"/>
                    </a:ext>
                  </a:extLst>
                </a:gridCol>
                <a:gridCol w="956575">
                  <a:extLst>
                    <a:ext uri="{9D8B030D-6E8A-4147-A177-3AD203B41FA5}">
                      <a16:colId xmlns:a16="http://schemas.microsoft.com/office/drawing/2014/main" val="20006"/>
                    </a:ext>
                  </a:extLst>
                </a:gridCol>
                <a:gridCol w="956575">
                  <a:extLst>
                    <a:ext uri="{9D8B030D-6E8A-4147-A177-3AD203B41FA5}">
                      <a16:colId xmlns:a16="http://schemas.microsoft.com/office/drawing/2014/main" val="20007"/>
                    </a:ext>
                  </a:extLst>
                </a:gridCol>
              </a:tblGrid>
              <a:tr h="235525">
                <a:tc>
                  <a:txBody>
                    <a:bodyPr/>
                    <a:lstStyle/>
                    <a:p>
                      <a:pPr marL="0" lvl="0" indent="0" algn="r" rtl="0">
                        <a:spcBef>
                          <a:spcPts val="0"/>
                        </a:spcBef>
                        <a:spcAft>
                          <a:spcPts val="0"/>
                        </a:spcAft>
                        <a:buNone/>
                      </a:pP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chemeClr val="lt1"/>
                          </a:solidFill>
                          <a:latin typeface="Sniglet"/>
                          <a:ea typeface="Sniglet"/>
                          <a:cs typeface="Sniglet"/>
                          <a:sym typeface="Sniglet"/>
                        </a:rPr>
                        <a:t>SUNDAY</a:t>
                      </a:r>
                      <a:endParaRPr sz="700">
                        <a:solidFill>
                          <a:schemeClr val="lt1"/>
                        </a:solidFill>
                        <a:latin typeface="Sniglet"/>
                        <a:ea typeface="Sniglet"/>
                        <a:cs typeface="Sniglet"/>
                        <a:sym typeface="Sniglet"/>
                      </a:endParaRPr>
                    </a:p>
                  </a:txBody>
                  <a:tcPr marL="91425" marR="91425" marT="91425" marB="91425" anchor="ctr">
                    <a:lnL w="9525" cap="flat" cmpd="sng">
                      <a:solidFill>
                        <a:schemeClr val="accent1">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700">
                          <a:solidFill>
                            <a:schemeClr val="lt1"/>
                          </a:solidFill>
                          <a:latin typeface="Sniglet"/>
                          <a:ea typeface="Sniglet"/>
                          <a:cs typeface="Sniglet"/>
                          <a:sym typeface="Sniglet"/>
                        </a:rPr>
                        <a:t>MONDAY</a:t>
                      </a:r>
                      <a:endParaRPr sz="7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700">
                          <a:solidFill>
                            <a:schemeClr val="lt1"/>
                          </a:solidFill>
                          <a:latin typeface="Sniglet"/>
                          <a:ea typeface="Sniglet"/>
                          <a:cs typeface="Sniglet"/>
                          <a:sym typeface="Sniglet"/>
                        </a:rPr>
                        <a:t>TUESDAY</a:t>
                      </a:r>
                      <a:endParaRPr sz="7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700">
                          <a:solidFill>
                            <a:schemeClr val="lt1"/>
                          </a:solidFill>
                          <a:latin typeface="Sniglet"/>
                          <a:ea typeface="Sniglet"/>
                          <a:cs typeface="Sniglet"/>
                          <a:sym typeface="Sniglet"/>
                        </a:rPr>
                        <a:t>WEDNESDAY</a:t>
                      </a:r>
                      <a:endParaRPr sz="7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700">
                          <a:solidFill>
                            <a:schemeClr val="lt1"/>
                          </a:solidFill>
                          <a:latin typeface="Sniglet"/>
                          <a:ea typeface="Sniglet"/>
                          <a:cs typeface="Sniglet"/>
                          <a:sym typeface="Sniglet"/>
                        </a:rPr>
                        <a:t>THURSDAY</a:t>
                      </a:r>
                      <a:endParaRPr sz="7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700">
                          <a:solidFill>
                            <a:schemeClr val="lt1"/>
                          </a:solidFill>
                          <a:latin typeface="Sniglet"/>
                          <a:ea typeface="Sniglet"/>
                          <a:cs typeface="Sniglet"/>
                          <a:sym typeface="Sniglet"/>
                        </a:rPr>
                        <a:t>FRIDAY</a:t>
                      </a:r>
                      <a:endParaRPr sz="7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700">
                          <a:solidFill>
                            <a:schemeClr val="lt1"/>
                          </a:solidFill>
                          <a:latin typeface="Sniglet"/>
                          <a:ea typeface="Sniglet"/>
                          <a:cs typeface="Sniglet"/>
                          <a:sym typeface="Sniglet"/>
                        </a:rPr>
                        <a:t>SATURDAY</a:t>
                      </a:r>
                      <a:endParaRPr sz="7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83150">
                <a:tc>
                  <a:txBody>
                    <a:bodyPr/>
                    <a:lstStyle/>
                    <a:p>
                      <a:pPr marL="0" lvl="0" indent="0" algn="r" rtl="0">
                        <a:spcBef>
                          <a:spcPts val="0"/>
                        </a:spcBef>
                        <a:spcAft>
                          <a:spcPts val="0"/>
                        </a:spcAft>
                        <a:buNone/>
                      </a:pPr>
                      <a:r>
                        <a:rPr lang="en" sz="800">
                          <a:solidFill>
                            <a:schemeClr val="lt1"/>
                          </a:solidFill>
                          <a:latin typeface="Sniglet"/>
                          <a:ea typeface="Sniglet"/>
                          <a:cs typeface="Sniglet"/>
                          <a:sym typeface="Sniglet"/>
                        </a:rPr>
                        <a:t>9:00 - 9:45</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83150">
                <a:tc>
                  <a:txBody>
                    <a:bodyPr/>
                    <a:lstStyle/>
                    <a:p>
                      <a:pPr marL="0" lvl="0" indent="0" algn="r" rtl="0">
                        <a:spcBef>
                          <a:spcPts val="0"/>
                        </a:spcBef>
                        <a:spcAft>
                          <a:spcPts val="0"/>
                        </a:spcAft>
                        <a:buNone/>
                      </a:pPr>
                      <a:r>
                        <a:rPr lang="en" sz="800">
                          <a:solidFill>
                            <a:schemeClr val="lt1"/>
                          </a:solidFill>
                          <a:latin typeface="Sniglet"/>
                          <a:ea typeface="Sniglet"/>
                          <a:cs typeface="Sniglet"/>
                          <a:sym typeface="Sniglet"/>
                        </a:rPr>
                        <a:t>10:00 - 10:45</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83150">
                <a:tc>
                  <a:txBody>
                    <a:bodyPr/>
                    <a:lstStyle/>
                    <a:p>
                      <a:pPr marL="0" lvl="0" indent="0" algn="r" rtl="0">
                        <a:spcBef>
                          <a:spcPts val="0"/>
                        </a:spcBef>
                        <a:spcAft>
                          <a:spcPts val="0"/>
                        </a:spcAft>
                        <a:buNone/>
                      </a:pPr>
                      <a:r>
                        <a:rPr lang="en" sz="800">
                          <a:solidFill>
                            <a:schemeClr val="lt1"/>
                          </a:solidFill>
                          <a:latin typeface="Sniglet"/>
                          <a:ea typeface="Sniglet"/>
                          <a:cs typeface="Sniglet"/>
                          <a:sym typeface="Sniglet"/>
                        </a:rPr>
                        <a:t>11:00 - 11:45</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83150">
                <a:tc>
                  <a:txBody>
                    <a:bodyPr/>
                    <a:lstStyle/>
                    <a:p>
                      <a:pPr marL="0" lvl="0" indent="0" algn="r" rtl="0">
                        <a:spcBef>
                          <a:spcPts val="0"/>
                        </a:spcBef>
                        <a:spcAft>
                          <a:spcPts val="0"/>
                        </a:spcAft>
                        <a:buNone/>
                      </a:pPr>
                      <a:r>
                        <a:rPr lang="en" sz="800">
                          <a:solidFill>
                            <a:schemeClr val="lt1"/>
                          </a:solidFill>
                          <a:latin typeface="Sniglet"/>
                          <a:ea typeface="Sniglet"/>
                          <a:cs typeface="Sniglet"/>
                          <a:sym typeface="Sniglet"/>
                        </a:rPr>
                        <a:t>12:00 - 13:15</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 Free time</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 Free time</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 Free time</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 Free time</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 Free time</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 Free time</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11150"/>
                      </a:srgbClr>
                    </a:solidFill>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 Free time</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11150"/>
                      </a:srgbClr>
                    </a:solidFill>
                  </a:tcPr>
                </a:tc>
                <a:extLst>
                  <a:ext uri="{0D108BD9-81ED-4DB2-BD59-A6C34878D82A}">
                    <a16:rowId xmlns:a16="http://schemas.microsoft.com/office/drawing/2014/main" val="10004"/>
                  </a:ext>
                </a:extLst>
              </a:tr>
              <a:tr h="383150">
                <a:tc>
                  <a:txBody>
                    <a:bodyPr/>
                    <a:lstStyle/>
                    <a:p>
                      <a:pPr marL="0" lvl="0" indent="0" algn="r" rtl="0">
                        <a:spcBef>
                          <a:spcPts val="0"/>
                        </a:spcBef>
                        <a:spcAft>
                          <a:spcPts val="0"/>
                        </a:spcAft>
                        <a:buNone/>
                      </a:pPr>
                      <a:r>
                        <a:rPr lang="en" sz="800">
                          <a:solidFill>
                            <a:schemeClr val="lt1"/>
                          </a:solidFill>
                          <a:latin typeface="Sniglet"/>
                          <a:ea typeface="Sniglet"/>
                          <a:cs typeface="Sniglet"/>
                          <a:sym typeface="Sniglet"/>
                        </a:rPr>
                        <a:t>13:30 - 14:15</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83150">
                <a:tc>
                  <a:txBody>
                    <a:bodyPr/>
                    <a:lstStyle/>
                    <a:p>
                      <a:pPr marL="0" lvl="0" indent="0" algn="r" rtl="0">
                        <a:spcBef>
                          <a:spcPts val="0"/>
                        </a:spcBef>
                        <a:spcAft>
                          <a:spcPts val="0"/>
                        </a:spcAft>
                        <a:buNone/>
                      </a:pPr>
                      <a:r>
                        <a:rPr lang="en" sz="800">
                          <a:solidFill>
                            <a:schemeClr val="lt1"/>
                          </a:solidFill>
                          <a:latin typeface="Sniglet"/>
                          <a:ea typeface="Sniglet"/>
                          <a:cs typeface="Sniglet"/>
                          <a:sym typeface="Sniglet"/>
                        </a:rPr>
                        <a:t>14:30 - 15:15</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83150">
                <a:tc>
                  <a:txBody>
                    <a:bodyPr/>
                    <a:lstStyle/>
                    <a:p>
                      <a:pPr marL="0" lvl="0" indent="0" algn="r" rtl="0">
                        <a:spcBef>
                          <a:spcPts val="0"/>
                        </a:spcBef>
                        <a:spcAft>
                          <a:spcPts val="0"/>
                        </a:spcAft>
                        <a:buNone/>
                      </a:pPr>
                      <a:r>
                        <a:rPr lang="en" sz="800">
                          <a:solidFill>
                            <a:schemeClr val="lt1"/>
                          </a:solidFill>
                          <a:latin typeface="Sniglet"/>
                          <a:ea typeface="Sniglet"/>
                          <a:cs typeface="Sniglet"/>
                          <a:sym typeface="Sniglet"/>
                        </a:rPr>
                        <a:t>15:30 - 16:15</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Sniglet"/>
                          <a:ea typeface="Sniglet"/>
                          <a:cs typeface="Sniglet"/>
                          <a:sym typeface="Sniglet"/>
                        </a:rPr>
                        <a:t>Task</a:t>
                      </a:r>
                      <a:endParaRPr sz="800">
                        <a:solidFill>
                          <a:schemeClr val="lt1"/>
                        </a:solidFill>
                        <a:latin typeface="Sniglet"/>
                        <a:ea typeface="Sniglet"/>
                        <a:cs typeface="Sniglet"/>
                        <a:sym typeface="Sniglet"/>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621" name="Google Shape;621;p45"/>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5"/>
          <p:cNvSpPr/>
          <p:nvPr/>
        </p:nvSpPr>
        <p:spPr>
          <a:xfrm>
            <a:off x="4353428" y="500379"/>
            <a:ext cx="365350" cy="366945"/>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grpSp>
        <p:nvGrpSpPr>
          <p:cNvPr id="627" name="Google Shape;627;p46"/>
          <p:cNvGrpSpPr/>
          <p:nvPr/>
        </p:nvGrpSpPr>
        <p:grpSpPr>
          <a:xfrm>
            <a:off x="814699" y="1747824"/>
            <a:ext cx="2818834" cy="420033"/>
            <a:chOff x="242825" y="1204225"/>
            <a:chExt cx="2136775" cy="318400"/>
          </a:xfrm>
        </p:grpSpPr>
        <p:sp>
          <p:nvSpPr>
            <p:cNvPr id="628" name="Google Shape;628;p46"/>
            <p:cNvSpPr/>
            <p:nvPr/>
          </p:nvSpPr>
          <p:spPr>
            <a:xfrm>
              <a:off x="242825" y="1298550"/>
              <a:ext cx="2054250" cy="22407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6"/>
            <p:cNvSpPr/>
            <p:nvPr/>
          </p:nvSpPr>
          <p:spPr>
            <a:xfrm>
              <a:off x="2202700" y="1204225"/>
              <a:ext cx="176900" cy="176900"/>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46"/>
          <p:cNvGrpSpPr/>
          <p:nvPr/>
        </p:nvGrpSpPr>
        <p:grpSpPr>
          <a:xfrm>
            <a:off x="1349349" y="2618784"/>
            <a:ext cx="1375200" cy="871200"/>
            <a:chOff x="238125" y="1918825"/>
            <a:chExt cx="1042450" cy="660400"/>
          </a:xfrm>
        </p:grpSpPr>
        <p:sp>
          <p:nvSpPr>
            <p:cNvPr id="631" name="Google Shape;631;p46"/>
            <p:cNvSpPr/>
            <p:nvPr/>
          </p:nvSpPr>
          <p:spPr>
            <a:xfrm>
              <a:off x="238125" y="1918825"/>
              <a:ext cx="966975" cy="660400"/>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6"/>
            <p:cNvSpPr/>
            <p:nvPr/>
          </p:nvSpPr>
          <p:spPr>
            <a:xfrm>
              <a:off x="1091875" y="1951850"/>
              <a:ext cx="188700" cy="136800"/>
            </a:xfrm>
            <a:custGeom>
              <a:avLst/>
              <a:gdLst/>
              <a:ahLst/>
              <a:cxnLst/>
              <a:rect l="l" t="t" r="r" b="b"/>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46"/>
          <p:cNvGrpSpPr/>
          <p:nvPr/>
        </p:nvGrpSpPr>
        <p:grpSpPr>
          <a:xfrm rot="2090725">
            <a:off x="1494143" y="3744558"/>
            <a:ext cx="1057805" cy="936479"/>
            <a:chOff x="1113100" y="2199475"/>
            <a:chExt cx="801900" cy="709925"/>
          </a:xfrm>
        </p:grpSpPr>
        <p:sp>
          <p:nvSpPr>
            <p:cNvPr id="634" name="Google Shape;634;p46"/>
            <p:cNvSpPr/>
            <p:nvPr/>
          </p:nvSpPr>
          <p:spPr>
            <a:xfrm>
              <a:off x="1113100" y="2291450"/>
              <a:ext cx="735850" cy="617950"/>
            </a:xfrm>
            <a:custGeom>
              <a:avLst/>
              <a:gdLst/>
              <a:ahLst/>
              <a:cxnLst/>
              <a:rect l="l" t="t" r="r" b="b"/>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6"/>
            <p:cNvSpPr/>
            <p:nvPr/>
          </p:nvSpPr>
          <p:spPr>
            <a:xfrm>
              <a:off x="1745175" y="2199475"/>
              <a:ext cx="169825" cy="162775"/>
            </a:xfrm>
            <a:custGeom>
              <a:avLst/>
              <a:gdLst/>
              <a:ahLst/>
              <a:cxnLst/>
              <a:rect l="l" t="t" r="r" b="b"/>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46"/>
          <p:cNvGrpSpPr/>
          <p:nvPr/>
        </p:nvGrpSpPr>
        <p:grpSpPr>
          <a:xfrm>
            <a:off x="1718513" y="1203749"/>
            <a:ext cx="1011200" cy="292500"/>
            <a:chOff x="271125" y="812725"/>
            <a:chExt cx="766525" cy="221725"/>
          </a:xfrm>
        </p:grpSpPr>
        <p:sp>
          <p:nvSpPr>
            <p:cNvPr id="637" name="Google Shape;637;p46"/>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6"/>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46"/>
          <p:cNvSpPr/>
          <p:nvPr/>
        </p:nvSpPr>
        <p:spPr>
          <a:xfrm>
            <a:off x="4207347" y="1019176"/>
            <a:ext cx="1533252" cy="1565327"/>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6"/>
          <p:cNvSpPr/>
          <p:nvPr/>
        </p:nvSpPr>
        <p:spPr>
          <a:xfrm>
            <a:off x="6222600" y="1028798"/>
            <a:ext cx="1657266" cy="1546082"/>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6"/>
          <p:cNvSpPr/>
          <p:nvPr/>
        </p:nvSpPr>
        <p:spPr>
          <a:xfrm>
            <a:off x="4235136" y="3262426"/>
            <a:ext cx="1477672" cy="141350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6"/>
          <p:cNvSpPr/>
          <p:nvPr/>
        </p:nvSpPr>
        <p:spPr>
          <a:xfrm>
            <a:off x="6314355" y="3121303"/>
            <a:ext cx="1629476" cy="1554628"/>
          </a:xfrm>
          <a:custGeom>
            <a:avLst/>
            <a:gdLst/>
            <a:ahLst/>
            <a:cxnLst/>
            <a:rect l="l" t="t" r="r" b="b"/>
            <a:pathLst>
              <a:path w="71886" h="68584" extrusionOk="0">
                <a:moveTo>
                  <a:pt x="48962" y="1604"/>
                </a:moveTo>
                <a:lnTo>
                  <a:pt x="48679" y="1698"/>
                </a:lnTo>
                <a:lnTo>
                  <a:pt x="49811" y="1698"/>
                </a:lnTo>
                <a:lnTo>
                  <a:pt x="48962" y="1793"/>
                </a:lnTo>
                <a:lnTo>
                  <a:pt x="47924" y="1698"/>
                </a:lnTo>
                <a:lnTo>
                  <a:pt x="46980" y="1698"/>
                </a:lnTo>
                <a:lnTo>
                  <a:pt x="47452" y="1604"/>
                </a:lnTo>
                <a:close/>
                <a:moveTo>
                  <a:pt x="23773" y="1793"/>
                </a:moveTo>
                <a:lnTo>
                  <a:pt x="22547" y="1887"/>
                </a:lnTo>
                <a:lnTo>
                  <a:pt x="23113" y="1793"/>
                </a:lnTo>
                <a:close/>
                <a:moveTo>
                  <a:pt x="50471" y="1793"/>
                </a:moveTo>
                <a:lnTo>
                  <a:pt x="50660" y="1887"/>
                </a:lnTo>
                <a:lnTo>
                  <a:pt x="48301" y="1981"/>
                </a:lnTo>
                <a:lnTo>
                  <a:pt x="50471" y="1793"/>
                </a:lnTo>
                <a:close/>
                <a:moveTo>
                  <a:pt x="41603" y="1887"/>
                </a:moveTo>
                <a:lnTo>
                  <a:pt x="41698" y="1981"/>
                </a:lnTo>
                <a:lnTo>
                  <a:pt x="39811" y="2076"/>
                </a:lnTo>
                <a:lnTo>
                  <a:pt x="41320" y="1887"/>
                </a:lnTo>
                <a:lnTo>
                  <a:pt x="41320" y="1887"/>
                </a:lnTo>
                <a:lnTo>
                  <a:pt x="40943" y="1981"/>
                </a:lnTo>
                <a:lnTo>
                  <a:pt x="41603" y="1887"/>
                </a:lnTo>
                <a:close/>
                <a:moveTo>
                  <a:pt x="61409" y="2301"/>
                </a:moveTo>
                <a:lnTo>
                  <a:pt x="60659" y="2359"/>
                </a:lnTo>
                <a:lnTo>
                  <a:pt x="59527" y="2453"/>
                </a:lnTo>
                <a:lnTo>
                  <a:pt x="61886" y="2453"/>
                </a:lnTo>
                <a:lnTo>
                  <a:pt x="61773" y="2378"/>
                </a:lnTo>
                <a:lnTo>
                  <a:pt x="61697" y="2359"/>
                </a:lnTo>
                <a:lnTo>
                  <a:pt x="61409" y="2301"/>
                </a:lnTo>
                <a:close/>
                <a:moveTo>
                  <a:pt x="4245" y="3113"/>
                </a:moveTo>
                <a:lnTo>
                  <a:pt x="4245" y="3113"/>
                </a:lnTo>
                <a:lnTo>
                  <a:pt x="4245" y="3113"/>
                </a:lnTo>
                <a:close/>
                <a:moveTo>
                  <a:pt x="15189" y="4151"/>
                </a:moveTo>
                <a:lnTo>
                  <a:pt x="14074" y="4337"/>
                </a:lnTo>
                <a:lnTo>
                  <a:pt x="15189" y="4151"/>
                </a:lnTo>
                <a:close/>
                <a:moveTo>
                  <a:pt x="67074" y="19245"/>
                </a:moveTo>
                <a:lnTo>
                  <a:pt x="67067" y="19277"/>
                </a:lnTo>
                <a:lnTo>
                  <a:pt x="67093" y="19490"/>
                </a:lnTo>
                <a:lnTo>
                  <a:pt x="67074" y="19245"/>
                </a:lnTo>
                <a:close/>
                <a:moveTo>
                  <a:pt x="67093" y="19490"/>
                </a:moveTo>
                <a:lnTo>
                  <a:pt x="67169" y="20472"/>
                </a:lnTo>
                <a:lnTo>
                  <a:pt x="67357" y="21604"/>
                </a:lnTo>
                <a:lnTo>
                  <a:pt x="67093" y="19490"/>
                </a:lnTo>
                <a:close/>
                <a:moveTo>
                  <a:pt x="71558" y="26891"/>
                </a:moveTo>
                <a:lnTo>
                  <a:pt x="71603" y="27358"/>
                </a:lnTo>
                <a:lnTo>
                  <a:pt x="71603" y="26981"/>
                </a:lnTo>
                <a:lnTo>
                  <a:pt x="71558" y="26891"/>
                </a:lnTo>
                <a:close/>
                <a:moveTo>
                  <a:pt x="64339" y="3113"/>
                </a:moveTo>
                <a:lnTo>
                  <a:pt x="64905" y="3396"/>
                </a:lnTo>
                <a:lnTo>
                  <a:pt x="65282" y="3774"/>
                </a:lnTo>
                <a:lnTo>
                  <a:pt x="65659" y="4245"/>
                </a:lnTo>
                <a:lnTo>
                  <a:pt x="65942" y="4717"/>
                </a:lnTo>
                <a:lnTo>
                  <a:pt x="66414" y="6132"/>
                </a:lnTo>
                <a:lnTo>
                  <a:pt x="67074" y="8208"/>
                </a:lnTo>
                <a:lnTo>
                  <a:pt x="66791" y="7547"/>
                </a:lnTo>
                <a:lnTo>
                  <a:pt x="66791" y="7830"/>
                </a:lnTo>
                <a:lnTo>
                  <a:pt x="66508" y="7642"/>
                </a:lnTo>
                <a:lnTo>
                  <a:pt x="66225" y="7547"/>
                </a:lnTo>
                <a:lnTo>
                  <a:pt x="66791" y="9717"/>
                </a:lnTo>
                <a:lnTo>
                  <a:pt x="67074" y="10943"/>
                </a:lnTo>
                <a:lnTo>
                  <a:pt x="67452" y="11981"/>
                </a:lnTo>
                <a:lnTo>
                  <a:pt x="67357" y="11981"/>
                </a:lnTo>
                <a:lnTo>
                  <a:pt x="67924" y="14623"/>
                </a:lnTo>
                <a:lnTo>
                  <a:pt x="68395" y="17264"/>
                </a:lnTo>
                <a:lnTo>
                  <a:pt x="68867" y="19905"/>
                </a:lnTo>
                <a:lnTo>
                  <a:pt x="69527" y="22736"/>
                </a:lnTo>
                <a:lnTo>
                  <a:pt x="69433" y="22170"/>
                </a:lnTo>
                <a:lnTo>
                  <a:pt x="69527" y="21698"/>
                </a:lnTo>
                <a:lnTo>
                  <a:pt x="69810" y="23868"/>
                </a:lnTo>
                <a:lnTo>
                  <a:pt x="69999" y="26037"/>
                </a:lnTo>
                <a:lnTo>
                  <a:pt x="69810" y="24056"/>
                </a:lnTo>
                <a:lnTo>
                  <a:pt x="69905" y="25754"/>
                </a:lnTo>
                <a:lnTo>
                  <a:pt x="70093" y="28773"/>
                </a:lnTo>
                <a:lnTo>
                  <a:pt x="70188" y="30754"/>
                </a:lnTo>
                <a:lnTo>
                  <a:pt x="70093" y="29811"/>
                </a:lnTo>
                <a:lnTo>
                  <a:pt x="69999" y="29151"/>
                </a:lnTo>
                <a:lnTo>
                  <a:pt x="69999" y="30566"/>
                </a:lnTo>
                <a:lnTo>
                  <a:pt x="70093" y="31226"/>
                </a:lnTo>
                <a:lnTo>
                  <a:pt x="70093" y="32452"/>
                </a:lnTo>
                <a:lnTo>
                  <a:pt x="69999" y="33962"/>
                </a:lnTo>
                <a:lnTo>
                  <a:pt x="69716" y="36981"/>
                </a:lnTo>
                <a:lnTo>
                  <a:pt x="69244" y="39999"/>
                </a:lnTo>
                <a:lnTo>
                  <a:pt x="68678" y="43018"/>
                </a:lnTo>
                <a:lnTo>
                  <a:pt x="68678" y="41226"/>
                </a:lnTo>
                <a:lnTo>
                  <a:pt x="68678" y="39433"/>
                </a:lnTo>
                <a:lnTo>
                  <a:pt x="68207" y="32452"/>
                </a:lnTo>
                <a:lnTo>
                  <a:pt x="67735" y="25754"/>
                </a:lnTo>
                <a:lnTo>
                  <a:pt x="67641" y="26320"/>
                </a:lnTo>
                <a:lnTo>
                  <a:pt x="67452" y="25000"/>
                </a:lnTo>
                <a:lnTo>
                  <a:pt x="67263" y="23679"/>
                </a:lnTo>
                <a:lnTo>
                  <a:pt x="67169" y="22264"/>
                </a:lnTo>
                <a:lnTo>
                  <a:pt x="67169" y="21038"/>
                </a:lnTo>
                <a:lnTo>
                  <a:pt x="67074" y="19905"/>
                </a:lnTo>
                <a:lnTo>
                  <a:pt x="66980" y="19622"/>
                </a:lnTo>
                <a:lnTo>
                  <a:pt x="67067" y="19277"/>
                </a:lnTo>
                <a:lnTo>
                  <a:pt x="66886" y="17830"/>
                </a:lnTo>
                <a:lnTo>
                  <a:pt x="66980" y="18962"/>
                </a:lnTo>
                <a:lnTo>
                  <a:pt x="66414" y="14434"/>
                </a:lnTo>
                <a:lnTo>
                  <a:pt x="66603" y="14811"/>
                </a:lnTo>
                <a:lnTo>
                  <a:pt x="66603" y="14623"/>
                </a:lnTo>
                <a:lnTo>
                  <a:pt x="66414" y="13113"/>
                </a:lnTo>
                <a:lnTo>
                  <a:pt x="66131" y="11321"/>
                </a:lnTo>
                <a:lnTo>
                  <a:pt x="66037" y="10849"/>
                </a:lnTo>
                <a:lnTo>
                  <a:pt x="65565" y="7264"/>
                </a:lnTo>
                <a:lnTo>
                  <a:pt x="64999" y="4811"/>
                </a:lnTo>
                <a:lnTo>
                  <a:pt x="64339" y="3113"/>
                </a:lnTo>
                <a:close/>
                <a:moveTo>
                  <a:pt x="69433" y="56131"/>
                </a:moveTo>
                <a:lnTo>
                  <a:pt x="69433" y="57169"/>
                </a:lnTo>
                <a:lnTo>
                  <a:pt x="69339" y="58112"/>
                </a:lnTo>
                <a:lnTo>
                  <a:pt x="69056" y="58867"/>
                </a:lnTo>
                <a:lnTo>
                  <a:pt x="68773" y="59527"/>
                </a:lnTo>
                <a:lnTo>
                  <a:pt x="68678" y="59622"/>
                </a:lnTo>
                <a:lnTo>
                  <a:pt x="68773" y="58773"/>
                </a:lnTo>
                <a:lnTo>
                  <a:pt x="69150" y="57452"/>
                </a:lnTo>
                <a:lnTo>
                  <a:pt x="69433" y="56131"/>
                </a:lnTo>
                <a:close/>
                <a:moveTo>
                  <a:pt x="62169" y="61508"/>
                </a:moveTo>
                <a:lnTo>
                  <a:pt x="61320" y="61697"/>
                </a:lnTo>
                <a:lnTo>
                  <a:pt x="61886" y="61508"/>
                </a:lnTo>
                <a:close/>
                <a:moveTo>
                  <a:pt x="56320" y="62357"/>
                </a:moveTo>
                <a:lnTo>
                  <a:pt x="54418" y="62578"/>
                </a:lnTo>
                <a:lnTo>
                  <a:pt x="54418" y="62578"/>
                </a:lnTo>
                <a:lnTo>
                  <a:pt x="54905" y="62546"/>
                </a:lnTo>
                <a:lnTo>
                  <a:pt x="56320" y="62357"/>
                </a:lnTo>
                <a:close/>
                <a:moveTo>
                  <a:pt x="54418" y="62578"/>
                </a:moveTo>
                <a:lnTo>
                  <a:pt x="53490" y="62640"/>
                </a:lnTo>
                <a:lnTo>
                  <a:pt x="52924" y="62735"/>
                </a:lnTo>
                <a:lnTo>
                  <a:pt x="52263" y="62829"/>
                </a:lnTo>
                <a:lnTo>
                  <a:pt x="54418" y="62578"/>
                </a:lnTo>
                <a:close/>
                <a:moveTo>
                  <a:pt x="48867" y="1793"/>
                </a:moveTo>
                <a:lnTo>
                  <a:pt x="48207" y="1981"/>
                </a:lnTo>
                <a:lnTo>
                  <a:pt x="46886" y="1981"/>
                </a:lnTo>
                <a:lnTo>
                  <a:pt x="49528" y="2076"/>
                </a:lnTo>
                <a:lnTo>
                  <a:pt x="52169" y="2076"/>
                </a:lnTo>
                <a:lnTo>
                  <a:pt x="48490" y="2264"/>
                </a:lnTo>
                <a:lnTo>
                  <a:pt x="48490" y="2264"/>
                </a:lnTo>
                <a:lnTo>
                  <a:pt x="53395" y="2170"/>
                </a:lnTo>
                <a:lnTo>
                  <a:pt x="52263" y="2264"/>
                </a:lnTo>
                <a:lnTo>
                  <a:pt x="51037" y="2359"/>
                </a:lnTo>
                <a:lnTo>
                  <a:pt x="52546" y="2453"/>
                </a:lnTo>
                <a:lnTo>
                  <a:pt x="50754" y="2453"/>
                </a:lnTo>
                <a:lnTo>
                  <a:pt x="50754" y="2547"/>
                </a:lnTo>
                <a:lnTo>
                  <a:pt x="51037" y="2547"/>
                </a:lnTo>
                <a:lnTo>
                  <a:pt x="51509" y="2642"/>
                </a:lnTo>
                <a:lnTo>
                  <a:pt x="50377" y="2736"/>
                </a:lnTo>
                <a:lnTo>
                  <a:pt x="54056" y="2642"/>
                </a:lnTo>
                <a:lnTo>
                  <a:pt x="53490" y="2642"/>
                </a:lnTo>
                <a:lnTo>
                  <a:pt x="53018" y="2453"/>
                </a:lnTo>
                <a:lnTo>
                  <a:pt x="53112" y="2359"/>
                </a:lnTo>
                <a:lnTo>
                  <a:pt x="54339" y="2359"/>
                </a:lnTo>
                <a:lnTo>
                  <a:pt x="55848" y="2453"/>
                </a:lnTo>
                <a:lnTo>
                  <a:pt x="55565" y="2547"/>
                </a:lnTo>
                <a:lnTo>
                  <a:pt x="57169" y="2642"/>
                </a:lnTo>
                <a:lnTo>
                  <a:pt x="57169" y="2642"/>
                </a:lnTo>
                <a:lnTo>
                  <a:pt x="57075" y="2547"/>
                </a:lnTo>
                <a:lnTo>
                  <a:pt x="57358" y="2359"/>
                </a:lnTo>
                <a:lnTo>
                  <a:pt x="58490" y="2264"/>
                </a:lnTo>
                <a:lnTo>
                  <a:pt x="60093" y="2170"/>
                </a:lnTo>
                <a:lnTo>
                  <a:pt x="61603" y="2264"/>
                </a:lnTo>
                <a:lnTo>
                  <a:pt x="61226" y="2264"/>
                </a:lnTo>
                <a:lnTo>
                  <a:pt x="61409" y="2301"/>
                </a:lnTo>
                <a:lnTo>
                  <a:pt x="61632" y="2284"/>
                </a:lnTo>
                <a:lnTo>
                  <a:pt x="61632" y="2284"/>
                </a:lnTo>
                <a:lnTo>
                  <a:pt x="61773" y="2378"/>
                </a:lnTo>
                <a:lnTo>
                  <a:pt x="62075" y="2453"/>
                </a:lnTo>
                <a:lnTo>
                  <a:pt x="62358" y="2736"/>
                </a:lnTo>
                <a:lnTo>
                  <a:pt x="62735" y="3208"/>
                </a:lnTo>
                <a:lnTo>
                  <a:pt x="63207" y="3774"/>
                </a:lnTo>
                <a:lnTo>
                  <a:pt x="63961" y="5189"/>
                </a:lnTo>
                <a:lnTo>
                  <a:pt x="64339" y="5944"/>
                </a:lnTo>
                <a:lnTo>
                  <a:pt x="64622" y="6698"/>
                </a:lnTo>
                <a:lnTo>
                  <a:pt x="65093" y="8491"/>
                </a:lnTo>
                <a:lnTo>
                  <a:pt x="65471" y="10472"/>
                </a:lnTo>
                <a:lnTo>
                  <a:pt x="65754" y="12547"/>
                </a:lnTo>
                <a:lnTo>
                  <a:pt x="65848" y="14623"/>
                </a:lnTo>
                <a:lnTo>
                  <a:pt x="65942" y="16792"/>
                </a:lnTo>
                <a:lnTo>
                  <a:pt x="66131" y="20660"/>
                </a:lnTo>
                <a:lnTo>
                  <a:pt x="66225" y="20283"/>
                </a:lnTo>
                <a:lnTo>
                  <a:pt x="66603" y="23019"/>
                </a:lnTo>
                <a:lnTo>
                  <a:pt x="66791" y="25000"/>
                </a:lnTo>
                <a:lnTo>
                  <a:pt x="66791" y="25660"/>
                </a:lnTo>
                <a:lnTo>
                  <a:pt x="66791" y="25849"/>
                </a:lnTo>
                <a:lnTo>
                  <a:pt x="66697" y="25943"/>
                </a:lnTo>
                <a:lnTo>
                  <a:pt x="66508" y="24905"/>
                </a:lnTo>
                <a:lnTo>
                  <a:pt x="66508" y="25566"/>
                </a:lnTo>
                <a:lnTo>
                  <a:pt x="66508" y="26792"/>
                </a:lnTo>
                <a:lnTo>
                  <a:pt x="67169" y="33490"/>
                </a:lnTo>
                <a:lnTo>
                  <a:pt x="67546" y="36698"/>
                </a:lnTo>
                <a:lnTo>
                  <a:pt x="67735" y="40188"/>
                </a:lnTo>
                <a:lnTo>
                  <a:pt x="67357" y="38867"/>
                </a:lnTo>
                <a:lnTo>
                  <a:pt x="67263" y="38584"/>
                </a:lnTo>
                <a:lnTo>
                  <a:pt x="67263" y="38679"/>
                </a:lnTo>
                <a:lnTo>
                  <a:pt x="67263" y="39339"/>
                </a:lnTo>
                <a:lnTo>
                  <a:pt x="67357" y="40660"/>
                </a:lnTo>
                <a:lnTo>
                  <a:pt x="67641" y="43962"/>
                </a:lnTo>
                <a:lnTo>
                  <a:pt x="67829" y="46226"/>
                </a:lnTo>
                <a:lnTo>
                  <a:pt x="67924" y="46980"/>
                </a:lnTo>
                <a:lnTo>
                  <a:pt x="67169" y="50943"/>
                </a:lnTo>
                <a:lnTo>
                  <a:pt x="66886" y="52829"/>
                </a:lnTo>
                <a:lnTo>
                  <a:pt x="66791" y="54716"/>
                </a:lnTo>
                <a:lnTo>
                  <a:pt x="66791" y="54810"/>
                </a:lnTo>
                <a:lnTo>
                  <a:pt x="66980" y="55376"/>
                </a:lnTo>
                <a:lnTo>
                  <a:pt x="67169" y="56980"/>
                </a:lnTo>
                <a:lnTo>
                  <a:pt x="67263" y="58395"/>
                </a:lnTo>
                <a:lnTo>
                  <a:pt x="66980" y="58867"/>
                </a:lnTo>
                <a:lnTo>
                  <a:pt x="66697" y="59150"/>
                </a:lnTo>
                <a:lnTo>
                  <a:pt x="66414" y="59339"/>
                </a:lnTo>
                <a:lnTo>
                  <a:pt x="66037" y="59433"/>
                </a:lnTo>
                <a:lnTo>
                  <a:pt x="64999" y="59622"/>
                </a:lnTo>
                <a:lnTo>
                  <a:pt x="63207" y="59905"/>
                </a:lnTo>
                <a:lnTo>
                  <a:pt x="59999" y="60565"/>
                </a:lnTo>
                <a:lnTo>
                  <a:pt x="56697" y="60942"/>
                </a:lnTo>
                <a:lnTo>
                  <a:pt x="53301" y="61225"/>
                </a:lnTo>
                <a:lnTo>
                  <a:pt x="49905" y="61508"/>
                </a:lnTo>
                <a:lnTo>
                  <a:pt x="43113" y="61791"/>
                </a:lnTo>
                <a:lnTo>
                  <a:pt x="39716" y="61980"/>
                </a:lnTo>
                <a:lnTo>
                  <a:pt x="36509" y="62169"/>
                </a:lnTo>
                <a:lnTo>
                  <a:pt x="36698" y="62074"/>
                </a:lnTo>
                <a:lnTo>
                  <a:pt x="36886" y="61886"/>
                </a:lnTo>
                <a:lnTo>
                  <a:pt x="36320" y="61886"/>
                </a:lnTo>
                <a:lnTo>
                  <a:pt x="35566" y="61980"/>
                </a:lnTo>
                <a:lnTo>
                  <a:pt x="34811" y="62074"/>
                </a:lnTo>
                <a:lnTo>
                  <a:pt x="34150" y="62169"/>
                </a:lnTo>
                <a:lnTo>
                  <a:pt x="32924" y="62074"/>
                </a:lnTo>
                <a:lnTo>
                  <a:pt x="31132" y="62263"/>
                </a:lnTo>
                <a:lnTo>
                  <a:pt x="26886" y="62640"/>
                </a:lnTo>
                <a:lnTo>
                  <a:pt x="24528" y="62923"/>
                </a:lnTo>
                <a:lnTo>
                  <a:pt x="22264" y="63112"/>
                </a:lnTo>
                <a:lnTo>
                  <a:pt x="19151" y="63112"/>
                </a:lnTo>
                <a:lnTo>
                  <a:pt x="18302" y="63018"/>
                </a:lnTo>
                <a:lnTo>
                  <a:pt x="19056" y="63018"/>
                </a:lnTo>
                <a:lnTo>
                  <a:pt x="19905" y="62923"/>
                </a:lnTo>
                <a:lnTo>
                  <a:pt x="21604" y="62546"/>
                </a:lnTo>
                <a:lnTo>
                  <a:pt x="21604" y="62546"/>
                </a:lnTo>
                <a:lnTo>
                  <a:pt x="19905" y="62640"/>
                </a:lnTo>
                <a:lnTo>
                  <a:pt x="18207" y="62640"/>
                </a:lnTo>
                <a:lnTo>
                  <a:pt x="14811" y="62735"/>
                </a:lnTo>
                <a:lnTo>
                  <a:pt x="14528" y="62829"/>
                </a:lnTo>
                <a:lnTo>
                  <a:pt x="6509" y="62735"/>
                </a:lnTo>
                <a:lnTo>
                  <a:pt x="6415" y="61886"/>
                </a:lnTo>
                <a:lnTo>
                  <a:pt x="6415" y="61603"/>
                </a:lnTo>
                <a:lnTo>
                  <a:pt x="6509" y="61508"/>
                </a:lnTo>
                <a:lnTo>
                  <a:pt x="6698" y="61980"/>
                </a:lnTo>
                <a:lnTo>
                  <a:pt x="6509" y="58112"/>
                </a:lnTo>
                <a:lnTo>
                  <a:pt x="6321" y="54244"/>
                </a:lnTo>
                <a:lnTo>
                  <a:pt x="6038" y="50471"/>
                </a:lnTo>
                <a:lnTo>
                  <a:pt x="5943" y="48490"/>
                </a:lnTo>
                <a:lnTo>
                  <a:pt x="5943" y="47924"/>
                </a:lnTo>
                <a:lnTo>
                  <a:pt x="5849" y="46414"/>
                </a:lnTo>
                <a:lnTo>
                  <a:pt x="5943" y="44811"/>
                </a:lnTo>
                <a:lnTo>
                  <a:pt x="6132" y="41414"/>
                </a:lnTo>
                <a:lnTo>
                  <a:pt x="6132" y="39622"/>
                </a:lnTo>
                <a:lnTo>
                  <a:pt x="6132" y="38018"/>
                </a:lnTo>
                <a:lnTo>
                  <a:pt x="5849" y="36415"/>
                </a:lnTo>
                <a:lnTo>
                  <a:pt x="5660" y="35754"/>
                </a:lnTo>
                <a:lnTo>
                  <a:pt x="5472" y="35094"/>
                </a:lnTo>
                <a:lnTo>
                  <a:pt x="5566" y="35849"/>
                </a:lnTo>
                <a:lnTo>
                  <a:pt x="5660" y="36698"/>
                </a:lnTo>
                <a:lnTo>
                  <a:pt x="5566" y="38301"/>
                </a:lnTo>
                <a:lnTo>
                  <a:pt x="5283" y="35566"/>
                </a:lnTo>
                <a:lnTo>
                  <a:pt x="4811" y="32452"/>
                </a:lnTo>
                <a:lnTo>
                  <a:pt x="4717" y="30943"/>
                </a:lnTo>
                <a:lnTo>
                  <a:pt x="4623" y="29434"/>
                </a:lnTo>
                <a:lnTo>
                  <a:pt x="4717" y="28113"/>
                </a:lnTo>
                <a:lnTo>
                  <a:pt x="5000" y="26886"/>
                </a:lnTo>
                <a:lnTo>
                  <a:pt x="4906" y="24717"/>
                </a:lnTo>
                <a:lnTo>
                  <a:pt x="5000" y="25283"/>
                </a:lnTo>
                <a:lnTo>
                  <a:pt x="5000" y="24811"/>
                </a:lnTo>
                <a:lnTo>
                  <a:pt x="5000" y="24339"/>
                </a:lnTo>
                <a:lnTo>
                  <a:pt x="4906" y="23302"/>
                </a:lnTo>
                <a:lnTo>
                  <a:pt x="4811" y="21981"/>
                </a:lnTo>
                <a:lnTo>
                  <a:pt x="4623" y="20283"/>
                </a:lnTo>
                <a:lnTo>
                  <a:pt x="4340" y="19528"/>
                </a:lnTo>
                <a:lnTo>
                  <a:pt x="4057" y="18679"/>
                </a:lnTo>
                <a:lnTo>
                  <a:pt x="4057" y="18773"/>
                </a:lnTo>
                <a:lnTo>
                  <a:pt x="4245" y="28868"/>
                </a:lnTo>
                <a:lnTo>
                  <a:pt x="4623" y="38962"/>
                </a:lnTo>
                <a:lnTo>
                  <a:pt x="4528" y="38490"/>
                </a:lnTo>
                <a:lnTo>
                  <a:pt x="4528" y="39528"/>
                </a:lnTo>
                <a:lnTo>
                  <a:pt x="4528" y="41980"/>
                </a:lnTo>
                <a:lnTo>
                  <a:pt x="4528" y="43301"/>
                </a:lnTo>
                <a:lnTo>
                  <a:pt x="4434" y="44622"/>
                </a:lnTo>
                <a:lnTo>
                  <a:pt x="4434" y="46037"/>
                </a:lnTo>
                <a:lnTo>
                  <a:pt x="4434" y="47358"/>
                </a:lnTo>
                <a:lnTo>
                  <a:pt x="4340" y="49056"/>
                </a:lnTo>
                <a:lnTo>
                  <a:pt x="4245" y="50848"/>
                </a:lnTo>
                <a:lnTo>
                  <a:pt x="4151" y="54716"/>
                </a:lnTo>
                <a:lnTo>
                  <a:pt x="4340" y="58773"/>
                </a:lnTo>
                <a:lnTo>
                  <a:pt x="4528" y="60754"/>
                </a:lnTo>
                <a:lnTo>
                  <a:pt x="4811" y="62640"/>
                </a:lnTo>
                <a:lnTo>
                  <a:pt x="2170" y="62546"/>
                </a:lnTo>
                <a:lnTo>
                  <a:pt x="2264" y="58207"/>
                </a:lnTo>
                <a:lnTo>
                  <a:pt x="2359" y="53773"/>
                </a:lnTo>
                <a:lnTo>
                  <a:pt x="2547" y="49433"/>
                </a:lnTo>
                <a:lnTo>
                  <a:pt x="2830" y="45094"/>
                </a:lnTo>
                <a:lnTo>
                  <a:pt x="2736" y="45094"/>
                </a:lnTo>
                <a:lnTo>
                  <a:pt x="2925" y="41509"/>
                </a:lnTo>
                <a:lnTo>
                  <a:pt x="2925" y="42263"/>
                </a:lnTo>
                <a:lnTo>
                  <a:pt x="3208" y="34245"/>
                </a:lnTo>
                <a:lnTo>
                  <a:pt x="3774" y="30566"/>
                </a:lnTo>
                <a:lnTo>
                  <a:pt x="3208" y="31981"/>
                </a:lnTo>
                <a:lnTo>
                  <a:pt x="3113" y="31698"/>
                </a:lnTo>
                <a:lnTo>
                  <a:pt x="3113" y="31226"/>
                </a:lnTo>
                <a:lnTo>
                  <a:pt x="3208" y="30471"/>
                </a:lnTo>
                <a:lnTo>
                  <a:pt x="3113" y="30943"/>
                </a:lnTo>
                <a:lnTo>
                  <a:pt x="3208" y="29528"/>
                </a:lnTo>
                <a:lnTo>
                  <a:pt x="3396" y="28019"/>
                </a:lnTo>
                <a:lnTo>
                  <a:pt x="3491" y="27075"/>
                </a:lnTo>
                <a:lnTo>
                  <a:pt x="3585" y="26886"/>
                </a:lnTo>
                <a:lnTo>
                  <a:pt x="3585" y="27075"/>
                </a:lnTo>
                <a:lnTo>
                  <a:pt x="3585" y="27736"/>
                </a:lnTo>
                <a:lnTo>
                  <a:pt x="3774" y="26132"/>
                </a:lnTo>
                <a:lnTo>
                  <a:pt x="3774" y="21887"/>
                </a:lnTo>
                <a:lnTo>
                  <a:pt x="3774" y="19717"/>
                </a:lnTo>
                <a:lnTo>
                  <a:pt x="3868" y="17547"/>
                </a:lnTo>
                <a:lnTo>
                  <a:pt x="3774" y="16321"/>
                </a:lnTo>
                <a:lnTo>
                  <a:pt x="3679" y="15094"/>
                </a:lnTo>
                <a:lnTo>
                  <a:pt x="3679" y="12547"/>
                </a:lnTo>
                <a:lnTo>
                  <a:pt x="3868" y="9906"/>
                </a:lnTo>
                <a:lnTo>
                  <a:pt x="4151" y="7359"/>
                </a:lnTo>
                <a:lnTo>
                  <a:pt x="4057" y="15566"/>
                </a:lnTo>
                <a:lnTo>
                  <a:pt x="4245" y="16132"/>
                </a:lnTo>
                <a:lnTo>
                  <a:pt x="4245" y="14717"/>
                </a:lnTo>
                <a:lnTo>
                  <a:pt x="4245" y="14151"/>
                </a:lnTo>
                <a:lnTo>
                  <a:pt x="4151" y="14623"/>
                </a:lnTo>
                <a:lnTo>
                  <a:pt x="4151" y="13208"/>
                </a:lnTo>
                <a:lnTo>
                  <a:pt x="4151" y="11792"/>
                </a:lnTo>
                <a:lnTo>
                  <a:pt x="4245" y="9057"/>
                </a:lnTo>
                <a:lnTo>
                  <a:pt x="4340" y="9434"/>
                </a:lnTo>
                <a:lnTo>
                  <a:pt x="4434" y="8208"/>
                </a:lnTo>
                <a:lnTo>
                  <a:pt x="4717" y="7264"/>
                </a:lnTo>
                <a:lnTo>
                  <a:pt x="5000" y="6415"/>
                </a:lnTo>
                <a:lnTo>
                  <a:pt x="5472" y="5755"/>
                </a:lnTo>
                <a:lnTo>
                  <a:pt x="6038" y="5661"/>
                </a:lnTo>
                <a:lnTo>
                  <a:pt x="6226" y="5661"/>
                </a:lnTo>
                <a:lnTo>
                  <a:pt x="6038" y="6132"/>
                </a:lnTo>
                <a:lnTo>
                  <a:pt x="5849" y="6698"/>
                </a:lnTo>
                <a:lnTo>
                  <a:pt x="5849" y="7359"/>
                </a:lnTo>
                <a:lnTo>
                  <a:pt x="6038" y="8019"/>
                </a:lnTo>
                <a:lnTo>
                  <a:pt x="5943" y="8774"/>
                </a:lnTo>
                <a:lnTo>
                  <a:pt x="6038" y="10566"/>
                </a:lnTo>
                <a:lnTo>
                  <a:pt x="6038" y="11698"/>
                </a:lnTo>
                <a:lnTo>
                  <a:pt x="6132" y="12547"/>
                </a:lnTo>
                <a:lnTo>
                  <a:pt x="6038" y="10377"/>
                </a:lnTo>
                <a:lnTo>
                  <a:pt x="6038" y="8208"/>
                </a:lnTo>
                <a:lnTo>
                  <a:pt x="6226" y="8679"/>
                </a:lnTo>
                <a:lnTo>
                  <a:pt x="6321" y="6793"/>
                </a:lnTo>
                <a:lnTo>
                  <a:pt x="6415" y="5944"/>
                </a:lnTo>
                <a:lnTo>
                  <a:pt x="6415" y="5849"/>
                </a:lnTo>
                <a:lnTo>
                  <a:pt x="6415" y="5566"/>
                </a:lnTo>
                <a:lnTo>
                  <a:pt x="8208" y="5283"/>
                </a:lnTo>
                <a:lnTo>
                  <a:pt x="9906" y="5000"/>
                </a:lnTo>
                <a:lnTo>
                  <a:pt x="11604" y="4623"/>
                </a:lnTo>
                <a:lnTo>
                  <a:pt x="13302" y="4340"/>
                </a:lnTo>
                <a:lnTo>
                  <a:pt x="13302" y="4340"/>
                </a:lnTo>
                <a:lnTo>
                  <a:pt x="11226" y="4623"/>
                </a:lnTo>
                <a:lnTo>
                  <a:pt x="9434" y="4906"/>
                </a:lnTo>
                <a:lnTo>
                  <a:pt x="6415" y="5472"/>
                </a:lnTo>
                <a:lnTo>
                  <a:pt x="6415" y="5283"/>
                </a:lnTo>
                <a:lnTo>
                  <a:pt x="6321" y="5472"/>
                </a:lnTo>
                <a:lnTo>
                  <a:pt x="5472" y="5661"/>
                </a:lnTo>
                <a:lnTo>
                  <a:pt x="5660" y="5472"/>
                </a:lnTo>
                <a:lnTo>
                  <a:pt x="6415" y="5283"/>
                </a:lnTo>
                <a:lnTo>
                  <a:pt x="5849" y="5283"/>
                </a:lnTo>
                <a:lnTo>
                  <a:pt x="6226" y="5000"/>
                </a:lnTo>
                <a:lnTo>
                  <a:pt x="6509" y="4717"/>
                </a:lnTo>
                <a:lnTo>
                  <a:pt x="6509" y="4717"/>
                </a:lnTo>
                <a:lnTo>
                  <a:pt x="6415" y="5283"/>
                </a:lnTo>
                <a:lnTo>
                  <a:pt x="6415" y="5283"/>
                </a:lnTo>
                <a:lnTo>
                  <a:pt x="6887" y="4811"/>
                </a:lnTo>
                <a:lnTo>
                  <a:pt x="7453" y="4340"/>
                </a:lnTo>
                <a:lnTo>
                  <a:pt x="8113" y="4151"/>
                </a:lnTo>
                <a:lnTo>
                  <a:pt x="8962" y="3962"/>
                </a:lnTo>
                <a:lnTo>
                  <a:pt x="9811" y="3868"/>
                </a:lnTo>
                <a:lnTo>
                  <a:pt x="10755" y="3868"/>
                </a:lnTo>
                <a:lnTo>
                  <a:pt x="12830" y="3962"/>
                </a:lnTo>
                <a:lnTo>
                  <a:pt x="15189" y="4151"/>
                </a:lnTo>
                <a:lnTo>
                  <a:pt x="15189" y="4151"/>
                </a:lnTo>
                <a:lnTo>
                  <a:pt x="15755" y="4057"/>
                </a:lnTo>
                <a:lnTo>
                  <a:pt x="18113" y="3585"/>
                </a:lnTo>
                <a:lnTo>
                  <a:pt x="21037" y="2925"/>
                </a:lnTo>
                <a:lnTo>
                  <a:pt x="24151" y="2453"/>
                </a:lnTo>
                <a:lnTo>
                  <a:pt x="24811" y="2736"/>
                </a:lnTo>
                <a:lnTo>
                  <a:pt x="25660" y="2925"/>
                </a:lnTo>
                <a:lnTo>
                  <a:pt x="22075" y="3585"/>
                </a:lnTo>
                <a:lnTo>
                  <a:pt x="19717" y="3962"/>
                </a:lnTo>
                <a:lnTo>
                  <a:pt x="21509" y="3774"/>
                </a:lnTo>
                <a:lnTo>
                  <a:pt x="23302" y="3585"/>
                </a:lnTo>
                <a:lnTo>
                  <a:pt x="23207" y="3617"/>
                </a:lnTo>
                <a:lnTo>
                  <a:pt x="23207" y="3617"/>
                </a:lnTo>
                <a:lnTo>
                  <a:pt x="21698" y="3868"/>
                </a:lnTo>
                <a:lnTo>
                  <a:pt x="20000" y="4151"/>
                </a:lnTo>
                <a:lnTo>
                  <a:pt x="26320" y="3491"/>
                </a:lnTo>
                <a:lnTo>
                  <a:pt x="29434" y="3113"/>
                </a:lnTo>
                <a:lnTo>
                  <a:pt x="32547" y="2925"/>
                </a:lnTo>
                <a:lnTo>
                  <a:pt x="32547" y="2925"/>
                </a:lnTo>
                <a:lnTo>
                  <a:pt x="31320" y="3208"/>
                </a:lnTo>
                <a:lnTo>
                  <a:pt x="32452" y="3113"/>
                </a:lnTo>
                <a:lnTo>
                  <a:pt x="33679" y="2925"/>
                </a:lnTo>
                <a:lnTo>
                  <a:pt x="34811" y="2830"/>
                </a:lnTo>
                <a:lnTo>
                  <a:pt x="36037" y="2736"/>
                </a:lnTo>
                <a:lnTo>
                  <a:pt x="35754" y="2736"/>
                </a:lnTo>
                <a:lnTo>
                  <a:pt x="35754" y="2642"/>
                </a:lnTo>
                <a:lnTo>
                  <a:pt x="36226" y="2642"/>
                </a:lnTo>
                <a:lnTo>
                  <a:pt x="36415" y="2547"/>
                </a:lnTo>
                <a:lnTo>
                  <a:pt x="34905" y="2547"/>
                </a:lnTo>
                <a:lnTo>
                  <a:pt x="35660" y="2453"/>
                </a:lnTo>
                <a:lnTo>
                  <a:pt x="36132" y="2453"/>
                </a:lnTo>
                <a:lnTo>
                  <a:pt x="37358" y="2359"/>
                </a:lnTo>
                <a:lnTo>
                  <a:pt x="37830" y="2359"/>
                </a:lnTo>
                <a:lnTo>
                  <a:pt x="38207" y="2264"/>
                </a:lnTo>
                <a:lnTo>
                  <a:pt x="36509" y="2359"/>
                </a:lnTo>
                <a:lnTo>
                  <a:pt x="36509" y="2359"/>
                </a:lnTo>
                <a:lnTo>
                  <a:pt x="38207" y="2170"/>
                </a:lnTo>
                <a:lnTo>
                  <a:pt x="39811" y="2170"/>
                </a:lnTo>
                <a:lnTo>
                  <a:pt x="40188" y="2264"/>
                </a:lnTo>
                <a:lnTo>
                  <a:pt x="39905" y="2076"/>
                </a:lnTo>
                <a:lnTo>
                  <a:pt x="41603" y="2076"/>
                </a:lnTo>
                <a:lnTo>
                  <a:pt x="41037" y="2170"/>
                </a:lnTo>
                <a:lnTo>
                  <a:pt x="43773" y="2076"/>
                </a:lnTo>
                <a:lnTo>
                  <a:pt x="43207" y="2076"/>
                </a:lnTo>
                <a:lnTo>
                  <a:pt x="44528" y="1981"/>
                </a:lnTo>
                <a:lnTo>
                  <a:pt x="44811" y="1981"/>
                </a:lnTo>
                <a:lnTo>
                  <a:pt x="45094" y="1887"/>
                </a:lnTo>
                <a:lnTo>
                  <a:pt x="45754" y="1887"/>
                </a:lnTo>
                <a:lnTo>
                  <a:pt x="47263" y="1793"/>
                </a:lnTo>
                <a:close/>
                <a:moveTo>
                  <a:pt x="52263" y="65754"/>
                </a:moveTo>
                <a:lnTo>
                  <a:pt x="51792" y="65848"/>
                </a:lnTo>
                <a:lnTo>
                  <a:pt x="51697" y="65848"/>
                </a:lnTo>
                <a:lnTo>
                  <a:pt x="48867" y="66131"/>
                </a:lnTo>
                <a:lnTo>
                  <a:pt x="50565" y="65848"/>
                </a:lnTo>
                <a:lnTo>
                  <a:pt x="52263" y="65754"/>
                </a:lnTo>
                <a:close/>
                <a:moveTo>
                  <a:pt x="66697" y="61037"/>
                </a:moveTo>
                <a:lnTo>
                  <a:pt x="66603" y="61131"/>
                </a:lnTo>
                <a:lnTo>
                  <a:pt x="65848" y="61414"/>
                </a:lnTo>
                <a:lnTo>
                  <a:pt x="64999" y="61603"/>
                </a:lnTo>
                <a:lnTo>
                  <a:pt x="63018" y="61791"/>
                </a:lnTo>
                <a:lnTo>
                  <a:pt x="64905" y="61697"/>
                </a:lnTo>
                <a:lnTo>
                  <a:pt x="66508" y="61320"/>
                </a:lnTo>
                <a:lnTo>
                  <a:pt x="66037" y="61980"/>
                </a:lnTo>
                <a:lnTo>
                  <a:pt x="65471" y="62546"/>
                </a:lnTo>
                <a:lnTo>
                  <a:pt x="64810" y="63018"/>
                </a:lnTo>
                <a:lnTo>
                  <a:pt x="64056" y="63301"/>
                </a:lnTo>
                <a:lnTo>
                  <a:pt x="63301" y="63584"/>
                </a:lnTo>
                <a:lnTo>
                  <a:pt x="62452" y="63772"/>
                </a:lnTo>
                <a:lnTo>
                  <a:pt x="61509" y="63961"/>
                </a:lnTo>
                <a:lnTo>
                  <a:pt x="60565" y="64055"/>
                </a:lnTo>
                <a:lnTo>
                  <a:pt x="58678" y="64150"/>
                </a:lnTo>
                <a:lnTo>
                  <a:pt x="53018" y="64150"/>
                </a:lnTo>
                <a:lnTo>
                  <a:pt x="46037" y="64810"/>
                </a:lnTo>
                <a:lnTo>
                  <a:pt x="39528" y="65282"/>
                </a:lnTo>
                <a:lnTo>
                  <a:pt x="36320" y="65471"/>
                </a:lnTo>
                <a:lnTo>
                  <a:pt x="33018" y="65659"/>
                </a:lnTo>
                <a:lnTo>
                  <a:pt x="29622" y="65754"/>
                </a:lnTo>
                <a:lnTo>
                  <a:pt x="23962" y="65754"/>
                </a:lnTo>
                <a:lnTo>
                  <a:pt x="21698" y="65942"/>
                </a:lnTo>
                <a:lnTo>
                  <a:pt x="17264" y="66225"/>
                </a:lnTo>
                <a:lnTo>
                  <a:pt x="17830" y="66037"/>
                </a:lnTo>
                <a:lnTo>
                  <a:pt x="16698" y="65942"/>
                </a:lnTo>
                <a:lnTo>
                  <a:pt x="16509" y="65942"/>
                </a:lnTo>
                <a:lnTo>
                  <a:pt x="15094" y="66037"/>
                </a:lnTo>
                <a:lnTo>
                  <a:pt x="15660" y="66131"/>
                </a:lnTo>
                <a:lnTo>
                  <a:pt x="16132" y="66037"/>
                </a:lnTo>
                <a:lnTo>
                  <a:pt x="15943" y="66131"/>
                </a:lnTo>
                <a:lnTo>
                  <a:pt x="16604" y="66225"/>
                </a:lnTo>
                <a:lnTo>
                  <a:pt x="14434" y="66320"/>
                </a:lnTo>
                <a:lnTo>
                  <a:pt x="12170" y="66414"/>
                </a:lnTo>
                <a:lnTo>
                  <a:pt x="13773" y="66225"/>
                </a:lnTo>
                <a:lnTo>
                  <a:pt x="15000" y="66037"/>
                </a:lnTo>
                <a:lnTo>
                  <a:pt x="12453" y="66225"/>
                </a:lnTo>
                <a:lnTo>
                  <a:pt x="11604" y="66320"/>
                </a:lnTo>
                <a:lnTo>
                  <a:pt x="11604" y="66225"/>
                </a:lnTo>
                <a:lnTo>
                  <a:pt x="11887" y="66225"/>
                </a:lnTo>
                <a:lnTo>
                  <a:pt x="12736" y="66037"/>
                </a:lnTo>
                <a:lnTo>
                  <a:pt x="9906" y="66225"/>
                </a:lnTo>
                <a:lnTo>
                  <a:pt x="8962" y="66414"/>
                </a:lnTo>
                <a:lnTo>
                  <a:pt x="10000" y="66414"/>
                </a:lnTo>
                <a:lnTo>
                  <a:pt x="8396" y="66697"/>
                </a:lnTo>
                <a:lnTo>
                  <a:pt x="7830" y="66697"/>
                </a:lnTo>
                <a:lnTo>
                  <a:pt x="7358" y="66603"/>
                </a:lnTo>
                <a:lnTo>
                  <a:pt x="7075" y="66414"/>
                </a:lnTo>
                <a:lnTo>
                  <a:pt x="6792" y="66131"/>
                </a:lnTo>
                <a:lnTo>
                  <a:pt x="6604" y="65565"/>
                </a:lnTo>
                <a:lnTo>
                  <a:pt x="6604" y="64810"/>
                </a:lnTo>
                <a:lnTo>
                  <a:pt x="6415" y="66225"/>
                </a:lnTo>
                <a:lnTo>
                  <a:pt x="6509" y="64527"/>
                </a:lnTo>
                <a:lnTo>
                  <a:pt x="20188" y="64433"/>
                </a:lnTo>
                <a:lnTo>
                  <a:pt x="20188" y="64433"/>
                </a:lnTo>
                <a:lnTo>
                  <a:pt x="19434" y="64621"/>
                </a:lnTo>
                <a:lnTo>
                  <a:pt x="23585" y="64527"/>
                </a:lnTo>
                <a:lnTo>
                  <a:pt x="25660" y="64433"/>
                </a:lnTo>
                <a:lnTo>
                  <a:pt x="27641" y="64338"/>
                </a:lnTo>
                <a:lnTo>
                  <a:pt x="25754" y="64244"/>
                </a:lnTo>
                <a:lnTo>
                  <a:pt x="31132" y="63772"/>
                </a:lnTo>
                <a:lnTo>
                  <a:pt x="36698" y="63301"/>
                </a:lnTo>
                <a:lnTo>
                  <a:pt x="42264" y="62829"/>
                </a:lnTo>
                <a:lnTo>
                  <a:pt x="47830" y="62640"/>
                </a:lnTo>
                <a:lnTo>
                  <a:pt x="46414" y="62829"/>
                </a:lnTo>
                <a:lnTo>
                  <a:pt x="44999" y="63018"/>
                </a:lnTo>
                <a:lnTo>
                  <a:pt x="48867" y="62735"/>
                </a:lnTo>
                <a:lnTo>
                  <a:pt x="52358" y="62452"/>
                </a:lnTo>
                <a:lnTo>
                  <a:pt x="53207" y="62357"/>
                </a:lnTo>
                <a:lnTo>
                  <a:pt x="52452" y="62452"/>
                </a:lnTo>
                <a:lnTo>
                  <a:pt x="55660" y="62169"/>
                </a:lnTo>
                <a:lnTo>
                  <a:pt x="54056" y="62357"/>
                </a:lnTo>
                <a:lnTo>
                  <a:pt x="56320" y="62357"/>
                </a:lnTo>
                <a:lnTo>
                  <a:pt x="58395" y="62169"/>
                </a:lnTo>
                <a:lnTo>
                  <a:pt x="60471" y="61980"/>
                </a:lnTo>
                <a:lnTo>
                  <a:pt x="64622" y="61508"/>
                </a:lnTo>
                <a:lnTo>
                  <a:pt x="63584" y="61508"/>
                </a:lnTo>
                <a:lnTo>
                  <a:pt x="65188" y="61320"/>
                </a:lnTo>
                <a:lnTo>
                  <a:pt x="65942" y="61225"/>
                </a:lnTo>
                <a:lnTo>
                  <a:pt x="66697" y="61037"/>
                </a:lnTo>
                <a:close/>
                <a:moveTo>
                  <a:pt x="56131" y="0"/>
                </a:moveTo>
                <a:lnTo>
                  <a:pt x="54056" y="95"/>
                </a:lnTo>
                <a:lnTo>
                  <a:pt x="49999" y="472"/>
                </a:lnTo>
                <a:lnTo>
                  <a:pt x="49905" y="472"/>
                </a:lnTo>
                <a:lnTo>
                  <a:pt x="50188" y="378"/>
                </a:lnTo>
                <a:lnTo>
                  <a:pt x="46131" y="378"/>
                </a:lnTo>
                <a:lnTo>
                  <a:pt x="44999" y="566"/>
                </a:lnTo>
                <a:lnTo>
                  <a:pt x="45848" y="661"/>
                </a:lnTo>
                <a:lnTo>
                  <a:pt x="45848" y="661"/>
                </a:lnTo>
                <a:lnTo>
                  <a:pt x="45094" y="566"/>
                </a:lnTo>
                <a:lnTo>
                  <a:pt x="46037" y="661"/>
                </a:lnTo>
                <a:lnTo>
                  <a:pt x="45943" y="661"/>
                </a:lnTo>
                <a:lnTo>
                  <a:pt x="40377" y="849"/>
                </a:lnTo>
                <a:lnTo>
                  <a:pt x="34622" y="1038"/>
                </a:lnTo>
                <a:lnTo>
                  <a:pt x="34245" y="1038"/>
                </a:lnTo>
                <a:lnTo>
                  <a:pt x="30943" y="1227"/>
                </a:lnTo>
                <a:lnTo>
                  <a:pt x="29905" y="1132"/>
                </a:lnTo>
                <a:lnTo>
                  <a:pt x="28679" y="1227"/>
                </a:lnTo>
                <a:lnTo>
                  <a:pt x="26132" y="1510"/>
                </a:lnTo>
                <a:lnTo>
                  <a:pt x="20566" y="1887"/>
                </a:lnTo>
                <a:lnTo>
                  <a:pt x="20094" y="1887"/>
                </a:lnTo>
                <a:lnTo>
                  <a:pt x="19434" y="1793"/>
                </a:lnTo>
                <a:lnTo>
                  <a:pt x="19245" y="1793"/>
                </a:lnTo>
                <a:lnTo>
                  <a:pt x="19434" y="1887"/>
                </a:lnTo>
                <a:lnTo>
                  <a:pt x="19811" y="1981"/>
                </a:lnTo>
                <a:lnTo>
                  <a:pt x="17453" y="2170"/>
                </a:lnTo>
                <a:lnTo>
                  <a:pt x="12830" y="2170"/>
                </a:lnTo>
                <a:lnTo>
                  <a:pt x="11415" y="2359"/>
                </a:lnTo>
                <a:lnTo>
                  <a:pt x="8962" y="2547"/>
                </a:lnTo>
                <a:lnTo>
                  <a:pt x="8113" y="3113"/>
                </a:lnTo>
                <a:lnTo>
                  <a:pt x="7170" y="3302"/>
                </a:lnTo>
                <a:lnTo>
                  <a:pt x="5377" y="3679"/>
                </a:lnTo>
                <a:lnTo>
                  <a:pt x="4245" y="3868"/>
                </a:lnTo>
                <a:lnTo>
                  <a:pt x="4245" y="3113"/>
                </a:lnTo>
                <a:lnTo>
                  <a:pt x="4151" y="3868"/>
                </a:lnTo>
                <a:lnTo>
                  <a:pt x="3774" y="4057"/>
                </a:lnTo>
                <a:lnTo>
                  <a:pt x="3585" y="4151"/>
                </a:lnTo>
                <a:lnTo>
                  <a:pt x="3396" y="4340"/>
                </a:lnTo>
                <a:lnTo>
                  <a:pt x="3208" y="4623"/>
                </a:lnTo>
                <a:lnTo>
                  <a:pt x="2925" y="5472"/>
                </a:lnTo>
                <a:lnTo>
                  <a:pt x="2453" y="7076"/>
                </a:lnTo>
                <a:lnTo>
                  <a:pt x="2264" y="7830"/>
                </a:lnTo>
                <a:lnTo>
                  <a:pt x="2076" y="8585"/>
                </a:lnTo>
                <a:lnTo>
                  <a:pt x="1793" y="10283"/>
                </a:lnTo>
                <a:lnTo>
                  <a:pt x="1698" y="12075"/>
                </a:lnTo>
                <a:lnTo>
                  <a:pt x="1698" y="13868"/>
                </a:lnTo>
                <a:lnTo>
                  <a:pt x="1793" y="17547"/>
                </a:lnTo>
                <a:lnTo>
                  <a:pt x="1793" y="19339"/>
                </a:lnTo>
                <a:lnTo>
                  <a:pt x="1793" y="20943"/>
                </a:lnTo>
                <a:lnTo>
                  <a:pt x="849" y="42735"/>
                </a:lnTo>
                <a:lnTo>
                  <a:pt x="0" y="64527"/>
                </a:lnTo>
                <a:lnTo>
                  <a:pt x="5094" y="64527"/>
                </a:lnTo>
                <a:lnTo>
                  <a:pt x="5377" y="66131"/>
                </a:lnTo>
                <a:lnTo>
                  <a:pt x="5472" y="66603"/>
                </a:lnTo>
                <a:lnTo>
                  <a:pt x="5755" y="66980"/>
                </a:lnTo>
                <a:lnTo>
                  <a:pt x="6038" y="67263"/>
                </a:lnTo>
                <a:lnTo>
                  <a:pt x="6415" y="67546"/>
                </a:lnTo>
                <a:lnTo>
                  <a:pt x="7736" y="67923"/>
                </a:lnTo>
                <a:lnTo>
                  <a:pt x="9057" y="68206"/>
                </a:lnTo>
                <a:lnTo>
                  <a:pt x="10377" y="68395"/>
                </a:lnTo>
                <a:lnTo>
                  <a:pt x="11887" y="68584"/>
                </a:lnTo>
                <a:lnTo>
                  <a:pt x="16887" y="68584"/>
                </a:lnTo>
                <a:lnTo>
                  <a:pt x="20377" y="68301"/>
                </a:lnTo>
                <a:lnTo>
                  <a:pt x="27547" y="67640"/>
                </a:lnTo>
                <a:lnTo>
                  <a:pt x="30849" y="67357"/>
                </a:lnTo>
                <a:lnTo>
                  <a:pt x="33867" y="67169"/>
                </a:lnTo>
                <a:lnTo>
                  <a:pt x="38396" y="66980"/>
                </a:lnTo>
                <a:lnTo>
                  <a:pt x="42924" y="66603"/>
                </a:lnTo>
                <a:lnTo>
                  <a:pt x="51792" y="65942"/>
                </a:lnTo>
                <a:lnTo>
                  <a:pt x="53112" y="65754"/>
                </a:lnTo>
                <a:lnTo>
                  <a:pt x="53301" y="65754"/>
                </a:lnTo>
                <a:lnTo>
                  <a:pt x="55282" y="65565"/>
                </a:lnTo>
                <a:lnTo>
                  <a:pt x="61697" y="64999"/>
                </a:lnTo>
                <a:lnTo>
                  <a:pt x="62546" y="64905"/>
                </a:lnTo>
                <a:lnTo>
                  <a:pt x="64716" y="64810"/>
                </a:lnTo>
                <a:lnTo>
                  <a:pt x="60943" y="65376"/>
                </a:lnTo>
                <a:lnTo>
                  <a:pt x="64433" y="65093"/>
                </a:lnTo>
                <a:lnTo>
                  <a:pt x="65754" y="64810"/>
                </a:lnTo>
                <a:lnTo>
                  <a:pt x="66225" y="64716"/>
                </a:lnTo>
                <a:lnTo>
                  <a:pt x="66697" y="64527"/>
                </a:lnTo>
                <a:lnTo>
                  <a:pt x="67169" y="64244"/>
                </a:lnTo>
                <a:lnTo>
                  <a:pt x="67452" y="63867"/>
                </a:lnTo>
                <a:lnTo>
                  <a:pt x="67829" y="63489"/>
                </a:lnTo>
                <a:lnTo>
                  <a:pt x="68018" y="63018"/>
                </a:lnTo>
                <a:lnTo>
                  <a:pt x="68301" y="62452"/>
                </a:lnTo>
                <a:lnTo>
                  <a:pt x="68490" y="61791"/>
                </a:lnTo>
                <a:lnTo>
                  <a:pt x="68678" y="60093"/>
                </a:lnTo>
                <a:lnTo>
                  <a:pt x="68961" y="59622"/>
                </a:lnTo>
                <a:lnTo>
                  <a:pt x="69150" y="59056"/>
                </a:lnTo>
                <a:lnTo>
                  <a:pt x="69339" y="58490"/>
                </a:lnTo>
                <a:lnTo>
                  <a:pt x="69433" y="57829"/>
                </a:lnTo>
                <a:lnTo>
                  <a:pt x="69527" y="56225"/>
                </a:lnTo>
                <a:lnTo>
                  <a:pt x="69527" y="54622"/>
                </a:lnTo>
                <a:lnTo>
                  <a:pt x="69339" y="54150"/>
                </a:lnTo>
                <a:lnTo>
                  <a:pt x="69244" y="52358"/>
                </a:lnTo>
                <a:lnTo>
                  <a:pt x="69999" y="46980"/>
                </a:lnTo>
                <a:lnTo>
                  <a:pt x="70754" y="41792"/>
                </a:lnTo>
                <a:lnTo>
                  <a:pt x="71414" y="36603"/>
                </a:lnTo>
                <a:lnTo>
                  <a:pt x="71697" y="34150"/>
                </a:lnTo>
                <a:lnTo>
                  <a:pt x="71886" y="31698"/>
                </a:lnTo>
                <a:lnTo>
                  <a:pt x="71603" y="33113"/>
                </a:lnTo>
                <a:lnTo>
                  <a:pt x="71603" y="32264"/>
                </a:lnTo>
                <a:lnTo>
                  <a:pt x="71508" y="31509"/>
                </a:lnTo>
                <a:lnTo>
                  <a:pt x="71320" y="29717"/>
                </a:lnTo>
                <a:lnTo>
                  <a:pt x="71225" y="28868"/>
                </a:lnTo>
                <a:lnTo>
                  <a:pt x="71131" y="28019"/>
                </a:lnTo>
                <a:lnTo>
                  <a:pt x="71225" y="27264"/>
                </a:lnTo>
                <a:lnTo>
                  <a:pt x="71414" y="26603"/>
                </a:lnTo>
                <a:lnTo>
                  <a:pt x="71558" y="26891"/>
                </a:lnTo>
                <a:lnTo>
                  <a:pt x="71131" y="22453"/>
                </a:lnTo>
                <a:lnTo>
                  <a:pt x="71320" y="23113"/>
                </a:lnTo>
                <a:lnTo>
                  <a:pt x="71037" y="21132"/>
                </a:lnTo>
                <a:lnTo>
                  <a:pt x="70754" y="19056"/>
                </a:lnTo>
                <a:lnTo>
                  <a:pt x="69999" y="15094"/>
                </a:lnTo>
                <a:lnTo>
                  <a:pt x="70376" y="16415"/>
                </a:lnTo>
                <a:lnTo>
                  <a:pt x="69999" y="12830"/>
                </a:lnTo>
                <a:lnTo>
                  <a:pt x="69622" y="10566"/>
                </a:lnTo>
                <a:lnTo>
                  <a:pt x="69150" y="8208"/>
                </a:lnTo>
                <a:lnTo>
                  <a:pt x="68584" y="5944"/>
                </a:lnTo>
                <a:lnTo>
                  <a:pt x="68207" y="4906"/>
                </a:lnTo>
                <a:lnTo>
                  <a:pt x="67829" y="3868"/>
                </a:lnTo>
                <a:lnTo>
                  <a:pt x="67452" y="3019"/>
                </a:lnTo>
                <a:lnTo>
                  <a:pt x="66980" y="2264"/>
                </a:lnTo>
                <a:lnTo>
                  <a:pt x="66508" y="1604"/>
                </a:lnTo>
                <a:lnTo>
                  <a:pt x="65942" y="1227"/>
                </a:lnTo>
                <a:lnTo>
                  <a:pt x="64999" y="849"/>
                </a:lnTo>
                <a:lnTo>
                  <a:pt x="64150" y="661"/>
                </a:lnTo>
                <a:lnTo>
                  <a:pt x="62263" y="283"/>
                </a:lnTo>
                <a:lnTo>
                  <a:pt x="60282" y="95"/>
                </a:lnTo>
                <a:lnTo>
                  <a:pt x="582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6"/>
          <p:cNvSpPr txBox="1">
            <a:spLocks noGrp="1"/>
          </p:cNvSpPr>
          <p:nvPr>
            <p:ph type="title"/>
          </p:nvPr>
        </p:nvSpPr>
        <p:spPr>
          <a:xfrm>
            <a:off x="-6025" y="205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Extra graphics</a:t>
            </a:r>
            <a:endParaRPr/>
          </a:p>
        </p:txBody>
      </p:sp>
      <p:sp>
        <p:nvSpPr>
          <p:cNvPr id="644" name="Google Shape;644;p4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47"/>
          <p:cNvSpPr txBox="1"/>
          <p:nvPr/>
        </p:nvSpPr>
        <p:spPr>
          <a:xfrm>
            <a:off x="6248575" y="312075"/>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solidFill>
                  <a:srgbClr val="FFFFFF"/>
                </a:solidFill>
                <a:latin typeface="Sniglet"/>
                <a:ea typeface="Sniglet"/>
                <a:cs typeface="Sniglet"/>
                <a:sym typeface="Sniglet"/>
              </a:rPr>
              <a:t>SlidesCarnival icons are editable shapes. </a:t>
            </a:r>
            <a:endParaRPr sz="900">
              <a:solidFill>
                <a:srgbClr val="FFFFFF"/>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endParaRPr sz="900">
              <a:solidFill>
                <a:srgbClr val="FFFFFF"/>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r>
              <a:rPr lang="en" sz="900">
                <a:solidFill>
                  <a:srgbClr val="FFFFFF"/>
                </a:solidFill>
                <a:latin typeface="Sniglet"/>
                <a:ea typeface="Sniglet"/>
                <a:cs typeface="Sniglet"/>
                <a:sym typeface="Sniglet"/>
              </a:rPr>
              <a:t>This means that you can:</a:t>
            </a:r>
            <a:endParaRPr sz="900">
              <a:solidFill>
                <a:srgbClr val="FFFFFF"/>
              </a:solidFill>
              <a:latin typeface="Sniglet"/>
              <a:ea typeface="Sniglet"/>
              <a:cs typeface="Sniglet"/>
              <a:sym typeface="Sniglet"/>
            </a:endParaRPr>
          </a:p>
          <a:p>
            <a:pPr marL="457200" lvl="0" indent="-285750" algn="l" rtl="0">
              <a:spcBef>
                <a:spcPts val="0"/>
              </a:spcBef>
              <a:spcAft>
                <a:spcPts val="0"/>
              </a:spcAft>
              <a:buClr>
                <a:srgbClr val="FFFFFF"/>
              </a:buClr>
              <a:buSzPts val="900"/>
              <a:buFont typeface="Sniglet"/>
              <a:buChar char="●"/>
            </a:pPr>
            <a:r>
              <a:rPr lang="en" sz="900">
                <a:solidFill>
                  <a:srgbClr val="FFFFFF"/>
                </a:solidFill>
                <a:latin typeface="Sniglet"/>
                <a:ea typeface="Sniglet"/>
                <a:cs typeface="Sniglet"/>
                <a:sym typeface="Sniglet"/>
              </a:rPr>
              <a:t>Resize them without losing quality.</a:t>
            </a:r>
            <a:endParaRPr sz="900">
              <a:solidFill>
                <a:srgbClr val="FFFFFF"/>
              </a:solidFill>
              <a:latin typeface="Sniglet"/>
              <a:ea typeface="Sniglet"/>
              <a:cs typeface="Sniglet"/>
              <a:sym typeface="Sniglet"/>
            </a:endParaRPr>
          </a:p>
          <a:p>
            <a:pPr marL="457200" lvl="0" indent="-285750" algn="l" rtl="0">
              <a:spcBef>
                <a:spcPts val="0"/>
              </a:spcBef>
              <a:spcAft>
                <a:spcPts val="0"/>
              </a:spcAft>
              <a:buClr>
                <a:srgbClr val="FFFFFF"/>
              </a:buClr>
              <a:buSzPts val="900"/>
              <a:buFont typeface="Sniglet"/>
              <a:buChar char="●"/>
            </a:pPr>
            <a:r>
              <a:rPr lang="en" sz="900">
                <a:solidFill>
                  <a:srgbClr val="FFFFFF"/>
                </a:solidFill>
                <a:latin typeface="Sniglet"/>
                <a:ea typeface="Sniglet"/>
                <a:cs typeface="Sniglet"/>
                <a:sym typeface="Sniglet"/>
              </a:rPr>
              <a:t>Change fill color and opacity.</a:t>
            </a:r>
            <a:endParaRPr sz="900">
              <a:solidFill>
                <a:srgbClr val="FFFFFF"/>
              </a:solidFill>
              <a:latin typeface="Sniglet"/>
              <a:ea typeface="Sniglet"/>
              <a:cs typeface="Sniglet"/>
              <a:sym typeface="Sniglet"/>
            </a:endParaRPr>
          </a:p>
          <a:p>
            <a:pPr marL="0" lvl="0" indent="0" algn="l" rtl="0">
              <a:spcBef>
                <a:spcPts val="0"/>
              </a:spcBef>
              <a:spcAft>
                <a:spcPts val="0"/>
              </a:spcAft>
              <a:buNone/>
            </a:pPr>
            <a:endParaRPr sz="900">
              <a:solidFill>
                <a:srgbClr val="FFFFFF"/>
              </a:solidFill>
              <a:latin typeface="Sniglet"/>
              <a:ea typeface="Sniglet"/>
              <a:cs typeface="Sniglet"/>
              <a:sym typeface="Sniglet"/>
            </a:endParaRPr>
          </a:p>
          <a:p>
            <a:pPr marL="0" lvl="0" indent="0" algn="l" rtl="0">
              <a:spcBef>
                <a:spcPts val="0"/>
              </a:spcBef>
              <a:spcAft>
                <a:spcPts val="0"/>
              </a:spcAft>
              <a:buNone/>
            </a:pPr>
            <a:r>
              <a:rPr lang="en" sz="900">
                <a:solidFill>
                  <a:srgbClr val="FFFFFF"/>
                </a:solidFill>
                <a:latin typeface="Sniglet"/>
                <a:ea typeface="Sniglet"/>
                <a:cs typeface="Sniglet"/>
                <a:sym typeface="Sniglet"/>
              </a:rPr>
              <a:t>Isn’t that nice? :)</a:t>
            </a:r>
            <a:endParaRPr sz="900">
              <a:solidFill>
                <a:srgbClr val="FFFFFF"/>
              </a:solidFill>
              <a:latin typeface="Sniglet"/>
              <a:ea typeface="Sniglet"/>
              <a:cs typeface="Sniglet"/>
              <a:sym typeface="Sniglet"/>
            </a:endParaRPr>
          </a:p>
          <a:p>
            <a:pPr marL="0" lvl="0" indent="0" algn="l" rtl="0">
              <a:spcBef>
                <a:spcPts val="0"/>
              </a:spcBef>
              <a:spcAft>
                <a:spcPts val="0"/>
              </a:spcAft>
              <a:buNone/>
            </a:pPr>
            <a:endParaRPr sz="900">
              <a:solidFill>
                <a:srgbClr val="FFFFFF"/>
              </a:solidFill>
              <a:latin typeface="Sniglet"/>
              <a:ea typeface="Sniglet"/>
              <a:cs typeface="Sniglet"/>
              <a:sym typeface="Sniglet"/>
            </a:endParaRPr>
          </a:p>
          <a:p>
            <a:pPr marL="0" lvl="0" indent="0" algn="l" rtl="0">
              <a:spcBef>
                <a:spcPts val="0"/>
              </a:spcBef>
              <a:spcAft>
                <a:spcPts val="0"/>
              </a:spcAft>
              <a:buNone/>
            </a:pPr>
            <a:r>
              <a:rPr lang="en" sz="900">
                <a:solidFill>
                  <a:srgbClr val="FFFFFF"/>
                </a:solidFill>
                <a:latin typeface="Sniglet"/>
                <a:ea typeface="Sniglet"/>
                <a:cs typeface="Sniglet"/>
                <a:sym typeface="Sniglet"/>
              </a:rPr>
              <a:t>Examples:</a:t>
            </a:r>
            <a:endParaRPr sz="900">
              <a:solidFill>
                <a:srgbClr val="FFFFFF"/>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endParaRPr sz="900">
              <a:solidFill>
                <a:srgbClr val="FFFFFF"/>
              </a:solidFill>
              <a:latin typeface="Sniglet"/>
              <a:ea typeface="Sniglet"/>
              <a:cs typeface="Sniglet"/>
              <a:sym typeface="Sniglet"/>
            </a:endParaRPr>
          </a:p>
          <a:p>
            <a:pPr marL="0" lvl="0" indent="0" algn="l" rtl="0">
              <a:spcBef>
                <a:spcPts val="0"/>
              </a:spcBef>
              <a:spcAft>
                <a:spcPts val="0"/>
              </a:spcAft>
              <a:buNone/>
            </a:pPr>
            <a:endParaRPr sz="900">
              <a:solidFill>
                <a:srgbClr val="FFFFFF"/>
              </a:solidFill>
              <a:latin typeface="Sniglet"/>
              <a:ea typeface="Sniglet"/>
              <a:cs typeface="Sniglet"/>
              <a:sym typeface="Sniglet"/>
            </a:endParaRPr>
          </a:p>
        </p:txBody>
      </p:sp>
      <p:sp>
        <p:nvSpPr>
          <p:cNvPr id="650" name="Google Shape;650;p47"/>
          <p:cNvSpPr/>
          <p:nvPr/>
        </p:nvSpPr>
        <p:spPr>
          <a:xfrm>
            <a:off x="277965" y="271963"/>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7"/>
          <p:cNvSpPr/>
          <p:nvPr/>
        </p:nvSpPr>
        <p:spPr>
          <a:xfrm>
            <a:off x="852801" y="338968"/>
            <a:ext cx="398876" cy="337703"/>
          </a:xfrm>
          <a:custGeom>
            <a:avLst/>
            <a:gdLst/>
            <a:ahLst/>
            <a:cxnLst/>
            <a:rect l="l" t="t" r="r" b="b"/>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7"/>
          <p:cNvSpPr/>
          <p:nvPr/>
        </p:nvSpPr>
        <p:spPr>
          <a:xfrm>
            <a:off x="1445208" y="340017"/>
            <a:ext cx="387139" cy="341965"/>
          </a:xfrm>
          <a:custGeom>
            <a:avLst/>
            <a:gdLst/>
            <a:ahLst/>
            <a:cxnLst/>
            <a:rect l="l" t="t" r="r" b="b"/>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a:off x="2071095" y="330991"/>
            <a:ext cx="315368" cy="354182"/>
          </a:xfrm>
          <a:custGeom>
            <a:avLst/>
            <a:gdLst/>
            <a:ahLst/>
            <a:cxnLst/>
            <a:rect l="l" t="t" r="r" b="b"/>
            <a:pathLst>
              <a:path w="14430" h="16206" extrusionOk="0">
                <a:moveTo>
                  <a:pt x="13724" y="584"/>
                </a:moveTo>
                <a:lnTo>
                  <a:pt x="13724" y="974"/>
                </a:lnTo>
                <a:lnTo>
                  <a:pt x="13748" y="2312"/>
                </a:lnTo>
                <a:lnTo>
                  <a:pt x="13772" y="3139"/>
                </a:lnTo>
                <a:lnTo>
                  <a:pt x="13821" y="3966"/>
                </a:lnTo>
                <a:lnTo>
                  <a:pt x="13967" y="5621"/>
                </a:lnTo>
                <a:lnTo>
                  <a:pt x="13991" y="6375"/>
                </a:lnTo>
                <a:lnTo>
                  <a:pt x="14016" y="7154"/>
                </a:lnTo>
                <a:lnTo>
                  <a:pt x="13991" y="7908"/>
                </a:lnTo>
                <a:lnTo>
                  <a:pt x="13967" y="8687"/>
                </a:lnTo>
                <a:lnTo>
                  <a:pt x="13918" y="9441"/>
                </a:lnTo>
                <a:lnTo>
                  <a:pt x="13870" y="10195"/>
                </a:lnTo>
                <a:lnTo>
                  <a:pt x="13699" y="11728"/>
                </a:lnTo>
                <a:lnTo>
                  <a:pt x="13602" y="11972"/>
                </a:lnTo>
                <a:lnTo>
                  <a:pt x="13480" y="12191"/>
                </a:lnTo>
                <a:lnTo>
                  <a:pt x="13359" y="12361"/>
                </a:lnTo>
                <a:lnTo>
                  <a:pt x="13188" y="12531"/>
                </a:lnTo>
                <a:lnTo>
                  <a:pt x="13261" y="12361"/>
                </a:lnTo>
                <a:lnTo>
                  <a:pt x="13286" y="12191"/>
                </a:lnTo>
                <a:lnTo>
                  <a:pt x="13334" y="12020"/>
                </a:lnTo>
                <a:lnTo>
                  <a:pt x="13334" y="11850"/>
                </a:lnTo>
                <a:lnTo>
                  <a:pt x="13310" y="11777"/>
                </a:lnTo>
                <a:lnTo>
                  <a:pt x="13286" y="11704"/>
                </a:lnTo>
                <a:lnTo>
                  <a:pt x="13237" y="11680"/>
                </a:lnTo>
                <a:lnTo>
                  <a:pt x="13188" y="11704"/>
                </a:lnTo>
                <a:lnTo>
                  <a:pt x="13091" y="11826"/>
                </a:lnTo>
                <a:lnTo>
                  <a:pt x="12994" y="11972"/>
                </a:lnTo>
                <a:lnTo>
                  <a:pt x="12872" y="12288"/>
                </a:lnTo>
                <a:lnTo>
                  <a:pt x="12726" y="12580"/>
                </a:lnTo>
                <a:lnTo>
                  <a:pt x="12677" y="12750"/>
                </a:lnTo>
                <a:lnTo>
                  <a:pt x="12653" y="12896"/>
                </a:lnTo>
                <a:lnTo>
                  <a:pt x="12337" y="13018"/>
                </a:lnTo>
                <a:lnTo>
                  <a:pt x="12337" y="13018"/>
                </a:lnTo>
                <a:lnTo>
                  <a:pt x="12385" y="12799"/>
                </a:lnTo>
                <a:lnTo>
                  <a:pt x="12483" y="12604"/>
                </a:lnTo>
                <a:lnTo>
                  <a:pt x="12604" y="12312"/>
                </a:lnTo>
                <a:lnTo>
                  <a:pt x="12677" y="12142"/>
                </a:lnTo>
                <a:lnTo>
                  <a:pt x="12677" y="12069"/>
                </a:lnTo>
                <a:lnTo>
                  <a:pt x="12677" y="11996"/>
                </a:lnTo>
                <a:lnTo>
                  <a:pt x="12653" y="11972"/>
                </a:lnTo>
                <a:lnTo>
                  <a:pt x="12580" y="11972"/>
                </a:lnTo>
                <a:lnTo>
                  <a:pt x="12507" y="12020"/>
                </a:lnTo>
                <a:lnTo>
                  <a:pt x="12434" y="12069"/>
                </a:lnTo>
                <a:lnTo>
                  <a:pt x="12361" y="12142"/>
                </a:lnTo>
                <a:lnTo>
                  <a:pt x="12239" y="12312"/>
                </a:lnTo>
                <a:lnTo>
                  <a:pt x="12142" y="12458"/>
                </a:lnTo>
                <a:lnTo>
                  <a:pt x="11996" y="12775"/>
                </a:lnTo>
                <a:lnTo>
                  <a:pt x="11947" y="12921"/>
                </a:lnTo>
                <a:lnTo>
                  <a:pt x="11899" y="13091"/>
                </a:lnTo>
                <a:lnTo>
                  <a:pt x="11461" y="13140"/>
                </a:lnTo>
                <a:lnTo>
                  <a:pt x="11704" y="12604"/>
                </a:lnTo>
                <a:lnTo>
                  <a:pt x="11777" y="12483"/>
                </a:lnTo>
                <a:lnTo>
                  <a:pt x="11874" y="12264"/>
                </a:lnTo>
                <a:lnTo>
                  <a:pt x="11923" y="12142"/>
                </a:lnTo>
                <a:lnTo>
                  <a:pt x="11947" y="12045"/>
                </a:lnTo>
                <a:lnTo>
                  <a:pt x="11947" y="11972"/>
                </a:lnTo>
                <a:lnTo>
                  <a:pt x="11923" y="11923"/>
                </a:lnTo>
                <a:lnTo>
                  <a:pt x="11850" y="11899"/>
                </a:lnTo>
                <a:lnTo>
                  <a:pt x="11753" y="11923"/>
                </a:lnTo>
                <a:lnTo>
                  <a:pt x="11680" y="11996"/>
                </a:lnTo>
                <a:lnTo>
                  <a:pt x="11582" y="12069"/>
                </a:lnTo>
                <a:lnTo>
                  <a:pt x="11461" y="12264"/>
                </a:lnTo>
                <a:lnTo>
                  <a:pt x="11363" y="12410"/>
                </a:lnTo>
                <a:lnTo>
                  <a:pt x="11169" y="12702"/>
                </a:lnTo>
                <a:lnTo>
                  <a:pt x="11071" y="12896"/>
                </a:lnTo>
                <a:lnTo>
                  <a:pt x="10974" y="13091"/>
                </a:lnTo>
                <a:lnTo>
                  <a:pt x="10731" y="13042"/>
                </a:lnTo>
                <a:lnTo>
                  <a:pt x="10804" y="12848"/>
                </a:lnTo>
                <a:lnTo>
                  <a:pt x="11023" y="12385"/>
                </a:lnTo>
                <a:lnTo>
                  <a:pt x="11120" y="12166"/>
                </a:lnTo>
                <a:lnTo>
                  <a:pt x="11144" y="12045"/>
                </a:lnTo>
                <a:lnTo>
                  <a:pt x="11169" y="11923"/>
                </a:lnTo>
                <a:lnTo>
                  <a:pt x="11144" y="11874"/>
                </a:lnTo>
                <a:lnTo>
                  <a:pt x="11120" y="11850"/>
                </a:lnTo>
                <a:lnTo>
                  <a:pt x="11071" y="11850"/>
                </a:lnTo>
                <a:lnTo>
                  <a:pt x="10974" y="11947"/>
                </a:lnTo>
                <a:lnTo>
                  <a:pt x="10877" y="12020"/>
                </a:lnTo>
                <a:lnTo>
                  <a:pt x="10731" y="12215"/>
                </a:lnTo>
                <a:lnTo>
                  <a:pt x="10609" y="12434"/>
                </a:lnTo>
                <a:lnTo>
                  <a:pt x="10487" y="12653"/>
                </a:lnTo>
                <a:lnTo>
                  <a:pt x="10341" y="12921"/>
                </a:lnTo>
                <a:lnTo>
                  <a:pt x="10147" y="12799"/>
                </a:lnTo>
                <a:lnTo>
                  <a:pt x="10098" y="12775"/>
                </a:lnTo>
                <a:lnTo>
                  <a:pt x="10171" y="12653"/>
                </a:lnTo>
                <a:lnTo>
                  <a:pt x="10244" y="12531"/>
                </a:lnTo>
                <a:lnTo>
                  <a:pt x="10390" y="12264"/>
                </a:lnTo>
                <a:lnTo>
                  <a:pt x="10439" y="12118"/>
                </a:lnTo>
                <a:lnTo>
                  <a:pt x="10463" y="11996"/>
                </a:lnTo>
                <a:lnTo>
                  <a:pt x="10439" y="11874"/>
                </a:lnTo>
                <a:lnTo>
                  <a:pt x="10390" y="11753"/>
                </a:lnTo>
                <a:lnTo>
                  <a:pt x="10341" y="11728"/>
                </a:lnTo>
                <a:lnTo>
                  <a:pt x="10293" y="11753"/>
                </a:lnTo>
                <a:lnTo>
                  <a:pt x="10171" y="11850"/>
                </a:lnTo>
                <a:lnTo>
                  <a:pt x="10074" y="11996"/>
                </a:lnTo>
                <a:lnTo>
                  <a:pt x="9879" y="12288"/>
                </a:lnTo>
                <a:lnTo>
                  <a:pt x="9806" y="12385"/>
                </a:lnTo>
                <a:lnTo>
                  <a:pt x="9782" y="12191"/>
                </a:lnTo>
                <a:lnTo>
                  <a:pt x="9782" y="11996"/>
                </a:lnTo>
                <a:lnTo>
                  <a:pt x="9806" y="11801"/>
                </a:lnTo>
                <a:lnTo>
                  <a:pt x="9879" y="11607"/>
                </a:lnTo>
                <a:lnTo>
                  <a:pt x="9976" y="11436"/>
                </a:lnTo>
                <a:lnTo>
                  <a:pt x="10098" y="11266"/>
                </a:lnTo>
                <a:lnTo>
                  <a:pt x="10244" y="11120"/>
                </a:lnTo>
                <a:lnTo>
                  <a:pt x="10390" y="10998"/>
                </a:lnTo>
                <a:lnTo>
                  <a:pt x="10633" y="10877"/>
                </a:lnTo>
                <a:lnTo>
                  <a:pt x="10901" y="10804"/>
                </a:lnTo>
                <a:lnTo>
                  <a:pt x="11169" y="10755"/>
                </a:lnTo>
                <a:lnTo>
                  <a:pt x="11436" y="10731"/>
                </a:lnTo>
                <a:lnTo>
                  <a:pt x="11728" y="10682"/>
                </a:lnTo>
                <a:lnTo>
                  <a:pt x="11972" y="10609"/>
                </a:lnTo>
                <a:lnTo>
                  <a:pt x="12215" y="10512"/>
                </a:lnTo>
                <a:lnTo>
                  <a:pt x="12312" y="10439"/>
                </a:lnTo>
                <a:lnTo>
                  <a:pt x="12434" y="10341"/>
                </a:lnTo>
                <a:lnTo>
                  <a:pt x="12507" y="10341"/>
                </a:lnTo>
                <a:lnTo>
                  <a:pt x="12580" y="10317"/>
                </a:lnTo>
                <a:lnTo>
                  <a:pt x="12629" y="10244"/>
                </a:lnTo>
                <a:lnTo>
                  <a:pt x="12653" y="10171"/>
                </a:lnTo>
                <a:lnTo>
                  <a:pt x="12653" y="9830"/>
                </a:lnTo>
                <a:lnTo>
                  <a:pt x="12653" y="9514"/>
                </a:lnTo>
                <a:lnTo>
                  <a:pt x="12653" y="9198"/>
                </a:lnTo>
                <a:lnTo>
                  <a:pt x="12653" y="8857"/>
                </a:lnTo>
                <a:lnTo>
                  <a:pt x="12726" y="8030"/>
                </a:lnTo>
                <a:lnTo>
                  <a:pt x="12823" y="7203"/>
                </a:lnTo>
                <a:lnTo>
                  <a:pt x="12848" y="6789"/>
                </a:lnTo>
                <a:lnTo>
                  <a:pt x="12848" y="6375"/>
                </a:lnTo>
                <a:lnTo>
                  <a:pt x="12823" y="5548"/>
                </a:lnTo>
                <a:lnTo>
                  <a:pt x="12848" y="5232"/>
                </a:lnTo>
                <a:lnTo>
                  <a:pt x="12872" y="4842"/>
                </a:lnTo>
                <a:lnTo>
                  <a:pt x="12872" y="4648"/>
                </a:lnTo>
                <a:lnTo>
                  <a:pt x="12848" y="4477"/>
                </a:lnTo>
                <a:lnTo>
                  <a:pt x="12799" y="4307"/>
                </a:lnTo>
                <a:lnTo>
                  <a:pt x="12726" y="4161"/>
                </a:lnTo>
                <a:lnTo>
                  <a:pt x="12775" y="4112"/>
                </a:lnTo>
                <a:lnTo>
                  <a:pt x="12799" y="4039"/>
                </a:lnTo>
                <a:lnTo>
                  <a:pt x="12823" y="3966"/>
                </a:lnTo>
                <a:lnTo>
                  <a:pt x="12799" y="3893"/>
                </a:lnTo>
                <a:lnTo>
                  <a:pt x="12750" y="3820"/>
                </a:lnTo>
                <a:lnTo>
                  <a:pt x="12702" y="3772"/>
                </a:lnTo>
                <a:lnTo>
                  <a:pt x="12604" y="3747"/>
                </a:lnTo>
                <a:lnTo>
                  <a:pt x="12531" y="3747"/>
                </a:lnTo>
                <a:lnTo>
                  <a:pt x="12045" y="3869"/>
                </a:lnTo>
                <a:lnTo>
                  <a:pt x="11558" y="3991"/>
                </a:lnTo>
                <a:lnTo>
                  <a:pt x="10585" y="4258"/>
                </a:lnTo>
                <a:lnTo>
                  <a:pt x="8468" y="4794"/>
                </a:lnTo>
                <a:lnTo>
                  <a:pt x="7446" y="5061"/>
                </a:lnTo>
                <a:lnTo>
                  <a:pt x="6959" y="5207"/>
                </a:lnTo>
                <a:lnTo>
                  <a:pt x="6448" y="5378"/>
                </a:lnTo>
                <a:lnTo>
                  <a:pt x="5962" y="5548"/>
                </a:lnTo>
                <a:lnTo>
                  <a:pt x="5499" y="5743"/>
                </a:lnTo>
                <a:lnTo>
                  <a:pt x="5013" y="5986"/>
                </a:lnTo>
                <a:lnTo>
                  <a:pt x="4575" y="6229"/>
                </a:lnTo>
                <a:lnTo>
                  <a:pt x="4526" y="6254"/>
                </a:lnTo>
                <a:lnTo>
                  <a:pt x="4526" y="6302"/>
                </a:lnTo>
                <a:lnTo>
                  <a:pt x="4526" y="6351"/>
                </a:lnTo>
                <a:lnTo>
                  <a:pt x="4550" y="6400"/>
                </a:lnTo>
                <a:lnTo>
                  <a:pt x="4623" y="7130"/>
                </a:lnTo>
                <a:lnTo>
                  <a:pt x="4648" y="7495"/>
                </a:lnTo>
                <a:lnTo>
                  <a:pt x="4648" y="7860"/>
                </a:lnTo>
                <a:lnTo>
                  <a:pt x="4623" y="8736"/>
                </a:lnTo>
                <a:lnTo>
                  <a:pt x="4575" y="9587"/>
                </a:lnTo>
                <a:lnTo>
                  <a:pt x="4575" y="10171"/>
                </a:lnTo>
                <a:lnTo>
                  <a:pt x="4575" y="10779"/>
                </a:lnTo>
                <a:lnTo>
                  <a:pt x="4599" y="11972"/>
                </a:lnTo>
                <a:lnTo>
                  <a:pt x="4623" y="12580"/>
                </a:lnTo>
                <a:lnTo>
                  <a:pt x="4623" y="13164"/>
                </a:lnTo>
                <a:lnTo>
                  <a:pt x="4575" y="13772"/>
                </a:lnTo>
                <a:lnTo>
                  <a:pt x="4526" y="14356"/>
                </a:lnTo>
                <a:lnTo>
                  <a:pt x="4356" y="14600"/>
                </a:lnTo>
                <a:lnTo>
                  <a:pt x="4404" y="14356"/>
                </a:lnTo>
                <a:lnTo>
                  <a:pt x="4404" y="14259"/>
                </a:lnTo>
                <a:lnTo>
                  <a:pt x="4404" y="14137"/>
                </a:lnTo>
                <a:lnTo>
                  <a:pt x="4380" y="14064"/>
                </a:lnTo>
                <a:lnTo>
                  <a:pt x="4307" y="14040"/>
                </a:lnTo>
                <a:lnTo>
                  <a:pt x="4258" y="14064"/>
                </a:lnTo>
                <a:lnTo>
                  <a:pt x="4185" y="14113"/>
                </a:lnTo>
                <a:lnTo>
                  <a:pt x="4088" y="14259"/>
                </a:lnTo>
                <a:lnTo>
                  <a:pt x="4015" y="14429"/>
                </a:lnTo>
                <a:lnTo>
                  <a:pt x="3869" y="14770"/>
                </a:lnTo>
                <a:lnTo>
                  <a:pt x="3723" y="15038"/>
                </a:lnTo>
                <a:lnTo>
                  <a:pt x="3674" y="15184"/>
                </a:lnTo>
                <a:lnTo>
                  <a:pt x="3626" y="15305"/>
                </a:lnTo>
                <a:lnTo>
                  <a:pt x="3285" y="15451"/>
                </a:lnTo>
                <a:lnTo>
                  <a:pt x="3407" y="15159"/>
                </a:lnTo>
                <a:lnTo>
                  <a:pt x="3601" y="14770"/>
                </a:lnTo>
                <a:lnTo>
                  <a:pt x="3674" y="14551"/>
                </a:lnTo>
                <a:lnTo>
                  <a:pt x="3699" y="14429"/>
                </a:lnTo>
                <a:lnTo>
                  <a:pt x="3699" y="14332"/>
                </a:lnTo>
                <a:lnTo>
                  <a:pt x="3699" y="14283"/>
                </a:lnTo>
                <a:lnTo>
                  <a:pt x="3650" y="14259"/>
                </a:lnTo>
                <a:lnTo>
                  <a:pt x="3601" y="14235"/>
                </a:lnTo>
                <a:lnTo>
                  <a:pt x="3577" y="14259"/>
                </a:lnTo>
                <a:lnTo>
                  <a:pt x="3407" y="14429"/>
                </a:lnTo>
                <a:lnTo>
                  <a:pt x="3261" y="14648"/>
                </a:lnTo>
                <a:lnTo>
                  <a:pt x="3017" y="15062"/>
                </a:lnTo>
                <a:lnTo>
                  <a:pt x="2847" y="15330"/>
                </a:lnTo>
                <a:lnTo>
                  <a:pt x="2798" y="15476"/>
                </a:lnTo>
                <a:lnTo>
                  <a:pt x="2750" y="15622"/>
                </a:lnTo>
                <a:lnTo>
                  <a:pt x="2531" y="15670"/>
                </a:lnTo>
                <a:lnTo>
                  <a:pt x="2531" y="15670"/>
                </a:lnTo>
                <a:lnTo>
                  <a:pt x="2628" y="15403"/>
                </a:lnTo>
                <a:lnTo>
                  <a:pt x="2725" y="15159"/>
                </a:lnTo>
                <a:lnTo>
                  <a:pt x="2798" y="14965"/>
                </a:lnTo>
                <a:lnTo>
                  <a:pt x="2871" y="14770"/>
                </a:lnTo>
                <a:lnTo>
                  <a:pt x="2896" y="14551"/>
                </a:lnTo>
                <a:lnTo>
                  <a:pt x="2871" y="14454"/>
                </a:lnTo>
                <a:lnTo>
                  <a:pt x="2847" y="14356"/>
                </a:lnTo>
                <a:lnTo>
                  <a:pt x="2823" y="14332"/>
                </a:lnTo>
                <a:lnTo>
                  <a:pt x="2798" y="14332"/>
                </a:lnTo>
                <a:lnTo>
                  <a:pt x="2701" y="14502"/>
                </a:lnTo>
                <a:lnTo>
                  <a:pt x="2604" y="14673"/>
                </a:lnTo>
                <a:lnTo>
                  <a:pt x="2433" y="15038"/>
                </a:lnTo>
                <a:lnTo>
                  <a:pt x="2239" y="15354"/>
                </a:lnTo>
                <a:lnTo>
                  <a:pt x="2141" y="15549"/>
                </a:lnTo>
                <a:lnTo>
                  <a:pt x="2093" y="15719"/>
                </a:lnTo>
                <a:lnTo>
                  <a:pt x="1801" y="15695"/>
                </a:lnTo>
                <a:lnTo>
                  <a:pt x="2117" y="15062"/>
                </a:lnTo>
                <a:lnTo>
                  <a:pt x="2263" y="14746"/>
                </a:lnTo>
                <a:lnTo>
                  <a:pt x="2312" y="14575"/>
                </a:lnTo>
                <a:lnTo>
                  <a:pt x="2336" y="14405"/>
                </a:lnTo>
                <a:lnTo>
                  <a:pt x="2336" y="14381"/>
                </a:lnTo>
                <a:lnTo>
                  <a:pt x="2312" y="14356"/>
                </a:lnTo>
                <a:lnTo>
                  <a:pt x="2263" y="14356"/>
                </a:lnTo>
                <a:lnTo>
                  <a:pt x="1995" y="14648"/>
                </a:lnTo>
                <a:lnTo>
                  <a:pt x="1752" y="14940"/>
                </a:lnTo>
                <a:lnTo>
                  <a:pt x="1533" y="15281"/>
                </a:lnTo>
                <a:lnTo>
                  <a:pt x="1363" y="15622"/>
                </a:lnTo>
                <a:lnTo>
                  <a:pt x="1119" y="15524"/>
                </a:lnTo>
                <a:lnTo>
                  <a:pt x="1144" y="15354"/>
                </a:lnTo>
                <a:lnTo>
                  <a:pt x="1192" y="15208"/>
                </a:lnTo>
                <a:lnTo>
                  <a:pt x="1363" y="14916"/>
                </a:lnTo>
                <a:lnTo>
                  <a:pt x="1582" y="14551"/>
                </a:lnTo>
                <a:lnTo>
                  <a:pt x="1679" y="14356"/>
                </a:lnTo>
                <a:lnTo>
                  <a:pt x="1776" y="14137"/>
                </a:lnTo>
                <a:lnTo>
                  <a:pt x="1776" y="14113"/>
                </a:lnTo>
                <a:lnTo>
                  <a:pt x="1752" y="14089"/>
                </a:lnTo>
                <a:lnTo>
                  <a:pt x="1679" y="14089"/>
                </a:lnTo>
                <a:lnTo>
                  <a:pt x="1460" y="14308"/>
                </a:lnTo>
                <a:lnTo>
                  <a:pt x="1265" y="14502"/>
                </a:lnTo>
                <a:lnTo>
                  <a:pt x="1071" y="14746"/>
                </a:lnTo>
                <a:lnTo>
                  <a:pt x="925" y="14989"/>
                </a:lnTo>
                <a:lnTo>
                  <a:pt x="852" y="15111"/>
                </a:lnTo>
                <a:lnTo>
                  <a:pt x="779" y="15257"/>
                </a:lnTo>
                <a:lnTo>
                  <a:pt x="681" y="15159"/>
                </a:lnTo>
                <a:lnTo>
                  <a:pt x="633" y="15062"/>
                </a:lnTo>
                <a:lnTo>
                  <a:pt x="657" y="14989"/>
                </a:lnTo>
                <a:lnTo>
                  <a:pt x="681" y="14916"/>
                </a:lnTo>
                <a:lnTo>
                  <a:pt x="657" y="14867"/>
                </a:lnTo>
                <a:lnTo>
                  <a:pt x="827" y="14624"/>
                </a:lnTo>
                <a:lnTo>
                  <a:pt x="925" y="14502"/>
                </a:lnTo>
                <a:lnTo>
                  <a:pt x="998" y="14356"/>
                </a:lnTo>
                <a:lnTo>
                  <a:pt x="998" y="14332"/>
                </a:lnTo>
                <a:lnTo>
                  <a:pt x="1022" y="14308"/>
                </a:lnTo>
                <a:lnTo>
                  <a:pt x="998" y="14308"/>
                </a:lnTo>
                <a:lnTo>
                  <a:pt x="998" y="14235"/>
                </a:lnTo>
                <a:lnTo>
                  <a:pt x="973" y="14186"/>
                </a:lnTo>
                <a:lnTo>
                  <a:pt x="900" y="14137"/>
                </a:lnTo>
                <a:lnTo>
                  <a:pt x="827" y="14162"/>
                </a:lnTo>
                <a:lnTo>
                  <a:pt x="681" y="14259"/>
                </a:lnTo>
                <a:lnTo>
                  <a:pt x="535" y="14381"/>
                </a:lnTo>
                <a:lnTo>
                  <a:pt x="535" y="14381"/>
                </a:lnTo>
                <a:lnTo>
                  <a:pt x="560" y="14235"/>
                </a:lnTo>
                <a:lnTo>
                  <a:pt x="633" y="14113"/>
                </a:lnTo>
                <a:lnTo>
                  <a:pt x="681" y="13967"/>
                </a:lnTo>
                <a:lnTo>
                  <a:pt x="779" y="13845"/>
                </a:lnTo>
                <a:lnTo>
                  <a:pt x="973" y="13602"/>
                </a:lnTo>
                <a:lnTo>
                  <a:pt x="1217" y="13407"/>
                </a:lnTo>
                <a:lnTo>
                  <a:pt x="1460" y="13286"/>
                </a:lnTo>
                <a:lnTo>
                  <a:pt x="1703" y="13164"/>
                </a:lnTo>
                <a:lnTo>
                  <a:pt x="1971" y="13091"/>
                </a:lnTo>
                <a:lnTo>
                  <a:pt x="2214" y="13042"/>
                </a:lnTo>
                <a:lnTo>
                  <a:pt x="2750" y="12945"/>
                </a:lnTo>
                <a:lnTo>
                  <a:pt x="3285" y="12823"/>
                </a:lnTo>
                <a:lnTo>
                  <a:pt x="3358" y="12872"/>
                </a:lnTo>
                <a:lnTo>
                  <a:pt x="3431" y="12872"/>
                </a:lnTo>
                <a:lnTo>
                  <a:pt x="3504" y="12848"/>
                </a:lnTo>
                <a:lnTo>
                  <a:pt x="3504" y="12799"/>
                </a:lnTo>
                <a:lnTo>
                  <a:pt x="3528" y="12750"/>
                </a:lnTo>
                <a:lnTo>
                  <a:pt x="3577" y="12702"/>
                </a:lnTo>
                <a:lnTo>
                  <a:pt x="3601" y="12629"/>
                </a:lnTo>
                <a:lnTo>
                  <a:pt x="3601" y="12531"/>
                </a:lnTo>
                <a:lnTo>
                  <a:pt x="3553" y="12483"/>
                </a:lnTo>
                <a:lnTo>
                  <a:pt x="3577" y="11923"/>
                </a:lnTo>
                <a:lnTo>
                  <a:pt x="3577" y="11388"/>
                </a:lnTo>
                <a:lnTo>
                  <a:pt x="3577" y="10293"/>
                </a:lnTo>
                <a:lnTo>
                  <a:pt x="3626" y="7811"/>
                </a:lnTo>
                <a:lnTo>
                  <a:pt x="3626" y="3480"/>
                </a:lnTo>
                <a:lnTo>
                  <a:pt x="3820" y="3528"/>
                </a:lnTo>
                <a:lnTo>
                  <a:pt x="4039" y="3528"/>
                </a:lnTo>
                <a:lnTo>
                  <a:pt x="4258" y="3480"/>
                </a:lnTo>
                <a:lnTo>
                  <a:pt x="4502" y="3431"/>
                </a:lnTo>
                <a:lnTo>
                  <a:pt x="4940" y="3285"/>
                </a:lnTo>
                <a:lnTo>
                  <a:pt x="5305" y="3139"/>
                </a:lnTo>
                <a:lnTo>
                  <a:pt x="5937" y="2896"/>
                </a:lnTo>
                <a:lnTo>
                  <a:pt x="6570" y="2628"/>
                </a:lnTo>
                <a:lnTo>
                  <a:pt x="7203" y="2385"/>
                </a:lnTo>
                <a:lnTo>
                  <a:pt x="7859" y="2141"/>
                </a:lnTo>
                <a:lnTo>
                  <a:pt x="8638" y="1898"/>
                </a:lnTo>
                <a:lnTo>
                  <a:pt x="9441" y="1679"/>
                </a:lnTo>
                <a:lnTo>
                  <a:pt x="11047" y="1290"/>
                </a:lnTo>
                <a:lnTo>
                  <a:pt x="12410" y="974"/>
                </a:lnTo>
                <a:lnTo>
                  <a:pt x="13067" y="803"/>
                </a:lnTo>
                <a:lnTo>
                  <a:pt x="13724" y="584"/>
                </a:lnTo>
                <a:close/>
                <a:moveTo>
                  <a:pt x="13845" y="0"/>
                </a:moveTo>
                <a:lnTo>
                  <a:pt x="13529" y="146"/>
                </a:lnTo>
                <a:lnTo>
                  <a:pt x="13188" y="244"/>
                </a:lnTo>
                <a:lnTo>
                  <a:pt x="12507" y="438"/>
                </a:lnTo>
                <a:lnTo>
                  <a:pt x="11120" y="779"/>
                </a:lnTo>
                <a:lnTo>
                  <a:pt x="9490" y="1168"/>
                </a:lnTo>
                <a:lnTo>
                  <a:pt x="8687" y="1387"/>
                </a:lnTo>
                <a:lnTo>
                  <a:pt x="7908" y="1630"/>
                </a:lnTo>
                <a:lnTo>
                  <a:pt x="7276" y="1849"/>
                </a:lnTo>
                <a:lnTo>
                  <a:pt x="6667" y="2093"/>
                </a:lnTo>
                <a:lnTo>
                  <a:pt x="5451" y="2579"/>
                </a:lnTo>
                <a:lnTo>
                  <a:pt x="4867" y="2798"/>
                </a:lnTo>
                <a:lnTo>
                  <a:pt x="4283" y="2993"/>
                </a:lnTo>
                <a:lnTo>
                  <a:pt x="3893" y="3066"/>
                </a:lnTo>
                <a:lnTo>
                  <a:pt x="3699" y="3115"/>
                </a:lnTo>
                <a:lnTo>
                  <a:pt x="3504" y="3188"/>
                </a:lnTo>
                <a:lnTo>
                  <a:pt x="3382" y="3163"/>
                </a:lnTo>
                <a:lnTo>
                  <a:pt x="3285" y="3188"/>
                </a:lnTo>
                <a:lnTo>
                  <a:pt x="3236" y="3212"/>
                </a:lnTo>
                <a:lnTo>
                  <a:pt x="3188" y="3261"/>
                </a:lnTo>
                <a:lnTo>
                  <a:pt x="3163" y="3309"/>
                </a:lnTo>
                <a:lnTo>
                  <a:pt x="3163" y="3382"/>
                </a:lnTo>
                <a:lnTo>
                  <a:pt x="3163" y="7616"/>
                </a:lnTo>
                <a:lnTo>
                  <a:pt x="3212" y="10098"/>
                </a:lnTo>
                <a:lnTo>
                  <a:pt x="3212" y="11242"/>
                </a:lnTo>
                <a:lnTo>
                  <a:pt x="3212" y="11801"/>
                </a:lnTo>
                <a:lnTo>
                  <a:pt x="3236" y="12385"/>
                </a:lnTo>
                <a:lnTo>
                  <a:pt x="3236" y="12385"/>
                </a:lnTo>
                <a:lnTo>
                  <a:pt x="2920" y="12361"/>
                </a:lnTo>
                <a:lnTo>
                  <a:pt x="2579" y="12385"/>
                </a:lnTo>
                <a:lnTo>
                  <a:pt x="2239" y="12458"/>
                </a:lnTo>
                <a:lnTo>
                  <a:pt x="1898" y="12556"/>
                </a:lnTo>
                <a:lnTo>
                  <a:pt x="1557" y="12677"/>
                </a:lnTo>
                <a:lnTo>
                  <a:pt x="1265" y="12799"/>
                </a:lnTo>
                <a:lnTo>
                  <a:pt x="973" y="12969"/>
                </a:lnTo>
                <a:lnTo>
                  <a:pt x="730" y="13140"/>
                </a:lnTo>
                <a:lnTo>
                  <a:pt x="584" y="13261"/>
                </a:lnTo>
                <a:lnTo>
                  <a:pt x="487" y="13383"/>
                </a:lnTo>
                <a:lnTo>
                  <a:pt x="365" y="13505"/>
                </a:lnTo>
                <a:lnTo>
                  <a:pt x="268" y="13651"/>
                </a:lnTo>
                <a:lnTo>
                  <a:pt x="195" y="13797"/>
                </a:lnTo>
                <a:lnTo>
                  <a:pt x="122" y="13967"/>
                </a:lnTo>
                <a:lnTo>
                  <a:pt x="73" y="14113"/>
                </a:lnTo>
                <a:lnTo>
                  <a:pt x="24" y="14283"/>
                </a:lnTo>
                <a:lnTo>
                  <a:pt x="24" y="14454"/>
                </a:lnTo>
                <a:lnTo>
                  <a:pt x="0" y="14624"/>
                </a:lnTo>
                <a:lnTo>
                  <a:pt x="24" y="14794"/>
                </a:lnTo>
                <a:lnTo>
                  <a:pt x="49" y="14940"/>
                </a:lnTo>
                <a:lnTo>
                  <a:pt x="97" y="15111"/>
                </a:lnTo>
                <a:lnTo>
                  <a:pt x="170" y="15257"/>
                </a:lnTo>
                <a:lnTo>
                  <a:pt x="268" y="15427"/>
                </a:lnTo>
                <a:lnTo>
                  <a:pt x="365" y="15573"/>
                </a:lnTo>
                <a:lnTo>
                  <a:pt x="487" y="15695"/>
                </a:lnTo>
                <a:lnTo>
                  <a:pt x="608" y="15792"/>
                </a:lnTo>
                <a:lnTo>
                  <a:pt x="876" y="15962"/>
                </a:lnTo>
                <a:lnTo>
                  <a:pt x="1144" y="16084"/>
                </a:lnTo>
                <a:lnTo>
                  <a:pt x="1460" y="16157"/>
                </a:lnTo>
                <a:lnTo>
                  <a:pt x="1776" y="16206"/>
                </a:lnTo>
                <a:lnTo>
                  <a:pt x="2093" y="16206"/>
                </a:lnTo>
                <a:lnTo>
                  <a:pt x="2409" y="16181"/>
                </a:lnTo>
                <a:lnTo>
                  <a:pt x="2725" y="16157"/>
                </a:lnTo>
                <a:lnTo>
                  <a:pt x="3042" y="16084"/>
                </a:lnTo>
                <a:lnTo>
                  <a:pt x="3358" y="15987"/>
                </a:lnTo>
                <a:lnTo>
                  <a:pt x="3699" y="15841"/>
                </a:lnTo>
                <a:lnTo>
                  <a:pt x="4015" y="15646"/>
                </a:lnTo>
                <a:lnTo>
                  <a:pt x="4307" y="15451"/>
                </a:lnTo>
                <a:lnTo>
                  <a:pt x="4550" y="15208"/>
                </a:lnTo>
                <a:lnTo>
                  <a:pt x="4672" y="15062"/>
                </a:lnTo>
                <a:lnTo>
                  <a:pt x="4769" y="14916"/>
                </a:lnTo>
                <a:lnTo>
                  <a:pt x="4842" y="14770"/>
                </a:lnTo>
                <a:lnTo>
                  <a:pt x="4891" y="14624"/>
                </a:lnTo>
                <a:lnTo>
                  <a:pt x="4940" y="14527"/>
                </a:lnTo>
                <a:lnTo>
                  <a:pt x="5013" y="14259"/>
                </a:lnTo>
                <a:lnTo>
                  <a:pt x="5061" y="13967"/>
                </a:lnTo>
                <a:lnTo>
                  <a:pt x="5086" y="13675"/>
                </a:lnTo>
                <a:lnTo>
                  <a:pt x="5110" y="13359"/>
                </a:lnTo>
                <a:lnTo>
                  <a:pt x="5086" y="12750"/>
                </a:lnTo>
                <a:lnTo>
                  <a:pt x="5061" y="12166"/>
                </a:lnTo>
                <a:lnTo>
                  <a:pt x="5037" y="10877"/>
                </a:lnTo>
                <a:lnTo>
                  <a:pt x="5037" y="9587"/>
                </a:lnTo>
                <a:lnTo>
                  <a:pt x="5061" y="9125"/>
                </a:lnTo>
                <a:lnTo>
                  <a:pt x="5086" y="8663"/>
                </a:lnTo>
                <a:lnTo>
                  <a:pt x="5110" y="8200"/>
                </a:lnTo>
                <a:lnTo>
                  <a:pt x="5110" y="7738"/>
                </a:lnTo>
                <a:lnTo>
                  <a:pt x="5110" y="7397"/>
                </a:lnTo>
                <a:lnTo>
                  <a:pt x="5086" y="7057"/>
                </a:lnTo>
                <a:lnTo>
                  <a:pt x="5013" y="6740"/>
                </a:lnTo>
                <a:lnTo>
                  <a:pt x="4964" y="6594"/>
                </a:lnTo>
                <a:lnTo>
                  <a:pt x="4891" y="6448"/>
                </a:lnTo>
                <a:lnTo>
                  <a:pt x="5013" y="6424"/>
                </a:lnTo>
                <a:lnTo>
                  <a:pt x="5110" y="6375"/>
                </a:lnTo>
                <a:lnTo>
                  <a:pt x="5402" y="6254"/>
                </a:lnTo>
                <a:lnTo>
                  <a:pt x="5718" y="6132"/>
                </a:lnTo>
                <a:lnTo>
                  <a:pt x="6327" y="5913"/>
                </a:lnTo>
                <a:lnTo>
                  <a:pt x="7373" y="5597"/>
                </a:lnTo>
                <a:lnTo>
                  <a:pt x="8419" y="5305"/>
                </a:lnTo>
                <a:lnTo>
                  <a:pt x="9490" y="5037"/>
                </a:lnTo>
                <a:lnTo>
                  <a:pt x="10560" y="4769"/>
                </a:lnTo>
                <a:lnTo>
                  <a:pt x="11509" y="4550"/>
                </a:lnTo>
                <a:lnTo>
                  <a:pt x="11996" y="4429"/>
                </a:lnTo>
                <a:lnTo>
                  <a:pt x="12458" y="4283"/>
                </a:lnTo>
                <a:lnTo>
                  <a:pt x="12410" y="4429"/>
                </a:lnTo>
                <a:lnTo>
                  <a:pt x="12385" y="4599"/>
                </a:lnTo>
                <a:lnTo>
                  <a:pt x="12385" y="4940"/>
                </a:lnTo>
                <a:lnTo>
                  <a:pt x="12410" y="5548"/>
                </a:lnTo>
                <a:lnTo>
                  <a:pt x="12410" y="6448"/>
                </a:lnTo>
                <a:lnTo>
                  <a:pt x="12410" y="6886"/>
                </a:lnTo>
                <a:lnTo>
                  <a:pt x="12361" y="7349"/>
                </a:lnTo>
                <a:lnTo>
                  <a:pt x="12288" y="8176"/>
                </a:lnTo>
                <a:lnTo>
                  <a:pt x="12215" y="9003"/>
                </a:lnTo>
                <a:lnTo>
                  <a:pt x="12191" y="9538"/>
                </a:lnTo>
                <a:lnTo>
                  <a:pt x="12191" y="9806"/>
                </a:lnTo>
                <a:lnTo>
                  <a:pt x="12239" y="10074"/>
                </a:lnTo>
                <a:lnTo>
                  <a:pt x="11923" y="10098"/>
                </a:lnTo>
                <a:lnTo>
                  <a:pt x="11582" y="10147"/>
                </a:lnTo>
                <a:lnTo>
                  <a:pt x="10925" y="10268"/>
                </a:lnTo>
                <a:lnTo>
                  <a:pt x="10560" y="10366"/>
                </a:lnTo>
                <a:lnTo>
                  <a:pt x="10390" y="10439"/>
                </a:lnTo>
                <a:lnTo>
                  <a:pt x="10244" y="10512"/>
                </a:lnTo>
                <a:lnTo>
                  <a:pt x="10074" y="10585"/>
                </a:lnTo>
                <a:lnTo>
                  <a:pt x="9928" y="10706"/>
                </a:lnTo>
                <a:lnTo>
                  <a:pt x="9782" y="10828"/>
                </a:lnTo>
                <a:lnTo>
                  <a:pt x="9660" y="10950"/>
                </a:lnTo>
                <a:lnTo>
                  <a:pt x="9490" y="11217"/>
                </a:lnTo>
                <a:lnTo>
                  <a:pt x="9368" y="11485"/>
                </a:lnTo>
                <a:lnTo>
                  <a:pt x="9295" y="11801"/>
                </a:lnTo>
                <a:lnTo>
                  <a:pt x="9246" y="12093"/>
                </a:lnTo>
                <a:lnTo>
                  <a:pt x="9271" y="12239"/>
                </a:lnTo>
                <a:lnTo>
                  <a:pt x="9295" y="12410"/>
                </a:lnTo>
                <a:lnTo>
                  <a:pt x="9319" y="12531"/>
                </a:lnTo>
                <a:lnTo>
                  <a:pt x="9392" y="12677"/>
                </a:lnTo>
                <a:lnTo>
                  <a:pt x="9441" y="12823"/>
                </a:lnTo>
                <a:lnTo>
                  <a:pt x="9538" y="12945"/>
                </a:lnTo>
                <a:lnTo>
                  <a:pt x="9636" y="13067"/>
                </a:lnTo>
                <a:lnTo>
                  <a:pt x="9757" y="13164"/>
                </a:lnTo>
                <a:lnTo>
                  <a:pt x="10001" y="13334"/>
                </a:lnTo>
                <a:lnTo>
                  <a:pt x="10244" y="13432"/>
                </a:lnTo>
                <a:lnTo>
                  <a:pt x="10293" y="13505"/>
                </a:lnTo>
                <a:lnTo>
                  <a:pt x="10341" y="13529"/>
                </a:lnTo>
                <a:lnTo>
                  <a:pt x="10390" y="13529"/>
                </a:lnTo>
                <a:lnTo>
                  <a:pt x="10463" y="13505"/>
                </a:lnTo>
                <a:lnTo>
                  <a:pt x="10779" y="13578"/>
                </a:lnTo>
                <a:lnTo>
                  <a:pt x="11096" y="13626"/>
                </a:lnTo>
                <a:lnTo>
                  <a:pt x="11655" y="13626"/>
                </a:lnTo>
                <a:lnTo>
                  <a:pt x="12093" y="13578"/>
                </a:lnTo>
                <a:lnTo>
                  <a:pt x="12288" y="13529"/>
                </a:lnTo>
                <a:lnTo>
                  <a:pt x="12483" y="13480"/>
                </a:lnTo>
                <a:lnTo>
                  <a:pt x="12653" y="13432"/>
                </a:lnTo>
                <a:lnTo>
                  <a:pt x="12848" y="13359"/>
                </a:lnTo>
                <a:lnTo>
                  <a:pt x="13018" y="13261"/>
                </a:lnTo>
                <a:lnTo>
                  <a:pt x="13164" y="13164"/>
                </a:lnTo>
                <a:lnTo>
                  <a:pt x="13334" y="13042"/>
                </a:lnTo>
                <a:lnTo>
                  <a:pt x="13480" y="12921"/>
                </a:lnTo>
                <a:lnTo>
                  <a:pt x="13602" y="12775"/>
                </a:lnTo>
                <a:lnTo>
                  <a:pt x="13724" y="12629"/>
                </a:lnTo>
                <a:lnTo>
                  <a:pt x="13845" y="12483"/>
                </a:lnTo>
                <a:lnTo>
                  <a:pt x="13943" y="12312"/>
                </a:lnTo>
                <a:lnTo>
                  <a:pt x="14040" y="12142"/>
                </a:lnTo>
                <a:lnTo>
                  <a:pt x="14113" y="11947"/>
                </a:lnTo>
                <a:lnTo>
                  <a:pt x="14162" y="11753"/>
                </a:lnTo>
                <a:lnTo>
                  <a:pt x="14210" y="11558"/>
                </a:lnTo>
                <a:lnTo>
                  <a:pt x="14210" y="11485"/>
                </a:lnTo>
                <a:lnTo>
                  <a:pt x="14186" y="11412"/>
                </a:lnTo>
                <a:lnTo>
                  <a:pt x="14235" y="11120"/>
                </a:lnTo>
                <a:lnTo>
                  <a:pt x="14283" y="10852"/>
                </a:lnTo>
                <a:lnTo>
                  <a:pt x="14308" y="10268"/>
                </a:lnTo>
                <a:lnTo>
                  <a:pt x="14332" y="9684"/>
                </a:lnTo>
                <a:lnTo>
                  <a:pt x="14356" y="9125"/>
                </a:lnTo>
                <a:lnTo>
                  <a:pt x="14405" y="8298"/>
                </a:lnTo>
                <a:lnTo>
                  <a:pt x="14429" y="7470"/>
                </a:lnTo>
                <a:lnTo>
                  <a:pt x="14429" y="6643"/>
                </a:lnTo>
                <a:lnTo>
                  <a:pt x="14405" y="5791"/>
                </a:lnTo>
                <a:lnTo>
                  <a:pt x="14356" y="5013"/>
                </a:lnTo>
                <a:lnTo>
                  <a:pt x="14283" y="4234"/>
                </a:lnTo>
                <a:lnTo>
                  <a:pt x="14235" y="3455"/>
                </a:lnTo>
                <a:lnTo>
                  <a:pt x="14186" y="2677"/>
                </a:lnTo>
                <a:lnTo>
                  <a:pt x="14186" y="2093"/>
                </a:lnTo>
                <a:lnTo>
                  <a:pt x="14186" y="1509"/>
                </a:lnTo>
                <a:lnTo>
                  <a:pt x="14186" y="901"/>
                </a:lnTo>
                <a:lnTo>
                  <a:pt x="14162" y="609"/>
                </a:lnTo>
                <a:lnTo>
                  <a:pt x="14137" y="317"/>
                </a:lnTo>
                <a:lnTo>
                  <a:pt x="14162" y="244"/>
                </a:lnTo>
                <a:lnTo>
                  <a:pt x="14137" y="171"/>
                </a:lnTo>
                <a:lnTo>
                  <a:pt x="14113" y="122"/>
                </a:lnTo>
                <a:lnTo>
                  <a:pt x="14089" y="73"/>
                </a:lnTo>
                <a:lnTo>
                  <a:pt x="14040" y="25"/>
                </a:lnTo>
                <a:lnTo>
                  <a:pt x="139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7"/>
          <p:cNvSpPr/>
          <p:nvPr/>
        </p:nvSpPr>
        <p:spPr>
          <a:xfrm>
            <a:off x="2678363" y="327801"/>
            <a:ext cx="268576" cy="357373"/>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7"/>
          <p:cNvSpPr/>
          <p:nvPr/>
        </p:nvSpPr>
        <p:spPr>
          <a:xfrm>
            <a:off x="3190980" y="323539"/>
            <a:ext cx="414830" cy="3664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7"/>
          <p:cNvSpPr/>
          <p:nvPr/>
        </p:nvSpPr>
        <p:spPr>
          <a:xfrm>
            <a:off x="3808913" y="301728"/>
            <a:ext cx="355778" cy="411093"/>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7"/>
          <p:cNvSpPr/>
          <p:nvPr/>
        </p:nvSpPr>
        <p:spPr>
          <a:xfrm>
            <a:off x="4367795" y="328325"/>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7"/>
          <p:cNvSpPr/>
          <p:nvPr/>
        </p:nvSpPr>
        <p:spPr>
          <a:xfrm>
            <a:off x="4977729" y="334707"/>
            <a:ext cx="366421" cy="349396"/>
          </a:xfrm>
          <a:custGeom>
            <a:avLst/>
            <a:gdLst/>
            <a:ahLst/>
            <a:cxnLst/>
            <a:rect l="l" t="t" r="r" b="b"/>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7"/>
          <p:cNvSpPr/>
          <p:nvPr/>
        </p:nvSpPr>
        <p:spPr>
          <a:xfrm>
            <a:off x="5571185" y="326205"/>
            <a:ext cx="355778" cy="363230"/>
          </a:xfrm>
          <a:custGeom>
            <a:avLst/>
            <a:gdLst/>
            <a:ahLst/>
            <a:cxnLst/>
            <a:rect l="l" t="t" r="r" b="b"/>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7"/>
          <p:cNvSpPr/>
          <p:nvPr/>
        </p:nvSpPr>
        <p:spPr>
          <a:xfrm>
            <a:off x="282226" y="865419"/>
            <a:ext cx="368541" cy="456289"/>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7"/>
          <p:cNvSpPr/>
          <p:nvPr/>
        </p:nvSpPr>
        <p:spPr>
          <a:xfrm>
            <a:off x="869825" y="865419"/>
            <a:ext cx="368541" cy="456289"/>
          </a:xfrm>
          <a:custGeom>
            <a:avLst/>
            <a:gdLst/>
            <a:ahLst/>
            <a:cxnLst/>
            <a:rect l="l" t="t" r="r" b="b"/>
            <a:pathLst>
              <a:path w="16863" h="20878" extrusionOk="0">
                <a:moveTo>
                  <a:pt x="974" y="1801"/>
                </a:moveTo>
                <a:lnTo>
                  <a:pt x="1144" y="1825"/>
                </a:lnTo>
                <a:lnTo>
                  <a:pt x="1314" y="1874"/>
                </a:lnTo>
                <a:lnTo>
                  <a:pt x="1436" y="1874"/>
                </a:lnTo>
                <a:lnTo>
                  <a:pt x="1455" y="2041"/>
                </a:lnTo>
                <a:lnTo>
                  <a:pt x="1455" y="2041"/>
                </a:lnTo>
                <a:lnTo>
                  <a:pt x="1412" y="2020"/>
                </a:lnTo>
                <a:lnTo>
                  <a:pt x="1290" y="1995"/>
                </a:lnTo>
                <a:lnTo>
                  <a:pt x="1168" y="1995"/>
                </a:lnTo>
                <a:lnTo>
                  <a:pt x="998" y="2068"/>
                </a:lnTo>
                <a:lnTo>
                  <a:pt x="828" y="2166"/>
                </a:lnTo>
                <a:lnTo>
                  <a:pt x="657" y="2287"/>
                </a:lnTo>
                <a:lnTo>
                  <a:pt x="511" y="2409"/>
                </a:lnTo>
                <a:lnTo>
                  <a:pt x="487" y="2093"/>
                </a:lnTo>
                <a:lnTo>
                  <a:pt x="438" y="1801"/>
                </a:lnTo>
                <a:lnTo>
                  <a:pt x="609" y="1825"/>
                </a:lnTo>
                <a:lnTo>
                  <a:pt x="974" y="1801"/>
                </a:lnTo>
                <a:close/>
                <a:moveTo>
                  <a:pt x="1460" y="2093"/>
                </a:moveTo>
                <a:lnTo>
                  <a:pt x="1509" y="2774"/>
                </a:lnTo>
                <a:lnTo>
                  <a:pt x="1509" y="2774"/>
                </a:lnTo>
                <a:lnTo>
                  <a:pt x="1387" y="2750"/>
                </a:lnTo>
                <a:lnTo>
                  <a:pt x="1314" y="2774"/>
                </a:lnTo>
                <a:lnTo>
                  <a:pt x="1266" y="2798"/>
                </a:lnTo>
                <a:lnTo>
                  <a:pt x="925" y="3042"/>
                </a:lnTo>
                <a:lnTo>
                  <a:pt x="560" y="3309"/>
                </a:lnTo>
                <a:lnTo>
                  <a:pt x="511" y="3358"/>
                </a:lnTo>
                <a:lnTo>
                  <a:pt x="511" y="2847"/>
                </a:lnTo>
                <a:lnTo>
                  <a:pt x="536" y="2823"/>
                </a:lnTo>
                <a:lnTo>
                  <a:pt x="706" y="2725"/>
                </a:lnTo>
                <a:lnTo>
                  <a:pt x="852" y="2604"/>
                </a:lnTo>
                <a:lnTo>
                  <a:pt x="1193" y="2409"/>
                </a:lnTo>
                <a:lnTo>
                  <a:pt x="1290" y="2360"/>
                </a:lnTo>
                <a:lnTo>
                  <a:pt x="1363" y="2287"/>
                </a:lnTo>
                <a:lnTo>
                  <a:pt x="1460" y="2117"/>
                </a:lnTo>
                <a:lnTo>
                  <a:pt x="1460" y="2093"/>
                </a:lnTo>
                <a:close/>
                <a:moveTo>
                  <a:pt x="13237" y="803"/>
                </a:moveTo>
                <a:lnTo>
                  <a:pt x="13408" y="949"/>
                </a:lnTo>
                <a:lnTo>
                  <a:pt x="13675" y="1192"/>
                </a:lnTo>
                <a:lnTo>
                  <a:pt x="13943" y="1436"/>
                </a:lnTo>
                <a:lnTo>
                  <a:pt x="14211" y="1655"/>
                </a:lnTo>
                <a:lnTo>
                  <a:pt x="14454" y="1922"/>
                </a:lnTo>
                <a:lnTo>
                  <a:pt x="14721" y="2214"/>
                </a:lnTo>
                <a:lnTo>
                  <a:pt x="14989" y="2482"/>
                </a:lnTo>
                <a:lnTo>
                  <a:pt x="15500" y="3017"/>
                </a:lnTo>
                <a:lnTo>
                  <a:pt x="15670" y="3188"/>
                </a:lnTo>
                <a:lnTo>
                  <a:pt x="15816" y="3382"/>
                </a:lnTo>
                <a:lnTo>
                  <a:pt x="15938" y="3577"/>
                </a:lnTo>
                <a:lnTo>
                  <a:pt x="16108" y="3772"/>
                </a:lnTo>
                <a:lnTo>
                  <a:pt x="15743" y="3796"/>
                </a:lnTo>
                <a:lnTo>
                  <a:pt x="15403" y="3820"/>
                </a:lnTo>
                <a:lnTo>
                  <a:pt x="14697" y="3820"/>
                </a:lnTo>
                <a:lnTo>
                  <a:pt x="14016" y="3796"/>
                </a:lnTo>
                <a:lnTo>
                  <a:pt x="13651" y="3772"/>
                </a:lnTo>
                <a:lnTo>
                  <a:pt x="13310" y="3820"/>
                </a:lnTo>
                <a:lnTo>
                  <a:pt x="13262" y="3042"/>
                </a:lnTo>
                <a:lnTo>
                  <a:pt x="13213" y="2239"/>
                </a:lnTo>
                <a:lnTo>
                  <a:pt x="13189" y="1874"/>
                </a:lnTo>
                <a:lnTo>
                  <a:pt x="13189" y="1533"/>
                </a:lnTo>
                <a:lnTo>
                  <a:pt x="13237" y="803"/>
                </a:lnTo>
                <a:close/>
                <a:moveTo>
                  <a:pt x="1533" y="3163"/>
                </a:moveTo>
                <a:lnTo>
                  <a:pt x="1533" y="3455"/>
                </a:lnTo>
                <a:lnTo>
                  <a:pt x="1363" y="3553"/>
                </a:lnTo>
                <a:lnTo>
                  <a:pt x="1217" y="3650"/>
                </a:lnTo>
                <a:lnTo>
                  <a:pt x="901" y="3918"/>
                </a:lnTo>
                <a:lnTo>
                  <a:pt x="706" y="4064"/>
                </a:lnTo>
                <a:lnTo>
                  <a:pt x="511" y="4210"/>
                </a:lnTo>
                <a:lnTo>
                  <a:pt x="511" y="3845"/>
                </a:lnTo>
                <a:lnTo>
                  <a:pt x="511" y="3747"/>
                </a:lnTo>
                <a:lnTo>
                  <a:pt x="657" y="3699"/>
                </a:lnTo>
                <a:lnTo>
                  <a:pt x="803" y="3626"/>
                </a:lnTo>
                <a:lnTo>
                  <a:pt x="1047" y="3455"/>
                </a:lnTo>
                <a:lnTo>
                  <a:pt x="1387" y="3236"/>
                </a:lnTo>
                <a:lnTo>
                  <a:pt x="1533" y="3163"/>
                </a:lnTo>
                <a:close/>
                <a:moveTo>
                  <a:pt x="1558" y="3942"/>
                </a:moveTo>
                <a:lnTo>
                  <a:pt x="1533" y="4404"/>
                </a:lnTo>
                <a:lnTo>
                  <a:pt x="1533" y="4526"/>
                </a:lnTo>
                <a:lnTo>
                  <a:pt x="1193" y="4745"/>
                </a:lnTo>
                <a:lnTo>
                  <a:pt x="852" y="4988"/>
                </a:lnTo>
                <a:lnTo>
                  <a:pt x="657" y="5086"/>
                </a:lnTo>
                <a:lnTo>
                  <a:pt x="511" y="5232"/>
                </a:lnTo>
                <a:lnTo>
                  <a:pt x="511" y="4648"/>
                </a:lnTo>
                <a:lnTo>
                  <a:pt x="657" y="4575"/>
                </a:lnTo>
                <a:lnTo>
                  <a:pt x="828" y="4477"/>
                </a:lnTo>
                <a:lnTo>
                  <a:pt x="1095" y="4258"/>
                </a:lnTo>
                <a:lnTo>
                  <a:pt x="1558" y="3942"/>
                </a:lnTo>
                <a:close/>
                <a:moveTo>
                  <a:pt x="1509" y="4964"/>
                </a:moveTo>
                <a:lnTo>
                  <a:pt x="1485" y="5378"/>
                </a:lnTo>
                <a:lnTo>
                  <a:pt x="1363" y="5451"/>
                </a:lnTo>
                <a:lnTo>
                  <a:pt x="1241" y="5548"/>
                </a:lnTo>
                <a:lnTo>
                  <a:pt x="998" y="5767"/>
                </a:lnTo>
                <a:lnTo>
                  <a:pt x="730" y="5986"/>
                </a:lnTo>
                <a:lnTo>
                  <a:pt x="609" y="6108"/>
                </a:lnTo>
                <a:lnTo>
                  <a:pt x="511" y="6254"/>
                </a:lnTo>
                <a:lnTo>
                  <a:pt x="511" y="5499"/>
                </a:lnTo>
                <a:lnTo>
                  <a:pt x="633" y="5475"/>
                </a:lnTo>
                <a:lnTo>
                  <a:pt x="755" y="5426"/>
                </a:lnTo>
                <a:lnTo>
                  <a:pt x="1022" y="5256"/>
                </a:lnTo>
                <a:lnTo>
                  <a:pt x="1509" y="4964"/>
                </a:lnTo>
                <a:close/>
                <a:moveTo>
                  <a:pt x="1460" y="5889"/>
                </a:moveTo>
                <a:lnTo>
                  <a:pt x="1436" y="6473"/>
                </a:lnTo>
                <a:lnTo>
                  <a:pt x="1363" y="6448"/>
                </a:lnTo>
                <a:lnTo>
                  <a:pt x="1266" y="6448"/>
                </a:lnTo>
                <a:lnTo>
                  <a:pt x="1193" y="6473"/>
                </a:lnTo>
                <a:lnTo>
                  <a:pt x="1022" y="6594"/>
                </a:lnTo>
                <a:lnTo>
                  <a:pt x="852" y="6716"/>
                </a:lnTo>
                <a:lnTo>
                  <a:pt x="730" y="6862"/>
                </a:lnTo>
                <a:lnTo>
                  <a:pt x="511" y="7105"/>
                </a:lnTo>
                <a:lnTo>
                  <a:pt x="511" y="6448"/>
                </a:lnTo>
                <a:lnTo>
                  <a:pt x="682" y="6424"/>
                </a:lnTo>
                <a:lnTo>
                  <a:pt x="828" y="6351"/>
                </a:lnTo>
                <a:lnTo>
                  <a:pt x="974" y="6254"/>
                </a:lnTo>
                <a:lnTo>
                  <a:pt x="1095" y="6156"/>
                </a:lnTo>
                <a:lnTo>
                  <a:pt x="1460" y="5889"/>
                </a:lnTo>
                <a:close/>
                <a:moveTo>
                  <a:pt x="1412" y="6813"/>
                </a:moveTo>
                <a:lnTo>
                  <a:pt x="1387" y="7397"/>
                </a:lnTo>
                <a:lnTo>
                  <a:pt x="1168" y="7616"/>
                </a:lnTo>
                <a:lnTo>
                  <a:pt x="925" y="7835"/>
                </a:lnTo>
                <a:lnTo>
                  <a:pt x="755" y="8006"/>
                </a:lnTo>
                <a:lnTo>
                  <a:pt x="584" y="8176"/>
                </a:lnTo>
                <a:lnTo>
                  <a:pt x="536" y="7543"/>
                </a:lnTo>
                <a:lnTo>
                  <a:pt x="657" y="7446"/>
                </a:lnTo>
                <a:lnTo>
                  <a:pt x="779" y="7349"/>
                </a:lnTo>
                <a:lnTo>
                  <a:pt x="974"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57" y="9222"/>
                </a:lnTo>
                <a:lnTo>
                  <a:pt x="609" y="8492"/>
                </a:lnTo>
                <a:lnTo>
                  <a:pt x="730" y="8444"/>
                </a:lnTo>
                <a:lnTo>
                  <a:pt x="876" y="8395"/>
                </a:lnTo>
                <a:lnTo>
                  <a:pt x="1095" y="8200"/>
                </a:lnTo>
                <a:lnTo>
                  <a:pt x="1363" y="7981"/>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803" y="11242"/>
                </a:lnTo>
                <a:lnTo>
                  <a:pt x="730" y="10439"/>
                </a:lnTo>
                <a:lnTo>
                  <a:pt x="876" y="10366"/>
                </a:lnTo>
                <a:lnTo>
                  <a:pt x="1022" y="10293"/>
                </a:lnTo>
                <a:lnTo>
                  <a:pt x="1266" y="10122"/>
                </a:lnTo>
                <a:close/>
                <a:moveTo>
                  <a:pt x="1266" y="11363"/>
                </a:moveTo>
                <a:lnTo>
                  <a:pt x="1266" y="11826"/>
                </a:lnTo>
                <a:lnTo>
                  <a:pt x="1120" y="11972"/>
                </a:lnTo>
                <a:lnTo>
                  <a:pt x="974" y="12118"/>
                </a:lnTo>
                <a:lnTo>
                  <a:pt x="901"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1266" y="13407"/>
                </a:moveTo>
                <a:lnTo>
                  <a:pt x="1266" y="14113"/>
                </a:lnTo>
                <a:lnTo>
                  <a:pt x="1168" y="14186"/>
                </a:lnTo>
                <a:lnTo>
                  <a:pt x="1095" y="14235"/>
                </a:lnTo>
                <a:lnTo>
                  <a:pt x="925" y="14381"/>
                </a:lnTo>
                <a:lnTo>
                  <a:pt x="779" y="14527"/>
                </a:lnTo>
                <a:lnTo>
                  <a:pt x="803" y="13748"/>
                </a:lnTo>
                <a:lnTo>
                  <a:pt x="925" y="13675"/>
                </a:lnTo>
                <a:lnTo>
                  <a:pt x="1047" y="13578"/>
                </a:lnTo>
                <a:lnTo>
                  <a:pt x="1266" y="13407"/>
                </a:lnTo>
                <a:close/>
                <a:moveTo>
                  <a:pt x="1266" y="14624"/>
                </a:moveTo>
                <a:lnTo>
                  <a:pt x="1266" y="14940"/>
                </a:lnTo>
                <a:lnTo>
                  <a:pt x="1193" y="14989"/>
                </a:lnTo>
                <a:lnTo>
                  <a:pt x="949" y="15208"/>
                </a:lnTo>
                <a:lnTo>
                  <a:pt x="730" y="15451"/>
                </a:lnTo>
                <a:lnTo>
                  <a:pt x="755" y="15062"/>
                </a:lnTo>
                <a:lnTo>
                  <a:pt x="876" y="14989"/>
                </a:lnTo>
                <a:lnTo>
                  <a:pt x="974" y="14892"/>
                </a:lnTo>
                <a:lnTo>
                  <a:pt x="1193" y="14697"/>
                </a:lnTo>
                <a:lnTo>
                  <a:pt x="1266" y="14624"/>
                </a:lnTo>
                <a:close/>
                <a:moveTo>
                  <a:pt x="1241" y="15451"/>
                </a:moveTo>
                <a:lnTo>
                  <a:pt x="1241" y="15500"/>
                </a:lnTo>
                <a:lnTo>
                  <a:pt x="1217" y="15841"/>
                </a:lnTo>
                <a:lnTo>
                  <a:pt x="1071" y="15962"/>
                </a:lnTo>
                <a:lnTo>
                  <a:pt x="925" y="16108"/>
                </a:lnTo>
                <a:lnTo>
                  <a:pt x="682" y="16400"/>
                </a:lnTo>
                <a:lnTo>
                  <a:pt x="682" y="16400"/>
                </a:lnTo>
                <a:lnTo>
                  <a:pt x="730" y="15695"/>
                </a:lnTo>
                <a:lnTo>
                  <a:pt x="779" y="15719"/>
                </a:lnTo>
                <a:lnTo>
                  <a:pt x="828" y="15743"/>
                </a:lnTo>
                <a:lnTo>
                  <a:pt x="901" y="15743"/>
                </a:lnTo>
                <a:lnTo>
                  <a:pt x="949" y="15695"/>
                </a:lnTo>
                <a:lnTo>
                  <a:pt x="1241" y="15451"/>
                </a:lnTo>
                <a:close/>
                <a:moveTo>
                  <a:pt x="1193" y="16327"/>
                </a:moveTo>
                <a:lnTo>
                  <a:pt x="1120" y="17009"/>
                </a:lnTo>
                <a:lnTo>
                  <a:pt x="998" y="17082"/>
                </a:lnTo>
                <a:lnTo>
                  <a:pt x="876" y="17179"/>
                </a:lnTo>
                <a:lnTo>
                  <a:pt x="682" y="17373"/>
                </a:lnTo>
                <a:lnTo>
                  <a:pt x="584" y="17495"/>
                </a:lnTo>
                <a:lnTo>
                  <a:pt x="584" y="17495"/>
                </a:lnTo>
                <a:lnTo>
                  <a:pt x="657" y="16668"/>
                </a:lnTo>
                <a:lnTo>
                  <a:pt x="803" y="16619"/>
                </a:lnTo>
                <a:lnTo>
                  <a:pt x="949" y="16522"/>
                </a:lnTo>
                <a:lnTo>
                  <a:pt x="1193" y="16327"/>
                </a:lnTo>
                <a:close/>
                <a:moveTo>
                  <a:pt x="6813" y="463"/>
                </a:moveTo>
                <a:lnTo>
                  <a:pt x="8322" y="487"/>
                </a:lnTo>
                <a:lnTo>
                  <a:pt x="9831" y="560"/>
                </a:lnTo>
                <a:lnTo>
                  <a:pt x="12848" y="706"/>
                </a:lnTo>
                <a:lnTo>
                  <a:pt x="12799" y="901"/>
                </a:lnTo>
                <a:lnTo>
                  <a:pt x="12751" y="1071"/>
                </a:lnTo>
                <a:lnTo>
                  <a:pt x="12702" y="1484"/>
                </a:lnTo>
                <a:lnTo>
                  <a:pt x="12678" y="1874"/>
                </a:lnTo>
                <a:lnTo>
                  <a:pt x="12702" y="2312"/>
                </a:lnTo>
                <a:lnTo>
                  <a:pt x="12775" y="3115"/>
                </a:lnTo>
                <a:lnTo>
                  <a:pt x="12824" y="3528"/>
                </a:lnTo>
                <a:lnTo>
                  <a:pt x="12824" y="3893"/>
                </a:lnTo>
                <a:lnTo>
                  <a:pt x="12848" y="3966"/>
                </a:lnTo>
                <a:lnTo>
                  <a:pt x="12872" y="4039"/>
                </a:lnTo>
                <a:lnTo>
                  <a:pt x="12921" y="4064"/>
                </a:lnTo>
                <a:lnTo>
                  <a:pt x="12970" y="4112"/>
                </a:lnTo>
                <a:lnTo>
                  <a:pt x="12994" y="4161"/>
                </a:lnTo>
                <a:lnTo>
                  <a:pt x="13067" y="4210"/>
                </a:lnTo>
                <a:lnTo>
                  <a:pt x="13262" y="4258"/>
                </a:lnTo>
                <a:lnTo>
                  <a:pt x="13456" y="4307"/>
                </a:lnTo>
                <a:lnTo>
                  <a:pt x="13894" y="4331"/>
                </a:lnTo>
                <a:lnTo>
                  <a:pt x="14697" y="4356"/>
                </a:lnTo>
                <a:lnTo>
                  <a:pt x="15500" y="4356"/>
                </a:lnTo>
                <a:lnTo>
                  <a:pt x="15889" y="4331"/>
                </a:lnTo>
                <a:lnTo>
                  <a:pt x="16279" y="4283"/>
                </a:lnTo>
                <a:lnTo>
                  <a:pt x="16254" y="5061"/>
                </a:lnTo>
                <a:lnTo>
                  <a:pt x="16279" y="5864"/>
                </a:lnTo>
                <a:lnTo>
                  <a:pt x="16303" y="6643"/>
                </a:lnTo>
                <a:lnTo>
                  <a:pt x="16303" y="7422"/>
                </a:lnTo>
                <a:lnTo>
                  <a:pt x="16279"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49" y="18639"/>
                </a:lnTo>
                <a:lnTo>
                  <a:pt x="11923" y="18639"/>
                </a:lnTo>
                <a:lnTo>
                  <a:pt x="9733" y="18614"/>
                </a:lnTo>
                <a:lnTo>
                  <a:pt x="7641" y="18566"/>
                </a:lnTo>
                <a:lnTo>
                  <a:pt x="5524" y="18517"/>
                </a:lnTo>
                <a:lnTo>
                  <a:pt x="4453" y="18517"/>
                </a:lnTo>
                <a:lnTo>
                  <a:pt x="3383" y="18566"/>
                </a:lnTo>
                <a:lnTo>
                  <a:pt x="2701" y="18566"/>
                </a:lnTo>
                <a:lnTo>
                  <a:pt x="2361" y="18590"/>
                </a:lnTo>
                <a:lnTo>
                  <a:pt x="2020" y="18639"/>
                </a:lnTo>
                <a:lnTo>
                  <a:pt x="1971" y="18590"/>
                </a:lnTo>
                <a:lnTo>
                  <a:pt x="1923" y="18517"/>
                </a:lnTo>
                <a:lnTo>
                  <a:pt x="1850" y="18493"/>
                </a:lnTo>
                <a:lnTo>
                  <a:pt x="1777" y="18493"/>
                </a:lnTo>
                <a:lnTo>
                  <a:pt x="1704" y="18298"/>
                </a:lnTo>
                <a:lnTo>
                  <a:pt x="1679" y="18103"/>
                </a:lnTo>
                <a:lnTo>
                  <a:pt x="1704" y="18030"/>
                </a:lnTo>
                <a:lnTo>
                  <a:pt x="1704" y="17957"/>
                </a:lnTo>
                <a:lnTo>
                  <a:pt x="1679" y="17884"/>
                </a:lnTo>
                <a:lnTo>
                  <a:pt x="1631" y="17811"/>
                </a:lnTo>
                <a:lnTo>
                  <a:pt x="1631" y="17398"/>
                </a:lnTo>
                <a:lnTo>
                  <a:pt x="1631" y="17009"/>
                </a:lnTo>
                <a:lnTo>
                  <a:pt x="1679" y="16133"/>
                </a:lnTo>
                <a:lnTo>
                  <a:pt x="1728" y="15281"/>
                </a:lnTo>
                <a:lnTo>
                  <a:pt x="1728" y="15086"/>
                </a:lnTo>
                <a:lnTo>
                  <a:pt x="1777" y="15038"/>
                </a:lnTo>
                <a:lnTo>
                  <a:pt x="1801" y="14965"/>
                </a:lnTo>
                <a:lnTo>
                  <a:pt x="1777" y="14916"/>
                </a:lnTo>
                <a:lnTo>
                  <a:pt x="1728" y="14843"/>
                </a:lnTo>
                <a:lnTo>
                  <a:pt x="1728" y="13018"/>
                </a:lnTo>
                <a:lnTo>
                  <a:pt x="1801" y="12945"/>
                </a:lnTo>
                <a:lnTo>
                  <a:pt x="1825" y="12848"/>
                </a:lnTo>
                <a:lnTo>
                  <a:pt x="1825" y="12775"/>
                </a:lnTo>
                <a:lnTo>
                  <a:pt x="1801" y="12726"/>
                </a:lnTo>
                <a:lnTo>
                  <a:pt x="1728" y="12677"/>
                </a:lnTo>
                <a:lnTo>
                  <a:pt x="1728" y="11071"/>
                </a:lnTo>
                <a:lnTo>
                  <a:pt x="1752" y="11023"/>
                </a:lnTo>
                <a:lnTo>
                  <a:pt x="1777" y="10974"/>
                </a:lnTo>
                <a:lnTo>
                  <a:pt x="1752" y="10925"/>
                </a:lnTo>
                <a:lnTo>
                  <a:pt x="1728" y="10852"/>
                </a:lnTo>
                <a:lnTo>
                  <a:pt x="1752" y="10049"/>
                </a:lnTo>
                <a:lnTo>
                  <a:pt x="1825" y="7373"/>
                </a:lnTo>
                <a:lnTo>
                  <a:pt x="1874" y="6059"/>
                </a:lnTo>
                <a:lnTo>
                  <a:pt x="1947" y="4721"/>
                </a:lnTo>
                <a:lnTo>
                  <a:pt x="1971" y="4137"/>
                </a:lnTo>
                <a:lnTo>
                  <a:pt x="1971" y="3553"/>
                </a:lnTo>
                <a:lnTo>
                  <a:pt x="1947" y="2969"/>
                </a:lnTo>
                <a:lnTo>
                  <a:pt x="1898" y="2360"/>
                </a:lnTo>
                <a:lnTo>
                  <a:pt x="1874" y="1825"/>
                </a:lnTo>
                <a:lnTo>
                  <a:pt x="1825" y="1290"/>
                </a:lnTo>
                <a:lnTo>
                  <a:pt x="1752" y="925"/>
                </a:lnTo>
                <a:lnTo>
                  <a:pt x="1728" y="755"/>
                </a:lnTo>
                <a:lnTo>
                  <a:pt x="1704" y="560"/>
                </a:lnTo>
                <a:lnTo>
                  <a:pt x="2142" y="609"/>
                </a:lnTo>
                <a:lnTo>
                  <a:pt x="2580" y="609"/>
                </a:lnTo>
                <a:lnTo>
                  <a:pt x="3456" y="584"/>
                </a:lnTo>
                <a:lnTo>
                  <a:pt x="5135" y="511"/>
                </a:lnTo>
                <a:lnTo>
                  <a:pt x="5986" y="487"/>
                </a:lnTo>
                <a:lnTo>
                  <a:pt x="6813" y="463"/>
                </a:lnTo>
                <a:close/>
                <a:moveTo>
                  <a:pt x="1120" y="17544"/>
                </a:moveTo>
                <a:lnTo>
                  <a:pt x="1144" y="17982"/>
                </a:lnTo>
                <a:lnTo>
                  <a:pt x="974" y="18176"/>
                </a:lnTo>
                <a:lnTo>
                  <a:pt x="803" y="18371"/>
                </a:lnTo>
                <a:lnTo>
                  <a:pt x="682" y="18517"/>
                </a:lnTo>
                <a:lnTo>
                  <a:pt x="584" y="18663"/>
                </a:lnTo>
                <a:lnTo>
                  <a:pt x="536" y="18858"/>
                </a:lnTo>
                <a:lnTo>
                  <a:pt x="536" y="19028"/>
                </a:lnTo>
                <a:lnTo>
                  <a:pt x="536" y="19052"/>
                </a:lnTo>
                <a:lnTo>
                  <a:pt x="584" y="19052"/>
                </a:lnTo>
                <a:lnTo>
                  <a:pt x="779" y="18955"/>
                </a:lnTo>
                <a:lnTo>
                  <a:pt x="949" y="18809"/>
                </a:lnTo>
                <a:lnTo>
                  <a:pt x="1266" y="18468"/>
                </a:lnTo>
                <a:lnTo>
                  <a:pt x="1339" y="18663"/>
                </a:lnTo>
                <a:lnTo>
                  <a:pt x="1412" y="18833"/>
                </a:lnTo>
                <a:lnTo>
                  <a:pt x="1168" y="19150"/>
                </a:lnTo>
                <a:lnTo>
                  <a:pt x="901" y="19539"/>
                </a:lnTo>
                <a:lnTo>
                  <a:pt x="657" y="19928"/>
                </a:lnTo>
                <a:lnTo>
                  <a:pt x="584" y="19685"/>
                </a:lnTo>
                <a:lnTo>
                  <a:pt x="560" y="19466"/>
                </a:lnTo>
                <a:lnTo>
                  <a:pt x="511" y="18979"/>
                </a:lnTo>
                <a:lnTo>
                  <a:pt x="511" y="18468"/>
                </a:lnTo>
                <a:lnTo>
                  <a:pt x="536" y="17982"/>
                </a:lnTo>
                <a:lnTo>
                  <a:pt x="657" y="17909"/>
                </a:lnTo>
                <a:lnTo>
                  <a:pt x="779" y="17836"/>
                </a:lnTo>
                <a:lnTo>
                  <a:pt x="974" y="17665"/>
                </a:lnTo>
                <a:lnTo>
                  <a:pt x="1120" y="17544"/>
                </a:lnTo>
                <a:close/>
                <a:moveTo>
                  <a:pt x="15451"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62" y="19101"/>
                </a:moveTo>
                <a:lnTo>
                  <a:pt x="14989" y="19174"/>
                </a:lnTo>
                <a:lnTo>
                  <a:pt x="14940" y="19271"/>
                </a:lnTo>
                <a:lnTo>
                  <a:pt x="14867" y="19442"/>
                </a:lnTo>
                <a:lnTo>
                  <a:pt x="14721" y="19782"/>
                </a:lnTo>
                <a:lnTo>
                  <a:pt x="14600" y="20026"/>
                </a:lnTo>
                <a:lnTo>
                  <a:pt x="14357" y="20050"/>
                </a:lnTo>
                <a:lnTo>
                  <a:pt x="14357" y="20050"/>
                </a:lnTo>
                <a:lnTo>
                  <a:pt x="14454" y="19758"/>
                </a:lnTo>
                <a:lnTo>
                  <a:pt x="14503" y="19563"/>
                </a:lnTo>
                <a:lnTo>
                  <a:pt x="14551" y="19344"/>
                </a:lnTo>
                <a:lnTo>
                  <a:pt x="14575" y="19198"/>
                </a:lnTo>
                <a:lnTo>
                  <a:pt x="14551" y="19125"/>
                </a:lnTo>
                <a:lnTo>
                  <a:pt x="15062" y="19101"/>
                </a:lnTo>
                <a:close/>
                <a:moveTo>
                  <a:pt x="9782" y="19052"/>
                </a:moveTo>
                <a:lnTo>
                  <a:pt x="9660" y="19296"/>
                </a:lnTo>
                <a:lnTo>
                  <a:pt x="9563" y="19563"/>
                </a:lnTo>
                <a:lnTo>
                  <a:pt x="9490" y="19831"/>
                </a:lnTo>
                <a:lnTo>
                  <a:pt x="9441" y="20074"/>
                </a:lnTo>
                <a:lnTo>
                  <a:pt x="9028" y="20074"/>
                </a:lnTo>
                <a:lnTo>
                  <a:pt x="9125" y="19831"/>
                </a:lnTo>
                <a:lnTo>
                  <a:pt x="9174" y="19636"/>
                </a:lnTo>
                <a:lnTo>
                  <a:pt x="9320" y="19344"/>
                </a:lnTo>
                <a:lnTo>
                  <a:pt x="9368" y="19174"/>
                </a:lnTo>
                <a:lnTo>
                  <a:pt x="9393" y="19101"/>
                </a:lnTo>
                <a:lnTo>
                  <a:pt x="9368" y="19052"/>
                </a:lnTo>
                <a:close/>
                <a:moveTo>
                  <a:pt x="10780" y="19077"/>
                </a:moveTo>
                <a:lnTo>
                  <a:pt x="10609" y="19296"/>
                </a:lnTo>
                <a:lnTo>
                  <a:pt x="10439" y="19539"/>
                </a:lnTo>
                <a:lnTo>
                  <a:pt x="10366" y="19685"/>
                </a:lnTo>
                <a:lnTo>
                  <a:pt x="10317" y="19807"/>
                </a:lnTo>
                <a:lnTo>
                  <a:pt x="10269" y="19953"/>
                </a:lnTo>
                <a:lnTo>
                  <a:pt x="10269" y="20074"/>
                </a:lnTo>
                <a:lnTo>
                  <a:pt x="9904" y="20074"/>
                </a:lnTo>
                <a:lnTo>
                  <a:pt x="9904" y="19977"/>
                </a:lnTo>
                <a:lnTo>
                  <a:pt x="9977" y="19734"/>
                </a:lnTo>
                <a:lnTo>
                  <a:pt x="10050" y="19515"/>
                </a:lnTo>
                <a:lnTo>
                  <a:pt x="10147" y="19320"/>
                </a:lnTo>
                <a:lnTo>
                  <a:pt x="10196" y="19198"/>
                </a:lnTo>
                <a:lnTo>
                  <a:pt x="10220" y="19077"/>
                </a:lnTo>
                <a:close/>
                <a:moveTo>
                  <a:pt x="9101" y="19028"/>
                </a:moveTo>
                <a:lnTo>
                  <a:pt x="9003" y="19150"/>
                </a:lnTo>
                <a:lnTo>
                  <a:pt x="8930" y="19271"/>
                </a:lnTo>
                <a:lnTo>
                  <a:pt x="8809" y="19466"/>
                </a:lnTo>
                <a:lnTo>
                  <a:pt x="8736" y="19685"/>
                </a:lnTo>
                <a:lnTo>
                  <a:pt x="8638" y="19880"/>
                </a:lnTo>
                <a:lnTo>
                  <a:pt x="8614" y="19977"/>
                </a:lnTo>
                <a:lnTo>
                  <a:pt x="8565" y="20074"/>
                </a:lnTo>
                <a:lnTo>
                  <a:pt x="8079" y="20099"/>
                </a:lnTo>
                <a:lnTo>
                  <a:pt x="8103" y="19953"/>
                </a:lnTo>
                <a:lnTo>
                  <a:pt x="8176" y="19734"/>
                </a:lnTo>
                <a:lnTo>
                  <a:pt x="8273" y="19490"/>
                </a:lnTo>
                <a:lnTo>
                  <a:pt x="8395" y="19296"/>
                </a:lnTo>
                <a:lnTo>
                  <a:pt x="8468" y="19150"/>
                </a:lnTo>
                <a:lnTo>
                  <a:pt x="8517" y="19028"/>
                </a:lnTo>
                <a:close/>
                <a:moveTo>
                  <a:pt x="10926" y="19077"/>
                </a:moveTo>
                <a:lnTo>
                  <a:pt x="10999" y="19101"/>
                </a:lnTo>
                <a:lnTo>
                  <a:pt x="11631" y="19101"/>
                </a:lnTo>
                <a:lnTo>
                  <a:pt x="11510" y="19247"/>
                </a:lnTo>
                <a:lnTo>
                  <a:pt x="11412" y="19393"/>
                </a:lnTo>
                <a:lnTo>
                  <a:pt x="11266" y="19685"/>
                </a:lnTo>
                <a:lnTo>
                  <a:pt x="11193" y="19880"/>
                </a:lnTo>
                <a:lnTo>
                  <a:pt x="11169" y="20001"/>
                </a:lnTo>
                <a:lnTo>
                  <a:pt x="11145" y="20099"/>
                </a:lnTo>
                <a:lnTo>
                  <a:pt x="11047" y="20099"/>
                </a:lnTo>
                <a:lnTo>
                  <a:pt x="10609" y="20074"/>
                </a:lnTo>
                <a:lnTo>
                  <a:pt x="10658" y="19831"/>
                </a:lnTo>
                <a:lnTo>
                  <a:pt x="10731" y="19588"/>
                </a:lnTo>
                <a:lnTo>
                  <a:pt x="10926" y="19077"/>
                </a:lnTo>
                <a:close/>
                <a:moveTo>
                  <a:pt x="14357" y="19125"/>
                </a:moveTo>
                <a:lnTo>
                  <a:pt x="14308" y="19198"/>
                </a:lnTo>
                <a:lnTo>
                  <a:pt x="14186" y="19393"/>
                </a:lnTo>
                <a:lnTo>
                  <a:pt x="14113" y="19563"/>
                </a:lnTo>
                <a:lnTo>
                  <a:pt x="14016" y="19782"/>
                </a:lnTo>
                <a:lnTo>
                  <a:pt x="13919" y="20001"/>
                </a:lnTo>
                <a:lnTo>
                  <a:pt x="13870" y="20074"/>
                </a:lnTo>
                <a:lnTo>
                  <a:pt x="13335" y="20099"/>
                </a:lnTo>
                <a:lnTo>
                  <a:pt x="13432" y="19880"/>
                </a:lnTo>
                <a:lnTo>
                  <a:pt x="13529" y="19685"/>
                </a:lnTo>
                <a:lnTo>
                  <a:pt x="13651" y="19393"/>
                </a:lnTo>
                <a:lnTo>
                  <a:pt x="13675" y="19344"/>
                </a:lnTo>
                <a:lnTo>
                  <a:pt x="13675" y="19271"/>
                </a:lnTo>
                <a:lnTo>
                  <a:pt x="13675" y="19198"/>
                </a:lnTo>
                <a:lnTo>
                  <a:pt x="13675" y="19150"/>
                </a:lnTo>
                <a:lnTo>
                  <a:pt x="13700" y="19125"/>
                </a:lnTo>
                <a:close/>
                <a:moveTo>
                  <a:pt x="7665" y="18979"/>
                </a:moveTo>
                <a:lnTo>
                  <a:pt x="8200" y="19004"/>
                </a:lnTo>
                <a:lnTo>
                  <a:pt x="8079" y="19125"/>
                </a:lnTo>
                <a:lnTo>
                  <a:pt x="8006" y="19271"/>
                </a:lnTo>
                <a:lnTo>
                  <a:pt x="7884"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96" y="19101"/>
                </a:moveTo>
                <a:lnTo>
                  <a:pt x="12556" y="19125"/>
                </a:lnTo>
                <a:lnTo>
                  <a:pt x="12483" y="19223"/>
                </a:lnTo>
                <a:lnTo>
                  <a:pt x="12410" y="19320"/>
                </a:lnTo>
                <a:lnTo>
                  <a:pt x="12313" y="19563"/>
                </a:lnTo>
                <a:lnTo>
                  <a:pt x="12240" y="19855"/>
                </a:lnTo>
                <a:lnTo>
                  <a:pt x="12167" y="20123"/>
                </a:lnTo>
                <a:lnTo>
                  <a:pt x="11558" y="20099"/>
                </a:lnTo>
                <a:lnTo>
                  <a:pt x="11583" y="19953"/>
                </a:lnTo>
                <a:lnTo>
                  <a:pt x="11656" y="19807"/>
                </a:lnTo>
                <a:lnTo>
                  <a:pt x="11802" y="19563"/>
                </a:lnTo>
                <a:lnTo>
                  <a:pt x="11899" y="19369"/>
                </a:lnTo>
                <a:lnTo>
                  <a:pt x="11948" y="19247"/>
                </a:lnTo>
                <a:lnTo>
                  <a:pt x="11996" y="19101"/>
                </a:lnTo>
                <a:close/>
                <a:moveTo>
                  <a:pt x="13602" y="19125"/>
                </a:moveTo>
                <a:lnTo>
                  <a:pt x="13505" y="19174"/>
                </a:lnTo>
                <a:lnTo>
                  <a:pt x="13408" y="19247"/>
                </a:lnTo>
                <a:lnTo>
                  <a:pt x="13286" y="19393"/>
                </a:lnTo>
                <a:lnTo>
                  <a:pt x="13164" y="19539"/>
                </a:lnTo>
                <a:lnTo>
                  <a:pt x="13018" y="19831"/>
                </a:lnTo>
                <a:lnTo>
                  <a:pt x="12921" y="20123"/>
                </a:lnTo>
                <a:lnTo>
                  <a:pt x="12580" y="20123"/>
                </a:lnTo>
                <a:lnTo>
                  <a:pt x="12653" y="19807"/>
                </a:lnTo>
                <a:lnTo>
                  <a:pt x="12751" y="19490"/>
                </a:lnTo>
                <a:lnTo>
                  <a:pt x="12848" y="19150"/>
                </a:lnTo>
                <a:lnTo>
                  <a:pt x="12848" y="19125"/>
                </a:lnTo>
                <a:close/>
                <a:moveTo>
                  <a:pt x="6813" y="18955"/>
                </a:moveTo>
                <a:lnTo>
                  <a:pt x="7324" y="18979"/>
                </a:lnTo>
                <a:lnTo>
                  <a:pt x="7203" y="19101"/>
                </a:lnTo>
                <a:lnTo>
                  <a:pt x="7081" y="19223"/>
                </a:lnTo>
                <a:lnTo>
                  <a:pt x="6886" y="19515"/>
                </a:lnTo>
                <a:lnTo>
                  <a:pt x="6716" y="19831"/>
                </a:lnTo>
                <a:lnTo>
                  <a:pt x="6619" y="20147"/>
                </a:lnTo>
                <a:lnTo>
                  <a:pt x="6303" y="20147"/>
                </a:lnTo>
                <a:lnTo>
                  <a:pt x="6351" y="20001"/>
                </a:lnTo>
                <a:lnTo>
                  <a:pt x="6400" y="19855"/>
                </a:lnTo>
                <a:lnTo>
                  <a:pt x="6424" y="19685"/>
                </a:lnTo>
                <a:lnTo>
                  <a:pt x="6497" y="19539"/>
                </a:lnTo>
                <a:lnTo>
                  <a:pt x="6643" y="19247"/>
                </a:lnTo>
                <a:lnTo>
                  <a:pt x="6813" y="18955"/>
                </a:lnTo>
                <a:close/>
                <a:moveTo>
                  <a:pt x="6376" y="18955"/>
                </a:moveTo>
                <a:lnTo>
                  <a:pt x="6230" y="19198"/>
                </a:lnTo>
                <a:lnTo>
                  <a:pt x="6132" y="19417"/>
                </a:lnTo>
                <a:lnTo>
                  <a:pt x="6059" y="19588"/>
                </a:lnTo>
                <a:lnTo>
                  <a:pt x="5962" y="19782"/>
                </a:lnTo>
                <a:lnTo>
                  <a:pt x="5913" y="19977"/>
                </a:lnTo>
                <a:lnTo>
                  <a:pt x="5913" y="20074"/>
                </a:lnTo>
                <a:lnTo>
                  <a:pt x="5938" y="20172"/>
                </a:lnTo>
                <a:lnTo>
                  <a:pt x="5086" y="20220"/>
                </a:lnTo>
                <a:lnTo>
                  <a:pt x="5208" y="19977"/>
                </a:lnTo>
                <a:lnTo>
                  <a:pt x="5329" y="19734"/>
                </a:lnTo>
                <a:lnTo>
                  <a:pt x="5573" y="19320"/>
                </a:lnTo>
                <a:lnTo>
                  <a:pt x="5670" y="19150"/>
                </a:lnTo>
                <a:lnTo>
                  <a:pt x="5743" y="19052"/>
                </a:lnTo>
                <a:lnTo>
                  <a:pt x="5743" y="19004"/>
                </a:lnTo>
                <a:lnTo>
                  <a:pt x="5719" y="18955"/>
                </a:lnTo>
                <a:close/>
                <a:moveTo>
                  <a:pt x="5475" y="18955"/>
                </a:moveTo>
                <a:lnTo>
                  <a:pt x="5305" y="19125"/>
                </a:lnTo>
                <a:lnTo>
                  <a:pt x="5183" y="19296"/>
                </a:lnTo>
                <a:lnTo>
                  <a:pt x="4964" y="19685"/>
                </a:lnTo>
                <a:lnTo>
                  <a:pt x="4818" y="19953"/>
                </a:lnTo>
                <a:lnTo>
                  <a:pt x="4745" y="20099"/>
                </a:lnTo>
                <a:lnTo>
                  <a:pt x="4745" y="20220"/>
                </a:lnTo>
                <a:lnTo>
                  <a:pt x="4210" y="20269"/>
                </a:lnTo>
                <a:lnTo>
                  <a:pt x="4234" y="20196"/>
                </a:lnTo>
                <a:lnTo>
                  <a:pt x="4332" y="19953"/>
                </a:lnTo>
                <a:lnTo>
                  <a:pt x="4429" y="19709"/>
                </a:lnTo>
                <a:lnTo>
                  <a:pt x="4624" y="19369"/>
                </a:lnTo>
                <a:lnTo>
                  <a:pt x="4672" y="19271"/>
                </a:lnTo>
                <a:lnTo>
                  <a:pt x="4697" y="19198"/>
                </a:lnTo>
                <a:lnTo>
                  <a:pt x="4697" y="19101"/>
                </a:lnTo>
                <a:lnTo>
                  <a:pt x="4672" y="19004"/>
                </a:lnTo>
                <a:lnTo>
                  <a:pt x="4551" y="19004"/>
                </a:lnTo>
                <a:lnTo>
                  <a:pt x="4453" y="19077"/>
                </a:lnTo>
                <a:lnTo>
                  <a:pt x="4356" y="19150"/>
                </a:lnTo>
                <a:lnTo>
                  <a:pt x="4259" y="19271"/>
                </a:lnTo>
                <a:lnTo>
                  <a:pt x="4113" y="19490"/>
                </a:lnTo>
                <a:lnTo>
                  <a:pt x="4015" y="19709"/>
                </a:lnTo>
                <a:lnTo>
                  <a:pt x="3869" y="19977"/>
                </a:lnTo>
                <a:lnTo>
                  <a:pt x="3821" y="20123"/>
                </a:lnTo>
                <a:lnTo>
                  <a:pt x="3796" y="20293"/>
                </a:lnTo>
                <a:lnTo>
                  <a:pt x="3358" y="20318"/>
                </a:lnTo>
                <a:lnTo>
                  <a:pt x="3383" y="20172"/>
                </a:lnTo>
                <a:lnTo>
                  <a:pt x="3456" y="19928"/>
                </a:lnTo>
                <a:lnTo>
                  <a:pt x="3553" y="19709"/>
                </a:lnTo>
                <a:lnTo>
                  <a:pt x="3748" y="19320"/>
                </a:lnTo>
                <a:lnTo>
                  <a:pt x="3967" y="18955"/>
                </a:lnTo>
                <a:close/>
                <a:moveTo>
                  <a:pt x="1850" y="19028"/>
                </a:moveTo>
                <a:lnTo>
                  <a:pt x="2166" y="19052"/>
                </a:lnTo>
                <a:lnTo>
                  <a:pt x="2507" y="19052"/>
                </a:lnTo>
                <a:lnTo>
                  <a:pt x="2239" y="19393"/>
                </a:lnTo>
                <a:lnTo>
                  <a:pt x="1971" y="19758"/>
                </a:lnTo>
                <a:lnTo>
                  <a:pt x="1777" y="20099"/>
                </a:lnTo>
                <a:lnTo>
                  <a:pt x="1704" y="20245"/>
                </a:lnTo>
                <a:lnTo>
                  <a:pt x="1655" y="20366"/>
                </a:lnTo>
                <a:lnTo>
                  <a:pt x="1558" y="20366"/>
                </a:lnTo>
                <a:lnTo>
                  <a:pt x="1217" y="20342"/>
                </a:lnTo>
                <a:lnTo>
                  <a:pt x="876" y="20318"/>
                </a:lnTo>
                <a:lnTo>
                  <a:pt x="1144" y="20001"/>
                </a:lnTo>
                <a:lnTo>
                  <a:pt x="1363" y="19685"/>
                </a:lnTo>
                <a:lnTo>
                  <a:pt x="1606" y="19344"/>
                </a:lnTo>
                <a:lnTo>
                  <a:pt x="1850" y="19028"/>
                </a:lnTo>
                <a:close/>
                <a:moveTo>
                  <a:pt x="3675" y="18955"/>
                </a:moveTo>
                <a:lnTo>
                  <a:pt x="3553" y="19077"/>
                </a:lnTo>
                <a:lnTo>
                  <a:pt x="3431" y="19223"/>
                </a:lnTo>
                <a:lnTo>
                  <a:pt x="3261" y="19539"/>
                </a:lnTo>
                <a:lnTo>
                  <a:pt x="3164" y="19709"/>
                </a:lnTo>
                <a:lnTo>
                  <a:pt x="3066" y="19904"/>
                </a:lnTo>
                <a:lnTo>
                  <a:pt x="3018" y="20123"/>
                </a:lnTo>
                <a:lnTo>
                  <a:pt x="2993" y="20220"/>
                </a:lnTo>
                <a:lnTo>
                  <a:pt x="2993" y="20342"/>
                </a:lnTo>
                <a:lnTo>
                  <a:pt x="2044" y="20391"/>
                </a:lnTo>
                <a:lnTo>
                  <a:pt x="2239" y="20123"/>
                </a:lnTo>
                <a:lnTo>
                  <a:pt x="2361" y="19928"/>
                </a:lnTo>
                <a:lnTo>
                  <a:pt x="2677" y="19442"/>
                </a:lnTo>
                <a:lnTo>
                  <a:pt x="2872" y="19198"/>
                </a:lnTo>
                <a:lnTo>
                  <a:pt x="2969" y="19101"/>
                </a:lnTo>
                <a:lnTo>
                  <a:pt x="3066" y="19004"/>
                </a:lnTo>
                <a:lnTo>
                  <a:pt x="3675" y="18955"/>
                </a:lnTo>
                <a:close/>
                <a:moveTo>
                  <a:pt x="6643" y="0"/>
                </a:moveTo>
                <a:lnTo>
                  <a:pt x="5792" y="25"/>
                </a:lnTo>
                <a:lnTo>
                  <a:pt x="4940" y="49"/>
                </a:lnTo>
                <a:lnTo>
                  <a:pt x="3261" y="146"/>
                </a:lnTo>
                <a:lnTo>
                  <a:pt x="2093" y="195"/>
                </a:lnTo>
                <a:lnTo>
                  <a:pt x="1898" y="195"/>
                </a:lnTo>
                <a:lnTo>
                  <a:pt x="1704" y="244"/>
                </a:lnTo>
                <a:lnTo>
                  <a:pt x="1655" y="219"/>
                </a:lnTo>
                <a:lnTo>
                  <a:pt x="1582" y="195"/>
                </a:lnTo>
                <a:lnTo>
                  <a:pt x="1509" y="219"/>
                </a:lnTo>
                <a:lnTo>
                  <a:pt x="1460" y="268"/>
                </a:lnTo>
                <a:lnTo>
                  <a:pt x="1412" y="390"/>
                </a:lnTo>
                <a:lnTo>
                  <a:pt x="1363" y="511"/>
                </a:lnTo>
                <a:lnTo>
                  <a:pt x="1339" y="755"/>
                </a:lnTo>
                <a:lnTo>
                  <a:pt x="1339" y="1047"/>
                </a:lnTo>
                <a:lnTo>
                  <a:pt x="1387" y="1314"/>
                </a:lnTo>
                <a:lnTo>
                  <a:pt x="1217" y="1290"/>
                </a:lnTo>
                <a:lnTo>
                  <a:pt x="1047" y="1290"/>
                </a:lnTo>
                <a:lnTo>
                  <a:pt x="730" y="1314"/>
                </a:lnTo>
                <a:lnTo>
                  <a:pt x="560" y="1314"/>
                </a:lnTo>
                <a:lnTo>
                  <a:pt x="365" y="1338"/>
                </a:lnTo>
                <a:lnTo>
                  <a:pt x="268" y="1363"/>
                </a:lnTo>
                <a:lnTo>
                  <a:pt x="195" y="1411"/>
                </a:lnTo>
                <a:lnTo>
                  <a:pt x="146" y="1460"/>
                </a:lnTo>
                <a:lnTo>
                  <a:pt x="122" y="1557"/>
                </a:lnTo>
                <a:lnTo>
                  <a:pt x="122" y="1630"/>
                </a:lnTo>
                <a:lnTo>
                  <a:pt x="98" y="1874"/>
                </a:lnTo>
                <a:lnTo>
                  <a:pt x="73" y="2117"/>
                </a:lnTo>
                <a:lnTo>
                  <a:pt x="49" y="2652"/>
                </a:lnTo>
                <a:lnTo>
                  <a:pt x="73" y="3674"/>
                </a:lnTo>
                <a:lnTo>
                  <a:pt x="49" y="4891"/>
                </a:lnTo>
                <a:lnTo>
                  <a:pt x="25" y="6083"/>
                </a:lnTo>
                <a:lnTo>
                  <a:pt x="49" y="6765"/>
                </a:lnTo>
                <a:lnTo>
                  <a:pt x="49" y="7446"/>
                </a:lnTo>
                <a:lnTo>
                  <a:pt x="122" y="8809"/>
                </a:lnTo>
                <a:lnTo>
                  <a:pt x="219" y="10171"/>
                </a:lnTo>
                <a:lnTo>
                  <a:pt x="317" y="11534"/>
                </a:lnTo>
                <a:lnTo>
                  <a:pt x="341" y="12166"/>
                </a:lnTo>
                <a:lnTo>
                  <a:pt x="341" y="12799"/>
                </a:lnTo>
                <a:lnTo>
                  <a:pt x="292" y="14064"/>
                </a:lnTo>
                <a:lnTo>
                  <a:pt x="244" y="15330"/>
                </a:lnTo>
                <a:lnTo>
                  <a:pt x="171" y="16595"/>
                </a:lnTo>
                <a:lnTo>
                  <a:pt x="73" y="17519"/>
                </a:lnTo>
                <a:lnTo>
                  <a:pt x="49" y="17982"/>
                </a:lnTo>
                <a:lnTo>
                  <a:pt x="0" y="18444"/>
                </a:lnTo>
                <a:lnTo>
                  <a:pt x="0" y="18931"/>
                </a:lnTo>
                <a:lnTo>
                  <a:pt x="25" y="19393"/>
                </a:lnTo>
                <a:lnTo>
                  <a:pt x="98" y="19831"/>
                </a:lnTo>
                <a:lnTo>
                  <a:pt x="146" y="20050"/>
                </a:lnTo>
                <a:lnTo>
                  <a:pt x="219" y="20269"/>
                </a:lnTo>
                <a:lnTo>
                  <a:pt x="292" y="20366"/>
                </a:lnTo>
                <a:lnTo>
                  <a:pt x="365" y="20415"/>
                </a:lnTo>
                <a:lnTo>
                  <a:pt x="463" y="20439"/>
                </a:lnTo>
                <a:lnTo>
                  <a:pt x="560" y="20415"/>
                </a:lnTo>
                <a:lnTo>
                  <a:pt x="584" y="20512"/>
                </a:lnTo>
                <a:lnTo>
                  <a:pt x="633" y="20610"/>
                </a:lnTo>
                <a:lnTo>
                  <a:pt x="706" y="20658"/>
                </a:lnTo>
                <a:lnTo>
                  <a:pt x="803" y="20731"/>
                </a:lnTo>
                <a:lnTo>
                  <a:pt x="1047" y="20804"/>
                </a:lnTo>
                <a:lnTo>
                  <a:pt x="1339" y="20853"/>
                </a:lnTo>
                <a:lnTo>
                  <a:pt x="1631" y="20877"/>
                </a:lnTo>
                <a:lnTo>
                  <a:pt x="1923" y="20877"/>
                </a:lnTo>
                <a:lnTo>
                  <a:pt x="2312" y="20853"/>
                </a:lnTo>
                <a:lnTo>
                  <a:pt x="3188" y="20829"/>
                </a:lnTo>
                <a:lnTo>
                  <a:pt x="4064" y="20780"/>
                </a:lnTo>
                <a:lnTo>
                  <a:pt x="5792" y="20683"/>
                </a:lnTo>
                <a:lnTo>
                  <a:pt x="7057" y="20634"/>
                </a:lnTo>
                <a:lnTo>
                  <a:pt x="8346" y="20585"/>
                </a:lnTo>
                <a:lnTo>
                  <a:pt x="9612" y="20585"/>
                </a:lnTo>
                <a:lnTo>
                  <a:pt x="10901" y="20610"/>
                </a:lnTo>
                <a:lnTo>
                  <a:pt x="12240" y="20634"/>
                </a:lnTo>
                <a:lnTo>
                  <a:pt x="12337" y="20658"/>
                </a:lnTo>
                <a:lnTo>
                  <a:pt x="12434" y="20658"/>
                </a:lnTo>
                <a:lnTo>
                  <a:pt x="12483" y="20634"/>
                </a:lnTo>
                <a:lnTo>
                  <a:pt x="13262" y="20634"/>
                </a:lnTo>
                <a:lnTo>
                  <a:pt x="14065" y="20585"/>
                </a:lnTo>
                <a:lnTo>
                  <a:pt x="14843" y="20512"/>
                </a:lnTo>
                <a:lnTo>
                  <a:pt x="15622" y="20391"/>
                </a:lnTo>
                <a:lnTo>
                  <a:pt x="15695" y="20366"/>
                </a:lnTo>
                <a:lnTo>
                  <a:pt x="15743" y="20342"/>
                </a:lnTo>
                <a:lnTo>
                  <a:pt x="15865" y="20318"/>
                </a:lnTo>
                <a:lnTo>
                  <a:pt x="15962" y="20269"/>
                </a:lnTo>
                <a:lnTo>
                  <a:pt x="16035" y="20172"/>
                </a:lnTo>
                <a:lnTo>
                  <a:pt x="16035" y="20123"/>
                </a:lnTo>
                <a:lnTo>
                  <a:pt x="16035" y="20050"/>
                </a:lnTo>
                <a:lnTo>
                  <a:pt x="16011" y="19807"/>
                </a:lnTo>
                <a:lnTo>
                  <a:pt x="15987" y="19563"/>
                </a:lnTo>
                <a:lnTo>
                  <a:pt x="15938" y="19320"/>
                </a:lnTo>
                <a:lnTo>
                  <a:pt x="15938" y="19077"/>
                </a:lnTo>
                <a:lnTo>
                  <a:pt x="16425" y="19028"/>
                </a:lnTo>
                <a:lnTo>
                  <a:pt x="16522" y="18979"/>
                </a:lnTo>
                <a:lnTo>
                  <a:pt x="16619" y="18906"/>
                </a:lnTo>
                <a:lnTo>
                  <a:pt x="16668" y="18833"/>
                </a:lnTo>
                <a:lnTo>
                  <a:pt x="16717" y="18760"/>
                </a:lnTo>
                <a:lnTo>
                  <a:pt x="16790" y="18347"/>
                </a:lnTo>
                <a:lnTo>
                  <a:pt x="16838" y="17933"/>
                </a:lnTo>
                <a:lnTo>
                  <a:pt x="16863" y="17519"/>
                </a:lnTo>
                <a:lnTo>
                  <a:pt x="16863" y="17106"/>
                </a:lnTo>
                <a:lnTo>
                  <a:pt x="16863" y="16254"/>
                </a:lnTo>
                <a:lnTo>
                  <a:pt x="16863" y="15427"/>
                </a:lnTo>
                <a:lnTo>
                  <a:pt x="16838" y="14429"/>
                </a:lnTo>
                <a:lnTo>
                  <a:pt x="16838" y="13432"/>
                </a:lnTo>
                <a:lnTo>
                  <a:pt x="16765" y="11412"/>
                </a:lnTo>
                <a:lnTo>
                  <a:pt x="16765" y="10414"/>
                </a:lnTo>
                <a:lnTo>
                  <a:pt x="16765" y="9417"/>
                </a:lnTo>
                <a:lnTo>
                  <a:pt x="16814" y="7422"/>
                </a:lnTo>
                <a:lnTo>
                  <a:pt x="16814" y="6473"/>
                </a:lnTo>
                <a:lnTo>
                  <a:pt x="16838" y="5499"/>
                </a:lnTo>
                <a:lnTo>
                  <a:pt x="16814" y="5013"/>
                </a:lnTo>
                <a:lnTo>
                  <a:pt x="16765" y="4550"/>
                </a:lnTo>
                <a:lnTo>
                  <a:pt x="16717" y="4064"/>
                </a:lnTo>
                <a:lnTo>
                  <a:pt x="16619" y="3601"/>
                </a:lnTo>
                <a:lnTo>
                  <a:pt x="16595" y="3553"/>
                </a:lnTo>
                <a:lnTo>
                  <a:pt x="16522" y="3504"/>
                </a:lnTo>
                <a:lnTo>
                  <a:pt x="16425" y="3334"/>
                </a:lnTo>
                <a:lnTo>
                  <a:pt x="16303" y="3188"/>
                </a:lnTo>
                <a:lnTo>
                  <a:pt x="16060" y="2896"/>
                </a:lnTo>
                <a:lnTo>
                  <a:pt x="15792" y="2604"/>
                </a:lnTo>
                <a:lnTo>
                  <a:pt x="15524" y="2336"/>
                </a:lnTo>
                <a:lnTo>
                  <a:pt x="14989" y="1801"/>
                </a:lnTo>
                <a:lnTo>
                  <a:pt x="14503" y="1338"/>
                </a:lnTo>
                <a:lnTo>
                  <a:pt x="14259" y="1119"/>
                </a:lnTo>
                <a:lnTo>
                  <a:pt x="14016" y="901"/>
                </a:lnTo>
                <a:lnTo>
                  <a:pt x="13700" y="633"/>
                </a:lnTo>
                <a:lnTo>
                  <a:pt x="13554" y="487"/>
                </a:lnTo>
                <a:lnTo>
                  <a:pt x="13383" y="390"/>
                </a:lnTo>
                <a:lnTo>
                  <a:pt x="13335" y="317"/>
                </a:lnTo>
                <a:lnTo>
                  <a:pt x="13310" y="292"/>
                </a:lnTo>
                <a:lnTo>
                  <a:pt x="13237" y="268"/>
                </a:lnTo>
                <a:lnTo>
                  <a:pt x="13164" y="244"/>
                </a:lnTo>
                <a:lnTo>
                  <a:pt x="9904" y="73"/>
                </a:lnTo>
                <a:lnTo>
                  <a:pt x="8273" y="25"/>
                </a:lnTo>
                <a:lnTo>
                  <a:pt x="66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7"/>
          <p:cNvSpPr/>
          <p:nvPr/>
        </p:nvSpPr>
        <p:spPr>
          <a:xfrm>
            <a:off x="1447327" y="934019"/>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7"/>
          <p:cNvSpPr/>
          <p:nvPr/>
        </p:nvSpPr>
        <p:spPr>
          <a:xfrm>
            <a:off x="2034402" y="901041"/>
            <a:ext cx="379709" cy="384495"/>
          </a:xfrm>
          <a:custGeom>
            <a:avLst/>
            <a:gdLst/>
            <a:ahLst/>
            <a:cxnLst/>
            <a:rect l="l" t="t" r="r" b="b"/>
            <a:pathLst>
              <a:path w="17374" h="17593" extrusionOk="0">
                <a:moveTo>
                  <a:pt x="13894" y="3310"/>
                </a:moveTo>
                <a:lnTo>
                  <a:pt x="14040" y="3334"/>
                </a:lnTo>
                <a:lnTo>
                  <a:pt x="14113" y="3358"/>
                </a:lnTo>
                <a:lnTo>
                  <a:pt x="14186" y="3407"/>
                </a:lnTo>
                <a:lnTo>
                  <a:pt x="14235" y="3456"/>
                </a:lnTo>
                <a:lnTo>
                  <a:pt x="14308" y="3529"/>
                </a:lnTo>
                <a:lnTo>
                  <a:pt x="14381" y="3675"/>
                </a:lnTo>
                <a:lnTo>
                  <a:pt x="14405" y="3821"/>
                </a:lnTo>
                <a:lnTo>
                  <a:pt x="14429" y="3967"/>
                </a:lnTo>
                <a:lnTo>
                  <a:pt x="14429" y="4137"/>
                </a:lnTo>
                <a:lnTo>
                  <a:pt x="14405" y="4283"/>
                </a:lnTo>
                <a:lnTo>
                  <a:pt x="14356" y="4429"/>
                </a:lnTo>
                <a:lnTo>
                  <a:pt x="14283" y="4575"/>
                </a:lnTo>
                <a:lnTo>
                  <a:pt x="14210" y="4697"/>
                </a:lnTo>
                <a:lnTo>
                  <a:pt x="14137" y="4770"/>
                </a:lnTo>
                <a:lnTo>
                  <a:pt x="14064" y="4843"/>
                </a:lnTo>
                <a:lnTo>
                  <a:pt x="13967" y="4891"/>
                </a:lnTo>
                <a:lnTo>
                  <a:pt x="13870" y="4916"/>
                </a:lnTo>
                <a:lnTo>
                  <a:pt x="13651" y="4940"/>
                </a:lnTo>
                <a:lnTo>
                  <a:pt x="13432" y="4916"/>
                </a:lnTo>
                <a:lnTo>
                  <a:pt x="13237" y="4843"/>
                </a:lnTo>
                <a:lnTo>
                  <a:pt x="13042" y="4745"/>
                </a:lnTo>
                <a:lnTo>
                  <a:pt x="12872" y="4599"/>
                </a:lnTo>
                <a:lnTo>
                  <a:pt x="12823" y="4502"/>
                </a:lnTo>
                <a:lnTo>
                  <a:pt x="12775" y="4429"/>
                </a:lnTo>
                <a:lnTo>
                  <a:pt x="12750" y="4307"/>
                </a:lnTo>
                <a:lnTo>
                  <a:pt x="12750" y="4186"/>
                </a:lnTo>
                <a:lnTo>
                  <a:pt x="12750" y="4088"/>
                </a:lnTo>
                <a:lnTo>
                  <a:pt x="12799" y="3967"/>
                </a:lnTo>
                <a:lnTo>
                  <a:pt x="12921" y="3772"/>
                </a:lnTo>
                <a:lnTo>
                  <a:pt x="13067" y="3602"/>
                </a:lnTo>
                <a:lnTo>
                  <a:pt x="13164" y="3504"/>
                </a:lnTo>
                <a:lnTo>
                  <a:pt x="13310" y="3480"/>
                </a:lnTo>
                <a:lnTo>
                  <a:pt x="13456" y="3456"/>
                </a:lnTo>
                <a:lnTo>
                  <a:pt x="13748" y="3358"/>
                </a:lnTo>
                <a:lnTo>
                  <a:pt x="13894" y="3310"/>
                </a:lnTo>
                <a:close/>
                <a:moveTo>
                  <a:pt x="13991" y="2847"/>
                </a:moveTo>
                <a:lnTo>
                  <a:pt x="13748" y="2872"/>
                </a:lnTo>
                <a:lnTo>
                  <a:pt x="13480" y="2896"/>
                </a:lnTo>
                <a:lnTo>
                  <a:pt x="13310" y="2945"/>
                </a:lnTo>
                <a:lnTo>
                  <a:pt x="13140" y="3018"/>
                </a:lnTo>
                <a:lnTo>
                  <a:pt x="12994" y="3115"/>
                </a:lnTo>
                <a:lnTo>
                  <a:pt x="12872" y="3212"/>
                </a:lnTo>
                <a:lnTo>
                  <a:pt x="12750" y="3334"/>
                </a:lnTo>
                <a:lnTo>
                  <a:pt x="12629" y="3456"/>
                </a:lnTo>
                <a:lnTo>
                  <a:pt x="12531" y="3577"/>
                </a:lnTo>
                <a:lnTo>
                  <a:pt x="12458" y="3723"/>
                </a:lnTo>
                <a:lnTo>
                  <a:pt x="12385" y="3869"/>
                </a:lnTo>
                <a:lnTo>
                  <a:pt x="12337" y="4040"/>
                </a:lnTo>
                <a:lnTo>
                  <a:pt x="12312" y="4186"/>
                </a:lnTo>
                <a:lnTo>
                  <a:pt x="12312" y="4356"/>
                </a:lnTo>
                <a:lnTo>
                  <a:pt x="12361" y="4526"/>
                </a:lnTo>
                <a:lnTo>
                  <a:pt x="12410" y="4672"/>
                </a:lnTo>
                <a:lnTo>
                  <a:pt x="12507" y="4794"/>
                </a:lnTo>
                <a:lnTo>
                  <a:pt x="12604" y="4916"/>
                </a:lnTo>
                <a:lnTo>
                  <a:pt x="12726" y="5037"/>
                </a:lnTo>
                <a:lnTo>
                  <a:pt x="12848" y="5135"/>
                </a:lnTo>
                <a:lnTo>
                  <a:pt x="12994" y="5208"/>
                </a:lnTo>
                <a:lnTo>
                  <a:pt x="13140" y="5281"/>
                </a:lnTo>
                <a:lnTo>
                  <a:pt x="13310" y="5329"/>
                </a:lnTo>
                <a:lnTo>
                  <a:pt x="13480" y="5354"/>
                </a:lnTo>
                <a:lnTo>
                  <a:pt x="13626" y="5378"/>
                </a:lnTo>
                <a:lnTo>
                  <a:pt x="13797" y="5378"/>
                </a:lnTo>
                <a:lnTo>
                  <a:pt x="13967" y="5354"/>
                </a:lnTo>
                <a:lnTo>
                  <a:pt x="14113" y="5305"/>
                </a:lnTo>
                <a:lnTo>
                  <a:pt x="14259" y="5256"/>
                </a:lnTo>
                <a:lnTo>
                  <a:pt x="14381" y="5159"/>
                </a:lnTo>
                <a:lnTo>
                  <a:pt x="14551" y="4989"/>
                </a:lnTo>
                <a:lnTo>
                  <a:pt x="14697" y="4794"/>
                </a:lnTo>
                <a:lnTo>
                  <a:pt x="14794" y="4575"/>
                </a:lnTo>
                <a:lnTo>
                  <a:pt x="14867" y="4332"/>
                </a:lnTo>
                <a:lnTo>
                  <a:pt x="14892" y="4088"/>
                </a:lnTo>
                <a:lnTo>
                  <a:pt x="14867" y="3845"/>
                </a:lnTo>
                <a:lnTo>
                  <a:pt x="14819" y="3602"/>
                </a:lnTo>
                <a:lnTo>
                  <a:pt x="14746" y="3383"/>
                </a:lnTo>
                <a:lnTo>
                  <a:pt x="14673" y="3261"/>
                </a:lnTo>
                <a:lnTo>
                  <a:pt x="14600" y="3164"/>
                </a:lnTo>
                <a:lnTo>
                  <a:pt x="14527" y="3091"/>
                </a:lnTo>
                <a:lnTo>
                  <a:pt x="14429" y="3018"/>
                </a:lnTo>
                <a:lnTo>
                  <a:pt x="14332" y="2969"/>
                </a:lnTo>
                <a:lnTo>
                  <a:pt x="14210" y="2920"/>
                </a:lnTo>
                <a:lnTo>
                  <a:pt x="14113" y="2872"/>
                </a:lnTo>
                <a:lnTo>
                  <a:pt x="13991" y="2847"/>
                </a:lnTo>
                <a:close/>
                <a:moveTo>
                  <a:pt x="12288" y="560"/>
                </a:moveTo>
                <a:lnTo>
                  <a:pt x="12775" y="584"/>
                </a:lnTo>
                <a:lnTo>
                  <a:pt x="13529" y="633"/>
                </a:lnTo>
                <a:lnTo>
                  <a:pt x="14283" y="682"/>
                </a:lnTo>
                <a:lnTo>
                  <a:pt x="14721" y="682"/>
                </a:lnTo>
                <a:lnTo>
                  <a:pt x="15159" y="730"/>
                </a:lnTo>
                <a:lnTo>
                  <a:pt x="15573" y="803"/>
                </a:lnTo>
                <a:lnTo>
                  <a:pt x="15792" y="852"/>
                </a:lnTo>
                <a:lnTo>
                  <a:pt x="15987" y="925"/>
                </a:lnTo>
                <a:lnTo>
                  <a:pt x="16133" y="998"/>
                </a:lnTo>
                <a:lnTo>
                  <a:pt x="16279" y="1095"/>
                </a:lnTo>
                <a:lnTo>
                  <a:pt x="16400" y="1193"/>
                </a:lnTo>
                <a:lnTo>
                  <a:pt x="16498" y="1314"/>
                </a:lnTo>
                <a:lnTo>
                  <a:pt x="16571" y="1436"/>
                </a:lnTo>
                <a:lnTo>
                  <a:pt x="16644" y="1582"/>
                </a:lnTo>
                <a:lnTo>
                  <a:pt x="16741" y="1898"/>
                </a:lnTo>
                <a:lnTo>
                  <a:pt x="16668" y="1923"/>
                </a:lnTo>
                <a:lnTo>
                  <a:pt x="16595" y="1996"/>
                </a:lnTo>
                <a:lnTo>
                  <a:pt x="16546" y="2093"/>
                </a:lnTo>
                <a:lnTo>
                  <a:pt x="16546" y="2117"/>
                </a:lnTo>
                <a:lnTo>
                  <a:pt x="16571" y="2166"/>
                </a:lnTo>
                <a:lnTo>
                  <a:pt x="16595" y="2215"/>
                </a:lnTo>
                <a:lnTo>
                  <a:pt x="16644" y="2239"/>
                </a:lnTo>
                <a:lnTo>
                  <a:pt x="16692" y="2263"/>
                </a:lnTo>
                <a:lnTo>
                  <a:pt x="16741" y="2239"/>
                </a:lnTo>
                <a:lnTo>
                  <a:pt x="16814" y="2239"/>
                </a:lnTo>
                <a:lnTo>
                  <a:pt x="16838" y="2507"/>
                </a:lnTo>
                <a:lnTo>
                  <a:pt x="16765" y="2531"/>
                </a:lnTo>
                <a:lnTo>
                  <a:pt x="16692" y="2531"/>
                </a:lnTo>
                <a:lnTo>
                  <a:pt x="16644" y="2580"/>
                </a:lnTo>
                <a:lnTo>
                  <a:pt x="16595" y="2628"/>
                </a:lnTo>
                <a:lnTo>
                  <a:pt x="16595" y="2653"/>
                </a:lnTo>
                <a:lnTo>
                  <a:pt x="16571" y="2701"/>
                </a:lnTo>
                <a:lnTo>
                  <a:pt x="16571" y="2726"/>
                </a:lnTo>
                <a:lnTo>
                  <a:pt x="16571" y="2774"/>
                </a:lnTo>
                <a:lnTo>
                  <a:pt x="16595" y="2823"/>
                </a:lnTo>
                <a:lnTo>
                  <a:pt x="16644" y="2847"/>
                </a:lnTo>
                <a:lnTo>
                  <a:pt x="16692" y="2872"/>
                </a:lnTo>
                <a:lnTo>
                  <a:pt x="16765" y="2896"/>
                </a:lnTo>
                <a:lnTo>
                  <a:pt x="16838" y="2896"/>
                </a:lnTo>
                <a:lnTo>
                  <a:pt x="16814" y="3237"/>
                </a:lnTo>
                <a:lnTo>
                  <a:pt x="16692" y="3261"/>
                </a:lnTo>
                <a:lnTo>
                  <a:pt x="16571" y="3310"/>
                </a:lnTo>
                <a:lnTo>
                  <a:pt x="16522" y="3358"/>
                </a:lnTo>
                <a:lnTo>
                  <a:pt x="16498" y="3431"/>
                </a:lnTo>
                <a:lnTo>
                  <a:pt x="16522" y="3504"/>
                </a:lnTo>
                <a:lnTo>
                  <a:pt x="16571" y="3553"/>
                </a:lnTo>
                <a:lnTo>
                  <a:pt x="16668" y="3602"/>
                </a:lnTo>
                <a:lnTo>
                  <a:pt x="16790" y="3626"/>
                </a:lnTo>
                <a:lnTo>
                  <a:pt x="16765" y="3869"/>
                </a:lnTo>
                <a:lnTo>
                  <a:pt x="16741" y="3869"/>
                </a:lnTo>
                <a:lnTo>
                  <a:pt x="16619" y="3894"/>
                </a:lnTo>
                <a:lnTo>
                  <a:pt x="16522" y="3942"/>
                </a:lnTo>
                <a:lnTo>
                  <a:pt x="16473" y="3967"/>
                </a:lnTo>
                <a:lnTo>
                  <a:pt x="16449" y="4015"/>
                </a:lnTo>
                <a:lnTo>
                  <a:pt x="16449" y="4064"/>
                </a:lnTo>
                <a:lnTo>
                  <a:pt x="16449" y="4113"/>
                </a:lnTo>
                <a:lnTo>
                  <a:pt x="16498" y="4161"/>
                </a:lnTo>
                <a:lnTo>
                  <a:pt x="16571" y="4186"/>
                </a:lnTo>
                <a:lnTo>
                  <a:pt x="16692" y="4210"/>
                </a:lnTo>
                <a:lnTo>
                  <a:pt x="16765" y="4234"/>
                </a:lnTo>
                <a:lnTo>
                  <a:pt x="16765" y="4307"/>
                </a:lnTo>
                <a:lnTo>
                  <a:pt x="16765" y="4575"/>
                </a:lnTo>
                <a:lnTo>
                  <a:pt x="16668" y="4526"/>
                </a:lnTo>
                <a:lnTo>
                  <a:pt x="16498" y="4526"/>
                </a:lnTo>
                <a:lnTo>
                  <a:pt x="16449" y="4575"/>
                </a:lnTo>
                <a:lnTo>
                  <a:pt x="16425" y="4624"/>
                </a:lnTo>
                <a:lnTo>
                  <a:pt x="16425" y="4672"/>
                </a:lnTo>
                <a:lnTo>
                  <a:pt x="16449" y="4745"/>
                </a:lnTo>
                <a:lnTo>
                  <a:pt x="16498" y="4818"/>
                </a:lnTo>
                <a:lnTo>
                  <a:pt x="16619" y="4916"/>
                </a:lnTo>
                <a:lnTo>
                  <a:pt x="16765" y="5013"/>
                </a:lnTo>
                <a:lnTo>
                  <a:pt x="16790" y="5451"/>
                </a:lnTo>
                <a:lnTo>
                  <a:pt x="16692" y="5402"/>
                </a:lnTo>
                <a:lnTo>
                  <a:pt x="16595" y="5378"/>
                </a:lnTo>
                <a:lnTo>
                  <a:pt x="16498" y="5354"/>
                </a:lnTo>
                <a:lnTo>
                  <a:pt x="16400" y="5378"/>
                </a:lnTo>
                <a:lnTo>
                  <a:pt x="16303" y="5402"/>
                </a:lnTo>
                <a:lnTo>
                  <a:pt x="16279" y="5427"/>
                </a:lnTo>
                <a:lnTo>
                  <a:pt x="16254" y="5451"/>
                </a:lnTo>
                <a:lnTo>
                  <a:pt x="16279" y="5524"/>
                </a:lnTo>
                <a:lnTo>
                  <a:pt x="16327" y="5621"/>
                </a:lnTo>
                <a:lnTo>
                  <a:pt x="16376" y="5670"/>
                </a:lnTo>
                <a:lnTo>
                  <a:pt x="16546" y="5792"/>
                </a:lnTo>
                <a:lnTo>
                  <a:pt x="16790" y="5938"/>
                </a:lnTo>
                <a:lnTo>
                  <a:pt x="16790" y="6278"/>
                </a:lnTo>
                <a:lnTo>
                  <a:pt x="16765" y="6619"/>
                </a:lnTo>
                <a:lnTo>
                  <a:pt x="16692" y="6546"/>
                </a:lnTo>
                <a:lnTo>
                  <a:pt x="16473" y="6327"/>
                </a:lnTo>
                <a:lnTo>
                  <a:pt x="16352" y="6254"/>
                </a:lnTo>
                <a:lnTo>
                  <a:pt x="16230" y="6181"/>
                </a:lnTo>
                <a:lnTo>
                  <a:pt x="16181" y="6157"/>
                </a:lnTo>
                <a:lnTo>
                  <a:pt x="16157" y="6181"/>
                </a:lnTo>
                <a:lnTo>
                  <a:pt x="16133" y="6230"/>
                </a:lnTo>
                <a:lnTo>
                  <a:pt x="16133" y="6278"/>
                </a:lnTo>
                <a:lnTo>
                  <a:pt x="16181" y="6449"/>
                </a:lnTo>
                <a:lnTo>
                  <a:pt x="16254" y="6595"/>
                </a:lnTo>
                <a:lnTo>
                  <a:pt x="16352" y="6765"/>
                </a:lnTo>
                <a:lnTo>
                  <a:pt x="16473" y="6887"/>
                </a:lnTo>
                <a:lnTo>
                  <a:pt x="16571" y="6984"/>
                </a:lnTo>
                <a:lnTo>
                  <a:pt x="16717" y="7057"/>
                </a:lnTo>
                <a:lnTo>
                  <a:pt x="16619" y="7471"/>
                </a:lnTo>
                <a:lnTo>
                  <a:pt x="16546" y="7714"/>
                </a:lnTo>
                <a:lnTo>
                  <a:pt x="16449" y="7665"/>
                </a:lnTo>
                <a:lnTo>
                  <a:pt x="16376" y="7616"/>
                </a:lnTo>
                <a:lnTo>
                  <a:pt x="16254" y="7471"/>
                </a:lnTo>
                <a:lnTo>
                  <a:pt x="16133" y="7349"/>
                </a:lnTo>
                <a:lnTo>
                  <a:pt x="16035" y="7227"/>
                </a:lnTo>
                <a:lnTo>
                  <a:pt x="15962" y="7179"/>
                </a:lnTo>
                <a:lnTo>
                  <a:pt x="15889" y="7130"/>
                </a:lnTo>
                <a:lnTo>
                  <a:pt x="15816" y="7130"/>
                </a:lnTo>
                <a:lnTo>
                  <a:pt x="15768" y="7203"/>
                </a:lnTo>
                <a:lnTo>
                  <a:pt x="15768" y="7276"/>
                </a:lnTo>
                <a:lnTo>
                  <a:pt x="15768" y="7349"/>
                </a:lnTo>
                <a:lnTo>
                  <a:pt x="15816" y="7495"/>
                </a:lnTo>
                <a:lnTo>
                  <a:pt x="15889" y="7641"/>
                </a:lnTo>
                <a:lnTo>
                  <a:pt x="15987" y="7762"/>
                </a:lnTo>
                <a:lnTo>
                  <a:pt x="16060" y="7884"/>
                </a:lnTo>
                <a:lnTo>
                  <a:pt x="16157" y="7957"/>
                </a:lnTo>
                <a:lnTo>
                  <a:pt x="16279" y="8054"/>
                </a:lnTo>
                <a:lnTo>
                  <a:pt x="16400" y="8103"/>
                </a:lnTo>
                <a:lnTo>
                  <a:pt x="16279" y="8371"/>
                </a:lnTo>
                <a:lnTo>
                  <a:pt x="16035" y="8225"/>
                </a:lnTo>
                <a:lnTo>
                  <a:pt x="15768" y="8103"/>
                </a:lnTo>
                <a:lnTo>
                  <a:pt x="15573" y="7981"/>
                </a:lnTo>
                <a:lnTo>
                  <a:pt x="15451" y="7933"/>
                </a:lnTo>
                <a:lnTo>
                  <a:pt x="15403" y="7908"/>
                </a:lnTo>
                <a:lnTo>
                  <a:pt x="15354" y="7933"/>
                </a:lnTo>
                <a:lnTo>
                  <a:pt x="15305" y="7957"/>
                </a:lnTo>
                <a:lnTo>
                  <a:pt x="15281" y="8006"/>
                </a:lnTo>
                <a:lnTo>
                  <a:pt x="15257" y="8079"/>
                </a:lnTo>
                <a:lnTo>
                  <a:pt x="15281" y="8127"/>
                </a:lnTo>
                <a:lnTo>
                  <a:pt x="15354" y="8249"/>
                </a:lnTo>
                <a:lnTo>
                  <a:pt x="15451" y="8346"/>
                </a:lnTo>
                <a:lnTo>
                  <a:pt x="15597" y="8468"/>
                </a:lnTo>
                <a:lnTo>
                  <a:pt x="15768" y="8565"/>
                </a:lnTo>
                <a:lnTo>
                  <a:pt x="16084" y="8711"/>
                </a:lnTo>
                <a:lnTo>
                  <a:pt x="15889" y="9003"/>
                </a:lnTo>
                <a:lnTo>
                  <a:pt x="15695" y="8857"/>
                </a:lnTo>
                <a:lnTo>
                  <a:pt x="15524" y="8736"/>
                </a:lnTo>
                <a:lnTo>
                  <a:pt x="15354" y="8638"/>
                </a:lnTo>
                <a:lnTo>
                  <a:pt x="15135" y="8565"/>
                </a:lnTo>
                <a:lnTo>
                  <a:pt x="14940" y="8565"/>
                </a:lnTo>
                <a:lnTo>
                  <a:pt x="14843" y="8590"/>
                </a:lnTo>
                <a:lnTo>
                  <a:pt x="14770" y="8663"/>
                </a:lnTo>
                <a:lnTo>
                  <a:pt x="14746" y="8687"/>
                </a:lnTo>
                <a:lnTo>
                  <a:pt x="14770" y="8711"/>
                </a:lnTo>
                <a:lnTo>
                  <a:pt x="15111" y="8882"/>
                </a:lnTo>
                <a:lnTo>
                  <a:pt x="15257" y="8979"/>
                </a:lnTo>
                <a:lnTo>
                  <a:pt x="15427" y="9076"/>
                </a:lnTo>
                <a:lnTo>
                  <a:pt x="15646" y="9320"/>
                </a:lnTo>
                <a:lnTo>
                  <a:pt x="15378" y="9660"/>
                </a:lnTo>
                <a:lnTo>
                  <a:pt x="15354" y="9685"/>
                </a:lnTo>
                <a:lnTo>
                  <a:pt x="15232" y="9563"/>
                </a:lnTo>
                <a:lnTo>
                  <a:pt x="15111" y="9466"/>
                </a:lnTo>
                <a:lnTo>
                  <a:pt x="14819" y="9271"/>
                </a:lnTo>
                <a:lnTo>
                  <a:pt x="14673" y="9174"/>
                </a:lnTo>
                <a:lnTo>
                  <a:pt x="14502" y="9101"/>
                </a:lnTo>
                <a:lnTo>
                  <a:pt x="14405" y="9076"/>
                </a:lnTo>
                <a:lnTo>
                  <a:pt x="14210" y="9076"/>
                </a:lnTo>
                <a:lnTo>
                  <a:pt x="14137" y="9125"/>
                </a:lnTo>
                <a:lnTo>
                  <a:pt x="14113" y="9149"/>
                </a:lnTo>
                <a:lnTo>
                  <a:pt x="14089" y="9174"/>
                </a:lnTo>
                <a:lnTo>
                  <a:pt x="14113" y="9222"/>
                </a:lnTo>
                <a:lnTo>
                  <a:pt x="14137" y="9247"/>
                </a:lnTo>
                <a:lnTo>
                  <a:pt x="14283" y="9295"/>
                </a:lnTo>
                <a:lnTo>
                  <a:pt x="14454" y="9417"/>
                </a:lnTo>
                <a:lnTo>
                  <a:pt x="14697" y="9636"/>
                </a:lnTo>
                <a:lnTo>
                  <a:pt x="15062" y="9977"/>
                </a:lnTo>
                <a:lnTo>
                  <a:pt x="14892" y="10147"/>
                </a:lnTo>
                <a:lnTo>
                  <a:pt x="14478" y="9977"/>
                </a:lnTo>
                <a:lnTo>
                  <a:pt x="14089" y="9758"/>
                </a:lnTo>
                <a:lnTo>
                  <a:pt x="13894" y="9685"/>
                </a:lnTo>
                <a:lnTo>
                  <a:pt x="13699" y="9612"/>
                </a:lnTo>
                <a:lnTo>
                  <a:pt x="13505" y="9587"/>
                </a:lnTo>
                <a:lnTo>
                  <a:pt x="13310" y="9587"/>
                </a:lnTo>
                <a:lnTo>
                  <a:pt x="13237" y="9636"/>
                </a:lnTo>
                <a:lnTo>
                  <a:pt x="13213" y="9685"/>
                </a:lnTo>
                <a:lnTo>
                  <a:pt x="13237" y="9758"/>
                </a:lnTo>
                <a:lnTo>
                  <a:pt x="13286" y="9806"/>
                </a:lnTo>
                <a:lnTo>
                  <a:pt x="13699" y="10050"/>
                </a:lnTo>
                <a:lnTo>
                  <a:pt x="14137" y="10293"/>
                </a:lnTo>
                <a:lnTo>
                  <a:pt x="14332" y="10390"/>
                </a:lnTo>
                <a:lnTo>
                  <a:pt x="14527" y="10512"/>
                </a:lnTo>
                <a:lnTo>
                  <a:pt x="14186" y="10853"/>
                </a:lnTo>
                <a:lnTo>
                  <a:pt x="13797" y="10658"/>
                </a:lnTo>
                <a:lnTo>
                  <a:pt x="13407" y="10463"/>
                </a:lnTo>
                <a:lnTo>
                  <a:pt x="13237" y="10390"/>
                </a:lnTo>
                <a:lnTo>
                  <a:pt x="13067" y="10317"/>
                </a:lnTo>
                <a:lnTo>
                  <a:pt x="12969" y="10293"/>
                </a:lnTo>
                <a:lnTo>
                  <a:pt x="12872" y="10269"/>
                </a:lnTo>
                <a:lnTo>
                  <a:pt x="12775" y="10293"/>
                </a:lnTo>
                <a:lnTo>
                  <a:pt x="12677" y="10317"/>
                </a:lnTo>
                <a:lnTo>
                  <a:pt x="12677" y="10342"/>
                </a:lnTo>
                <a:lnTo>
                  <a:pt x="12677" y="10366"/>
                </a:lnTo>
                <a:lnTo>
                  <a:pt x="12823" y="10512"/>
                </a:lnTo>
                <a:lnTo>
                  <a:pt x="13018" y="10658"/>
                </a:lnTo>
                <a:lnTo>
                  <a:pt x="13407" y="10877"/>
                </a:lnTo>
                <a:lnTo>
                  <a:pt x="13845" y="11169"/>
                </a:lnTo>
                <a:lnTo>
                  <a:pt x="13480" y="11510"/>
                </a:lnTo>
                <a:lnTo>
                  <a:pt x="13286" y="11412"/>
                </a:lnTo>
                <a:lnTo>
                  <a:pt x="13067" y="11291"/>
                </a:lnTo>
                <a:lnTo>
                  <a:pt x="12629" y="11047"/>
                </a:lnTo>
                <a:lnTo>
                  <a:pt x="12215" y="10780"/>
                </a:lnTo>
                <a:lnTo>
                  <a:pt x="12142" y="10731"/>
                </a:lnTo>
                <a:lnTo>
                  <a:pt x="12093" y="10731"/>
                </a:lnTo>
                <a:lnTo>
                  <a:pt x="12045" y="10755"/>
                </a:lnTo>
                <a:lnTo>
                  <a:pt x="11996" y="10804"/>
                </a:lnTo>
                <a:lnTo>
                  <a:pt x="11947" y="10853"/>
                </a:lnTo>
                <a:lnTo>
                  <a:pt x="11947" y="10901"/>
                </a:lnTo>
                <a:lnTo>
                  <a:pt x="11947" y="10950"/>
                </a:lnTo>
                <a:lnTo>
                  <a:pt x="11972" y="11023"/>
                </a:lnTo>
                <a:lnTo>
                  <a:pt x="12020" y="11120"/>
                </a:lnTo>
                <a:lnTo>
                  <a:pt x="12093" y="11193"/>
                </a:lnTo>
                <a:lnTo>
                  <a:pt x="12288" y="11364"/>
                </a:lnTo>
                <a:lnTo>
                  <a:pt x="12483" y="11485"/>
                </a:lnTo>
                <a:lnTo>
                  <a:pt x="12677" y="11607"/>
                </a:lnTo>
                <a:lnTo>
                  <a:pt x="13115" y="11875"/>
                </a:lnTo>
                <a:lnTo>
                  <a:pt x="12556" y="12410"/>
                </a:lnTo>
                <a:lnTo>
                  <a:pt x="12580" y="12313"/>
                </a:lnTo>
                <a:lnTo>
                  <a:pt x="12580" y="12240"/>
                </a:lnTo>
                <a:lnTo>
                  <a:pt x="12531" y="12167"/>
                </a:lnTo>
                <a:lnTo>
                  <a:pt x="12483" y="12094"/>
                </a:lnTo>
                <a:lnTo>
                  <a:pt x="12191" y="11972"/>
                </a:lnTo>
                <a:lnTo>
                  <a:pt x="11874" y="11826"/>
                </a:lnTo>
                <a:lnTo>
                  <a:pt x="11753" y="11753"/>
                </a:lnTo>
                <a:lnTo>
                  <a:pt x="11607" y="11656"/>
                </a:lnTo>
                <a:lnTo>
                  <a:pt x="11485" y="11583"/>
                </a:lnTo>
                <a:lnTo>
                  <a:pt x="11363" y="11510"/>
                </a:lnTo>
                <a:lnTo>
                  <a:pt x="11290" y="11485"/>
                </a:lnTo>
                <a:lnTo>
                  <a:pt x="11217" y="11510"/>
                </a:lnTo>
                <a:lnTo>
                  <a:pt x="11193" y="11534"/>
                </a:lnTo>
                <a:lnTo>
                  <a:pt x="11169" y="11607"/>
                </a:lnTo>
                <a:lnTo>
                  <a:pt x="11169" y="11704"/>
                </a:lnTo>
                <a:lnTo>
                  <a:pt x="11193" y="11777"/>
                </a:lnTo>
                <a:lnTo>
                  <a:pt x="11290" y="11948"/>
                </a:lnTo>
                <a:lnTo>
                  <a:pt x="11436" y="12069"/>
                </a:lnTo>
                <a:lnTo>
                  <a:pt x="11582" y="12215"/>
                </a:lnTo>
                <a:lnTo>
                  <a:pt x="11777" y="12313"/>
                </a:lnTo>
                <a:lnTo>
                  <a:pt x="11947" y="12410"/>
                </a:lnTo>
                <a:lnTo>
                  <a:pt x="12288" y="12532"/>
                </a:lnTo>
                <a:lnTo>
                  <a:pt x="12361" y="12556"/>
                </a:lnTo>
                <a:lnTo>
                  <a:pt x="12410" y="12556"/>
                </a:lnTo>
                <a:lnTo>
                  <a:pt x="11826" y="13091"/>
                </a:lnTo>
                <a:lnTo>
                  <a:pt x="11801" y="13018"/>
                </a:lnTo>
                <a:lnTo>
                  <a:pt x="11777" y="12921"/>
                </a:lnTo>
                <a:lnTo>
                  <a:pt x="11655" y="12799"/>
                </a:lnTo>
                <a:lnTo>
                  <a:pt x="11509" y="12678"/>
                </a:lnTo>
                <a:lnTo>
                  <a:pt x="11193" y="12459"/>
                </a:lnTo>
                <a:lnTo>
                  <a:pt x="10439" y="12045"/>
                </a:lnTo>
                <a:lnTo>
                  <a:pt x="10414" y="12021"/>
                </a:lnTo>
                <a:lnTo>
                  <a:pt x="10366" y="12045"/>
                </a:lnTo>
                <a:lnTo>
                  <a:pt x="10341" y="12094"/>
                </a:lnTo>
                <a:lnTo>
                  <a:pt x="10366" y="12118"/>
                </a:lnTo>
                <a:lnTo>
                  <a:pt x="10463" y="12288"/>
                </a:lnTo>
                <a:lnTo>
                  <a:pt x="10585" y="12434"/>
                </a:lnTo>
                <a:lnTo>
                  <a:pt x="10706" y="12580"/>
                </a:lnTo>
                <a:lnTo>
                  <a:pt x="10877" y="12702"/>
                </a:lnTo>
                <a:lnTo>
                  <a:pt x="11193" y="12945"/>
                </a:lnTo>
                <a:lnTo>
                  <a:pt x="11363" y="13067"/>
                </a:lnTo>
                <a:lnTo>
                  <a:pt x="11509" y="13189"/>
                </a:lnTo>
                <a:lnTo>
                  <a:pt x="11582" y="13237"/>
                </a:lnTo>
                <a:lnTo>
                  <a:pt x="11631" y="13262"/>
                </a:lnTo>
                <a:lnTo>
                  <a:pt x="11266" y="13602"/>
                </a:lnTo>
                <a:lnTo>
                  <a:pt x="11217" y="13651"/>
                </a:lnTo>
                <a:lnTo>
                  <a:pt x="11169" y="13554"/>
                </a:lnTo>
                <a:lnTo>
                  <a:pt x="11096" y="13505"/>
                </a:lnTo>
                <a:lnTo>
                  <a:pt x="11023" y="13481"/>
                </a:lnTo>
                <a:lnTo>
                  <a:pt x="10877" y="13408"/>
                </a:lnTo>
                <a:lnTo>
                  <a:pt x="10682" y="13286"/>
                </a:lnTo>
                <a:lnTo>
                  <a:pt x="10487" y="13164"/>
                </a:lnTo>
                <a:lnTo>
                  <a:pt x="10366" y="13018"/>
                </a:lnTo>
                <a:lnTo>
                  <a:pt x="10244" y="12872"/>
                </a:lnTo>
                <a:lnTo>
                  <a:pt x="10025" y="12556"/>
                </a:lnTo>
                <a:lnTo>
                  <a:pt x="9976" y="12507"/>
                </a:lnTo>
                <a:lnTo>
                  <a:pt x="9952" y="12532"/>
                </a:lnTo>
                <a:lnTo>
                  <a:pt x="9928" y="12556"/>
                </a:lnTo>
                <a:lnTo>
                  <a:pt x="9879" y="12653"/>
                </a:lnTo>
                <a:lnTo>
                  <a:pt x="9855" y="12775"/>
                </a:lnTo>
                <a:lnTo>
                  <a:pt x="9855" y="12897"/>
                </a:lnTo>
                <a:lnTo>
                  <a:pt x="9903" y="12994"/>
                </a:lnTo>
                <a:lnTo>
                  <a:pt x="9952" y="13116"/>
                </a:lnTo>
                <a:lnTo>
                  <a:pt x="10025" y="13213"/>
                </a:lnTo>
                <a:lnTo>
                  <a:pt x="10171" y="13408"/>
                </a:lnTo>
                <a:lnTo>
                  <a:pt x="10317" y="13554"/>
                </a:lnTo>
                <a:lnTo>
                  <a:pt x="10512" y="13700"/>
                </a:lnTo>
                <a:lnTo>
                  <a:pt x="10731" y="13821"/>
                </a:lnTo>
                <a:lnTo>
                  <a:pt x="10852" y="13846"/>
                </a:lnTo>
                <a:lnTo>
                  <a:pt x="10950" y="13870"/>
                </a:lnTo>
                <a:lnTo>
                  <a:pt x="10512" y="14259"/>
                </a:lnTo>
                <a:lnTo>
                  <a:pt x="10414" y="14138"/>
                </a:lnTo>
                <a:lnTo>
                  <a:pt x="10293" y="14040"/>
                </a:lnTo>
                <a:lnTo>
                  <a:pt x="10025" y="13846"/>
                </a:lnTo>
                <a:lnTo>
                  <a:pt x="9855" y="13748"/>
                </a:lnTo>
                <a:lnTo>
                  <a:pt x="9684" y="13651"/>
                </a:lnTo>
                <a:lnTo>
                  <a:pt x="9514" y="13529"/>
                </a:lnTo>
                <a:lnTo>
                  <a:pt x="9465" y="13481"/>
                </a:lnTo>
                <a:lnTo>
                  <a:pt x="9417" y="13408"/>
                </a:lnTo>
                <a:lnTo>
                  <a:pt x="9392" y="13383"/>
                </a:lnTo>
                <a:lnTo>
                  <a:pt x="9368" y="13408"/>
                </a:lnTo>
                <a:lnTo>
                  <a:pt x="9417" y="13578"/>
                </a:lnTo>
                <a:lnTo>
                  <a:pt x="9465" y="13748"/>
                </a:lnTo>
                <a:lnTo>
                  <a:pt x="9563" y="13894"/>
                </a:lnTo>
                <a:lnTo>
                  <a:pt x="9660" y="14016"/>
                </a:lnTo>
                <a:lnTo>
                  <a:pt x="9806" y="14162"/>
                </a:lnTo>
                <a:lnTo>
                  <a:pt x="9952" y="14284"/>
                </a:lnTo>
                <a:lnTo>
                  <a:pt x="10098" y="14405"/>
                </a:lnTo>
                <a:lnTo>
                  <a:pt x="10244" y="14527"/>
                </a:lnTo>
                <a:lnTo>
                  <a:pt x="9976" y="14746"/>
                </a:lnTo>
                <a:lnTo>
                  <a:pt x="9806" y="14673"/>
                </a:lnTo>
                <a:lnTo>
                  <a:pt x="9636" y="14624"/>
                </a:lnTo>
                <a:lnTo>
                  <a:pt x="9344" y="14527"/>
                </a:lnTo>
                <a:lnTo>
                  <a:pt x="9052" y="14381"/>
                </a:lnTo>
                <a:lnTo>
                  <a:pt x="8882" y="14259"/>
                </a:lnTo>
                <a:lnTo>
                  <a:pt x="8687" y="14138"/>
                </a:lnTo>
                <a:lnTo>
                  <a:pt x="8468" y="14016"/>
                </a:lnTo>
                <a:lnTo>
                  <a:pt x="8371" y="13967"/>
                </a:lnTo>
                <a:lnTo>
                  <a:pt x="8273" y="13967"/>
                </a:lnTo>
                <a:lnTo>
                  <a:pt x="8225" y="13992"/>
                </a:lnTo>
                <a:lnTo>
                  <a:pt x="8200" y="14040"/>
                </a:lnTo>
                <a:lnTo>
                  <a:pt x="8225" y="14162"/>
                </a:lnTo>
                <a:lnTo>
                  <a:pt x="8273" y="14259"/>
                </a:lnTo>
                <a:lnTo>
                  <a:pt x="8346" y="14357"/>
                </a:lnTo>
                <a:lnTo>
                  <a:pt x="8444" y="14454"/>
                </a:lnTo>
                <a:lnTo>
                  <a:pt x="8663" y="14600"/>
                </a:lnTo>
                <a:lnTo>
                  <a:pt x="8857" y="14746"/>
                </a:lnTo>
                <a:lnTo>
                  <a:pt x="9198" y="14941"/>
                </a:lnTo>
                <a:lnTo>
                  <a:pt x="9392" y="15014"/>
                </a:lnTo>
                <a:lnTo>
                  <a:pt x="9611" y="15087"/>
                </a:lnTo>
                <a:lnTo>
                  <a:pt x="9198" y="15476"/>
                </a:lnTo>
                <a:lnTo>
                  <a:pt x="8346" y="14941"/>
                </a:lnTo>
                <a:lnTo>
                  <a:pt x="8176" y="14819"/>
                </a:lnTo>
                <a:lnTo>
                  <a:pt x="7981" y="14697"/>
                </a:lnTo>
                <a:lnTo>
                  <a:pt x="7787" y="14624"/>
                </a:lnTo>
                <a:lnTo>
                  <a:pt x="7689" y="14600"/>
                </a:lnTo>
                <a:lnTo>
                  <a:pt x="7592" y="14600"/>
                </a:lnTo>
                <a:lnTo>
                  <a:pt x="7568" y="14624"/>
                </a:lnTo>
                <a:lnTo>
                  <a:pt x="7568" y="14722"/>
                </a:lnTo>
                <a:lnTo>
                  <a:pt x="7616" y="14819"/>
                </a:lnTo>
                <a:lnTo>
                  <a:pt x="7665" y="14892"/>
                </a:lnTo>
                <a:lnTo>
                  <a:pt x="7738" y="14965"/>
                </a:lnTo>
                <a:lnTo>
                  <a:pt x="7908" y="15111"/>
                </a:lnTo>
                <a:lnTo>
                  <a:pt x="8054" y="15233"/>
                </a:lnTo>
                <a:lnTo>
                  <a:pt x="8444" y="15525"/>
                </a:lnTo>
                <a:lnTo>
                  <a:pt x="8857" y="15768"/>
                </a:lnTo>
                <a:lnTo>
                  <a:pt x="8492" y="16133"/>
                </a:lnTo>
                <a:lnTo>
                  <a:pt x="8371" y="16035"/>
                </a:lnTo>
                <a:lnTo>
                  <a:pt x="8273" y="15938"/>
                </a:lnTo>
                <a:lnTo>
                  <a:pt x="8030" y="15768"/>
                </a:lnTo>
                <a:lnTo>
                  <a:pt x="7543" y="15476"/>
                </a:lnTo>
                <a:lnTo>
                  <a:pt x="7324" y="15330"/>
                </a:lnTo>
                <a:lnTo>
                  <a:pt x="7105" y="15160"/>
                </a:lnTo>
                <a:lnTo>
                  <a:pt x="7057" y="15135"/>
                </a:lnTo>
                <a:lnTo>
                  <a:pt x="7032" y="15160"/>
                </a:lnTo>
                <a:lnTo>
                  <a:pt x="6984" y="15184"/>
                </a:lnTo>
                <a:lnTo>
                  <a:pt x="6984" y="15233"/>
                </a:lnTo>
                <a:lnTo>
                  <a:pt x="7032" y="15330"/>
                </a:lnTo>
                <a:lnTo>
                  <a:pt x="7081" y="15452"/>
                </a:lnTo>
                <a:lnTo>
                  <a:pt x="7203" y="15622"/>
                </a:lnTo>
                <a:lnTo>
                  <a:pt x="7373" y="15792"/>
                </a:lnTo>
                <a:lnTo>
                  <a:pt x="7568" y="15938"/>
                </a:lnTo>
                <a:lnTo>
                  <a:pt x="7762" y="16084"/>
                </a:lnTo>
                <a:lnTo>
                  <a:pt x="7981" y="16230"/>
                </a:lnTo>
                <a:lnTo>
                  <a:pt x="8079" y="16327"/>
                </a:lnTo>
                <a:lnTo>
                  <a:pt x="8176" y="16449"/>
                </a:lnTo>
                <a:lnTo>
                  <a:pt x="7835" y="16765"/>
                </a:lnTo>
                <a:lnTo>
                  <a:pt x="7689" y="16936"/>
                </a:lnTo>
                <a:lnTo>
                  <a:pt x="7543" y="17106"/>
                </a:lnTo>
                <a:lnTo>
                  <a:pt x="7470" y="16936"/>
                </a:lnTo>
                <a:lnTo>
                  <a:pt x="7349" y="16765"/>
                </a:lnTo>
                <a:lnTo>
                  <a:pt x="7227" y="16619"/>
                </a:lnTo>
                <a:lnTo>
                  <a:pt x="7081" y="16473"/>
                </a:lnTo>
                <a:lnTo>
                  <a:pt x="6765" y="16206"/>
                </a:lnTo>
                <a:lnTo>
                  <a:pt x="6521" y="15962"/>
                </a:lnTo>
                <a:lnTo>
                  <a:pt x="5451" y="14965"/>
                </a:lnTo>
                <a:lnTo>
                  <a:pt x="4429" y="13919"/>
                </a:lnTo>
                <a:lnTo>
                  <a:pt x="3893" y="13408"/>
                </a:lnTo>
                <a:lnTo>
                  <a:pt x="3358" y="12897"/>
                </a:lnTo>
                <a:lnTo>
                  <a:pt x="2214" y="11972"/>
                </a:lnTo>
                <a:lnTo>
                  <a:pt x="1922" y="11729"/>
                </a:lnTo>
                <a:lnTo>
                  <a:pt x="1679" y="11461"/>
                </a:lnTo>
                <a:lnTo>
                  <a:pt x="1168" y="10950"/>
                </a:lnTo>
                <a:lnTo>
                  <a:pt x="828" y="10634"/>
                </a:lnTo>
                <a:lnTo>
                  <a:pt x="657" y="10488"/>
                </a:lnTo>
                <a:lnTo>
                  <a:pt x="463" y="10366"/>
                </a:lnTo>
                <a:lnTo>
                  <a:pt x="609" y="10220"/>
                </a:lnTo>
                <a:lnTo>
                  <a:pt x="779" y="10074"/>
                </a:lnTo>
                <a:lnTo>
                  <a:pt x="1046" y="9782"/>
                </a:lnTo>
                <a:lnTo>
                  <a:pt x="2774" y="8030"/>
                </a:lnTo>
                <a:lnTo>
                  <a:pt x="3772" y="7057"/>
                </a:lnTo>
                <a:lnTo>
                  <a:pt x="4769" y="6132"/>
                </a:lnTo>
                <a:lnTo>
                  <a:pt x="5767" y="5183"/>
                </a:lnTo>
                <a:lnTo>
                  <a:pt x="6254" y="4697"/>
                </a:lnTo>
                <a:lnTo>
                  <a:pt x="6740" y="4210"/>
                </a:lnTo>
                <a:lnTo>
                  <a:pt x="7349" y="3504"/>
                </a:lnTo>
                <a:lnTo>
                  <a:pt x="7933" y="2799"/>
                </a:lnTo>
                <a:lnTo>
                  <a:pt x="8541" y="2093"/>
                </a:lnTo>
                <a:lnTo>
                  <a:pt x="8857" y="1752"/>
                </a:lnTo>
                <a:lnTo>
                  <a:pt x="9173" y="1436"/>
                </a:lnTo>
                <a:lnTo>
                  <a:pt x="9368" y="1290"/>
                </a:lnTo>
                <a:lnTo>
                  <a:pt x="9563" y="1144"/>
                </a:lnTo>
                <a:lnTo>
                  <a:pt x="9757" y="1022"/>
                </a:lnTo>
                <a:lnTo>
                  <a:pt x="9976" y="925"/>
                </a:lnTo>
                <a:lnTo>
                  <a:pt x="10195" y="828"/>
                </a:lnTo>
                <a:lnTo>
                  <a:pt x="10414" y="755"/>
                </a:lnTo>
                <a:lnTo>
                  <a:pt x="10877" y="657"/>
                </a:lnTo>
                <a:lnTo>
                  <a:pt x="11339" y="584"/>
                </a:lnTo>
                <a:lnTo>
                  <a:pt x="11801" y="560"/>
                </a:lnTo>
                <a:close/>
                <a:moveTo>
                  <a:pt x="11534" y="0"/>
                </a:moveTo>
                <a:lnTo>
                  <a:pt x="11096" y="49"/>
                </a:lnTo>
                <a:lnTo>
                  <a:pt x="10658" y="122"/>
                </a:lnTo>
                <a:lnTo>
                  <a:pt x="10220" y="219"/>
                </a:lnTo>
                <a:lnTo>
                  <a:pt x="9830" y="365"/>
                </a:lnTo>
                <a:lnTo>
                  <a:pt x="9441" y="560"/>
                </a:lnTo>
                <a:lnTo>
                  <a:pt x="9100" y="803"/>
                </a:lnTo>
                <a:lnTo>
                  <a:pt x="8784" y="1071"/>
                </a:lnTo>
                <a:lnTo>
                  <a:pt x="8468" y="1363"/>
                </a:lnTo>
                <a:lnTo>
                  <a:pt x="8176" y="1704"/>
                </a:lnTo>
                <a:lnTo>
                  <a:pt x="7908" y="2020"/>
                </a:lnTo>
                <a:lnTo>
                  <a:pt x="7373" y="2677"/>
                </a:lnTo>
                <a:lnTo>
                  <a:pt x="6886" y="3261"/>
                </a:lnTo>
                <a:lnTo>
                  <a:pt x="6375" y="3821"/>
                </a:lnTo>
                <a:lnTo>
                  <a:pt x="5864" y="4356"/>
                </a:lnTo>
                <a:lnTo>
                  <a:pt x="5305" y="4891"/>
                </a:lnTo>
                <a:lnTo>
                  <a:pt x="4234" y="5913"/>
                </a:lnTo>
                <a:lnTo>
                  <a:pt x="3674" y="6449"/>
                </a:lnTo>
                <a:lnTo>
                  <a:pt x="3139" y="6984"/>
                </a:lnTo>
                <a:lnTo>
                  <a:pt x="2166" y="8006"/>
                </a:lnTo>
                <a:lnTo>
                  <a:pt x="1192" y="9028"/>
                </a:lnTo>
                <a:lnTo>
                  <a:pt x="414" y="9855"/>
                </a:lnTo>
                <a:lnTo>
                  <a:pt x="219" y="10098"/>
                </a:lnTo>
                <a:lnTo>
                  <a:pt x="73" y="10269"/>
                </a:lnTo>
                <a:lnTo>
                  <a:pt x="49" y="10293"/>
                </a:lnTo>
                <a:lnTo>
                  <a:pt x="25" y="10342"/>
                </a:lnTo>
                <a:lnTo>
                  <a:pt x="25" y="10415"/>
                </a:lnTo>
                <a:lnTo>
                  <a:pt x="0" y="10439"/>
                </a:lnTo>
                <a:lnTo>
                  <a:pt x="25" y="10439"/>
                </a:lnTo>
                <a:lnTo>
                  <a:pt x="0" y="10488"/>
                </a:lnTo>
                <a:lnTo>
                  <a:pt x="0" y="10536"/>
                </a:lnTo>
                <a:lnTo>
                  <a:pt x="49" y="10561"/>
                </a:lnTo>
                <a:lnTo>
                  <a:pt x="73" y="10585"/>
                </a:lnTo>
                <a:lnTo>
                  <a:pt x="244" y="10780"/>
                </a:lnTo>
                <a:lnTo>
                  <a:pt x="414" y="10950"/>
                </a:lnTo>
                <a:lnTo>
                  <a:pt x="633" y="11145"/>
                </a:lnTo>
                <a:lnTo>
                  <a:pt x="803" y="11315"/>
                </a:lnTo>
                <a:lnTo>
                  <a:pt x="1241" y="11777"/>
                </a:lnTo>
                <a:lnTo>
                  <a:pt x="1484" y="12021"/>
                </a:lnTo>
                <a:lnTo>
                  <a:pt x="1703" y="12240"/>
                </a:lnTo>
                <a:lnTo>
                  <a:pt x="2239" y="12678"/>
                </a:lnTo>
                <a:lnTo>
                  <a:pt x="2774" y="13091"/>
                </a:lnTo>
                <a:lnTo>
                  <a:pt x="3309" y="13554"/>
                </a:lnTo>
                <a:lnTo>
                  <a:pt x="3553" y="13773"/>
                </a:lnTo>
                <a:lnTo>
                  <a:pt x="3796" y="14040"/>
                </a:lnTo>
                <a:lnTo>
                  <a:pt x="4307" y="14576"/>
                </a:lnTo>
                <a:lnTo>
                  <a:pt x="4818" y="15087"/>
                </a:lnTo>
                <a:lnTo>
                  <a:pt x="5864" y="16108"/>
                </a:lnTo>
                <a:lnTo>
                  <a:pt x="6570" y="16741"/>
                </a:lnTo>
                <a:lnTo>
                  <a:pt x="6716" y="16911"/>
                </a:lnTo>
                <a:lnTo>
                  <a:pt x="6886" y="17082"/>
                </a:lnTo>
                <a:lnTo>
                  <a:pt x="7008" y="17276"/>
                </a:lnTo>
                <a:lnTo>
                  <a:pt x="7130" y="17471"/>
                </a:lnTo>
                <a:lnTo>
                  <a:pt x="7203" y="17568"/>
                </a:lnTo>
                <a:lnTo>
                  <a:pt x="7276" y="17593"/>
                </a:lnTo>
                <a:lnTo>
                  <a:pt x="7373" y="17593"/>
                </a:lnTo>
                <a:lnTo>
                  <a:pt x="7470" y="17568"/>
                </a:lnTo>
                <a:lnTo>
                  <a:pt x="7519" y="17568"/>
                </a:lnTo>
                <a:lnTo>
                  <a:pt x="7787" y="17447"/>
                </a:lnTo>
                <a:lnTo>
                  <a:pt x="8006" y="17276"/>
                </a:lnTo>
                <a:lnTo>
                  <a:pt x="8200" y="17106"/>
                </a:lnTo>
                <a:lnTo>
                  <a:pt x="8419" y="16911"/>
                </a:lnTo>
                <a:lnTo>
                  <a:pt x="9441" y="15962"/>
                </a:lnTo>
                <a:lnTo>
                  <a:pt x="10487" y="15038"/>
                </a:lnTo>
                <a:lnTo>
                  <a:pt x="11534" y="14113"/>
                </a:lnTo>
                <a:lnTo>
                  <a:pt x="12556" y="13189"/>
                </a:lnTo>
                <a:lnTo>
                  <a:pt x="13578" y="12264"/>
                </a:lnTo>
                <a:lnTo>
                  <a:pt x="14575" y="11315"/>
                </a:lnTo>
                <a:lnTo>
                  <a:pt x="15038" y="10828"/>
                </a:lnTo>
                <a:lnTo>
                  <a:pt x="15524" y="10317"/>
                </a:lnTo>
                <a:lnTo>
                  <a:pt x="15573" y="10293"/>
                </a:lnTo>
                <a:lnTo>
                  <a:pt x="15622" y="10244"/>
                </a:lnTo>
                <a:lnTo>
                  <a:pt x="16157" y="9539"/>
                </a:lnTo>
                <a:lnTo>
                  <a:pt x="16425" y="9174"/>
                </a:lnTo>
                <a:lnTo>
                  <a:pt x="16644" y="8809"/>
                </a:lnTo>
                <a:lnTo>
                  <a:pt x="16838" y="8444"/>
                </a:lnTo>
                <a:lnTo>
                  <a:pt x="17008" y="8030"/>
                </a:lnTo>
                <a:lnTo>
                  <a:pt x="17154" y="7616"/>
                </a:lnTo>
                <a:lnTo>
                  <a:pt x="17252" y="7179"/>
                </a:lnTo>
                <a:lnTo>
                  <a:pt x="17325" y="6692"/>
                </a:lnTo>
                <a:lnTo>
                  <a:pt x="17373" y="6181"/>
                </a:lnTo>
                <a:lnTo>
                  <a:pt x="17373" y="5670"/>
                </a:lnTo>
                <a:lnTo>
                  <a:pt x="17373" y="5159"/>
                </a:lnTo>
                <a:lnTo>
                  <a:pt x="17349" y="4137"/>
                </a:lnTo>
                <a:lnTo>
                  <a:pt x="17325" y="3626"/>
                </a:lnTo>
                <a:lnTo>
                  <a:pt x="17349" y="3115"/>
                </a:lnTo>
                <a:lnTo>
                  <a:pt x="17373" y="2726"/>
                </a:lnTo>
                <a:lnTo>
                  <a:pt x="17349" y="2336"/>
                </a:lnTo>
                <a:lnTo>
                  <a:pt x="17300" y="1947"/>
                </a:lnTo>
                <a:lnTo>
                  <a:pt x="17227" y="1582"/>
                </a:lnTo>
                <a:lnTo>
                  <a:pt x="17154" y="1412"/>
                </a:lnTo>
                <a:lnTo>
                  <a:pt x="17081" y="1241"/>
                </a:lnTo>
                <a:lnTo>
                  <a:pt x="16984" y="1095"/>
                </a:lnTo>
                <a:lnTo>
                  <a:pt x="16887" y="925"/>
                </a:lnTo>
                <a:lnTo>
                  <a:pt x="16765" y="803"/>
                </a:lnTo>
                <a:lnTo>
                  <a:pt x="16619" y="657"/>
                </a:lnTo>
                <a:lnTo>
                  <a:pt x="16449" y="560"/>
                </a:lnTo>
                <a:lnTo>
                  <a:pt x="16254" y="438"/>
                </a:lnTo>
                <a:lnTo>
                  <a:pt x="15914" y="317"/>
                </a:lnTo>
                <a:lnTo>
                  <a:pt x="15573" y="219"/>
                </a:lnTo>
                <a:lnTo>
                  <a:pt x="15208" y="146"/>
                </a:lnTo>
                <a:lnTo>
                  <a:pt x="14819" y="122"/>
                </a:lnTo>
                <a:lnTo>
                  <a:pt x="14064" y="98"/>
                </a:lnTo>
                <a:lnTo>
                  <a:pt x="13310" y="73"/>
                </a:lnTo>
                <a:lnTo>
                  <a:pt x="124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7"/>
          <p:cNvSpPr/>
          <p:nvPr/>
        </p:nvSpPr>
        <p:spPr>
          <a:xfrm>
            <a:off x="2624667" y="926043"/>
            <a:ext cx="376518" cy="33291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7"/>
          <p:cNvSpPr/>
          <p:nvPr/>
        </p:nvSpPr>
        <p:spPr>
          <a:xfrm>
            <a:off x="3218647" y="926043"/>
            <a:ext cx="365350" cy="336633"/>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7"/>
          <p:cNvSpPr/>
          <p:nvPr/>
        </p:nvSpPr>
        <p:spPr>
          <a:xfrm>
            <a:off x="3815818" y="929758"/>
            <a:ext cx="338774" cy="3292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7"/>
          <p:cNvSpPr/>
          <p:nvPr/>
        </p:nvSpPr>
        <p:spPr>
          <a:xfrm>
            <a:off x="4384820" y="911138"/>
            <a:ext cx="375447" cy="368016"/>
          </a:xfrm>
          <a:custGeom>
            <a:avLst/>
            <a:gdLst/>
            <a:ahLst/>
            <a:cxnLst/>
            <a:rect l="l" t="t" r="r" b="b"/>
            <a:pathLst>
              <a:path w="17179" h="16839" extrusionOk="0">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7"/>
          <p:cNvSpPr/>
          <p:nvPr/>
        </p:nvSpPr>
        <p:spPr>
          <a:xfrm>
            <a:off x="4934129" y="870729"/>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7"/>
          <p:cNvSpPr/>
          <p:nvPr/>
        </p:nvSpPr>
        <p:spPr>
          <a:xfrm>
            <a:off x="5532896" y="886683"/>
            <a:ext cx="429691" cy="410568"/>
          </a:xfrm>
          <a:custGeom>
            <a:avLst/>
            <a:gdLst/>
            <a:ahLst/>
            <a:cxnLst/>
            <a:rect l="l" t="t" r="r" b="b"/>
            <a:pathLst>
              <a:path w="19661" h="18786" extrusionOk="0">
                <a:moveTo>
                  <a:pt x="10269" y="1460"/>
                </a:moveTo>
                <a:lnTo>
                  <a:pt x="10755" y="1485"/>
                </a:lnTo>
                <a:lnTo>
                  <a:pt x="11266" y="1533"/>
                </a:lnTo>
                <a:lnTo>
                  <a:pt x="11753" y="1631"/>
                </a:lnTo>
                <a:lnTo>
                  <a:pt x="11680" y="1728"/>
                </a:lnTo>
                <a:lnTo>
                  <a:pt x="11631" y="1850"/>
                </a:lnTo>
                <a:lnTo>
                  <a:pt x="11631" y="1874"/>
                </a:lnTo>
                <a:lnTo>
                  <a:pt x="11656" y="1874"/>
                </a:lnTo>
                <a:lnTo>
                  <a:pt x="11753" y="1850"/>
                </a:lnTo>
                <a:lnTo>
                  <a:pt x="11826" y="1825"/>
                </a:lnTo>
                <a:lnTo>
                  <a:pt x="12021" y="1752"/>
                </a:lnTo>
                <a:lnTo>
                  <a:pt x="12069" y="1728"/>
                </a:lnTo>
                <a:lnTo>
                  <a:pt x="12386" y="1825"/>
                </a:lnTo>
                <a:lnTo>
                  <a:pt x="12361" y="1850"/>
                </a:lnTo>
                <a:lnTo>
                  <a:pt x="12264" y="1923"/>
                </a:lnTo>
                <a:lnTo>
                  <a:pt x="12167" y="2020"/>
                </a:lnTo>
                <a:lnTo>
                  <a:pt x="12021" y="2239"/>
                </a:lnTo>
                <a:lnTo>
                  <a:pt x="12021" y="2263"/>
                </a:lnTo>
                <a:lnTo>
                  <a:pt x="12045" y="2263"/>
                </a:lnTo>
                <a:lnTo>
                  <a:pt x="12264" y="2166"/>
                </a:lnTo>
                <a:lnTo>
                  <a:pt x="12483" y="2069"/>
                </a:lnTo>
                <a:lnTo>
                  <a:pt x="12605" y="2020"/>
                </a:lnTo>
                <a:lnTo>
                  <a:pt x="12751" y="1971"/>
                </a:lnTo>
                <a:lnTo>
                  <a:pt x="13091" y="2142"/>
                </a:lnTo>
                <a:lnTo>
                  <a:pt x="13164" y="2166"/>
                </a:lnTo>
                <a:lnTo>
                  <a:pt x="12970" y="2239"/>
                </a:lnTo>
                <a:lnTo>
                  <a:pt x="12799" y="2336"/>
                </a:lnTo>
                <a:lnTo>
                  <a:pt x="12629" y="2434"/>
                </a:lnTo>
                <a:lnTo>
                  <a:pt x="12483" y="2580"/>
                </a:lnTo>
                <a:lnTo>
                  <a:pt x="12459" y="2628"/>
                </a:lnTo>
                <a:lnTo>
                  <a:pt x="12459" y="2677"/>
                </a:lnTo>
                <a:lnTo>
                  <a:pt x="12507" y="2701"/>
                </a:lnTo>
                <a:lnTo>
                  <a:pt x="12556" y="2701"/>
                </a:lnTo>
                <a:lnTo>
                  <a:pt x="12726" y="2653"/>
                </a:lnTo>
                <a:lnTo>
                  <a:pt x="12897" y="2604"/>
                </a:lnTo>
                <a:lnTo>
                  <a:pt x="13237" y="2458"/>
                </a:lnTo>
                <a:lnTo>
                  <a:pt x="13408" y="2409"/>
                </a:lnTo>
                <a:lnTo>
                  <a:pt x="13578" y="2385"/>
                </a:lnTo>
                <a:lnTo>
                  <a:pt x="14162" y="2701"/>
                </a:lnTo>
                <a:lnTo>
                  <a:pt x="13967" y="2750"/>
                </a:lnTo>
                <a:lnTo>
                  <a:pt x="13578" y="2847"/>
                </a:lnTo>
                <a:lnTo>
                  <a:pt x="13383" y="2945"/>
                </a:lnTo>
                <a:lnTo>
                  <a:pt x="13310" y="2993"/>
                </a:lnTo>
                <a:lnTo>
                  <a:pt x="13262" y="3066"/>
                </a:lnTo>
                <a:lnTo>
                  <a:pt x="13310" y="3115"/>
                </a:lnTo>
                <a:lnTo>
                  <a:pt x="13383" y="3139"/>
                </a:lnTo>
                <a:lnTo>
                  <a:pt x="13554" y="3139"/>
                </a:lnTo>
                <a:lnTo>
                  <a:pt x="13846" y="3042"/>
                </a:lnTo>
                <a:lnTo>
                  <a:pt x="14186" y="2993"/>
                </a:lnTo>
                <a:lnTo>
                  <a:pt x="14551" y="2920"/>
                </a:lnTo>
                <a:lnTo>
                  <a:pt x="14916" y="3139"/>
                </a:lnTo>
                <a:lnTo>
                  <a:pt x="14527" y="3261"/>
                </a:lnTo>
                <a:lnTo>
                  <a:pt x="14162" y="3407"/>
                </a:lnTo>
                <a:lnTo>
                  <a:pt x="13870" y="3553"/>
                </a:lnTo>
                <a:lnTo>
                  <a:pt x="13651" y="3675"/>
                </a:lnTo>
                <a:lnTo>
                  <a:pt x="13627" y="3723"/>
                </a:lnTo>
                <a:lnTo>
                  <a:pt x="13602" y="3772"/>
                </a:lnTo>
                <a:lnTo>
                  <a:pt x="13651" y="3821"/>
                </a:lnTo>
                <a:lnTo>
                  <a:pt x="13700" y="3845"/>
                </a:lnTo>
                <a:lnTo>
                  <a:pt x="13846" y="3845"/>
                </a:lnTo>
                <a:lnTo>
                  <a:pt x="13967" y="3821"/>
                </a:lnTo>
                <a:lnTo>
                  <a:pt x="14235" y="3748"/>
                </a:lnTo>
                <a:lnTo>
                  <a:pt x="14770" y="3553"/>
                </a:lnTo>
                <a:lnTo>
                  <a:pt x="15087" y="3480"/>
                </a:lnTo>
                <a:lnTo>
                  <a:pt x="15379" y="3431"/>
                </a:lnTo>
                <a:lnTo>
                  <a:pt x="15865" y="3772"/>
                </a:lnTo>
                <a:lnTo>
                  <a:pt x="16036" y="3894"/>
                </a:lnTo>
                <a:lnTo>
                  <a:pt x="15792" y="3918"/>
                </a:lnTo>
                <a:lnTo>
                  <a:pt x="15525" y="3942"/>
                </a:lnTo>
                <a:lnTo>
                  <a:pt x="15038" y="4064"/>
                </a:lnTo>
                <a:lnTo>
                  <a:pt x="14551" y="4210"/>
                </a:lnTo>
                <a:lnTo>
                  <a:pt x="14138" y="4356"/>
                </a:lnTo>
                <a:lnTo>
                  <a:pt x="14113" y="4380"/>
                </a:lnTo>
                <a:lnTo>
                  <a:pt x="14138" y="4405"/>
                </a:lnTo>
                <a:lnTo>
                  <a:pt x="14284" y="4405"/>
                </a:lnTo>
                <a:lnTo>
                  <a:pt x="14600" y="4380"/>
                </a:lnTo>
                <a:lnTo>
                  <a:pt x="15257" y="4283"/>
                </a:lnTo>
                <a:lnTo>
                  <a:pt x="15841" y="4210"/>
                </a:lnTo>
                <a:lnTo>
                  <a:pt x="16400" y="4186"/>
                </a:lnTo>
                <a:lnTo>
                  <a:pt x="16644" y="4405"/>
                </a:lnTo>
                <a:lnTo>
                  <a:pt x="16863" y="4648"/>
                </a:lnTo>
                <a:lnTo>
                  <a:pt x="16741" y="4599"/>
                </a:lnTo>
                <a:lnTo>
                  <a:pt x="16619" y="4575"/>
                </a:lnTo>
                <a:lnTo>
                  <a:pt x="16376" y="4575"/>
                </a:lnTo>
                <a:lnTo>
                  <a:pt x="16133" y="4599"/>
                </a:lnTo>
                <a:lnTo>
                  <a:pt x="15914" y="4648"/>
                </a:lnTo>
                <a:lnTo>
                  <a:pt x="15306" y="4770"/>
                </a:lnTo>
                <a:lnTo>
                  <a:pt x="15160" y="4794"/>
                </a:lnTo>
                <a:lnTo>
                  <a:pt x="15014" y="4867"/>
                </a:lnTo>
                <a:lnTo>
                  <a:pt x="14868" y="4916"/>
                </a:lnTo>
                <a:lnTo>
                  <a:pt x="14722" y="4964"/>
                </a:lnTo>
                <a:lnTo>
                  <a:pt x="14941" y="4989"/>
                </a:lnTo>
                <a:lnTo>
                  <a:pt x="15184" y="5037"/>
                </a:lnTo>
                <a:lnTo>
                  <a:pt x="15427" y="5013"/>
                </a:lnTo>
                <a:lnTo>
                  <a:pt x="15671" y="4964"/>
                </a:lnTo>
                <a:lnTo>
                  <a:pt x="15987" y="4916"/>
                </a:lnTo>
                <a:lnTo>
                  <a:pt x="16279" y="4891"/>
                </a:lnTo>
                <a:lnTo>
                  <a:pt x="16595" y="4867"/>
                </a:lnTo>
                <a:lnTo>
                  <a:pt x="16887" y="4794"/>
                </a:lnTo>
                <a:lnTo>
                  <a:pt x="16911" y="4770"/>
                </a:lnTo>
                <a:lnTo>
                  <a:pt x="16936" y="4721"/>
                </a:lnTo>
                <a:lnTo>
                  <a:pt x="17276" y="5135"/>
                </a:lnTo>
                <a:lnTo>
                  <a:pt x="17568" y="5597"/>
                </a:lnTo>
                <a:lnTo>
                  <a:pt x="17447" y="5524"/>
                </a:lnTo>
                <a:lnTo>
                  <a:pt x="17301" y="5475"/>
                </a:lnTo>
                <a:lnTo>
                  <a:pt x="17009" y="5402"/>
                </a:lnTo>
                <a:lnTo>
                  <a:pt x="16717" y="5402"/>
                </a:lnTo>
                <a:lnTo>
                  <a:pt x="16425" y="5427"/>
                </a:lnTo>
                <a:lnTo>
                  <a:pt x="16230" y="5451"/>
                </a:lnTo>
                <a:lnTo>
                  <a:pt x="16036" y="5500"/>
                </a:lnTo>
                <a:lnTo>
                  <a:pt x="15646" y="5621"/>
                </a:lnTo>
                <a:lnTo>
                  <a:pt x="15281" y="5767"/>
                </a:lnTo>
                <a:lnTo>
                  <a:pt x="14916" y="5889"/>
                </a:lnTo>
                <a:lnTo>
                  <a:pt x="14916" y="5889"/>
                </a:lnTo>
                <a:lnTo>
                  <a:pt x="15549" y="5840"/>
                </a:lnTo>
                <a:lnTo>
                  <a:pt x="16181" y="5743"/>
                </a:lnTo>
                <a:lnTo>
                  <a:pt x="16546" y="5719"/>
                </a:lnTo>
                <a:lnTo>
                  <a:pt x="16911" y="5719"/>
                </a:lnTo>
                <a:lnTo>
                  <a:pt x="17252" y="5792"/>
                </a:lnTo>
                <a:lnTo>
                  <a:pt x="17617" y="5913"/>
                </a:lnTo>
                <a:lnTo>
                  <a:pt x="17690" y="5913"/>
                </a:lnTo>
                <a:lnTo>
                  <a:pt x="17739" y="5865"/>
                </a:lnTo>
                <a:lnTo>
                  <a:pt x="17982" y="6376"/>
                </a:lnTo>
                <a:lnTo>
                  <a:pt x="17885" y="6278"/>
                </a:lnTo>
                <a:lnTo>
                  <a:pt x="17763" y="6230"/>
                </a:lnTo>
                <a:lnTo>
                  <a:pt x="17617" y="6181"/>
                </a:lnTo>
                <a:lnTo>
                  <a:pt x="17471" y="6157"/>
                </a:lnTo>
                <a:lnTo>
                  <a:pt x="17130" y="6132"/>
                </a:lnTo>
                <a:lnTo>
                  <a:pt x="16765" y="6157"/>
                </a:lnTo>
                <a:lnTo>
                  <a:pt x="16425" y="6230"/>
                </a:lnTo>
                <a:lnTo>
                  <a:pt x="16084" y="6303"/>
                </a:lnTo>
                <a:lnTo>
                  <a:pt x="15549" y="6449"/>
                </a:lnTo>
                <a:lnTo>
                  <a:pt x="15525" y="6473"/>
                </a:lnTo>
                <a:lnTo>
                  <a:pt x="15549" y="6497"/>
                </a:lnTo>
                <a:lnTo>
                  <a:pt x="15817" y="6522"/>
                </a:lnTo>
                <a:lnTo>
                  <a:pt x="16108" y="6522"/>
                </a:lnTo>
                <a:lnTo>
                  <a:pt x="16400" y="6497"/>
                </a:lnTo>
                <a:lnTo>
                  <a:pt x="16668" y="6473"/>
                </a:lnTo>
                <a:lnTo>
                  <a:pt x="17082" y="6449"/>
                </a:lnTo>
                <a:lnTo>
                  <a:pt x="17301" y="6449"/>
                </a:lnTo>
                <a:lnTo>
                  <a:pt x="17495" y="6473"/>
                </a:lnTo>
                <a:lnTo>
                  <a:pt x="17641" y="6522"/>
                </a:lnTo>
                <a:lnTo>
                  <a:pt x="17763" y="6570"/>
                </a:lnTo>
                <a:lnTo>
                  <a:pt x="17885" y="6619"/>
                </a:lnTo>
                <a:lnTo>
                  <a:pt x="18031" y="6643"/>
                </a:lnTo>
                <a:lnTo>
                  <a:pt x="18055" y="6643"/>
                </a:lnTo>
                <a:lnTo>
                  <a:pt x="18079" y="6619"/>
                </a:lnTo>
                <a:lnTo>
                  <a:pt x="18225" y="6984"/>
                </a:lnTo>
                <a:lnTo>
                  <a:pt x="17958" y="6911"/>
                </a:lnTo>
                <a:lnTo>
                  <a:pt x="17641" y="6862"/>
                </a:lnTo>
                <a:lnTo>
                  <a:pt x="17301" y="6862"/>
                </a:lnTo>
                <a:lnTo>
                  <a:pt x="16984" y="6911"/>
                </a:lnTo>
                <a:lnTo>
                  <a:pt x="16644" y="6984"/>
                </a:lnTo>
                <a:lnTo>
                  <a:pt x="16327" y="7081"/>
                </a:lnTo>
                <a:lnTo>
                  <a:pt x="16036" y="7203"/>
                </a:lnTo>
                <a:lnTo>
                  <a:pt x="15768" y="7325"/>
                </a:lnTo>
                <a:lnTo>
                  <a:pt x="15768" y="7349"/>
                </a:lnTo>
                <a:lnTo>
                  <a:pt x="15792" y="7373"/>
                </a:lnTo>
                <a:lnTo>
                  <a:pt x="16108" y="7349"/>
                </a:lnTo>
                <a:lnTo>
                  <a:pt x="16400" y="7325"/>
                </a:lnTo>
                <a:lnTo>
                  <a:pt x="17009" y="7252"/>
                </a:lnTo>
                <a:lnTo>
                  <a:pt x="17325" y="7227"/>
                </a:lnTo>
                <a:lnTo>
                  <a:pt x="17641" y="7203"/>
                </a:lnTo>
                <a:lnTo>
                  <a:pt x="17933" y="7179"/>
                </a:lnTo>
                <a:lnTo>
                  <a:pt x="18250" y="7130"/>
                </a:lnTo>
                <a:lnTo>
                  <a:pt x="18274" y="7106"/>
                </a:lnTo>
                <a:lnTo>
                  <a:pt x="18542" y="7909"/>
                </a:lnTo>
                <a:lnTo>
                  <a:pt x="18298" y="7860"/>
                </a:lnTo>
                <a:lnTo>
                  <a:pt x="18055" y="7860"/>
                </a:lnTo>
                <a:lnTo>
                  <a:pt x="17568" y="7836"/>
                </a:lnTo>
                <a:lnTo>
                  <a:pt x="17179" y="7811"/>
                </a:lnTo>
                <a:lnTo>
                  <a:pt x="16765" y="7836"/>
                </a:lnTo>
                <a:lnTo>
                  <a:pt x="16571" y="7860"/>
                </a:lnTo>
                <a:lnTo>
                  <a:pt x="16376" y="7909"/>
                </a:lnTo>
                <a:lnTo>
                  <a:pt x="16206" y="7957"/>
                </a:lnTo>
                <a:lnTo>
                  <a:pt x="16011" y="8055"/>
                </a:lnTo>
                <a:lnTo>
                  <a:pt x="15987" y="8055"/>
                </a:lnTo>
                <a:lnTo>
                  <a:pt x="15987" y="8079"/>
                </a:lnTo>
                <a:lnTo>
                  <a:pt x="16011" y="8103"/>
                </a:lnTo>
                <a:lnTo>
                  <a:pt x="16036" y="8128"/>
                </a:lnTo>
                <a:lnTo>
                  <a:pt x="16425" y="8152"/>
                </a:lnTo>
                <a:lnTo>
                  <a:pt x="16790" y="8128"/>
                </a:lnTo>
                <a:lnTo>
                  <a:pt x="17568" y="8128"/>
                </a:lnTo>
                <a:lnTo>
                  <a:pt x="17836" y="8152"/>
                </a:lnTo>
                <a:lnTo>
                  <a:pt x="18104" y="8200"/>
                </a:lnTo>
                <a:lnTo>
                  <a:pt x="18371" y="8225"/>
                </a:lnTo>
                <a:lnTo>
                  <a:pt x="18639" y="8249"/>
                </a:lnTo>
                <a:lnTo>
                  <a:pt x="18858" y="9076"/>
                </a:lnTo>
                <a:lnTo>
                  <a:pt x="18566" y="8882"/>
                </a:lnTo>
                <a:lnTo>
                  <a:pt x="18225" y="8711"/>
                </a:lnTo>
                <a:lnTo>
                  <a:pt x="17885" y="8565"/>
                </a:lnTo>
                <a:lnTo>
                  <a:pt x="17568" y="8444"/>
                </a:lnTo>
                <a:lnTo>
                  <a:pt x="17276" y="8371"/>
                </a:lnTo>
                <a:lnTo>
                  <a:pt x="17082" y="8322"/>
                </a:lnTo>
                <a:lnTo>
                  <a:pt x="16887" y="8298"/>
                </a:lnTo>
                <a:lnTo>
                  <a:pt x="16717" y="8298"/>
                </a:lnTo>
                <a:lnTo>
                  <a:pt x="16546" y="8322"/>
                </a:lnTo>
                <a:lnTo>
                  <a:pt x="16473" y="8346"/>
                </a:lnTo>
                <a:lnTo>
                  <a:pt x="16400" y="8395"/>
                </a:lnTo>
                <a:lnTo>
                  <a:pt x="16352" y="8444"/>
                </a:lnTo>
                <a:lnTo>
                  <a:pt x="16303" y="8517"/>
                </a:lnTo>
                <a:lnTo>
                  <a:pt x="16327" y="8541"/>
                </a:lnTo>
                <a:lnTo>
                  <a:pt x="16449" y="8590"/>
                </a:lnTo>
                <a:lnTo>
                  <a:pt x="16595" y="8614"/>
                </a:lnTo>
                <a:lnTo>
                  <a:pt x="16887" y="8687"/>
                </a:lnTo>
                <a:lnTo>
                  <a:pt x="17179" y="8711"/>
                </a:lnTo>
                <a:lnTo>
                  <a:pt x="17471" y="8784"/>
                </a:lnTo>
                <a:lnTo>
                  <a:pt x="17812" y="8930"/>
                </a:lnTo>
                <a:lnTo>
                  <a:pt x="18128" y="9076"/>
                </a:lnTo>
                <a:lnTo>
                  <a:pt x="18420" y="9271"/>
                </a:lnTo>
                <a:lnTo>
                  <a:pt x="18712" y="9466"/>
                </a:lnTo>
                <a:lnTo>
                  <a:pt x="18420" y="9295"/>
                </a:lnTo>
                <a:lnTo>
                  <a:pt x="18250" y="9198"/>
                </a:lnTo>
                <a:lnTo>
                  <a:pt x="18055" y="9101"/>
                </a:lnTo>
                <a:lnTo>
                  <a:pt x="17690" y="9003"/>
                </a:lnTo>
                <a:lnTo>
                  <a:pt x="17276" y="8930"/>
                </a:lnTo>
                <a:lnTo>
                  <a:pt x="16887" y="8906"/>
                </a:lnTo>
                <a:lnTo>
                  <a:pt x="16473" y="8930"/>
                </a:lnTo>
                <a:lnTo>
                  <a:pt x="16084" y="8979"/>
                </a:lnTo>
                <a:lnTo>
                  <a:pt x="15695" y="9101"/>
                </a:lnTo>
                <a:lnTo>
                  <a:pt x="15330" y="9247"/>
                </a:lnTo>
                <a:lnTo>
                  <a:pt x="15160" y="9344"/>
                </a:lnTo>
                <a:lnTo>
                  <a:pt x="14941" y="9441"/>
                </a:lnTo>
                <a:lnTo>
                  <a:pt x="14746" y="9587"/>
                </a:lnTo>
                <a:lnTo>
                  <a:pt x="14551" y="9758"/>
                </a:lnTo>
                <a:lnTo>
                  <a:pt x="14478" y="9198"/>
                </a:lnTo>
                <a:lnTo>
                  <a:pt x="14381" y="8638"/>
                </a:lnTo>
                <a:lnTo>
                  <a:pt x="14259" y="8103"/>
                </a:lnTo>
                <a:lnTo>
                  <a:pt x="14113" y="7568"/>
                </a:lnTo>
                <a:lnTo>
                  <a:pt x="13943" y="7033"/>
                </a:lnTo>
                <a:lnTo>
                  <a:pt x="13748" y="6497"/>
                </a:lnTo>
                <a:lnTo>
                  <a:pt x="13529" y="5986"/>
                </a:lnTo>
                <a:lnTo>
                  <a:pt x="13286" y="5500"/>
                </a:lnTo>
                <a:lnTo>
                  <a:pt x="12799" y="4526"/>
                </a:lnTo>
                <a:lnTo>
                  <a:pt x="12532" y="4040"/>
                </a:lnTo>
                <a:lnTo>
                  <a:pt x="12264" y="3577"/>
                </a:lnTo>
                <a:lnTo>
                  <a:pt x="12045" y="3237"/>
                </a:lnTo>
                <a:lnTo>
                  <a:pt x="11802" y="2896"/>
                </a:lnTo>
                <a:lnTo>
                  <a:pt x="11656" y="2726"/>
                </a:lnTo>
                <a:lnTo>
                  <a:pt x="11485" y="2580"/>
                </a:lnTo>
                <a:lnTo>
                  <a:pt x="11339" y="2482"/>
                </a:lnTo>
                <a:lnTo>
                  <a:pt x="11145" y="2385"/>
                </a:lnTo>
                <a:lnTo>
                  <a:pt x="11072" y="2385"/>
                </a:lnTo>
                <a:lnTo>
                  <a:pt x="11047" y="2434"/>
                </a:lnTo>
                <a:lnTo>
                  <a:pt x="11023" y="2482"/>
                </a:lnTo>
                <a:lnTo>
                  <a:pt x="11047" y="2555"/>
                </a:lnTo>
                <a:lnTo>
                  <a:pt x="11339" y="2896"/>
                </a:lnTo>
                <a:lnTo>
                  <a:pt x="11631" y="3285"/>
                </a:lnTo>
                <a:lnTo>
                  <a:pt x="11875" y="3650"/>
                </a:lnTo>
                <a:lnTo>
                  <a:pt x="12118" y="4040"/>
                </a:lnTo>
                <a:lnTo>
                  <a:pt x="12556" y="4843"/>
                </a:lnTo>
                <a:lnTo>
                  <a:pt x="12970" y="5670"/>
                </a:lnTo>
                <a:lnTo>
                  <a:pt x="13189" y="6157"/>
                </a:lnTo>
                <a:lnTo>
                  <a:pt x="13383" y="6643"/>
                </a:lnTo>
                <a:lnTo>
                  <a:pt x="13578" y="7154"/>
                </a:lnTo>
                <a:lnTo>
                  <a:pt x="13724" y="7665"/>
                </a:lnTo>
                <a:lnTo>
                  <a:pt x="13870" y="8176"/>
                </a:lnTo>
                <a:lnTo>
                  <a:pt x="13992" y="8687"/>
                </a:lnTo>
                <a:lnTo>
                  <a:pt x="14089" y="9222"/>
                </a:lnTo>
                <a:lnTo>
                  <a:pt x="14138" y="9733"/>
                </a:lnTo>
                <a:lnTo>
                  <a:pt x="13967" y="9563"/>
                </a:lnTo>
                <a:lnTo>
                  <a:pt x="13773" y="9393"/>
                </a:lnTo>
                <a:lnTo>
                  <a:pt x="13578" y="9222"/>
                </a:lnTo>
                <a:lnTo>
                  <a:pt x="13383" y="9101"/>
                </a:lnTo>
                <a:lnTo>
                  <a:pt x="13213" y="9003"/>
                </a:lnTo>
                <a:lnTo>
                  <a:pt x="13043" y="8930"/>
                </a:lnTo>
                <a:lnTo>
                  <a:pt x="12702" y="8833"/>
                </a:lnTo>
                <a:lnTo>
                  <a:pt x="12337" y="8784"/>
                </a:lnTo>
                <a:lnTo>
                  <a:pt x="11972" y="8760"/>
                </a:lnTo>
                <a:lnTo>
                  <a:pt x="11631" y="8760"/>
                </a:lnTo>
                <a:lnTo>
                  <a:pt x="11315" y="8833"/>
                </a:lnTo>
                <a:lnTo>
                  <a:pt x="10999" y="8930"/>
                </a:lnTo>
                <a:lnTo>
                  <a:pt x="10682" y="9052"/>
                </a:lnTo>
                <a:lnTo>
                  <a:pt x="10390" y="9222"/>
                </a:lnTo>
                <a:lnTo>
                  <a:pt x="10220" y="9295"/>
                </a:lnTo>
                <a:lnTo>
                  <a:pt x="10074" y="9417"/>
                </a:lnTo>
                <a:lnTo>
                  <a:pt x="10123" y="9271"/>
                </a:lnTo>
                <a:lnTo>
                  <a:pt x="10171" y="9125"/>
                </a:lnTo>
                <a:lnTo>
                  <a:pt x="10220" y="8833"/>
                </a:lnTo>
                <a:lnTo>
                  <a:pt x="10244" y="8225"/>
                </a:lnTo>
                <a:lnTo>
                  <a:pt x="10269" y="7738"/>
                </a:lnTo>
                <a:lnTo>
                  <a:pt x="10269" y="7227"/>
                </a:lnTo>
                <a:lnTo>
                  <a:pt x="10244" y="6230"/>
                </a:lnTo>
                <a:lnTo>
                  <a:pt x="10171" y="4186"/>
                </a:lnTo>
                <a:lnTo>
                  <a:pt x="10171" y="3772"/>
                </a:lnTo>
                <a:lnTo>
                  <a:pt x="10171" y="3310"/>
                </a:lnTo>
                <a:lnTo>
                  <a:pt x="10147" y="2872"/>
                </a:lnTo>
                <a:lnTo>
                  <a:pt x="10123" y="2653"/>
                </a:lnTo>
                <a:lnTo>
                  <a:pt x="10074" y="2458"/>
                </a:lnTo>
                <a:lnTo>
                  <a:pt x="10050" y="2409"/>
                </a:lnTo>
                <a:lnTo>
                  <a:pt x="10025" y="2385"/>
                </a:lnTo>
                <a:lnTo>
                  <a:pt x="9952" y="2361"/>
                </a:lnTo>
                <a:lnTo>
                  <a:pt x="9879" y="2385"/>
                </a:lnTo>
                <a:lnTo>
                  <a:pt x="9831" y="2458"/>
                </a:lnTo>
                <a:lnTo>
                  <a:pt x="9782" y="2628"/>
                </a:lnTo>
                <a:lnTo>
                  <a:pt x="9733" y="2823"/>
                </a:lnTo>
                <a:lnTo>
                  <a:pt x="9709" y="3042"/>
                </a:lnTo>
                <a:lnTo>
                  <a:pt x="9685" y="3237"/>
                </a:lnTo>
                <a:lnTo>
                  <a:pt x="9685" y="3650"/>
                </a:lnTo>
                <a:lnTo>
                  <a:pt x="9685" y="4040"/>
                </a:lnTo>
                <a:lnTo>
                  <a:pt x="9709" y="4989"/>
                </a:lnTo>
                <a:lnTo>
                  <a:pt x="9758" y="5913"/>
                </a:lnTo>
                <a:lnTo>
                  <a:pt x="9782" y="6862"/>
                </a:lnTo>
                <a:lnTo>
                  <a:pt x="9782" y="7787"/>
                </a:lnTo>
                <a:lnTo>
                  <a:pt x="9733" y="8638"/>
                </a:lnTo>
                <a:lnTo>
                  <a:pt x="9685" y="8930"/>
                </a:lnTo>
                <a:lnTo>
                  <a:pt x="9660" y="9198"/>
                </a:lnTo>
                <a:lnTo>
                  <a:pt x="9441" y="9052"/>
                </a:lnTo>
                <a:lnTo>
                  <a:pt x="9222" y="8930"/>
                </a:lnTo>
                <a:lnTo>
                  <a:pt x="8979" y="8833"/>
                </a:lnTo>
                <a:lnTo>
                  <a:pt x="8711" y="8760"/>
                </a:lnTo>
                <a:lnTo>
                  <a:pt x="8444" y="8711"/>
                </a:lnTo>
                <a:lnTo>
                  <a:pt x="7690" y="8711"/>
                </a:lnTo>
                <a:lnTo>
                  <a:pt x="7325" y="8784"/>
                </a:lnTo>
                <a:lnTo>
                  <a:pt x="6960" y="8882"/>
                </a:lnTo>
                <a:lnTo>
                  <a:pt x="6619" y="8979"/>
                </a:lnTo>
                <a:lnTo>
                  <a:pt x="6278" y="9125"/>
                </a:lnTo>
                <a:lnTo>
                  <a:pt x="5913" y="9295"/>
                </a:lnTo>
                <a:lnTo>
                  <a:pt x="5548" y="9514"/>
                </a:lnTo>
                <a:lnTo>
                  <a:pt x="5548" y="9393"/>
                </a:lnTo>
                <a:lnTo>
                  <a:pt x="5548" y="9295"/>
                </a:lnTo>
                <a:lnTo>
                  <a:pt x="5646" y="8760"/>
                </a:lnTo>
                <a:lnTo>
                  <a:pt x="5792" y="8249"/>
                </a:lnTo>
                <a:lnTo>
                  <a:pt x="5938" y="7763"/>
                </a:lnTo>
                <a:lnTo>
                  <a:pt x="6132" y="7252"/>
                </a:lnTo>
                <a:lnTo>
                  <a:pt x="6400" y="6473"/>
                </a:lnTo>
                <a:lnTo>
                  <a:pt x="6570" y="6084"/>
                </a:lnTo>
                <a:lnTo>
                  <a:pt x="6741" y="5719"/>
                </a:lnTo>
                <a:lnTo>
                  <a:pt x="7227" y="4867"/>
                </a:lnTo>
                <a:lnTo>
                  <a:pt x="7738" y="4015"/>
                </a:lnTo>
                <a:lnTo>
                  <a:pt x="8249" y="3212"/>
                </a:lnTo>
                <a:lnTo>
                  <a:pt x="8492" y="2799"/>
                </a:lnTo>
                <a:lnTo>
                  <a:pt x="8590" y="2580"/>
                </a:lnTo>
                <a:lnTo>
                  <a:pt x="8687" y="2361"/>
                </a:lnTo>
                <a:lnTo>
                  <a:pt x="8663" y="2312"/>
                </a:lnTo>
                <a:lnTo>
                  <a:pt x="8638" y="2263"/>
                </a:lnTo>
                <a:lnTo>
                  <a:pt x="8590" y="2239"/>
                </a:lnTo>
                <a:lnTo>
                  <a:pt x="8517" y="2263"/>
                </a:lnTo>
                <a:lnTo>
                  <a:pt x="8371" y="2434"/>
                </a:lnTo>
                <a:lnTo>
                  <a:pt x="8225" y="2580"/>
                </a:lnTo>
                <a:lnTo>
                  <a:pt x="7933" y="2920"/>
                </a:lnTo>
                <a:lnTo>
                  <a:pt x="7690" y="3285"/>
                </a:lnTo>
                <a:lnTo>
                  <a:pt x="7422" y="3650"/>
                </a:lnTo>
                <a:lnTo>
                  <a:pt x="7154" y="4064"/>
                </a:lnTo>
                <a:lnTo>
                  <a:pt x="6911" y="4478"/>
                </a:lnTo>
                <a:lnTo>
                  <a:pt x="6424" y="5329"/>
                </a:lnTo>
                <a:lnTo>
                  <a:pt x="6230" y="5694"/>
                </a:lnTo>
                <a:lnTo>
                  <a:pt x="6059" y="6084"/>
                </a:lnTo>
                <a:lnTo>
                  <a:pt x="5767" y="6838"/>
                </a:lnTo>
                <a:lnTo>
                  <a:pt x="5621" y="7227"/>
                </a:lnTo>
                <a:lnTo>
                  <a:pt x="5402" y="7933"/>
                </a:lnTo>
                <a:lnTo>
                  <a:pt x="5281" y="8346"/>
                </a:lnTo>
                <a:lnTo>
                  <a:pt x="5159" y="8784"/>
                </a:lnTo>
                <a:lnTo>
                  <a:pt x="5086" y="9174"/>
                </a:lnTo>
                <a:lnTo>
                  <a:pt x="5062" y="9514"/>
                </a:lnTo>
                <a:lnTo>
                  <a:pt x="4916" y="9393"/>
                </a:lnTo>
                <a:lnTo>
                  <a:pt x="4770" y="9295"/>
                </a:lnTo>
                <a:lnTo>
                  <a:pt x="4478" y="9101"/>
                </a:lnTo>
                <a:lnTo>
                  <a:pt x="4283" y="9003"/>
                </a:lnTo>
                <a:lnTo>
                  <a:pt x="4088" y="8930"/>
                </a:lnTo>
                <a:lnTo>
                  <a:pt x="3869" y="8857"/>
                </a:lnTo>
                <a:lnTo>
                  <a:pt x="3650" y="8809"/>
                </a:lnTo>
                <a:lnTo>
                  <a:pt x="3212" y="8760"/>
                </a:lnTo>
                <a:lnTo>
                  <a:pt x="2774" y="8736"/>
                </a:lnTo>
                <a:lnTo>
                  <a:pt x="2507" y="8760"/>
                </a:lnTo>
                <a:lnTo>
                  <a:pt x="2215" y="8784"/>
                </a:lnTo>
                <a:lnTo>
                  <a:pt x="1874" y="8857"/>
                </a:lnTo>
                <a:lnTo>
                  <a:pt x="1558" y="8930"/>
                </a:lnTo>
                <a:lnTo>
                  <a:pt x="1241" y="9052"/>
                </a:lnTo>
                <a:lnTo>
                  <a:pt x="949" y="9198"/>
                </a:lnTo>
                <a:lnTo>
                  <a:pt x="682" y="9393"/>
                </a:lnTo>
                <a:lnTo>
                  <a:pt x="463" y="9612"/>
                </a:lnTo>
                <a:lnTo>
                  <a:pt x="584" y="9198"/>
                </a:lnTo>
                <a:lnTo>
                  <a:pt x="682" y="8809"/>
                </a:lnTo>
                <a:lnTo>
                  <a:pt x="803" y="8322"/>
                </a:lnTo>
                <a:lnTo>
                  <a:pt x="925" y="7836"/>
                </a:lnTo>
                <a:lnTo>
                  <a:pt x="1095" y="7373"/>
                </a:lnTo>
                <a:lnTo>
                  <a:pt x="1266" y="6911"/>
                </a:lnTo>
                <a:lnTo>
                  <a:pt x="1460" y="6497"/>
                </a:lnTo>
                <a:lnTo>
                  <a:pt x="1679" y="6108"/>
                </a:lnTo>
                <a:lnTo>
                  <a:pt x="1923" y="5719"/>
                </a:lnTo>
                <a:lnTo>
                  <a:pt x="2166" y="5329"/>
                </a:lnTo>
                <a:lnTo>
                  <a:pt x="2458" y="4964"/>
                </a:lnTo>
                <a:lnTo>
                  <a:pt x="2726" y="4624"/>
                </a:lnTo>
                <a:lnTo>
                  <a:pt x="3042" y="4283"/>
                </a:lnTo>
                <a:lnTo>
                  <a:pt x="3334" y="3942"/>
                </a:lnTo>
                <a:lnTo>
                  <a:pt x="3675" y="3626"/>
                </a:lnTo>
                <a:lnTo>
                  <a:pt x="4015" y="3358"/>
                </a:lnTo>
                <a:lnTo>
                  <a:pt x="4356" y="3091"/>
                </a:lnTo>
                <a:lnTo>
                  <a:pt x="4721" y="2847"/>
                </a:lnTo>
                <a:lnTo>
                  <a:pt x="5110" y="2604"/>
                </a:lnTo>
                <a:lnTo>
                  <a:pt x="5500" y="2409"/>
                </a:lnTo>
                <a:lnTo>
                  <a:pt x="5889" y="2239"/>
                </a:lnTo>
                <a:lnTo>
                  <a:pt x="6303" y="2069"/>
                </a:lnTo>
                <a:lnTo>
                  <a:pt x="6716" y="1947"/>
                </a:lnTo>
                <a:lnTo>
                  <a:pt x="7130" y="1825"/>
                </a:lnTo>
                <a:lnTo>
                  <a:pt x="7568" y="1704"/>
                </a:lnTo>
                <a:lnTo>
                  <a:pt x="8006" y="1631"/>
                </a:lnTo>
                <a:lnTo>
                  <a:pt x="8444" y="1558"/>
                </a:lnTo>
                <a:lnTo>
                  <a:pt x="8882" y="1509"/>
                </a:lnTo>
                <a:lnTo>
                  <a:pt x="9320" y="1485"/>
                </a:lnTo>
                <a:lnTo>
                  <a:pt x="9782" y="1460"/>
                </a:lnTo>
                <a:close/>
                <a:moveTo>
                  <a:pt x="9855" y="1"/>
                </a:moveTo>
                <a:lnTo>
                  <a:pt x="9782" y="49"/>
                </a:lnTo>
                <a:lnTo>
                  <a:pt x="9709" y="146"/>
                </a:lnTo>
                <a:lnTo>
                  <a:pt x="9660" y="292"/>
                </a:lnTo>
                <a:lnTo>
                  <a:pt x="9612" y="438"/>
                </a:lnTo>
                <a:lnTo>
                  <a:pt x="9612" y="560"/>
                </a:lnTo>
                <a:lnTo>
                  <a:pt x="9587" y="779"/>
                </a:lnTo>
                <a:lnTo>
                  <a:pt x="9612" y="998"/>
                </a:lnTo>
                <a:lnTo>
                  <a:pt x="9174" y="1022"/>
                </a:lnTo>
                <a:lnTo>
                  <a:pt x="8760" y="1047"/>
                </a:lnTo>
                <a:lnTo>
                  <a:pt x="8346" y="1095"/>
                </a:lnTo>
                <a:lnTo>
                  <a:pt x="7933" y="1168"/>
                </a:lnTo>
                <a:lnTo>
                  <a:pt x="7519" y="1241"/>
                </a:lnTo>
                <a:lnTo>
                  <a:pt x="7130" y="1339"/>
                </a:lnTo>
                <a:lnTo>
                  <a:pt x="6716" y="1460"/>
                </a:lnTo>
                <a:lnTo>
                  <a:pt x="6327" y="1582"/>
                </a:lnTo>
                <a:lnTo>
                  <a:pt x="5938" y="1728"/>
                </a:lnTo>
                <a:lnTo>
                  <a:pt x="5548" y="1898"/>
                </a:lnTo>
                <a:lnTo>
                  <a:pt x="5183" y="2069"/>
                </a:lnTo>
                <a:lnTo>
                  <a:pt x="4818" y="2263"/>
                </a:lnTo>
                <a:lnTo>
                  <a:pt x="4453" y="2482"/>
                </a:lnTo>
                <a:lnTo>
                  <a:pt x="4113" y="2726"/>
                </a:lnTo>
                <a:lnTo>
                  <a:pt x="3772" y="2969"/>
                </a:lnTo>
                <a:lnTo>
                  <a:pt x="3456" y="3237"/>
                </a:lnTo>
                <a:lnTo>
                  <a:pt x="3115" y="3553"/>
                </a:lnTo>
                <a:lnTo>
                  <a:pt x="2799" y="3869"/>
                </a:lnTo>
                <a:lnTo>
                  <a:pt x="2507" y="4210"/>
                </a:lnTo>
                <a:lnTo>
                  <a:pt x="2215" y="4551"/>
                </a:lnTo>
                <a:lnTo>
                  <a:pt x="1947" y="4916"/>
                </a:lnTo>
                <a:lnTo>
                  <a:pt x="1704" y="5305"/>
                </a:lnTo>
                <a:lnTo>
                  <a:pt x="1217" y="6084"/>
                </a:lnTo>
                <a:lnTo>
                  <a:pt x="998" y="6497"/>
                </a:lnTo>
                <a:lnTo>
                  <a:pt x="803" y="6960"/>
                </a:lnTo>
                <a:lnTo>
                  <a:pt x="633" y="7398"/>
                </a:lnTo>
                <a:lnTo>
                  <a:pt x="487" y="7860"/>
                </a:lnTo>
                <a:lnTo>
                  <a:pt x="244" y="8857"/>
                </a:lnTo>
                <a:lnTo>
                  <a:pt x="122" y="9344"/>
                </a:lnTo>
                <a:lnTo>
                  <a:pt x="25" y="9831"/>
                </a:lnTo>
                <a:lnTo>
                  <a:pt x="1" y="10001"/>
                </a:lnTo>
                <a:lnTo>
                  <a:pt x="25" y="10171"/>
                </a:lnTo>
                <a:lnTo>
                  <a:pt x="49" y="10317"/>
                </a:lnTo>
                <a:lnTo>
                  <a:pt x="122" y="10463"/>
                </a:lnTo>
                <a:lnTo>
                  <a:pt x="171" y="10512"/>
                </a:lnTo>
                <a:lnTo>
                  <a:pt x="219" y="10536"/>
                </a:lnTo>
                <a:lnTo>
                  <a:pt x="268" y="10512"/>
                </a:lnTo>
                <a:lnTo>
                  <a:pt x="317" y="10463"/>
                </a:lnTo>
                <a:lnTo>
                  <a:pt x="365" y="10463"/>
                </a:lnTo>
                <a:lnTo>
                  <a:pt x="390" y="10439"/>
                </a:lnTo>
                <a:lnTo>
                  <a:pt x="609" y="10196"/>
                </a:lnTo>
                <a:lnTo>
                  <a:pt x="803" y="9952"/>
                </a:lnTo>
                <a:lnTo>
                  <a:pt x="1047" y="9758"/>
                </a:lnTo>
                <a:lnTo>
                  <a:pt x="1168" y="9660"/>
                </a:lnTo>
                <a:lnTo>
                  <a:pt x="1314" y="9587"/>
                </a:lnTo>
                <a:lnTo>
                  <a:pt x="1655" y="9417"/>
                </a:lnTo>
                <a:lnTo>
                  <a:pt x="2020" y="9320"/>
                </a:lnTo>
                <a:lnTo>
                  <a:pt x="2409" y="9271"/>
                </a:lnTo>
                <a:lnTo>
                  <a:pt x="2774" y="9247"/>
                </a:lnTo>
                <a:lnTo>
                  <a:pt x="3139" y="9247"/>
                </a:lnTo>
                <a:lnTo>
                  <a:pt x="3480" y="9295"/>
                </a:lnTo>
                <a:lnTo>
                  <a:pt x="3821" y="9393"/>
                </a:lnTo>
                <a:lnTo>
                  <a:pt x="4137" y="9514"/>
                </a:lnTo>
                <a:lnTo>
                  <a:pt x="4405" y="9660"/>
                </a:lnTo>
                <a:lnTo>
                  <a:pt x="4648" y="9855"/>
                </a:lnTo>
                <a:lnTo>
                  <a:pt x="4745" y="9952"/>
                </a:lnTo>
                <a:lnTo>
                  <a:pt x="4818" y="10074"/>
                </a:lnTo>
                <a:lnTo>
                  <a:pt x="4916" y="10196"/>
                </a:lnTo>
                <a:lnTo>
                  <a:pt x="5037" y="10293"/>
                </a:lnTo>
                <a:lnTo>
                  <a:pt x="5110" y="10317"/>
                </a:lnTo>
                <a:lnTo>
                  <a:pt x="5208" y="10293"/>
                </a:lnTo>
                <a:lnTo>
                  <a:pt x="5281" y="10244"/>
                </a:lnTo>
                <a:lnTo>
                  <a:pt x="5329" y="10171"/>
                </a:lnTo>
                <a:lnTo>
                  <a:pt x="5329" y="10147"/>
                </a:lnTo>
                <a:lnTo>
                  <a:pt x="5548" y="10050"/>
                </a:lnTo>
                <a:lnTo>
                  <a:pt x="5767" y="9904"/>
                </a:lnTo>
                <a:lnTo>
                  <a:pt x="5962" y="9782"/>
                </a:lnTo>
                <a:lnTo>
                  <a:pt x="6181" y="9660"/>
                </a:lnTo>
                <a:lnTo>
                  <a:pt x="6473" y="9514"/>
                </a:lnTo>
                <a:lnTo>
                  <a:pt x="6789" y="9393"/>
                </a:lnTo>
                <a:lnTo>
                  <a:pt x="7106" y="9295"/>
                </a:lnTo>
                <a:lnTo>
                  <a:pt x="7422" y="9222"/>
                </a:lnTo>
                <a:lnTo>
                  <a:pt x="7738" y="9149"/>
                </a:lnTo>
                <a:lnTo>
                  <a:pt x="8371" y="9149"/>
                </a:lnTo>
                <a:lnTo>
                  <a:pt x="8687" y="9222"/>
                </a:lnTo>
                <a:lnTo>
                  <a:pt x="8833" y="9271"/>
                </a:lnTo>
                <a:lnTo>
                  <a:pt x="8979" y="9320"/>
                </a:lnTo>
                <a:lnTo>
                  <a:pt x="9101" y="9393"/>
                </a:lnTo>
                <a:lnTo>
                  <a:pt x="9198" y="9490"/>
                </a:lnTo>
                <a:lnTo>
                  <a:pt x="9417" y="9685"/>
                </a:lnTo>
                <a:lnTo>
                  <a:pt x="9587" y="9904"/>
                </a:lnTo>
                <a:lnTo>
                  <a:pt x="9587" y="10317"/>
                </a:lnTo>
                <a:lnTo>
                  <a:pt x="9612" y="10780"/>
                </a:lnTo>
                <a:lnTo>
                  <a:pt x="9636" y="11218"/>
                </a:lnTo>
                <a:lnTo>
                  <a:pt x="9636" y="11631"/>
                </a:lnTo>
                <a:lnTo>
                  <a:pt x="9612" y="12726"/>
                </a:lnTo>
                <a:lnTo>
                  <a:pt x="9587" y="13797"/>
                </a:lnTo>
                <a:lnTo>
                  <a:pt x="9587" y="14649"/>
                </a:lnTo>
                <a:lnTo>
                  <a:pt x="9587" y="15062"/>
                </a:lnTo>
                <a:lnTo>
                  <a:pt x="9587" y="15500"/>
                </a:lnTo>
                <a:lnTo>
                  <a:pt x="9563" y="16352"/>
                </a:lnTo>
                <a:lnTo>
                  <a:pt x="9563" y="16790"/>
                </a:lnTo>
                <a:lnTo>
                  <a:pt x="9612" y="17203"/>
                </a:lnTo>
                <a:lnTo>
                  <a:pt x="9660" y="17495"/>
                </a:lnTo>
                <a:lnTo>
                  <a:pt x="9758" y="17787"/>
                </a:lnTo>
                <a:lnTo>
                  <a:pt x="9879" y="18031"/>
                </a:lnTo>
                <a:lnTo>
                  <a:pt x="10025" y="18250"/>
                </a:lnTo>
                <a:lnTo>
                  <a:pt x="10220" y="18444"/>
                </a:lnTo>
                <a:lnTo>
                  <a:pt x="10439" y="18590"/>
                </a:lnTo>
                <a:lnTo>
                  <a:pt x="10707" y="18712"/>
                </a:lnTo>
                <a:lnTo>
                  <a:pt x="10853" y="18761"/>
                </a:lnTo>
                <a:lnTo>
                  <a:pt x="10999" y="18785"/>
                </a:lnTo>
                <a:lnTo>
                  <a:pt x="11291" y="18785"/>
                </a:lnTo>
                <a:lnTo>
                  <a:pt x="11412" y="18761"/>
                </a:lnTo>
                <a:lnTo>
                  <a:pt x="11534" y="18712"/>
                </a:lnTo>
                <a:lnTo>
                  <a:pt x="11631" y="18663"/>
                </a:lnTo>
                <a:lnTo>
                  <a:pt x="11753" y="18590"/>
                </a:lnTo>
                <a:lnTo>
                  <a:pt x="11948" y="18420"/>
                </a:lnTo>
                <a:lnTo>
                  <a:pt x="12094" y="18225"/>
                </a:lnTo>
                <a:lnTo>
                  <a:pt x="12215" y="18006"/>
                </a:lnTo>
                <a:lnTo>
                  <a:pt x="12313" y="17763"/>
                </a:lnTo>
                <a:lnTo>
                  <a:pt x="12386" y="17495"/>
                </a:lnTo>
                <a:lnTo>
                  <a:pt x="12386" y="17398"/>
                </a:lnTo>
                <a:lnTo>
                  <a:pt x="12361" y="17301"/>
                </a:lnTo>
                <a:lnTo>
                  <a:pt x="12313" y="17228"/>
                </a:lnTo>
                <a:lnTo>
                  <a:pt x="12215" y="17179"/>
                </a:lnTo>
                <a:lnTo>
                  <a:pt x="12142" y="17155"/>
                </a:lnTo>
                <a:lnTo>
                  <a:pt x="12045" y="17155"/>
                </a:lnTo>
                <a:lnTo>
                  <a:pt x="11972" y="17203"/>
                </a:lnTo>
                <a:lnTo>
                  <a:pt x="11899" y="17301"/>
                </a:lnTo>
                <a:lnTo>
                  <a:pt x="11802" y="17520"/>
                </a:lnTo>
                <a:lnTo>
                  <a:pt x="11729" y="17714"/>
                </a:lnTo>
                <a:lnTo>
                  <a:pt x="11704" y="17836"/>
                </a:lnTo>
                <a:lnTo>
                  <a:pt x="11631" y="17933"/>
                </a:lnTo>
                <a:lnTo>
                  <a:pt x="11558" y="18006"/>
                </a:lnTo>
                <a:lnTo>
                  <a:pt x="11461" y="18104"/>
                </a:lnTo>
                <a:lnTo>
                  <a:pt x="11364" y="18152"/>
                </a:lnTo>
                <a:lnTo>
                  <a:pt x="11266" y="18201"/>
                </a:lnTo>
                <a:lnTo>
                  <a:pt x="11145" y="18225"/>
                </a:lnTo>
                <a:lnTo>
                  <a:pt x="11023" y="18225"/>
                </a:lnTo>
                <a:lnTo>
                  <a:pt x="10926" y="18201"/>
                </a:lnTo>
                <a:lnTo>
                  <a:pt x="10804" y="18177"/>
                </a:lnTo>
                <a:lnTo>
                  <a:pt x="10609" y="18079"/>
                </a:lnTo>
                <a:lnTo>
                  <a:pt x="10488" y="17982"/>
                </a:lnTo>
                <a:lnTo>
                  <a:pt x="10366" y="17860"/>
                </a:lnTo>
                <a:lnTo>
                  <a:pt x="10293" y="17739"/>
                </a:lnTo>
                <a:lnTo>
                  <a:pt x="10220" y="17593"/>
                </a:lnTo>
                <a:lnTo>
                  <a:pt x="10171" y="17447"/>
                </a:lnTo>
                <a:lnTo>
                  <a:pt x="10123" y="17301"/>
                </a:lnTo>
                <a:lnTo>
                  <a:pt x="10074" y="16960"/>
                </a:lnTo>
                <a:lnTo>
                  <a:pt x="10074" y="16595"/>
                </a:lnTo>
                <a:lnTo>
                  <a:pt x="10074" y="16254"/>
                </a:lnTo>
                <a:lnTo>
                  <a:pt x="10098" y="15646"/>
                </a:lnTo>
                <a:lnTo>
                  <a:pt x="10123" y="14916"/>
                </a:lnTo>
                <a:lnTo>
                  <a:pt x="10123" y="14186"/>
                </a:lnTo>
                <a:lnTo>
                  <a:pt x="10098" y="13456"/>
                </a:lnTo>
                <a:lnTo>
                  <a:pt x="10123" y="12726"/>
                </a:lnTo>
                <a:lnTo>
                  <a:pt x="10147" y="12069"/>
                </a:lnTo>
                <a:lnTo>
                  <a:pt x="10171" y="11364"/>
                </a:lnTo>
                <a:lnTo>
                  <a:pt x="10171" y="10999"/>
                </a:lnTo>
                <a:lnTo>
                  <a:pt x="10147" y="10658"/>
                </a:lnTo>
                <a:lnTo>
                  <a:pt x="10098" y="10317"/>
                </a:lnTo>
                <a:lnTo>
                  <a:pt x="10001" y="10001"/>
                </a:lnTo>
                <a:lnTo>
                  <a:pt x="10050" y="9928"/>
                </a:lnTo>
                <a:lnTo>
                  <a:pt x="10244" y="9831"/>
                </a:lnTo>
                <a:lnTo>
                  <a:pt x="10415" y="9709"/>
                </a:lnTo>
                <a:lnTo>
                  <a:pt x="10585" y="9587"/>
                </a:lnTo>
                <a:lnTo>
                  <a:pt x="10780" y="9490"/>
                </a:lnTo>
                <a:lnTo>
                  <a:pt x="11096" y="9368"/>
                </a:lnTo>
                <a:lnTo>
                  <a:pt x="11437" y="9271"/>
                </a:lnTo>
                <a:lnTo>
                  <a:pt x="11777" y="9247"/>
                </a:lnTo>
                <a:lnTo>
                  <a:pt x="12142" y="9222"/>
                </a:lnTo>
                <a:lnTo>
                  <a:pt x="12313" y="9247"/>
                </a:lnTo>
                <a:lnTo>
                  <a:pt x="12507" y="9271"/>
                </a:lnTo>
                <a:lnTo>
                  <a:pt x="12702" y="9320"/>
                </a:lnTo>
                <a:lnTo>
                  <a:pt x="12872" y="9393"/>
                </a:lnTo>
                <a:lnTo>
                  <a:pt x="13043" y="9466"/>
                </a:lnTo>
                <a:lnTo>
                  <a:pt x="13213" y="9563"/>
                </a:lnTo>
                <a:lnTo>
                  <a:pt x="13383" y="9660"/>
                </a:lnTo>
                <a:lnTo>
                  <a:pt x="13529" y="9782"/>
                </a:lnTo>
                <a:lnTo>
                  <a:pt x="13919" y="10147"/>
                </a:lnTo>
                <a:lnTo>
                  <a:pt x="14113" y="10293"/>
                </a:lnTo>
                <a:lnTo>
                  <a:pt x="14235" y="10342"/>
                </a:lnTo>
                <a:lnTo>
                  <a:pt x="14357" y="10390"/>
                </a:lnTo>
                <a:lnTo>
                  <a:pt x="14478" y="10415"/>
                </a:lnTo>
                <a:lnTo>
                  <a:pt x="14576" y="10366"/>
                </a:lnTo>
                <a:lnTo>
                  <a:pt x="14624" y="10293"/>
                </a:lnTo>
                <a:lnTo>
                  <a:pt x="14649" y="10196"/>
                </a:lnTo>
                <a:lnTo>
                  <a:pt x="14892" y="10001"/>
                </a:lnTo>
                <a:lnTo>
                  <a:pt x="15038" y="9904"/>
                </a:lnTo>
                <a:lnTo>
                  <a:pt x="15184" y="9806"/>
                </a:lnTo>
                <a:lnTo>
                  <a:pt x="15500" y="9660"/>
                </a:lnTo>
                <a:lnTo>
                  <a:pt x="15841" y="9539"/>
                </a:lnTo>
                <a:lnTo>
                  <a:pt x="16181" y="9466"/>
                </a:lnTo>
                <a:lnTo>
                  <a:pt x="16522" y="9417"/>
                </a:lnTo>
                <a:lnTo>
                  <a:pt x="16887" y="9393"/>
                </a:lnTo>
                <a:lnTo>
                  <a:pt x="17252" y="9417"/>
                </a:lnTo>
                <a:lnTo>
                  <a:pt x="17617" y="9490"/>
                </a:lnTo>
                <a:lnTo>
                  <a:pt x="17958" y="9612"/>
                </a:lnTo>
                <a:lnTo>
                  <a:pt x="18298" y="9782"/>
                </a:lnTo>
                <a:lnTo>
                  <a:pt x="18493" y="9928"/>
                </a:lnTo>
                <a:lnTo>
                  <a:pt x="18688" y="10098"/>
                </a:lnTo>
                <a:lnTo>
                  <a:pt x="18907" y="10293"/>
                </a:lnTo>
                <a:lnTo>
                  <a:pt x="19004" y="10366"/>
                </a:lnTo>
                <a:lnTo>
                  <a:pt x="19126" y="10415"/>
                </a:lnTo>
                <a:lnTo>
                  <a:pt x="19150" y="10536"/>
                </a:lnTo>
                <a:lnTo>
                  <a:pt x="19174" y="10634"/>
                </a:lnTo>
                <a:lnTo>
                  <a:pt x="19247" y="10682"/>
                </a:lnTo>
                <a:lnTo>
                  <a:pt x="19320" y="10707"/>
                </a:lnTo>
                <a:lnTo>
                  <a:pt x="19418" y="10707"/>
                </a:lnTo>
                <a:lnTo>
                  <a:pt x="19515" y="10682"/>
                </a:lnTo>
                <a:lnTo>
                  <a:pt x="19588" y="10634"/>
                </a:lnTo>
                <a:lnTo>
                  <a:pt x="19637" y="10561"/>
                </a:lnTo>
                <a:lnTo>
                  <a:pt x="19661" y="10463"/>
                </a:lnTo>
                <a:lnTo>
                  <a:pt x="19588" y="9977"/>
                </a:lnTo>
                <a:lnTo>
                  <a:pt x="19515" y="9490"/>
                </a:lnTo>
                <a:lnTo>
                  <a:pt x="19418" y="9028"/>
                </a:lnTo>
                <a:lnTo>
                  <a:pt x="19320" y="8541"/>
                </a:lnTo>
                <a:lnTo>
                  <a:pt x="19199" y="8055"/>
                </a:lnTo>
                <a:lnTo>
                  <a:pt x="19053" y="7592"/>
                </a:lnTo>
                <a:lnTo>
                  <a:pt x="18882" y="7106"/>
                </a:lnTo>
                <a:lnTo>
                  <a:pt x="18712" y="6668"/>
                </a:lnTo>
                <a:lnTo>
                  <a:pt x="18493" y="6205"/>
                </a:lnTo>
                <a:lnTo>
                  <a:pt x="18274" y="5767"/>
                </a:lnTo>
                <a:lnTo>
                  <a:pt x="18031" y="5354"/>
                </a:lnTo>
                <a:lnTo>
                  <a:pt x="17763" y="4940"/>
                </a:lnTo>
                <a:lnTo>
                  <a:pt x="17447" y="4575"/>
                </a:lnTo>
                <a:lnTo>
                  <a:pt x="17130" y="4210"/>
                </a:lnTo>
                <a:lnTo>
                  <a:pt x="16790" y="3869"/>
                </a:lnTo>
                <a:lnTo>
                  <a:pt x="16400" y="3529"/>
                </a:lnTo>
                <a:lnTo>
                  <a:pt x="15987" y="3212"/>
                </a:lnTo>
                <a:lnTo>
                  <a:pt x="15865" y="3139"/>
                </a:lnTo>
                <a:lnTo>
                  <a:pt x="15281" y="2774"/>
                </a:lnTo>
                <a:lnTo>
                  <a:pt x="14673" y="2409"/>
                </a:lnTo>
                <a:lnTo>
                  <a:pt x="14065" y="2093"/>
                </a:lnTo>
                <a:lnTo>
                  <a:pt x="13456" y="1777"/>
                </a:lnTo>
                <a:lnTo>
                  <a:pt x="13043" y="1582"/>
                </a:lnTo>
                <a:lnTo>
                  <a:pt x="12629" y="1436"/>
                </a:lnTo>
                <a:lnTo>
                  <a:pt x="12580" y="1387"/>
                </a:lnTo>
                <a:lnTo>
                  <a:pt x="12532" y="1363"/>
                </a:lnTo>
                <a:lnTo>
                  <a:pt x="12483" y="1363"/>
                </a:lnTo>
                <a:lnTo>
                  <a:pt x="11899" y="1217"/>
                </a:lnTo>
                <a:lnTo>
                  <a:pt x="11315" y="1095"/>
                </a:lnTo>
                <a:lnTo>
                  <a:pt x="10707" y="1022"/>
                </a:lnTo>
                <a:lnTo>
                  <a:pt x="10074" y="998"/>
                </a:lnTo>
                <a:lnTo>
                  <a:pt x="10025" y="657"/>
                </a:lnTo>
                <a:lnTo>
                  <a:pt x="10050" y="438"/>
                </a:lnTo>
                <a:lnTo>
                  <a:pt x="10098" y="219"/>
                </a:lnTo>
                <a:lnTo>
                  <a:pt x="10098" y="146"/>
                </a:lnTo>
                <a:lnTo>
                  <a:pt x="10074" y="98"/>
                </a:lnTo>
                <a:lnTo>
                  <a:pt x="10050" y="49"/>
                </a:lnTo>
                <a:lnTo>
                  <a:pt x="10001" y="25"/>
                </a:lnTo>
                <a:lnTo>
                  <a:pt x="99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7"/>
          <p:cNvSpPr/>
          <p:nvPr/>
        </p:nvSpPr>
        <p:spPr>
          <a:xfrm>
            <a:off x="252963" y="1538097"/>
            <a:ext cx="421211" cy="298889"/>
          </a:xfrm>
          <a:custGeom>
            <a:avLst/>
            <a:gdLst/>
            <a:ahLst/>
            <a:cxnLst/>
            <a:rect l="l" t="t" r="r" b="b"/>
            <a:pathLst>
              <a:path w="19273" h="13676" extrusionOk="0">
                <a:moveTo>
                  <a:pt x="5354" y="536"/>
                </a:moveTo>
                <a:lnTo>
                  <a:pt x="6717" y="560"/>
                </a:lnTo>
                <a:lnTo>
                  <a:pt x="8079" y="633"/>
                </a:lnTo>
                <a:lnTo>
                  <a:pt x="10805" y="779"/>
                </a:lnTo>
                <a:lnTo>
                  <a:pt x="12143" y="804"/>
                </a:lnTo>
                <a:lnTo>
                  <a:pt x="13481" y="804"/>
                </a:lnTo>
                <a:lnTo>
                  <a:pt x="14795" y="779"/>
                </a:lnTo>
                <a:lnTo>
                  <a:pt x="16133" y="706"/>
                </a:lnTo>
                <a:lnTo>
                  <a:pt x="16571" y="706"/>
                </a:lnTo>
                <a:lnTo>
                  <a:pt x="16985" y="731"/>
                </a:lnTo>
                <a:lnTo>
                  <a:pt x="17861" y="804"/>
                </a:lnTo>
                <a:lnTo>
                  <a:pt x="18275" y="828"/>
                </a:lnTo>
                <a:lnTo>
                  <a:pt x="18494" y="852"/>
                </a:lnTo>
                <a:lnTo>
                  <a:pt x="18713" y="828"/>
                </a:lnTo>
                <a:lnTo>
                  <a:pt x="18713" y="828"/>
                </a:lnTo>
                <a:lnTo>
                  <a:pt x="18664" y="1096"/>
                </a:lnTo>
                <a:lnTo>
                  <a:pt x="18640" y="1363"/>
                </a:lnTo>
                <a:lnTo>
                  <a:pt x="18615" y="1534"/>
                </a:lnTo>
                <a:lnTo>
                  <a:pt x="18421" y="1461"/>
                </a:lnTo>
                <a:lnTo>
                  <a:pt x="18226" y="1363"/>
                </a:lnTo>
                <a:lnTo>
                  <a:pt x="17788" y="1144"/>
                </a:lnTo>
                <a:lnTo>
                  <a:pt x="17545" y="1047"/>
                </a:lnTo>
                <a:lnTo>
                  <a:pt x="17447" y="1023"/>
                </a:lnTo>
                <a:lnTo>
                  <a:pt x="17326" y="998"/>
                </a:lnTo>
                <a:lnTo>
                  <a:pt x="17277" y="1023"/>
                </a:lnTo>
                <a:lnTo>
                  <a:pt x="17253" y="1047"/>
                </a:lnTo>
                <a:lnTo>
                  <a:pt x="17228" y="1096"/>
                </a:lnTo>
                <a:lnTo>
                  <a:pt x="17253" y="1144"/>
                </a:lnTo>
                <a:lnTo>
                  <a:pt x="17326" y="1242"/>
                </a:lnTo>
                <a:lnTo>
                  <a:pt x="17399" y="1339"/>
                </a:lnTo>
                <a:lnTo>
                  <a:pt x="17642" y="1509"/>
                </a:lnTo>
                <a:lnTo>
                  <a:pt x="17885" y="1655"/>
                </a:lnTo>
                <a:lnTo>
                  <a:pt x="18104" y="1777"/>
                </a:lnTo>
                <a:lnTo>
                  <a:pt x="18445" y="1947"/>
                </a:lnTo>
                <a:lnTo>
                  <a:pt x="18153" y="2191"/>
                </a:lnTo>
                <a:lnTo>
                  <a:pt x="17788" y="2045"/>
                </a:lnTo>
                <a:lnTo>
                  <a:pt x="17423" y="1874"/>
                </a:lnTo>
                <a:lnTo>
                  <a:pt x="17107" y="1728"/>
                </a:lnTo>
                <a:lnTo>
                  <a:pt x="16912" y="1680"/>
                </a:lnTo>
                <a:lnTo>
                  <a:pt x="16742" y="1655"/>
                </a:lnTo>
                <a:lnTo>
                  <a:pt x="16669" y="1704"/>
                </a:lnTo>
                <a:lnTo>
                  <a:pt x="16620" y="1753"/>
                </a:lnTo>
                <a:lnTo>
                  <a:pt x="16620" y="1826"/>
                </a:lnTo>
                <a:lnTo>
                  <a:pt x="16693" y="1899"/>
                </a:lnTo>
                <a:lnTo>
                  <a:pt x="16985" y="2093"/>
                </a:lnTo>
                <a:lnTo>
                  <a:pt x="17301" y="2264"/>
                </a:lnTo>
                <a:lnTo>
                  <a:pt x="17520" y="2361"/>
                </a:lnTo>
                <a:lnTo>
                  <a:pt x="17739" y="2458"/>
                </a:lnTo>
                <a:lnTo>
                  <a:pt x="17618" y="2531"/>
                </a:lnTo>
                <a:lnTo>
                  <a:pt x="17545" y="2580"/>
                </a:lnTo>
                <a:lnTo>
                  <a:pt x="17253" y="2507"/>
                </a:lnTo>
                <a:lnTo>
                  <a:pt x="16961" y="2434"/>
                </a:lnTo>
                <a:lnTo>
                  <a:pt x="16450" y="2288"/>
                </a:lnTo>
                <a:lnTo>
                  <a:pt x="16182" y="2215"/>
                </a:lnTo>
                <a:lnTo>
                  <a:pt x="15890" y="2215"/>
                </a:lnTo>
                <a:lnTo>
                  <a:pt x="15866" y="2239"/>
                </a:lnTo>
                <a:lnTo>
                  <a:pt x="15866" y="2264"/>
                </a:lnTo>
                <a:lnTo>
                  <a:pt x="15866" y="2312"/>
                </a:lnTo>
                <a:lnTo>
                  <a:pt x="16060" y="2458"/>
                </a:lnTo>
                <a:lnTo>
                  <a:pt x="16279" y="2556"/>
                </a:lnTo>
                <a:lnTo>
                  <a:pt x="16498" y="2653"/>
                </a:lnTo>
                <a:lnTo>
                  <a:pt x="16742" y="2750"/>
                </a:lnTo>
                <a:lnTo>
                  <a:pt x="17034" y="2847"/>
                </a:lnTo>
                <a:lnTo>
                  <a:pt x="16717" y="3042"/>
                </a:lnTo>
                <a:lnTo>
                  <a:pt x="16425" y="3212"/>
                </a:lnTo>
                <a:lnTo>
                  <a:pt x="16109" y="3139"/>
                </a:lnTo>
                <a:lnTo>
                  <a:pt x="15793" y="3042"/>
                </a:lnTo>
                <a:lnTo>
                  <a:pt x="15647" y="2969"/>
                </a:lnTo>
                <a:lnTo>
                  <a:pt x="15501" y="2896"/>
                </a:lnTo>
                <a:lnTo>
                  <a:pt x="15330" y="2823"/>
                </a:lnTo>
                <a:lnTo>
                  <a:pt x="15184" y="2799"/>
                </a:lnTo>
                <a:lnTo>
                  <a:pt x="15136" y="2823"/>
                </a:lnTo>
                <a:lnTo>
                  <a:pt x="15136" y="2872"/>
                </a:lnTo>
                <a:lnTo>
                  <a:pt x="15160" y="2945"/>
                </a:lnTo>
                <a:lnTo>
                  <a:pt x="15209" y="2993"/>
                </a:lnTo>
                <a:lnTo>
                  <a:pt x="15306" y="3115"/>
                </a:lnTo>
                <a:lnTo>
                  <a:pt x="15452" y="3212"/>
                </a:lnTo>
                <a:lnTo>
                  <a:pt x="15598" y="3310"/>
                </a:lnTo>
                <a:lnTo>
                  <a:pt x="15793" y="3407"/>
                </a:lnTo>
                <a:lnTo>
                  <a:pt x="16012" y="3480"/>
                </a:lnTo>
                <a:lnTo>
                  <a:pt x="15720" y="3699"/>
                </a:lnTo>
                <a:lnTo>
                  <a:pt x="15379" y="3504"/>
                </a:lnTo>
                <a:lnTo>
                  <a:pt x="15014" y="3334"/>
                </a:lnTo>
                <a:lnTo>
                  <a:pt x="14819" y="3237"/>
                </a:lnTo>
                <a:lnTo>
                  <a:pt x="14625" y="3188"/>
                </a:lnTo>
                <a:lnTo>
                  <a:pt x="14552" y="3188"/>
                </a:lnTo>
                <a:lnTo>
                  <a:pt x="14479" y="3212"/>
                </a:lnTo>
                <a:lnTo>
                  <a:pt x="14357" y="3261"/>
                </a:lnTo>
                <a:lnTo>
                  <a:pt x="14333" y="3285"/>
                </a:lnTo>
                <a:lnTo>
                  <a:pt x="14333" y="3310"/>
                </a:lnTo>
                <a:lnTo>
                  <a:pt x="14454" y="3383"/>
                </a:lnTo>
                <a:lnTo>
                  <a:pt x="14552" y="3456"/>
                </a:lnTo>
                <a:lnTo>
                  <a:pt x="14990" y="3723"/>
                </a:lnTo>
                <a:lnTo>
                  <a:pt x="15379" y="3942"/>
                </a:lnTo>
                <a:lnTo>
                  <a:pt x="15038" y="4234"/>
                </a:lnTo>
                <a:lnTo>
                  <a:pt x="14698" y="4137"/>
                </a:lnTo>
                <a:lnTo>
                  <a:pt x="14357" y="3991"/>
                </a:lnTo>
                <a:lnTo>
                  <a:pt x="14138" y="3894"/>
                </a:lnTo>
                <a:lnTo>
                  <a:pt x="13943" y="3748"/>
                </a:lnTo>
                <a:lnTo>
                  <a:pt x="13554" y="3456"/>
                </a:lnTo>
                <a:lnTo>
                  <a:pt x="13530" y="3456"/>
                </a:lnTo>
                <a:lnTo>
                  <a:pt x="13505" y="3480"/>
                </a:lnTo>
                <a:lnTo>
                  <a:pt x="13530" y="3602"/>
                </a:lnTo>
                <a:lnTo>
                  <a:pt x="13554" y="3723"/>
                </a:lnTo>
                <a:lnTo>
                  <a:pt x="13627" y="3821"/>
                </a:lnTo>
                <a:lnTo>
                  <a:pt x="13724" y="3918"/>
                </a:lnTo>
                <a:lnTo>
                  <a:pt x="13919" y="4088"/>
                </a:lnTo>
                <a:lnTo>
                  <a:pt x="14114" y="4210"/>
                </a:lnTo>
                <a:lnTo>
                  <a:pt x="14381" y="4356"/>
                </a:lnTo>
                <a:lnTo>
                  <a:pt x="14698" y="4502"/>
                </a:lnTo>
                <a:lnTo>
                  <a:pt x="14479" y="4672"/>
                </a:lnTo>
                <a:lnTo>
                  <a:pt x="14357" y="4624"/>
                </a:lnTo>
                <a:lnTo>
                  <a:pt x="14041" y="4526"/>
                </a:lnTo>
                <a:lnTo>
                  <a:pt x="13749" y="4380"/>
                </a:lnTo>
                <a:lnTo>
                  <a:pt x="13505" y="4259"/>
                </a:lnTo>
                <a:lnTo>
                  <a:pt x="13262" y="4161"/>
                </a:lnTo>
                <a:lnTo>
                  <a:pt x="13019" y="4088"/>
                </a:lnTo>
                <a:lnTo>
                  <a:pt x="12897" y="4064"/>
                </a:lnTo>
                <a:lnTo>
                  <a:pt x="12751" y="4064"/>
                </a:lnTo>
                <a:lnTo>
                  <a:pt x="12727" y="4088"/>
                </a:lnTo>
                <a:lnTo>
                  <a:pt x="12702" y="4113"/>
                </a:lnTo>
                <a:lnTo>
                  <a:pt x="12702" y="4137"/>
                </a:lnTo>
                <a:lnTo>
                  <a:pt x="12727" y="4161"/>
                </a:lnTo>
                <a:lnTo>
                  <a:pt x="13213" y="4478"/>
                </a:lnTo>
                <a:lnTo>
                  <a:pt x="13724" y="4794"/>
                </a:lnTo>
                <a:lnTo>
                  <a:pt x="13919" y="4891"/>
                </a:lnTo>
                <a:lnTo>
                  <a:pt x="14138" y="4964"/>
                </a:lnTo>
                <a:lnTo>
                  <a:pt x="13797" y="5256"/>
                </a:lnTo>
                <a:lnTo>
                  <a:pt x="13554" y="5451"/>
                </a:lnTo>
                <a:lnTo>
                  <a:pt x="13530" y="5402"/>
                </a:lnTo>
                <a:lnTo>
                  <a:pt x="13481" y="5354"/>
                </a:lnTo>
                <a:lnTo>
                  <a:pt x="13067" y="5135"/>
                </a:lnTo>
                <a:lnTo>
                  <a:pt x="12678" y="4891"/>
                </a:lnTo>
                <a:lnTo>
                  <a:pt x="12508" y="4794"/>
                </a:lnTo>
                <a:lnTo>
                  <a:pt x="12337" y="4697"/>
                </a:lnTo>
                <a:lnTo>
                  <a:pt x="12167" y="4624"/>
                </a:lnTo>
                <a:lnTo>
                  <a:pt x="11972" y="4575"/>
                </a:lnTo>
                <a:lnTo>
                  <a:pt x="11948" y="4599"/>
                </a:lnTo>
                <a:lnTo>
                  <a:pt x="11924" y="4624"/>
                </a:lnTo>
                <a:lnTo>
                  <a:pt x="11899" y="4648"/>
                </a:lnTo>
                <a:lnTo>
                  <a:pt x="11924" y="4672"/>
                </a:lnTo>
                <a:lnTo>
                  <a:pt x="12045" y="4843"/>
                </a:lnTo>
                <a:lnTo>
                  <a:pt x="12191" y="4989"/>
                </a:lnTo>
                <a:lnTo>
                  <a:pt x="12532" y="5256"/>
                </a:lnTo>
                <a:lnTo>
                  <a:pt x="12897" y="5500"/>
                </a:lnTo>
                <a:lnTo>
                  <a:pt x="13262" y="5670"/>
                </a:lnTo>
                <a:lnTo>
                  <a:pt x="12921" y="5962"/>
                </a:lnTo>
                <a:lnTo>
                  <a:pt x="12824" y="5840"/>
                </a:lnTo>
                <a:lnTo>
                  <a:pt x="12678" y="5743"/>
                </a:lnTo>
                <a:lnTo>
                  <a:pt x="12362" y="5573"/>
                </a:lnTo>
                <a:lnTo>
                  <a:pt x="11948" y="5329"/>
                </a:lnTo>
                <a:lnTo>
                  <a:pt x="11705" y="5232"/>
                </a:lnTo>
                <a:lnTo>
                  <a:pt x="11486" y="5135"/>
                </a:lnTo>
                <a:lnTo>
                  <a:pt x="11388" y="5135"/>
                </a:lnTo>
                <a:lnTo>
                  <a:pt x="11340" y="5183"/>
                </a:lnTo>
                <a:lnTo>
                  <a:pt x="11291" y="5281"/>
                </a:lnTo>
                <a:lnTo>
                  <a:pt x="11291" y="5305"/>
                </a:lnTo>
                <a:lnTo>
                  <a:pt x="11315" y="5354"/>
                </a:lnTo>
                <a:lnTo>
                  <a:pt x="11388" y="5451"/>
                </a:lnTo>
                <a:lnTo>
                  <a:pt x="11461" y="5524"/>
                </a:lnTo>
                <a:lnTo>
                  <a:pt x="11632" y="5646"/>
                </a:lnTo>
                <a:lnTo>
                  <a:pt x="11997" y="5865"/>
                </a:lnTo>
                <a:lnTo>
                  <a:pt x="12459" y="6132"/>
                </a:lnTo>
                <a:lnTo>
                  <a:pt x="12605" y="6230"/>
                </a:lnTo>
                <a:lnTo>
                  <a:pt x="12313" y="6473"/>
                </a:lnTo>
                <a:lnTo>
                  <a:pt x="12289" y="6400"/>
                </a:lnTo>
                <a:lnTo>
                  <a:pt x="12264" y="6351"/>
                </a:lnTo>
                <a:lnTo>
                  <a:pt x="12216" y="6327"/>
                </a:lnTo>
                <a:lnTo>
                  <a:pt x="11997" y="6230"/>
                </a:lnTo>
                <a:lnTo>
                  <a:pt x="11802" y="6157"/>
                </a:lnTo>
                <a:lnTo>
                  <a:pt x="11364" y="6011"/>
                </a:lnTo>
                <a:lnTo>
                  <a:pt x="10853" y="5840"/>
                </a:lnTo>
                <a:lnTo>
                  <a:pt x="10659" y="5792"/>
                </a:lnTo>
                <a:lnTo>
                  <a:pt x="10561" y="5767"/>
                </a:lnTo>
                <a:lnTo>
                  <a:pt x="10488" y="5743"/>
                </a:lnTo>
                <a:lnTo>
                  <a:pt x="10440" y="5743"/>
                </a:lnTo>
                <a:lnTo>
                  <a:pt x="10440" y="5767"/>
                </a:lnTo>
                <a:lnTo>
                  <a:pt x="10440" y="5792"/>
                </a:lnTo>
                <a:lnTo>
                  <a:pt x="10537" y="5962"/>
                </a:lnTo>
                <a:lnTo>
                  <a:pt x="10659" y="6084"/>
                </a:lnTo>
                <a:lnTo>
                  <a:pt x="10805" y="6205"/>
                </a:lnTo>
                <a:lnTo>
                  <a:pt x="10999" y="6278"/>
                </a:lnTo>
                <a:lnTo>
                  <a:pt x="11510" y="6473"/>
                </a:lnTo>
                <a:lnTo>
                  <a:pt x="12021" y="6668"/>
                </a:lnTo>
                <a:lnTo>
                  <a:pt x="12070" y="6692"/>
                </a:lnTo>
                <a:lnTo>
                  <a:pt x="11510" y="7130"/>
                </a:lnTo>
                <a:lnTo>
                  <a:pt x="11461" y="7106"/>
                </a:lnTo>
                <a:lnTo>
                  <a:pt x="11291" y="6984"/>
                </a:lnTo>
                <a:lnTo>
                  <a:pt x="11072" y="6911"/>
                </a:lnTo>
                <a:lnTo>
                  <a:pt x="10853" y="6814"/>
                </a:lnTo>
                <a:lnTo>
                  <a:pt x="10659" y="6741"/>
                </a:lnTo>
                <a:lnTo>
                  <a:pt x="10221" y="6497"/>
                </a:lnTo>
                <a:lnTo>
                  <a:pt x="10002" y="6376"/>
                </a:lnTo>
                <a:lnTo>
                  <a:pt x="9783" y="6278"/>
                </a:lnTo>
                <a:lnTo>
                  <a:pt x="9710" y="6278"/>
                </a:lnTo>
                <a:lnTo>
                  <a:pt x="9637" y="6327"/>
                </a:lnTo>
                <a:lnTo>
                  <a:pt x="9612" y="6400"/>
                </a:lnTo>
                <a:lnTo>
                  <a:pt x="9637" y="6473"/>
                </a:lnTo>
                <a:lnTo>
                  <a:pt x="9710" y="6570"/>
                </a:lnTo>
                <a:lnTo>
                  <a:pt x="9783" y="6668"/>
                </a:lnTo>
                <a:lnTo>
                  <a:pt x="9977" y="6838"/>
                </a:lnTo>
                <a:lnTo>
                  <a:pt x="10221" y="6984"/>
                </a:lnTo>
                <a:lnTo>
                  <a:pt x="10440" y="7106"/>
                </a:lnTo>
                <a:lnTo>
                  <a:pt x="10756" y="7276"/>
                </a:lnTo>
                <a:lnTo>
                  <a:pt x="10950" y="7373"/>
                </a:lnTo>
                <a:lnTo>
                  <a:pt x="11121" y="7422"/>
                </a:lnTo>
                <a:lnTo>
                  <a:pt x="10780" y="7665"/>
                </a:lnTo>
                <a:lnTo>
                  <a:pt x="10561" y="7544"/>
                </a:lnTo>
                <a:lnTo>
                  <a:pt x="10342" y="7422"/>
                </a:lnTo>
                <a:lnTo>
                  <a:pt x="10099" y="7325"/>
                </a:lnTo>
                <a:lnTo>
                  <a:pt x="9880" y="7227"/>
                </a:lnTo>
                <a:lnTo>
                  <a:pt x="9369" y="6911"/>
                </a:lnTo>
                <a:lnTo>
                  <a:pt x="9296" y="6887"/>
                </a:lnTo>
                <a:lnTo>
                  <a:pt x="9199" y="6862"/>
                </a:lnTo>
                <a:lnTo>
                  <a:pt x="9077" y="6814"/>
                </a:lnTo>
                <a:lnTo>
                  <a:pt x="9028" y="6814"/>
                </a:lnTo>
                <a:lnTo>
                  <a:pt x="9028" y="6838"/>
                </a:lnTo>
                <a:lnTo>
                  <a:pt x="9028" y="6960"/>
                </a:lnTo>
                <a:lnTo>
                  <a:pt x="9053" y="7057"/>
                </a:lnTo>
                <a:lnTo>
                  <a:pt x="9101" y="7154"/>
                </a:lnTo>
                <a:lnTo>
                  <a:pt x="9174" y="7227"/>
                </a:lnTo>
                <a:lnTo>
                  <a:pt x="9345" y="7373"/>
                </a:lnTo>
                <a:lnTo>
                  <a:pt x="9539" y="7495"/>
                </a:lnTo>
                <a:lnTo>
                  <a:pt x="9904" y="7714"/>
                </a:lnTo>
                <a:lnTo>
                  <a:pt x="10123" y="7836"/>
                </a:lnTo>
                <a:lnTo>
                  <a:pt x="10342" y="7933"/>
                </a:lnTo>
                <a:lnTo>
                  <a:pt x="10050" y="8103"/>
                </a:lnTo>
                <a:lnTo>
                  <a:pt x="10002" y="8030"/>
                </a:lnTo>
                <a:lnTo>
                  <a:pt x="9904" y="7982"/>
                </a:lnTo>
                <a:lnTo>
                  <a:pt x="9564" y="7884"/>
                </a:lnTo>
                <a:lnTo>
                  <a:pt x="9223" y="7763"/>
                </a:lnTo>
                <a:lnTo>
                  <a:pt x="8882" y="7617"/>
                </a:lnTo>
                <a:lnTo>
                  <a:pt x="8566" y="7471"/>
                </a:lnTo>
                <a:lnTo>
                  <a:pt x="8250" y="7300"/>
                </a:lnTo>
                <a:lnTo>
                  <a:pt x="7933" y="7130"/>
                </a:lnTo>
                <a:lnTo>
                  <a:pt x="7349" y="6716"/>
                </a:lnTo>
                <a:lnTo>
                  <a:pt x="6765" y="6303"/>
                </a:lnTo>
                <a:lnTo>
                  <a:pt x="6206" y="5865"/>
                </a:lnTo>
                <a:lnTo>
                  <a:pt x="5086" y="4940"/>
                </a:lnTo>
                <a:lnTo>
                  <a:pt x="4527" y="4502"/>
                </a:lnTo>
                <a:lnTo>
                  <a:pt x="3943" y="4064"/>
                </a:lnTo>
                <a:lnTo>
                  <a:pt x="3359" y="3650"/>
                </a:lnTo>
                <a:lnTo>
                  <a:pt x="2751" y="3237"/>
                </a:lnTo>
                <a:lnTo>
                  <a:pt x="1510" y="2458"/>
                </a:lnTo>
                <a:lnTo>
                  <a:pt x="1072" y="2142"/>
                </a:lnTo>
                <a:lnTo>
                  <a:pt x="853" y="1996"/>
                </a:lnTo>
                <a:lnTo>
                  <a:pt x="609" y="1850"/>
                </a:lnTo>
                <a:lnTo>
                  <a:pt x="609" y="1412"/>
                </a:lnTo>
                <a:lnTo>
                  <a:pt x="585" y="998"/>
                </a:lnTo>
                <a:lnTo>
                  <a:pt x="561" y="779"/>
                </a:lnTo>
                <a:lnTo>
                  <a:pt x="585" y="585"/>
                </a:lnTo>
                <a:lnTo>
                  <a:pt x="780" y="560"/>
                </a:lnTo>
                <a:lnTo>
                  <a:pt x="974" y="536"/>
                </a:lnTo>
                <a:lnTo>
                  <a:pt x="1364" y="560"/>
                </a:lnTo>
                <a:lnTo>
                  <a:pt x="2580" y="560"/>
                </a:lnTo>
                <a:lnTo>
                  <a:pt x="3967" y="536"/>
                </a:lnTo>
                <a:close/>
                <a:moveTo>
                  <a:pt x="609" y="2312"/>
                </a:moveTo>
                <a:lnTo>
                  <a:pt x="804" y="2507"/>
                </a:lnTo>
                <a:lnTo>
                  <a:pt x="1023" y="2677"/>
                </a:lnTo>
                <a:lnTo>
                  <a:pt x="1461" y="2993"/>
                </a:lnTo>
                <a:lnTo>
                  <a:pt x="2361" y="3577"/>
                </a:lnTo>
                <a:lnTo>
                  <a:pt x="3042" y="4040"/>
                </a:lnTo>
                <a:lnTo>
                  <a:pt x="3699" y="4526"/>
                </a:lnTo>
                <a:lnTo>
                  <a:pt x="4332" y="5013"/>
                </a:lnTo>
                <a:lnTo>
                  <a:pt x="4965" y="5524"/>
                </a:lnTo>
                <a:lnTo>
                  <a:pt x="6011" y="6376"/>
                </a:lnTo>
                <a:lnTo>
                  <a:pt x="6546" y="6814"/>
                </a:lnTo>
                <a:lnTo>
                  <a:pt x="7106" y="7203"/>
                </a:lnTo>
                <a:lnTo>
                  <a:pt x="7690" y="7592"/>
                </a:lnTo>
                <a:lnTo>
                  <a:pt x="8274" y="7933"/>
                </a:lnTo>
                <a:lnTo>
                  <a:pt x="8590" y="8079"/>
                </a:lnTo>
                <a:lnTo>
                  <a:pt x="8907" y="8225"/>
                </a:lnTo>
                <a:lnTo>
                  <a:pt x="9223" y="8347"/>
                </a:lnTo>
                <a:lnTo>
                  <a:pt x="9539" y="8444"/>
                </a:lnTo>
                <a:lnTo>
                  <a:pt x="9515" y="8493"/>
                </a:lnTo>
                <a:lnTo>
                  <a:pt x="9491" y="8541"/>
                </a:lnTo>
                <a:lnTo>
                  <a:pt x="9515" y="8639"/>
                </a:lnTo>
                <a:lnTo>
                  <a:pt x="9539" y="8663"/>
                </a:lnTo>
                <a:lnTo>
                  <a:pt x="9564" y="8687"/>
                </a:lnTo>
                <a:lnTo>
                  <a:pt x="9612" y="8712"/>
                </a:lnTo>
                <a:lnTo>
                  <a:pt x="9661" y="8712"/>
                </a:lnTo>
                <a:lnTo>
                  <a:pt x="9880" y="8639"/>
                </a:lnTo>
                <a:lnTo>
                  <a:pt x="10099" y="8541"/>
                </a:lnTo>
                <a:lnTo>
                  <a:pt x="10537" y="8322"/>
                </a:lnTo>
                <a:lnTo>
                  <a:pt x="10950" y="8079"/>
                </a:lnTo>
                <a:lnTo>
                  <a:pt x="11340" y="7836"/>
                </a:lnTo>
                <a:lnTo>
                  <a:pt x="11656" y="7617"/>
                </a:lnTo>
                <a:lnTo>
                  <a:pt x="11972" y="7373"/>
                </a:lnTo>
                <a:lnTo>
                  <a:pt x="12605" y="6862"/>
                </a:lnTo>
                <a:lnTo>
                  <a:pt x="13213" y="6327"/>
                </a:lnTo>
                <a:lnTo>
                  <a:pt x="13846" y="5816"/>
                </a:lnTo>
                <a:lnTo>
                  <a:pt x="15257" y="4672"/>
                </a:lnTo>
                <a:lnTo>
                  <a:pt x="15987" y="4113"/>
                </a:lnTo>
                <a:lnTo>
                  <a:pt x="16352" y="3845"/>
                </a:lnTo>
                <a:lnTo>
                  <a:pt x="16742" y="3602"/>
                </a:lnTo>
                <a:lnTo>
                  <a:pt x="17180" y="3358"/>
                </a:lnTo>
                <a:lnTo>
                  <a:pt x="17666" y="3115"/>
                </a:lnTo>
                <a:lnTo>
                  <a:pt x="18153" y="2847"/>
                </a:lnTo>
                <a:lnTo>
                  <a:pt x="18372" y="2701"/>
                </a:lnTo>
                <a:lnTo>
                  <a:pt x="18591" y="2556"/>
                </a:lnTo>
                <a:lnTo>
                  <a:pt x="18591" y="3018"/>
                </a:lnTo>
                <a:lnTo>
                  <a:pt x="18664" y="4721"/>
                </a:lnTo>
                <a:lnTo>
                  <a:pt x="18688" y="5573"/>
                </a:lnTo>
                <a:lnTo>
                  <a:pt x="18713" y="6424"/>
                </a:lnTo>
                <a:lnTo>
                  <a:pt x="18688" y="8347"/>
                </a:lnTo>
                <a:lnTo>
                  <a:pt x="18640" y="10269"/>
                </a:lnTo>
                <a:lnTo>
                  <a:pt x="18591" y="12191"/>
                </a:lnTo>
                <a:lnTo>
                  <a:pt x="18567" y="12532"/>
                </a:lnTo>
                <a:lnTo>
                  <a:pt x="18469" y="12386"/>
                </a:lnTo>
                <a:lnTo>
                  <a:pt x="18348" y="12240"/>
                </a:lnTo>
                <a:lnTo>
                  <a:pt x="18104" y="11996"/>
                </a:lnTo>
                <a:lnTo>
                  <a:pt x="17812" y="11704"/>
                </a:lnTo>
                <a:lnTo>
                  <a:pt x="17496" y="11412"/>
                </a:lnTo>
                <a:lnTo>
                  <a:pt x="16863" y="10853"/>
                </a:lnTo>
                <a:lnTo>
                  <a:pt x="16206" y="10366"/>
                </a:lnTo>
                <a:lnTo>
                  <a:pt x="15549" y="9904"/>
                </a:lnTo>
                <a:lnTo>
                  <a:pt x="15136" y="9612"/>
                </a:lnTo>
                <a:lnTo>
                  <a:pt x="14722" y="9320"/>
                </a:lnTo>
                <a:lnTo>
                  <a:pt x="14503" y="9198"/>
                </a:lnTo>
                <a:lnTo>
                  <a:pt x="14260" y="9077"/>
                </a:lnTo>
                <a:lnTo>
                  <a:pt x="14041" y="8955"/>
                </a:lnTo>
                <a:lnTo>
                  <a:pt x="13797" y="8882"/>
                </a:lnTo>
                <a:lnTo>
                  <a:pt x="13724" y="8882"/>
                </a:lnTo>
                <a:lnTo>
                  <a:pt x="13676" y="8931"/>
                </a:lnTo>
                <a:lnTo>
                  <a:pt x="13676" y="8979"/>
                </a:lnTo>
                <a:lnTo>
                  <a:pt x="13700" y="9052"/>
                </a:lnTo>
                <a:lnTo>
                  <a:pt x="13846" y="9223"/>
                </a:lnTo>
                <a:lnTo>
                  <a:pt x="13992" y="9369"/>
                </a:lnTo>
                <a:lnTo>
                  <a:pt x="14333" y="9612"/>
                </a:lnTo>
                <a:lnTo>
                  <a:pt x="15038" y="10099"/>
                </a:lnTo>
                <a:lnTo>
                  <a:pt x="15720" y="10610"/>
                </a:lnTo>
                <a:lnTo>
                  <a:pt x="16401" y="11120"/>
                </a:lnTo>
                <a:lnTo>
                  <a:pt x="16985" y="11631"/>
                </a:lnTo>
                <a:lnTo>
                  <a:pt x="17545" y="12167"/>
                </a:lnTo>
                <a:lnTo>
                  <a:pt x="17837" y="12459"/>
                </a:lnTo>
                <a:lnTo>
                  <a:pt x="18104" y="12775"/>
                </a:lnTo>
                <a:lnTo>
                  <a:pt x="18202" y="12945"/>
                </a:lnTo>
                <a:lnTo>
                  <a:pt x="17934" y="12970"/>
                </a:lnTo>
                <a:lnTo>
                  <a:pt x="17642" y="12994"/>
                </a:lnTo>
                <a:lnTo>
                  <a:pt x="17082" y="12970"/>
                </a:lnTo>
                <a:lnTo>
                  <a:pt x="16182" y="12945"/>
                </a:lnTo>
                <a:lnTo>
                  <a:pt x="15282" y="12945"/>
                </a:lnTo>
                <a:lnTo>
                  <a:pt x="13968" y="12970"/>
                </a:lnTo>
                <a:lnTo>
                  <a:pt x="12654" y="13018"/>
                </a:lnTo>
                <a:lnTo>
                  <a:pt x="10026" y="13116"/>
                </a:lnTo>
                <a:lnTo>
                  <a:pt x="8761" y="13140"/>
                </a:lnTo>
                <a:lnTo>
                  <a:pt x="7520" y="13116"/>
                </a:lnTo>
                <a:lnTo>
                  <a:pt x="6254" y="13091"/>
                </a:lnTo>
                <a:lnTo>
                  <a:pt x="5013" y="13018"/>
                </a:lnTo>
                <a:lnTo>
                  <a:pt x="3772" y="12970"/>
                </a:lnTo>
                <a:lnTo>
                  <a:pt x="2556" y="12945"/>
                </a:lnTo>
                <a:lnTo>
                  <a:pt x="2118" y="12945"/>
                </a:lnTo>
                <a:lnTo>
                  <a:pt x="1680" y="12970"/>
                </a:lnTo>
                <a:lnTo>
                  <a:pt x="1242" y="13018"/>
                </a:lnTo>
                <a:lnTo>
                  <a:pt x="1023" y="13043"/>
                </a:lnTo>
                <a:lnTo>
                  <a:pt x="804" y="13091"/>
                </a:lnTo>
                <a:lnTo>
                  <a:pt x="804" y="13067"/>
                </a:lnTo>
                <a:lnTo>
                  <a:pt x="999" y="12921"/>
                </a:lnTo>
                <a:lnTo>
                  <a:pt x="1193" y="12775"/>
                </a:lnTo>
                <a:lnTo>
                  <a:pt x="1558" y="12410"/>
                </a:lnTo>
                <a:lnTo>
                  <a:pt x="2167" y="11826"/>
                </a:lnTo>
                <a:lnTo>
                  <a:pt x="2799" y="11291"/>
                </a:lnTo>
                <a:lnTo>
                  <a:pt x="3432" y="10755"/>
                </a:lnTo>
                <a:lnTo>
                  <a:pt x="4064" y="10245"/>
                </a:lnTo>
                <a:lnTo>
                  <a:pt x="4721" y="9734"/>
                </a:lnTo>
                <a:lnTo>
                  <a:pt x="5354" y="9223"/>
                </a:lnTo>
                <a:lnTo>
                  <a:pt x="5403" y="9125"/>
                </a:lnTo>
                <a:lnTo>
                  <a:pt x="5427" y="9028"/>
                </a:lnTo>
                <a:lnTo>
                  <a:pt x="5403" y="8955"/>
                </a:lnTo>
                <a:lnTo>
                  <a:pt x="5354" y="8858"/>
                </a:lnTo>
                <a:lnTo>
                  <a:pt x="5281" y="8809"/>
                </a:lnTo>
                <a:lnTo>
                  <a:pt x="5184" y="8785"/>
                </a:lnTo>
                <a:lnTo>
                  <a:pt x="5086" y="8785"/>
                </a:lnTo>
                <a:lnTo>
                  <a:pt x="4965" y="8833"/>
                </a:lnTo>
                <a:lnTo>
                  <a:pt x="3772" y="9807"/>
                </a:lnTo>
                <a:lnTo>
                  <a:pt x="2580" y="10804"/>
                </a:lnTo>
                <a:lnTo>
                  <a:pt x="1948" y="11388"/>
                </a:lnTo>
                <a:lnTo>
                  <a:pt x="1339" y="11972"/>
                </a:lnTo>
                <a:lnTo>
                  <a:pt x="1047" y="12264"/>
                </a:lnTo>
                <a:lnTo>
                  <a:pt x="901" y="12434"/>
                </a:lnTo>
                <a:lnTo>
                  <a:pt x="780" y="12580"/>
                </a:lnTo>
                <a:lnTo>
                  <a:pt x="780" y="12045"/>
                </a:lnTo>
                <a:lnTo>
                  <a:pt x="804" y="11510"/>
                </a:lnTo>
                <a:lnTo>
                  <a:pt x="804" y="11072"/>
                </a:lnTo>
                <a:lnTo>
                  <a:pt x="780" y="10634"/>
                </a:lnTo>
                <a:lnTo>
                  <a:pt x="731" y="9782"/>
                </a:lnTo>
                <a:lnTo>
                  <a:pt x="634" y="7933"/>
                </a:lnTo>
                <a:lnTo>
                  <a:pt x="536" y="6108"/>
                </a:lnTo>
                <a:lnTo>
                  <a:pt x="512" y="5232"/>
                </a:lnTo>
                <a:lnTo>
                  <a:pt x="512" y="4332"/>
                </a:lnTo>
                <a:lnTo>
                  <a:pt x="561" y="3456"/>
                </a:lnTo>
                <a:lnTo>
                  <a:pt x="585" y="2580"/>
                </a:lnTo>
                <a:lnTo>
                  <a:pt x="609" y="2312"/>
                </a:lnTo>
                <a:close/>
                <a:moveTo>
                  <a:pt x="3042" y="1"/>
                </a:moveTo>
                <a:lnTo>
                  <a:pt x="1656" y="49"/>
                </a:lnTo>
                <a:lnTo>
                  <a:pt x="1364" y="49"/>
                </a:lnTo>
                <a:lnTo>
                  <a:pt x="1047" y="74"/>
                </a:lnTo>
                <a:lnTo>
                  <a:pt x="877" y="74"/>
                </a:lnTo>
                <a:lnTo>
                  <a:pt x="731" y="122"/>
                </a:lnTo>
                <a:lnTo>
                  <a:pt x="585" y="171"/>
                </a:lnTo>
                <a:lnTo>
                  <a:pt x="463" y="220"/>
                </a:lnTo>
                <a:lnTo>
                  <a:pt x="390" y="244"/>
                </a:lnTo>
                <a:lnTo>
                  <a:pt x="317" y="293"/>
                </a:lnTo>
                <a:lnTo>
                  <a:pt x="244" y="366"/>
                </a:lnTo>
                <a:lnTo>
                  <a:pt x="196" y="463"/>
                </a:lnTo>
                <a:lnTo>
                  <a:pt x="147" y="658"/>
                </a:lnTo>
                <a:lnTo>
                  <a:pt x="123" y="901"/>
                </a:lnTo>
                <a:lnTo>
                  <a:pt x="123" y="1144"/>
                </a:lnTo>
                <a:lnTo>
                  <a:pt x="147" y="1631"/>
                </a:lnTo>
                <a:lnTo>
                  <a:pt x="147" y="1850"/>
                </a:lnTo>
                <a:lnTo>
                  <a:pt x="147" y="2045"/>
                </a:lnTo>
                <a:lnTo>
                  <a:pt x="25" y="3894"/>
                </a:lnTo>
                <a:lnTo>
                  <a:pt x="1" y="4794"/>
                </a:lnTo>
                <a:lnTo>
                  <a:pt x="1" y="5719"/>
                </a:lnTo>
                <a:lnTo>
                  <a:pt x="25" y="6668"/>
                </a:lnTo>
                <a:lnTo>
                  <a:pt x="74" y="7641"/>
                </a:lnTo>
                <a:lnTo>
                  <a:pt x="171" y="9588"/>
                </a:lnTo>
                <a:lnTo>
                  <a:pt x="220" y="10537"/>
                </a:lnTo>
                <a:lnTo>
                  <a:pt x="269" y="11510"/>
                </a:lnTo>
                <a:lnTo>
                  <a:pt x="244" y="11948"/>
                </a:lnTo>
                <a:lnTo>
                  <a:pt x="244" y="12361"/>
                </a:lnTo>
                <a:lnTo>
                  <a:pt x="220" y="12775"/>
                </a:lnTo>
                <a:lnTo>
                  <a:pt x="269" y="13213"/>
                </a:lnTo>
                <a:lnTo>
                  <a:pt x="269" y="13310"/>
                </a:lnTo>
                <a:lnTo>
                  <a:pt x="317" y="13359"/>
                </a:lnTo>
                <a:lnTo>
                  <a:pt x="366" y="13432"/>
                </a:lnTo>
                <a:lnTo>
                  <a:pt x="415" y="13456"/>
                </a:lnTo>
                <a:lnTo>
                  <a:pt x="463" y="13505"/>
                </a:lnTo>
                <a:lnTo>
                  <a:pt x="536" y="13529"/>
                </a:lnTo>
                <a:lnTo>
                  <a:pt x="828" y="13554"/>
                </a:lnTo>
                <a:lnTo>
                  <a:pt x="1120" y="13554"/>
                </a:lnTo>
                <a:lnTo>
                  <a:pt x="1704" y="13529"/>
                </a:lnTo>
                <a:lnTo>
                  <a:pt x="2313" y="13481"/>
                </a:lnTo>
                <a:lnTo>
                  <a:pt x="2897" y="13481"/>
                </a:lnTo>
                <a:lnTo>
                  <a:pt x="4137" y="13505"/>
                </a:lnTo>
                <a:lnTo>
                  <a:pt x="5354" y="13578"/>
                </a:lnTo>
                <a:lnTo>
                  <a:pt x="6619" y="13651"/>
                </a:lnTo>
                <a:lnTo>
                  <a:pt x="7885" y="13675"/>
                </a:lnTo>
                <a:lnTo>
                  <a:pt x="9150" y="13675"/>
                </a:lnTo>
                <a:lnTo>
                  <a:pt x="10391" y="13651"/>
                </a:lnTo>
                <a:lnTo>
                  <a:pt x="15574" y="13481"/>
                </a:lnTo>
                <a:lnTo>
                  <a:pt x="15963" y="13481"/>
                </a:lnTo>
                <a:lnTo>
                  <a:pt x="16352" y="13505"/>
                </a:lnTo>
                <a:lnTo>
                  <a:pt x="17155" y="13578"/>
                </a:lnTo>
                <a:lnTo>
                  <a:pt x="17569" y="13578"/>
                </a:lnTo>
                <a:lnTo>
                  <a:pt x="17958" y="13554"/>
                </a:lnTo>
                <a:lnTo>
                  <a:pt x="18348" y="13505"/>
                </a:lnTo>
                <a:lnTo>
                  <a:pt x="18542" y="13456"/>
                </a:lnTo>
                <a:lnTo>
                  <a:pt x="18713" y="13383"/>
                </a:lnTo>
                <a:lnTo>
                  <a:pt x="18786" y="13408"/>
                </a:lnTo>
                <a:lnTo>
                  <a:pt x="18883" y="13408"/>
                </a:lnTo>
                <a:lnTo>
                  <a:pt x="18956" y="13359"/>
                </a:lnTo>
                <a:lnTo>
                  <a:pt x="19029" y="13262"/>
                </a:lnTo>
                <a:lnTo>
                  <a:pt x="19102" y="13164"/>
                </a:lnTo>
                <a:lnTo>
                  <a:pt x="19126" y="13043"/>
                </a:lnTo>
                <a:lnTo>
                  <a:pt x="19175" y="12872"/>
                </a:lnTo>
                <a:lnTo>
                  <a:pt x="19199" y="12532"/>
                </a:lnTo>
                <a:lnTo>
                  <a:pt x="19223" y="12191"/>
                </a:lnTo>
                <a:lnTo>
                  <a:pt x="19199" y="11850"/>
                </a:lnTo>
                <a:lnTo>
                  <a:pt x="19199" y="11412"/>
                </a:lnTo>
                <a:lnTo>
                  <a:pt x="19248" y="9417"/>
                </a:lnTo>
                <a:lnTo>
                  <a:pt x="19272" y="7398"/>
                </a:lnTo>
                <a:lnTo>
                  <a:pt x="19272" y="5548"/>
                </a:lnTo>
                <a:lnTo>
                  <a:pt x="19199" y="3699"/>
                </a:lnTo>
                <a:lnTo>
                  <a:pt x="19150" y="2872"/>
                </a:lnTo>
                <a:lnTo>
                  <a:pt x="19150" y="2020"/>
                </a:lnTo>
                <a:lnTo>
                  <a:pt x="19199" y="1972"/>
                </a:lnTo>
                <a:lnTo>
                  <a:pt x="19223" y="1874"/>
                </a:lnTo>
                <a:lnTo>
                  <a:pt x="19223" y="1777"/>
                </a:lnTo>
                <a:lnTo>
                  <a:pt x="19199" y="1753"/>
                </a:lnTo>
                <a:lnTo>
                  <a:pt x="19150" y="1728"/>
                </a:lnTo>
                <a:lnTo>
                  <a:pt x="19199" y="1193"/>
                </a:lnTo>
                <a:lnTo>
                  <a:pt x="19199" y="925"/>
                </a:lnTo>
                <a:lnTo>
                  <a:pt x="19199" y="658"/>
                </a:lnTo>
                <a:lnTo>
                  <a:pt x="19248" y="560"/>
                </a:lnTo>
                <a:lnTo>
                  <a:pt x="19272" y="487"/>
                </a:lnTo>
                <a:lnTo>
                  <a:pt x="19248" y="390"/>
                </a:lnTo>
                <a:lnTo>
                  <a:pt x="19199" y="317"/>
                </a:lnTo>
                <a:lnTo>
                  <a:pt x="19126" y="244"/>
                </a:lnTo>
                <a:lnTo>
                  <a:pt x="19053" y="195"/>
                </a:lnTo>
                <a:lnTo>
                  <a:pt x="18956" y="195"/>
                </a:lnTo>
                <a:lnTo>
                  <a:pt x="18834" y="220"/>
                </a:lnTo>
                <a:lnTo>
                  <a:pt x="18688" y="268"/>
                </a:lnTo>
                <a:lnTo>
                  <a:pt x="18542" y="293"/>
                </a:lnTo>
                <a:lnTo>
                  <a:pt x="18348" y="293"/>
                </a:lnTo>
                <a:lnTo>
                  <a:pt x="18177" y="268"/>
                </a:lnTo>
                <a:lnTo>
                  <a:pt x="17496" y="195"/>
                </a:lnTo>
                <a:lnTo>
                  <a:pt x="17009" y="171"/>
                </a:lnTo>
                <a:lnTo>
                  <a:pt x="16547" y="147"/>
                </a:lnTo>
                <a:lnTo>
                  <a:pt x="16085" y="171"/>
                </a:lnTo>
                <a:lnTo>
                  <a:pt x="15598" y="171"/>
                </a:lnTo>
                <a:lnTo>
                  <a:pt x="14211" y="244"/>
                </a:lnTo>
                <a:lnTo>
                  <a:pt x="12824" y="268"/>
                </a:lnTo>
                <a:lnTo>
                  <a:pt x="11437" y="244"/>
                </a:lnTo>
                <a:lnTo>
                  <a:pt x="10050" y="171"/>
                </a:lnTo>
                <a:lnTo>
                  <a:pt x="7252" y="49"/>
                </a:lnTo>
                <a:lnTo>
                  <a:pt x="58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7"/>
          <p:cNvSpPr/>
          <p:nvPr/>
        </p:nvSpPr>
        <p:spPr>
          <a:xfrm>
            <a:off x="842704" y="1481734"/>
            <a:ext cx="417999" cy="404711"/>
          </a:xfrm>
          <a:custGeom>
            <a:avLst/>
            <a:gdLst/>
            <a:ahLst/>
            <a:cxnLst/>
            <a:rect l="l" t="t" r="r" b="b"/>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7"/>
          <p:cNvSpPr/>
          <p:nvPr/>
        </p:nvSpPr>
        <p:spPr>
          <a:xfrm>
            <a:off x="1445732" y="1499808"/>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7"/>
          <p:cNvSpPr/>
          <p:nvPr/>
        </p:nvSpPr>
        <p:spPr>
          <a:xfrm>
            <a:off x="2029616" y="1488116"/>
            <a:ext cx="392472" cy="391401"/>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7"/>
          <p:cNvSpPr/>
          <p:nvPr/>
        </p:nvSpPr>
        <p:spPr>
          <a:xfrm>
            <a:off x="2629978" y="1500354"/>
            <a:ext cx="365350" cy="366945"/>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7"/>
          <p:cNvSpPr/>
          <p:nvPr/>
        </p:nvSpPr>
        <p:spPr>
          <a:xfrm>
            <a:off x="3234055" y="1457279"/>
            <a:ext cx="332917" cy="452551"/>
          </a:xfrm>
          <a:custGeom>
            <a:avLst/>
            <a:gdLst/>
            <a:ahLst/>
            <a:cxnLst/>
            <a:rect l="l" t="t" r="r" b="b"/>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7"/>
          <p:cNvSpPr/>
          <p:nvPr/>
        </p:nvSpPr>
        <p:spPr>
          <a:xfrm>
            <a:off x="3777530" y="1547144"/>
            <a:ext cx="417999" cy="269625"/>
          </a:xfrm>
          <a:custGeom>
            <a:avLst/>
            <a:gdLst/>
            <a:ahLst/>
            <a:cxnLst/>
            <a:rect l="l" t="t" r="r" b="b"/>
            <a:pathLst>
              <a:path w="19126" h="12337" extrusionOk="0">
                <a:moveTo>
                  <a:pt x="9733" y="463"/>
                </a:moveTo>
                <a:lnTo>
                  <a:pt x="9831" y="511"/>
                </a:lnTo>
                <a:lnTo>
                  <a:pt x="9904" y="560"/>
                </a:lnTo>
                <a:lnTo>
                  <a:pt x="9758" y="584"/>
                </a:lnTo>
                <a:lnTo>
                  <a:pt x="9709" y="633"/>
                </a:lnTo>
                <a:lnTo>
                  <a:pt x="9660" y="682"/>
                </a:lnTo>
                <a:lnTo>
                  <a:pt x="9612" y="755"/>
                </a:lnTo>
                <a:lnTo>
                  <a:pt x="9612" y="828"/>
                </a:lnTo>
                <a:lnTo>
                  <a:pt x="9636" y="852"/>
                </a:lnTo>
                <a:lnTo>
                  <a:pt x="9685" y="925"/>
                </a:lnTo>
                <a:lnTo>
                  <a:pt x="9782" y="974"/>
                </a:lnTo>
                <a:lnTo>
                  <a:pt x="9977" y="1022"/>
                </a:lnTo>
                <a:lnTo>
                  <a:pt x="10147" y="1071"/>
                </a:lnTo>
                <a:lnTo>
                  <a:pt x="10147" y="1193"/>
                </a:lnTo>
                <a:lnTo>
                  <a:pt x="9879" y="1120"/>
                </a:lnTo>
                <a:lnTo>
                  <a:pt x="9612" y="1095"/>
                </a:lnTo>
                <a:lnTo>
                  <a:pt x="9563" y="1095"/>
                </a:lnTo>
                <a:lnTo>
                  <a:pt x="9563" y="1144"/>
                </a:lnTo>
                <a:lnTo>
                  <a:pt x="9587" y="1266"/>
                </a:lnTo>
                <a:lnTo>
                  <a:pt x="9660" y="1363"/>
                </a:lnTo>
                <a:lnTo>
                  <a:pt x="9758" y="1436"/>
                </a:lnTo>
                <a:lnTo>
                  <a:pt x="9879" y="1485"/>
                </a:lnTo>
                <a:lnTo>
                  <a:pt x="10001" y="1509"/>
                </a:lnTo>
                <a:lnTo>
                  <a:pt x="10098" y="1558"/>
                </a:lnTo>
                <a:lnTo>
                  <a:pt x="10123" y="1558"/>
                </a:lnTo>
                <a:lnTo>
                  <a:pt x="10098" y="1655"/>
                </a:lnTo>
                <a:lnTo>
                  <a:pt x="10074" y="1704"/>
                </a:lnTo>
                <a:lnTo>
                  <a:pt x="9952" y="1631"/>
                </a:lnTo>
                <a:lnTo>
                  <a:pt x="9831" y="1606"/>
                </a:lnTo>
                <a:lnTo>
                  <a:pt x="9636" y="1533"/>
                </a:lnTo>
                <a:lnTo>
                  <a:pt x="9563" y="1460"/>
                </a:lnTo>
                <a:lnTo>
                  <a:pt x="9539" y="1436"/>
                </a:lnTo>
                <a:lnTo>
                  <a:pt x="9490" y="1412"/>
                </a:lnTo>
                <a:lnTo>
                  <a:pt x="9417" y="1412"/>
                </a:lnTo>
                <a:lnTo>
                  <a:pt x="9368" y="1460"/>
                </a:lnTo>
                <a:lnTo>
                  <a:pt x="9368" y="1509"/>
                </a:lnTo>
                <a:lnTo>
                  <a:pt x="9368" y="1582"/>
                </a:lnTo>
                <a:lnTo>
                  <a:pt x="9368" y="1631"/>
                </a:lnTo>
                <a:lnTo>
                  <a:pt x="9441" y="1728"/>
                </a:lnTo>
                <a:lnTo>
                  <a:pt x="9514" y="1801"/>
                </a:lnTo>
                <a:lnTo>
                  <a:pt x="9320" y="1704"/>
                </a:lnTo>
                <a:lnTo>
                  <a:pt x="9222" y="1631"/>
                </a:lnTo>
                <a:lnTo>
                  <a:pt x="9174" y="1558"/>
                </a:lnTo>
                <a:lnTo>
                  <a:pt x="9125" y="1460"/>
                </a:lnTo>
                <a:lnTo>
                  <a:pt x="9101" y="1363"/>
                </a:lnTo>
                <a:lnTo>
                  <a:pt x="9101" y="1120"/>
                </a:lnTo>
                <a:lnTo>
                  <a:pt x="9125" y="925"/>
                </a:lnTo>
                <a:lnTo>
                  <a:pt x="9174" y="755"/>
                </a:lnTo>
                <a:lnTo>
                  <a:pt x="9222" y="682"/>
                </a:lnTo>
                <a:lnTo>
                  <a:pt x="9295" y="609"/>
                </a:lnTo>
                <a:lnTo>
                  <a:pt x="9368" y="584"/>
                </a:lnTo>
                <a:lnTo>
                  <a:pt x="9393" y="560"/>
                </a:lnTo>
                <a:lnTo>
                  <a:pt x="9490" y="560"/>
                </a:lnTo>
                <a:lnTo>
                  <a:pt x="9587" y="511"/>
                </a:lnTo>
                <a:lnTo>
                  <a:pt x="9636" y="487"/>
                </a:lnTo>
                <a:lnTo>
                  <a:pt x="9733" y="463"/>
                </a:lnTo>
                <a:close/>
                <a:moveTo>
                  <a:pt x="1022" y="2823"/>
                </a:moveTo>
                <a:lnTo>
                  <a:pt x="1168" y="2871"/>
                </a:lnTo>
                <a:lnTo>
                  <a:pt x="1314" y="2944"/>
                </a:lnTo>
                <a:lnTo>
                  <a:pt x="1071" y="2969"/>
                </a:lnTo>
                <a:lnTo>
                  <a:pt x="998" y="3017"/>
                </a:lnTo>
                <a:lnTo>
                  <a:pt x="974" y="3066"/>
                </a:lnTo>
                <a:lnTo>
                  <a:pt x="998" y="3139"/>
                </a:lnTo>
                <a:lnTo>
                  <a:pt x="1022" y="3188"/>
                </a:lnTo>
                <a:lnTo>
                  <a:pt x="1193" y="3236"/>
                </a:lnTo>
                <a:lnTo>
                  <a:pt x="1363" y="3285"/>
                </a:lnTo>
                <a:lnTo>
                  <a:pt x="1631" y="3334"/>
                </a:lnTo>
                <a:lnTo>
                  <a:pt x="1655" y="3455"/>
                </a:lnTo>
                <a:lnTo>
                  <a:pt x="1655" y="3577"/>
                </a:lnTo>
                <a:lnTo>
                  <a:pt x="1339" y="3504"/>
                </a:lnTo>
                <a:lnTo>
                  <a:pt x="1120" y="3455"/>
                </a:lnTo>
                <a:lnTo>
                  <a:pt x="998" y="3431"/>
                </a:lnTo>
                <a:lnTo>
                  <a:pt x="876" y="3455"/>
                </a:lnTo>
                <a:lnTo>
                  <a:pt x="828" y="3480"/>
                </a:lnTo>
                <a:lnTo>
                  <a:pt x="828" y="3528"/>
                </a:lnTo>
                <a:lnTo>
                  <a:pt x="852" y="3601"/>
                </a:lnTo>
                <a:lnTo>
                  <a:pt x="876" y="3650"/>
                </a:lnTo>
                <a:lnTo>
                  <a:pt x="998" y="3747"/>
                </a:lnTo>
                <a:lnTo>
                  <a:pt x="1144" y="3820"/>
                </a:lnTo>
                <a:lnTo>
                  <a:pt x="1290" y="3869"/>
                </a:lnTo>
                <a:lnTo>
                  <a:pt x="1071" y="3869"/>
                </a:lnTo>
                <a:lnTo>
                  <a:pt x="974" y="3845"/>
                </a:lnTo>
                <a:lnTo>
                  <a:pt x="876" y="3820"/>
                </a:lnTo>
                <a:lnTo>
                  <a:pt x="779" y="3772"/>
                </a:lnTo>
                <a:lnTo>
                  <a:pt x="682" y="3699"/>
                </a:lnTo>
                <a:lnTo>
                  <a:pt x="609" y="3626"/>
                </a:lnTo>
                <a:lnTo>
                  <a:pt x="536" y="3553"/>
                </a:lnTo>
                <a:lnTo>
                  <a:pt x="487" y="3455"/>
                </a:lnTo>
                <a:lnTo>
                  <a:pt x="439" y="3334"/>
                </a:lnTo>
                <a:lnTo>
                  <a:pt x="414" y="3212"/>
                </a:lnTo>
                <a:lnTo>
                  <a:pt x="414" y="3090"/>
                </a:lnTo>
                <a:lnTo>
                  <a:pt x="414" y="3017"/>
                </a:lnTo>
                <a:lnTo>
                  <a:pt x="463" y="2969"/>
                </a:lnTo>
                <a:lnTo>
                  <a:pt x="560" y="2871"/>
                </a:lnTo>
                <a:lnTo>
                  <a:pt x="779" y="2871"/>
                </a:lnTo>
                <a:lnTo>
                  <a:pt x="901" y="2847"/>
                </a:lnTo>
                <a:lnTo>
                  <a:pt x="1022" y="2823"/>
                </a:lnTo>
                <a:close/>
                <a:moveTo>
                  <a:pt x="18250" y="2677"/>
                </a:moveTo>
                <a:lnTo>
                  <a:pt x="18323" y="2701"/>
                </a:lnTo>
                <a:lnTo>
                  <a:pt x="18371" y="2725"/>
                </a:lnTo>
                <a:lnTo>
                  <a:pt x="18225" y="2774"/>
                </a:lnTo>
                <a:lnTo>
                  <a:pt x="18201" y="2798"/>
                </a:lnTo>
                <a:lnTo>
                  <a:pt x="18201" y="2823"/>
                </a:lnTo>
                <a:lnTo>
                  <a:pt x="18201" y="2847"/>
                </a:lnTo>
                <a:lnTo>
                  <a:pt x="18225" y="2871"/>
                </a:lnTo>
                <a:lnTo>
                  <a:pt x="18323" y="2944"/>
                </a:lnTo>
                <a:lnTo>
                  <a:pt x="18396" y="2969"/>
                </a:lnTo>
                <a:lnTo>
                  <a:pt x="18493" y="2993"/>
                </a:lnTo>
                <a:lnTo>
                  <a:pt x="18590" y="3017"/>
                </a:lnTo>
                <a:lnTo>
                  <a:pt x="18639" y="3139"/>
                </a:lnTo>
                <a:lnTo>
                  <a:pt x="18663" y="3261"/>
                </a:lnTo>
                <a:lnTo>
                  <a:pt x="18444" y="3236"/>
                </a:lnTo>
                <a:lnTo>
                  <a:pt x="18250" y="3139"/>
                </a:lnTo>
                <a:lnTo>
                  <a:pt x="18152" y="3115"/>
                </a:lnTo>
                <a:lnTo>
                  <a:pt x="18031" y="3115"/>
                </a:lnTo>
                <a:lnTo>
                  <a:pt x="18006" y="3139"/>
                </a:lnTo>
                <a:lnTo>
                  <a:pt x="17982" y="3188"/>
                </a:lnTo>
                <a:lnTo>
                  <a:pt x="17982" y="3261"/>
                </a:lnTo>
                <a:lnTo>
                  <a:pt x="18006" y="3309"/>
                </a:lnTo>
                <a:lnTo>
                  <a:pt x="18104" y="3407"/>
                </a:lnTo>
                <a:lnTo>
                  <a:pt x="18201" y="3480"/>
                </a:lnTo>
                <a:lnTo>
                  <a:pt x="18323" y="3528"/>
                </a:lnTo>
                <a:lnTo>
                  <a:pt x="18493" y="3601"/>
                </a:lnTo>
                <a:lnTo>
                  <a:pt x="18663" y="3626"/>
                </a:lnTo>
                <a:lnTo>
                  <a:pt x="18615" y="3796"/>
                </a:lnTo>
                <a:lnTo>
                  <a:pt x="18590" y="3820"/>
                </a:lnTo>
                <a:lnTo>
                  <a:pt x="18420" y="3747"/>
                </a:lnTo>
                <a:lnTo>
                  <a:pt x="18250" y="3674"/>
                </a:lnTo>
                <a:lnTo>
                  <a:pt x="18055" y="3601"/>
                </a:lnTo>
                <a:lnTo>
                  <a:pt x="17860" y="3528"/>
                </a:lnTo>
                <a:lnTo>
                  <a:pt x="17812" y="3528"/>
                </a:lnTo>
                <a:lnTo>
                  <a:pt x="17763" y="3577"/>
                </a:lnTo>
                <a:lnTo>
                  <a:pt x="17739" y="3626"/>
                </a:lnTo>
                <a:lnTo>
                  <a:pt x="17763" y="3674"/>
                </a:lnTo>
                <a:lnTo>
                  <a:pt x="17860" y="3796"/>
                </a:lnTo>
                <a:lnTo>
                  <a:pt x="17982" y="3918"/>
                </a:lnTo>
                <a:lnTo>
                  <a:pt x="18128" y="3991"/>
                </a:lnTo>
                <a:lnTo>
                  <a:pt x="18274" y="4064"/>
                </a:lnTo>
                <a:lnTo>
                  <a:pt x="18055" y="4064"/>
                </a:lnTo>
                <a:lnTo>
                  <a:pt x="17836" y="3991"/>
                </a:lnTo>
                <a:lnTo>
                  <a:pt x="17739" y="3942"/>
                </a:lnTo>
                <a:lnTo>
                  <a:pt x="17666" y="3893"/>
                </a:lnTo>
                <a:lnTo>
                  <a:pt x="17593" y="3820"/>
                </a:lnTo>
                <a:lnTo>
                  <a:pt x="17520" y="3747"/>
                </a:lnTo>
                <a:lnTo>
                  <a:pt x="17495" y="3674"/>
                </a:lnTo>
                <a:lnTo>
                  <a:pt x="17471" y="3577"/>
                </a:lnTo>
                <a:lnTo>
                  <a:pt x="17447" y="3407"/>
                </a:lnTo>
                <a:lnTo>
                  <a:pt x="17471" y="3236"/>
                </a:lnTo>
                <a:lnTo>
                  <a:pt x="17544" y="3066"/>
                </a:lnTo>
                <a:lnTo>
                  <a:pt x="17666" y="2896"/>
                </a:lnTo>
                <a:lnTo>
                  <a:pt x="17812" y="2774"/>
                </a:lnTo>
                <a:lnTo>
                  <a:pt x="17958" y="2701"/>
                </a:lnTo>
                <a:lnTo>
                  <a:pt x="18104" y="2677"/>
                </a:lnTo>
                <a:close/>
                <a:moveTo>
                  <a:pt x="9660" y="2604"/>
                </a:moveTo>
                <a:lnTo>
                  <a:pt x="9928" y="2847"/>
                </a:lnTo>
                <a:lnTo>
                  <a:pt x="10196" y="3090"/>
                </a:lnTo>
                <a:lnTo>
                  <a:pt x="10390" y="3334"/>
                </a:lnTo>
                <a:lnTo>
                  <a:pt x="10561" y="3601"/>
                </a:lnTo>
                <a:lnTo>
                  <a:pt x="10926" y="4112"/>
                </a:lnTo>
                <a:lnTo>
                  <a:pt x="11291" y="4623"/>
                </a:lnTo>
                <a:lnTo>
                  <a:pt x="11680" y="5110"/>
                </a:lnTo>
                <a:lnTo>
                  <a:pt x="12094" y="5694"/>
                </a:lnTo>
                <a:lnTo>
                  <a:pt x="12313" y="5962"/>
                </a:lnTo>
                <a:lnTo>
                  <a:pt x="12556" y="6229"/>
                </a:lnTo>
                <a:lnTo>
                  <a:pt x="12605" y="6254"/>
                </a:lnTo>
                <a:lnTo>
                  <a:pt x="12678" y="6278"/>
                </a:lnTo>
                <a:lnTo>
                  <a:pt x="12726" y="6278"/>
                </a:lnTo>
                <a:lnTo>
                  <a:pt x="12775" y="6254"/>
                </a:lnTo>
                <a:lnTo>
                  <a:pt x="12824" y="6229"/>
                </a:lnTo>
                <a:lnTo>
                  <a:pt x="12872" y="6181"/>
                </a:lnTo>
                <a:lnTo>
                  <a:pt x="12897" y="6132"/>
                </a:lnTo>
                <a:lnTo>
                  <a:pt x="12897" y="6083"/>
                </a:lnTo>
                <a:lnTo>
                  <a:pt x="13091" y="6059"/>
                </a:lnTo>
                <a:lnTo>
                  <a:pt x="13286" y="6035"/>
                </a:lnTo>
                <a:lnTo>
                  <a:pt x="13651" y="5889"/>
                </a:lnTo>
                <a:lnTo>
                  <a:pt x="14016" y="5718"/>
                </a:lnTo>
                <a:lnTo>
                  <a:pt x="14381" y="5572"/>
                </a:lnTo>
                <a:lnTo>
                  <a:pt x="15087" y="5353"/>
                </a:lnTo>
                <a:lnTo>
                  <a:pt x="15817" y="5134"/>
                </a:lnTo>
                <a:lnTo>
                  <a:pt x="16547" y="4915"/>
                </a:lnTo>
                <a:lnTo>
                  <a:pt x="16911" y="4794"/>
                </a:lnTo>
                <a:lnTo>
                  <a:pt x="17276" y="4648"/>
                </a:lnTo>
                <a:lnTo>
                  <a:pt x="17106" y="5037"/>
                </a:lnTo>
                <a:lnTo>
                  <a:pt x="16814" y="5207"/>
                </a:lnTo>
                <a:lnTo>
                  <a:pt x="16474" y="5329"/>
                </a:lnTo>
                <a:lnTo>
                  <a:pt x="15817" y="5597"/>
                </a:lnTo>
                <a:lnTo>
                  <a:pt x="15476" y="5743"/>
                </a:lnTo>
                <a:lnTo>
                  <a:pt x="15184" y="5889"/>
                </a:lnTo>
                <a:lnTo>
                  <a:pt x="14892" y="6083"/>
                </a:lnTo>
                <a:lnTo>
                  <a:pt x="14770" y="6205"/>
                </a:lnTo>
                <a:lnTo>
                  <a:pt x="14649" y="6327"/>
                </a:lnTo>
                <a:lnTo>
                  <a:pt x="14624" y="6327"/>
                </a:lnTo>
                <a:lnTo>
                  <a:pt x="14649" y="6351"/>
                </a:lnTo>
                <a:lnTo>
                  <a:pt x="15135" y="6205"/>
                </a:lnTo>
                <a:lnTo>
                  <a:pt x="15598" y="6059"/>
                </a:lnTo>
                <a:lnTo>
                  <a:pt x="16036" y="5864"/>
                </a:lnTo>
                <a:lnTo>
                  <a:pt x="16498" y="5694"/>
                </a:lnTo>
                <a:lnTo>
                  <a:pt x="16960" y="5524"/>
                </a:lnTo>
                <a:lnTo>
                  <a:pt x="16936" y="5645"/>
                </a:lnTo>
                <a:lnTo>
                  <a:pt x="16863" y="5962"/>
                </a:lnTo>
                <a:lnTo>
                  <a:pt x="16790" y="5962"/>
                </a:lnTo>
                <a:lnTo>
                  <a:pt x="16279" y="6108"/>
                </a:lnTo>
                <a:lnTo>
                  <a:pt x="15744" y="6302"/>
                </a:lnTo>
                <a:lnTo>
                  <a:pt x="15500" y="6424"/>
                </a:lnTo>
                <a:lnTo>
                  <a:pt x="15257" y="6546"/>
                </a:lnTo>
                <a:lnTo>
                  <a:pt x="15038" y="6692"/>
                </a:lnTo>
                <a:lnTo>
                  <a:pt x="14843" y="6862"/>
                </a:lnTo>
                <a:lnTo>
                  <a:pt x="14843" y="6911"/>
                </a:lnTo>
                <a:lnTo>
                  <a:pt x="14843" y="6935"/>
                </a:lnTo>
                <a:lnTo>
                  <a:pt x="14868" y="6959"/>
                </a:lnTo>
                <a:lnTo>
                  <a:pt x="14892" y="6959"/>
                </a:lnTo>
                <a:lnTo>
                  <a:pt x="15160" y="6935"/>
                </a:lnTo>
                <a:lnTo>
                  <a:pt x="15403" y="6886"/>
                </a:lnTo>
                <a:lnTo>
                  <a:pt x="15890" y="6692"/>
                </a:lnTo>
                <a:lnTo>
                  <a:pt x="16303" y="6546"/>
                </a:lnTo>
                <a:lnTo>
                  <a:pt x="16741" y="6400"/>
                </a:lnTo>
                <a:lnTo>
                  <a:pt x="16741" y="6400"/>
                </a:lnTo>
                <a:lnTo>
                  <a:pt x="16620" y="7032"/>
                </a:lnTo>
                <a:lnTo>
                  <a:pt x="16376" y="7081"/>
                </a:lnTo>
                <a:lnTo>
                  <a:pt x="16133" y="7178"/>
                </a:lnTo>
                <a:lnTo>
                  <a:pt x="15646" y="7349"/>
                </a:lnTo>
                <a:lnTo>
                  <a:pt x="15160" y="7495"/>
                </a:lnTo>
                <a:lnTo>
                  <a:pt x="14916" y="7616"/>
                </a:lnTo>
                <a:lnTo>
                  <a:pt x="14819" y="7665"/>
                </a:lnTo>
                <a:lnTo>
                  <a:pt x="14722" y="7762"/>
                </a:lnTo>
                <a:lnTo>
                  <a:pt x="14697" y="7787"/>
                </a:lnTo>
                <a:lnTo>
                  <a:pt x="14746" y="7835"/>
                </a:lnTo>
                <a:lnTo>
                  <a:pt x="14868" y="7860"/>
                </a:lnTo>
                <a:lnTo>
                  <a:pt x="14989" y="7860"/>
                </a:lnTo>
                <a:lnTo>
                  <a:pt x="15233" y="7835"/>
                </a:lnTo>
                <a:lnTo>
                  <a:pt x="15500" y="7787"/>
                </a:lnTo>
                <a:lnTo>
                  <a:pt x="15744" y="7714"/>
                </a:lnTo>
                <a:lnTo>
                  <a:pt x="16133" y="7592"/>
                </a:lnTo>
                <a:lnTo>
                  <a:pt x="16522" y="7470"/>
                </a:lnTo>
                <a:lnTo>
                  <a:pt x="16449" y="7738"/>
                </a:lnTo>
                <a:lnTo>
                  <a:pt x="16401" y="7860"/>
                </a:lnTo>
                <a:lnTo>
                  <a:pt x="15963" y="8030"/>
                </a:lnTo>
                <a:lnTo>
                  <a:pt x="15525" y="8176"/>
                </a:lnTo>
                <a:lnTo>
                  <a:pt x="15257" y="8249"/>
                </a:lnTo>
                <a:lnTo>
                  <a:pt x="15014" y="8346"/>
                </a:lnTo>
                <a:lnTo>
                  <a:pt x="14770" y="8444"/>
                </a:lnTo>
                <a:lnTo>
                  <a:pt x="14649" y="8517"/>
                </a:lnTo>
                <a:lnTo>
                  <a:pt x="14551" y="8614"/>
                </a:lnTo>
                <a:lnTo>
                  <a:pt x="14551" y="8663"/>
                </a:lnTo>
                <a:lnTo>
                  <a:pt x="14551" y="8687"/>
                </a:lnTo>
                <a:lnTo>
                  <a:pt x="14576" y="8711"/>
                </a:lnTo>
                <a:lnTo>
                  <a:pt x="14600" y="8736"/>
                </a:lnTo>
                <a:lnTo>
                  <a:pt x="14868" y="8736"/>
                </a:lnTo>
                <a:lnTo>
                  <a:pt x="15111" y="8687"/>
                </a:lnTo>
                <a:lnTo>
                  <a:pt x="15622" y="8565"/>
                </a:lnTo>
                <a:lnTo>
                  <a:pt x="15938" y="8492"/>
                </a:lnTo>
                <a:lnTo>
                  <a:pt x="16255" y="8395"/>
                </a:lnTo>
                <a:lnTo>
                  <a:pt x="16157" y="8711"/>
                </a:lnTo>
                <a:lnTo>
                  <a:pt x="15987" y="8736"/>
                </a:lnTo>
                <a:lnTo>
                  <a:pt x="15841" y="8784"/>
                </a:lnTo>
                <a:lnTo>
                  <a:pt x="15549" y="8882"/>
                </a:lnTo>
                <a:lnTo>
                  <a:pt x="15257" y="9003"/>
                </a:lnTo>
                <a:lnTo>
                  <a:pt x="14989" y="9125"/>
                </a:lnTo>
                <a:lnTo>
                  <a:pt x="14722" y="9271"/>
                </a:lnTo>
                <a:lnTo>
                  <a:pt x="14478" y="9441"/>
                </a:lnTo>
                <a:lnTo>
                  <a:pt x="14454" y="9466"/>
                </a:lnTo>
                <a:lnTo>
                  <a:pt x="14454" y="9514"/>
                </a:lnTo>
                <a:lnTo>
                  <a:pt x="14454" y="9539"/>
                </a:lnTo>
                <a:lnTo>
                  <a:pt x="14503" y="9539"/>
                </a:lnTo>
                <a:lnTo>
                  <a:pt x="14770" y="9514"/>
                </a:lnTo>
                <a:lnTo>
                  <a:pt x="15014" y="9466"/>
                </a:lnTo>
                <a:lnTo>
                  <a:pt x="15281" y="9417"/>
                </a:lnTo>
                <a:lnTo>
                  <a:pt x="15525" y="9320"/>
                </a:lnTo>
                <a:lnTo>
                  <a:pt x="16011" y="9198"/>
                </a:lnTo>
                <a:lnTo>
                  <a:pt x="15890" y="9563"/>
                </a:lnTo>
                <a:lnTo>
                  <a:pt x="15671" y="9685"/>
                </a:lnTo>
                <a:lnTo>
                  <a:pt x="15452" y="9806"/>
                </a:lnTo>
                <a:lnTo>
                  <a:pt x="12483" y="9904"/>
                </a:lnTo>
                <a:lnTo>
                  <a:pt x="9539" y="9952"/>
                </a:lnTo>
                <a:lnTo>
                  <a:pt x="7884" y="9977"/>
                </a:lnTo>
                <a:lnTo>
                  <a:pt x="6254" y="9952"/>
                </a:lnTo>
                <a:lnTo>
                  <a:pt x="4697" y="9952"/>
                </a:lnTo>
                <a:lnTo>
                  <a:pt x="3991" y="9904"/>
                </a:lnTo>
                <a:lnTo>
                  <a:pt x="3626" y="9904"/>
                </a:lnTo>
                <a:lnTo>
                  <a:pt x="3431" y="9928"/>
                </a:lnTo>
                <a:lnTo>
                  <a:pt x="3261" y="9977"/>
                </a:lnTo>
                <a:lnTo>
                  <a:pt x="2847" y="8468"/>
                </a:lnTo>
                <a:lnTo>
                  <a:pt x="2701" y="7981"/>
                </a:lnTo>
                <a:lnTo>
                  <a:pt x="2580" y="7470"/>
                </a:lnTo>
                <a:lnTo>
                  <a:pt x="2361" y="6473"/>
                </a:lnTo>
                <a:lnTo>
                  <a:pt x="2263" y="6010"/>
                </a:lnTo>
                <a:lnTo>
                  <a:pt x="2142" y="5524"/>
                </a:lnTo>
                <a:lnTo>
                  <a:pt x="1996" y="5061"/>
                </a:lnTo>
                <a:lnTo>
                  <a:pt x="1898" y="4842"/>
                </a:lnTo>
                <a:lnTo>
                  <a:pt x="1801" y="4623"/>
                </a:lnTo>
                <a:lnTo>
                  <a:pt x="1971" y="4696"/>
                </a:lnTo>
                <a:lnTo>
                  <a:pt x="2142" y="4769"/>
                </a:lnTo>
                <a:lnTo>
                  <a:pt x="2507" y="4867"/>
                </a:lnTo>
                <a:lnTo>
                  <a:pt x="3821" y="5353"/>
                </a:lnTo>
                <a:lnTo>
                  <a:pt x="4429" y="5621"/>
                </a:lnTo>
                <a:lnTo>
                  <a:pt x="5037" y="5864"/>
                </a:lnTo>
                <a:lnTo>
                  <a:pt x="5354" y="5986"/>
                </a:lnTo>
                <a:lnTo>
                  <a:pt x="5670" y="6083"/>
                </a:lnTo>
                <a:lnTo>
                  <a:pt x="6011" y="6132"/>
                </a:lnTo>
                <a:lnTo>
                  <a:pt x="6327" y="6156"/>
                </a:lnTo>
                <a:lnTo>
                  <a:pt x="6400" y="6156"/>
                </a:lnTo>
                <a:lnTo>
                  <a:pt x="6449" y="6132"/>
                </a:lnTo>
                <a:lnTo>
                  <a:pt x="6497" y="6132"/>
                </a:lnTo>
                <a:lnTo>
                  <a:pt x="6619" y="6059"/>
                </a:lnTo>
                <a:lnTo>
                  <a:pt x="6716" y="5986"/>
                </a:lnTo>
                <a:lnTo>
                  <a:pt x="6911" y="5791"/>
                </a:lnTo>
                <a:lnTo>
                  <a:pt x="7081" y="5572"/>
                </a:lnTo>
                <a:lnTo>
                  <a:pt x="7276" y="5378"/>
                </a:lnTo>
                <a:lnTo>
                  <a:pt x="7690" y="4940"/>
                </a:lnTo>
                <a:lnTo>
                  <a:pt x="8055" y="4477"/>
                </a:lnTo>
                <a:lnTo>
                  <a:pt x="8468" y="3918"/>
                </a:lnTo>
                <a:lnTo>
                  <a:pt x="8906" y="3358"/>
                </a:lnTo>
                <a:lnTo>
                  <a:pt x="9101" y="3163"/>
                </a:lnTo>
                <a:lnTo>
                  <a:pt x="9295" y="2993"/>
                </a:lnTo>
                <a:lnTo>
                  <a:pt x="9490" y="2798"/>
                </a:lnTo>
                <a:lnTo>
                  <a:pt x="9660" y="2604"/>
                </a:lnTo>
                <a:close/>
                <a:moveTo>
                  <a:pt x="15695" y="10268"/>
                </a:moveTo>
                <a:lnTo>
                  <a:pt x="15598" y="10658"/>
                </a:lnTo>
                <a:lnTo>
                  <a:pt x="15038" y="10950"/>
                </a:lnTo>
                <a:lnTo>
                  <a:pt x="14795" y="11071"/>
                </a:lnTo>
                <a:lnTo>
                  <a:pt x="14600" y="11193"/>
                </a:lnTo>
                <a:lnTo>
                  <a:pt x="14430" y="11339"/>
                </a:lnTo>
                <a:lnTo>
                  <a:pt x="14235" y="11509"/>
                </a:lnTo>
                <a:lnTo>
                  <a:pt x="14235" y="11534"/>
                </a:lnTo>
                <a:lnTo>
                  <a:pt x="14259" y="11558"/>
                </a:lnTo>
                <a:lnTo>
                  <a:pt x="14697" y="11461"/>
                </a:lnTo>
                <a:lnTo>
                  <a:pt x="14892" y="11388"/>
                </a:lnTo>
                <a:lnTo>
                  <a:pt x="15111" y="11315"/>
                </a:lnTo>
                <a:lnTo>
                  <a:pt x="15427" y="11193"/>
                </a:lnTo>
                <a:lnTo>
                  <a:pt x="15427" y="11193"/>
                </a:lnTo>
                <a:lnTo>
                  <a:pt x="15233" y="11826"/>
                </a:lnTo>
                <a:lnTo>
                  <a:pt x="14965" y="11728"/>
                </a:lnTo>
                <a:lnTo>
                  <a:pt x="14697" y="11655"/>
                </a:lnTo>
                <a:lnTo>
                  <a:pt x="14162" y="11558"/>
                </a:lnTo>
                <a:lnTo>
                  <a:pt x="13043" y="11436"/>
                </a:lnTo>
                <a:lnTo>
                  <a:pt x="12215" y="11339"/>
                </a:lnTo>
                <a:lnTo>
                  <a:pt x="11388" y="11242"/>
                </a:lnTo>
                <a:lnTo>
                  <a:pt x="10561" y="11193"/>
                </a:lnTo>
                <a:lnTo>
                  <a:pt x="9709" y="11169"/>
                </a:lnTo>
                <a:lnTo>
                  <a:pt x="8955" y="11144"/>
                </a:lnTo>
                <a:lnTo>
                  <a:pt x="8176" y="11169"/>
                </a:lnTo>
                <a:lnTo>
                  <a:pt x="7398" y="11193"/>
                </a:lnTo>
                <a:lnTo>
                  <a:pt x="6619" y="11242"/>
                </a:lnTo>
                <a:lnTo>
                  <a:pt x="5865" y="11339"/>
                </a:lnTo>
                <a:lnTo>
                  <a:pt x="5086" y="11461"/>
                </a:lnTo>
                <a:lnTo>
                  <a:pt x="4332" y="11607"/>
                </a:lnTo>
                <a:lnTo>
                  <a:pt x="3602" y="11777"/>
                </a:lnTo>
                <a:lnTo>
                  <a:pt x="3602" y="11607"/>
                </a:lnTo>
                <a:lnTo>
                  <a:pt x="3602" y="11436"/>
                </a:lnTo>
                <a:lnTo>
                  <a:pt x="3553" y="11071"/>
                </a:lnTo>
                <a:lnTo>
                  <a:pt x="3383" y="10390"/>
                </a:lnTo>
                <a:lnTo>
                  <a:pt x="3358" y="10317"/>
                </a:lnTo>
                <a:lnTo>
                  <a:pt x="3602" y="10366"/>
                </a:lnTo>
                <a:lnTo>
                  <a:pt x="4332" y="10366"/>
                </a:lnTo>
                <a:lnTo>
                  <a:pt x="5183" y="10414"/>
                </a:lnTo>
                <a:lnTo>
                  <a:pt x="9344" y="10414"/>
                </a:lnTo>
                <a:lnTo>
                  <a:pt x="11972" y="10366"/>
                </a:lnTo>
                <a:lnTo>
                  <a:pt x="14624" y="10293"/>
                </a:lnTo>
                <a:lnTo>
                  <a:pt x="14332" y="10463"/>
                </a:lnTo>
                <a:lnTo>
                  <a:pt x="14065" y="10658"/>
                </a:lnTo>
                <a:lnTo>
                  <a:pt x="14040" y="10682"/>
                </a:lnTo>
                <a:lnTo>
                  <a:pt x="14040" y="10731"/>
                </a:lnTo>
                <a:lnTo>
                  <a:pt x="14065" y="10755"/>
                </a:lnTo>
                <a:lnTo>
                  <a:pt x="14089" y="10779"/>
                </a:lnTo>
                <a:lnTo>
                  <a:pt x="14284" y="10779"/>
                </a:lnTo>
                <a:lnTo>
                  <a:pt x="14454" y="10755"/>
                </a:lnTo>
                <a:lnTo>
                  <a:pt x="14649" y="10706"/>
                </a:lnTo>
                <a:lnTo>
                  <a:pt x="14819" y="10658"/>
                </a:lnTo>
                <a:lnTo>
                  <a:pt x="15160" y="10487"/>
                </a:lnTo>
                <a:lnTo>
                  <a:pt x="15525" y="10268"/>
                </a:lnTo>
                <a:close/>
                <a:moveTo>
                  <a:pt x="9539" y="0"/>
                </a:moveTo>
                <a:lnTo>
                  <a:pt x="9417" y="49"/>
                </a:lnTo>
                <a:lnTo>
                  <a:pt x="9295" y="73"/>
                </a:lnTo>
                <a:lnTo>
                  <a:pt x="9198" y="146"/>
                </a:lnTo>
                <a:lnTo>
                  <a:pt x="9125" y="219"/>
                </a:lnTo>
                <a:lnTo>
                  <a:pt x="9076" y="317"/>
                </a:lnTo>
                <a:lnTo>
                  <a:pt x="8955" y="390"/>
                </a:lnTo>
                <a:lnTo>
                  <a:pt x="8882" y="487"/>
                </a:lnTo>
                <a:lnTo>
                  <a:pt x="8809" y="609"/>
                </a:lnTo>
                <a:lnTo>
                  <a:pt x="8736" y="755"/>
                </a:lnTo>
                <a:lnTo>
                  <a:pt x="8687" y="901"/>
                </a:lnTo>
                <a:lnTo>
                  <a:pt x="8663" y="1047"/>
                </a:lnTo>
                <a:lnTo>
                  <a:pt x="8663" y="1193"/>
                </a:lnTo>
                <a:lnTo>
                  <a:pt x="8663" y="1339"/>
                </a:lnTo>
                <a:lnTo>
                  <a:pt x="8687" y="1485"/>
                </a:lnTo>
                <a:lnTo>
                  <a:pt x="8736" y="1631"/>
                </a:lnTo>
                <a:lnTo>
                  <a:pt x="8784" y="1728"/>
                </a:lnTo>
                <a:lnTo>
                  <a:pt x="8833" y="1825"/>
                </a:lnTo>
                <a:lnTo>
                  <a:pt x="8979" y="1996"/>
                </a:lnTo>
                <a:lnTo>
                  <a:pt x="9174" y="2142"/>
                </a:lnTo>
                <a:lnTo>
                  <a:pt x="9393" y="2263"/>
                </a:lnTo>
                <a:lnTo>
                  <a:pt x="9271" y="2287"/>
                </a:lnTo>
                <a:lnTo>
                  <a:pt x="9174" y="2360"/>
                </a:lnTo>
                <a:lnTo>
                  <a:pt x="8979" y="2506"/>
                </a:lnTo>
                <a:lnTo>
                  <a:pt x="8784" y="2701"/>
                </a:lnTo>
                <a:lnTo>
                  <a:pt x="8639" y="2871"/>
                </a:lnTo>
                <a:lnTo>
                  <a:pt x="8395" y="3139"/>
                </a:lnTo>
                <a:lnTo>
                  <a:pt x="8176" y="3407"/>
                </a:lnTo>
                <a:lnTo>
                  <a:pt x="7787" y="3966"/>
                </a:lnTo>
                <a:lnTo>
                  <a:pt x="7544" y="4283"/>
                </a:lnTo>
                <a:lnTo>
                  <a:pt x="7300" y="4575"/>
                </a:lnTo>
                <a:lnTo>
                  <a:pt x="6814" y="5134"/>
                </a:lnTo>
                <a:lnTo>
                  <a:pt x="6570" y="5402"/>
                </a:lnTo>
                <a:lnTo>
                  <a:pt x="6473" y="5548"/>
                </a:lnTo>
                <a:lnTo>
                  <a:pt x="6400" y="5718"/>
                </a:lnTo>
                <a:lnTo>
                  <a:pt x="6376" y="5718"/>
                </a:lnTo>
                <a:lnTo>
                  <a:pt x="5767" y="5548"/>
                </a:lnTo>
                <a:lnTo>
                  <a:pt x="5159" y="5329"/>
                </a:lnTo>
                <a:lnTo>
                  <a:pt x="3942" y="4867"/>
                </a:lnTo>
                <a:lnTo>
                  <a:pt x="3285" y="4623"/>
                </a:lnTo>
                <a:lnTo>
                  <a:pt x="2628" y="4404"/>
                </a:lnTo>
                <a:lnTo>
                  <a:pt x="2215" y="4234"/>
                </a:lnTo>
                <a:lnTo>
                  <a:pt x="1996" y="4185"/>
                </a:lnTo>
                <a:lnTo>
                  <a:pt x="1752" y="4137"/>
                </a:lnTo>
                <a:lnTo>
                  <a:pt x="1923" y="4015"/>
                </a:lnTo>
                <a:lnTo>
                  <a:pt x="2044" y="3869"/>
                </a:lnTo>
                <a:lnTo>
                  <a:pt x="2117" y="3699"/>
                </a:lnTo>
                <a:lnTo>
                  <a:pt x="2142" y="3528"/>
                </a:lnTo>
                <a:lnTo>
                  <a:pt x="2117" y="3334"/>
                </a:lnTo>
                <a:lnTo>
                  <a:pt x="2069" y="3139"/>
                </a:lnTo>
                <a:lnTo>
                  <a:pt x="1971" y="2969"/>
                </a:lnTo>
                <a:lnTo>
                  <a:pt x="1874" y="2798"/>
                </a:lnTo>
                <a:lnTo>
                  <a:pt x="1728" y="2652"/>
                </a:lnTo>
                <a:lnTo>
                  <a:pt x="1558" y="2531"/>
                </a:lnTo>
                <a:lnTo>
                  <a:pt x="1363" y="2433"/>
                </a:lnTo>
                <a:lnTo>
                  <a:pt x="1168" y="2385"/>
                </a:lnTo>
                <a:lnTo>
                  <a:pt x="974" y="2360"/>
                </a:lnTo>
                <a:lnTo>
                  <a:pt x="755" y="2360"/>
                </a:lnTo>
                <a:lnTo>
                  <a:pt x="658" y="2385"/>
                </a:lnTo>
                <a:lnTo>
                  <a:pt x="560" y="2433"/>
                </a:lnTo>
                <a:lnTo>
                  <a:pt x="463" y="2506"/>
                </a:lnTo>
                <a:lnTo>
                  <a:pt x="414" y="2579"/>
                </a:lnTo>
                <a:lnTo>
                  <a:pt x="317" y="2604"/>
                </a:lnTo>
                <a:lnTo>
                  <a:pt x="195" y="2677"/>
                </a:lnTo>
                <a:lnTo>
                  <a:pt x="122" y="2750"/>
                </a:lnTo>
                <a:lnTo>
                  <a:pt x="49" y="2871"/>
                </a:lnTo>
                <a:lnTo>
                  <a:pt x="25" y="2944"/>
                </a:lnTo>
                <a:lnTo>
                  <a:pt x="1" y="3042"/>
                </a:lnTo>
                <a:lnTo>
                  <a:pt x="1" y="3261"/>
                </a:lnTo>
                <a:lnTo>
                  <a:pt x="25" y="3455"/>
                </a:lnTo>
                <a:lnTo>
                  <a:pt x="98" y="3626"/>
                </a:lnTo>
                <a:lnTo>
                  <a:pt x="195" y="3820"/>
                </a:lnTo>
                <a:lnTo>
                  <a:pt x="341" y="3991"/>
                </a:lnTo>
                <a:lnTo>
                  <a:pt x="487" y="4112"/>
                </a:lnTo>
                <a:lnTo>
                  <a:pt x="658" y="4210"/>
                </a:lnTo>
                <a:lnTo>
                  <a:pt x="828" y="4283"/>
                </a:lnTo>
                <a:lnTo>
                  <a:pt x="1022" y="4307"/>
                </a:lnTo>
                <a:lnTo>
                  <a:pt x="1217" y="4307"/>
                </a:lnTo>
                <a:lnTo>
                  <a:pt x="1436" y="4258"/>
                </a:lnTo>
                <a:lnTo>
                  <a:pt x="1436" y="4331"/>
                </a:lnTo>
                <a:lnTo>
                  <a:pt x="1387" y="4356"/>
                </a:lnTo>
                <a:lnTo>
                  <a:pt x="1363" y="4404"/>
                </a:lnTo>
                <a:lnTo>
                  <a:pt x="1339" y="4453"/>
                </a:lnTo>
                <a:lnTo>
                  <a:pt x="1339" y="4526"/>
                </a:lnTo>
                <a:lnTo>
                  <a:pt x="1436" y="5013"/>
                </a:lnTo>
                <a:lnTo>
                  <a:pt x="1582" y="5475"/>
                </a:lnTo>
                <a:lnTo>
                  <a:pt x="1728" y="5962"/>
                </a:lnTo>
                <a:lnTo>
                  <a:pt x="1850" y="6448"/>
                </a:lnTo>
                <a:lnTo>
                  <a:pt x="2069" y="7446"/>
                </a:lnTo>
                <a:lnTo>
                  <a:pt x="2190" y="7957"/>
                </a:lnTo>
                <a:lnTo>
                  <a:pt x="2312" y="8468"/>
                </a:lnTo>
                <a:lnTo>
                  <a:pt x="2799" y="10244"/>
                </a:lnTo>
                <a:lnTo>
                  <a:pt x="2896" y="10633"/>
                </a:lnTo>
                <a:lnTo>
                  <a:pt x="2969" y="11071"/>
                </a:lnTo>
                <a:lnTo>
                  <a:pt x="3042" y="11485"/>
                </a:lnTo>
                <a:lnTo>
                  <a:pt x="3139" y="11899"/>
                </a:lnTo>
                <a:lnTo>
                  <a:pt x="3164" y="11947"/>
                </a:lnTo>
                <a:lnTo>
                  <a:pt x="3188" y="11972"/>
                </a:lnTo>
                <a:lnTo>
                  <a:pt x="3285" y="12045"/>
                </a:lnTo>
                <a:lnTo>
                  <a:pt x="3334" y="12069"/>
                </a:lnTo>
                <a:lnTo>
                  <a:pt x="3383" y="12093"/>
                </a:lnTo>
                <a:lnTo>
                  <a:pt x="3650" y="12118"/>
                </a:lnTo>
                <a:lnTo>
                  <a:pt x="3894" y="12118"/>
                </a:lnTo>
                <a:lnTo>
                  <a:pt x="4161" y="12069"/>
                </a:lnTo>
                <a:lnTo>
                  <a:pt x="4429" y="12020"/>
                </a:lnTo>
                <a:lnTo>
                  <a:pt x="4818" y="11923"/>
                </a:lnTo>
                <a:lnTo>
                  <a:pt x="5208" y="11874"/>
                </a:lnTo>
                <a:lnTo>
                  <a:pt x="5986" y="11777"/>
                </a:lnTo>
                <a:lnTo>
                  <a:pt x="6765" y="11704"/>
                </a:lnTo>
                <a:lnTo>
                  <a:pt x="7568" y="11655"/>
                </a:lnTo>
                <a:lnTo>
                  <a:pt x="8347" y="11631"/>
                </a:lnTo>
                <a:lnTo>
                  <a:pt x="9149" y="11607"/>
                </a:lnTo>
                <a:lnTo>
                  <a:pt x="9952" y="11631"/>
                </a:lnTo>
                <a:lnTo>
                  <a:pt x="10731" y="11655"/>
                </a:lnTo>
                <a:lnTo>
                  <a:pt x="11534" y="11728"/>
                </a:lnTo>
                <a:lnTo>
                  <a:pt x="12313" y="11801"/>
                </a:lnTo>
                <a:lnTo>
                  <a:pt x="13116" y="11899"/>
                </a:lnTo>
                <a:lnTo>
                  <a:pt x="13919" y="12020"/>
                </a:lnTo>
                <a:lnTo>
                  <a:pt x="14600" y="12118"/>
                </a:lnTo>
                <a:lnTo>
                  <a:pt x="14941" y="12215"/>
                </a:lnTo>
                <a:lnTo>
                  <a:pt x="15257" y="12312"/>
                </a:lnTo>
                <a:lnTo>
                  <a:pt x="15354" y="12337"/>
                </a:lnTo>
                <a:lnTo>
                  <a:pt x="15452" y="12312"/>
                </a:lnTo>
                <a:lnTo>
                  <a:pt x="15525" y="12264"/>
                </a:lnTo>
                <a:lnTo>
                  <a:pt x="15598" y="12191"/>
                </a:lnTo>
                <a:lnTo>
                  <a:pt x="15622" y="12142"/>
                </a:lnTo>
                <a:lnTo>
                  <a:pt x="15671" y="12093"/>
                </a:lnTo>
                <a:lnTo>
                  <a:pt x="16011" y="10950"/>
                </a:lnTo>
                <a:lnTo>
                  <a:pt x="16352" y="9806"/>
                </a:lnTo>
                <a:lnTo>
                  <a:pt x="16401" y="9758"/>
                </a:lnTo>
                <a:lnTo>
                  <a:pt x="16425" y="9685"/>
                </a:lnTo>
                <a:lnTo>
                  <a:pt x="16449" y="9612"/>
                </a:lnTo>
                <a:lnTo>
                  <a:pt x="16425" y="9539"/>
                </a:lnTo>
                <a:lnTo>
                  <a:pt x="16863" y="8006"/>
                </a:lnTo>
                <a:lnTo>
                  <a:pt x="17009" y="7519"/>
                </a:lnTo>
                <a:lnTo>
                  <a:pt x="17106" y="7032"/>
                </a:lnTo>
                <a:lnTo>
                  <a:pt x="17325" y="6059"/>
                </a:lnTo>
                <a:lnTo>
                  <a:pt x="17422" y="5645"/>
                </a:lnTo>
                <a:lnTo>
                  <a:pt x="17544" y="5256"/>
                </a:lnTo>
                <a:lnTo>
                  <a:pt x="17836" y="4477"/>
                </a:lnTo>
                <a:lnTo>
                  <a:pt x="17982" y="4526"/>
                </a:lnTo>
                <a:lnTo>
                  <a:pt x="18274" y="4526"/>
                </a:lnTo>
                <a:lnTo>
                  <a:pt x="18420" y="4502"/>
                </a:lnTo>
                <a:lnTo>
                  <a:pt x="18566" y="4453"/>
                </a:lnTo>
                <a:lnTo>
                  <a:pt x="18688" y="4380"/>
                </a:lnTo>
                <a:lnTo>
                  <a:pt x="18809" y="4307"/>
                </a:lnTo>
                <a:lnTo>
                  <a:pt x="18907" y="4185"/>
                </a:lnTo>
                <a:lnTo>
                  <a:pt x="19004" y="4015"/>
                </a:lnTo>
                <a:lnTo>
                  <a:pt x="19077" y="3845"/>
                </a:lnTo>
                <a:lnTo>
                  <a:pt x="19101" y="3650"/>
                </a:lnTo>
                <a:lnTo>
                  <a:pt x="19126" y="3455"/>
                </a:lnTo>
                <a:lnTo>
                  <a:pt x="19101" y="3261"/>
                </a:lnTo>
                <a:lnTo>
                  <a:pt x="19077" y="3066"/>
                </a:lnTo>
                <a:lnTo>
                  <a:pt x="19004" y="2871"/>
                </a:lnTo>
                <a:lnTo>
                  <a:pt x="18931" y="2701"/>
                </a:lnTo>
                <a:lnTo>
                  <a:pt x="18809" y="2531"/>
                </a:lnTo>
                <a:lnTo>
                  <a:pt x="18639" y="2385"/>
                </a:lnTo>
                <a:lnTo>
                  <a:pt x="18444" y="2287"/>
                </a:lnTo>
                <a:lnTo>
                  <a:pt x="18250" y="2239"/>
                </a:lnTo>
                <a:lnTo>
                  <a:pt x="18055" y="2214"/>
                </a:lnTo>
                <a:lnTo>
                  <a:pt x="17836" y="2263"/>
                </a:lnTo>
                <a:lnTo>
                  <a:pt x="17739" y="2287"/>
                </a:lnTo>
                <a:lnTo>
                  <a:pt x="17641" y="2360"/>
                </a:lnTo>
                <a:lnTo>
                  <a:pt x="17568" y="2409"/>
                </a:lnTo>
                <a:lnTo>
                  <a:pt x="17495" y="2506"/>
                </a:lnTo>
                <a:lnTo>
                  <a:pt x="17447" y="2579"/>
                </a:lnTo>
                <a:lnTo>
                  <a:pt x="17447" y="2652"/>
                </a:lnTo>
                <a:lnTo>
                  <a:pt x="17301" y="2774"/>
                </a:lnTo>
                <a:lnTo>
                  <a:pt x="17179" y="2944"/>
                </a:lnTo>
                <a:lnTo>
                  <a:pt x="17106" y="3115"/>
                </a:lnTo>
                <a:lnTo>
                  <a:pt x="17057" y="3309"/>
                </a:lnTo>
                <a:lnTo>
                  <a:pt x="17033" y="3528"/>
                </a:lnTo>
                <a:lnTo>
                  <a:pt x="17057" y="3723"/>
                </a:lnTo>
                <a:lnTo>
                  <a:pt x="17106" y="3918"/>
                </a:lnTo>
                <a:lnTo>
                  <a:pt x="17203" y="4088"/>
                </a:lnTo>
                <a:lnTo>
                  <a:pt x="17252" y="4137"/>
                </a:lnTo>
                <a:lnTo>
                  <a:pt x="16522" y="4404"/>
                </a:lnTo>
                <a:lnTo>
                  <a:pt x="15768" y="4672"/>
                </a:lnTo>
                <a:lnTo>
                  <a:pt x="14235" y="5134"/>
                </a:lnTo>
                <a:lnTo>
                  <a:pt x="13870" y="5256"/>
                </a:lnTo>
                <a:lnTo>
                  <a:pt x="13481" y="5426"/>
                </a:lnTo>
                <a:lnTo>
                  <a:pt x="13116" y="5572"/>
                </a:lnTo>
                <a:lnTo>
                  <a:pt x="12726" y="5718"/>
                </a:lnTo>
                <a:lnTo>
                  <a:pt x="12532" y="5426"/>
                </a:lnTo>
                <a:lnTo>
                  <a:pt x="12337" y="5159"/>
                </a:lnTo>
                <a:lnTo>
                  <a:pt x="11923" y="4648"/>
                </a:lnTo>
                <a:lnTo>
                  <a:pt x="11485" y="4112"/>
                </a:lnTo>
                <a:lnTo>
                  <a:pt x="11072" y="3601"/>
                </a:lnTo>
                <a:lnTo>
                  <a:pt x="10853" y="3261"/>
                </a:lnTo>
                <a:lnTo>
                  <a:pt x="10585" y="2896"/>
                </a:lnTo>
                <a:lnTo>
                  <a:pt x="10415" y="2725"/>
                </a:lnTo>
                <a:lnTo>
                  <a:pt x="10269" y="2555"/>
                </a:lnTo>
                <a:lnTo>
                  <a:pt x="10098" y="2409"/>
                </a:lnTo>
                <a:lnTo>
                  <a:pt x="9904" y="2312"/>
                </a:lnTo>
                <a:lnTo>
                  <a:pt x="10025" y="2287"/>
                </a:lnTo>
                <a:lnTo>
                  <a:pt x="10147" y="2239"/>
                </a:lnTo>
                <a:lnTo>
                  <a:pt x="10269" y="2166"/>
                </a:lnTo>
                <a:lnTo>
                  <a:pt x="10366" y="2069"/>
                </a:lnTo>
                <a:lnTo>
                  <a:pt x="10488" y="1898"/>
                </a:lnTo>
                <a:lnTo>
                  <a:pt x="10561" y="1704"/>
                </a:lnTo>
                <a:lnTo>
                  <a:pt x="10609" y="1509"/>
                </a:lnTo>
                <a:lnTo>
                  <a:pt x="10634" y="1290"/>
                </a:lnTo>
                <a:lnTo>
                  <a:pt x="10609" y="1095"/>
                </a:lnTo>
                <a:lnTo>
                  <a:pt x="10585" y="876"/>
                </a:lnTo>
                <a:lnTo>
                  <a:pt x="10512" y="682"/>
                </a:lnTo>
                <a:lnTo>
                  <a:pt x="10439" y="511"/>
                </a:lnTo>
                <a:lnTo>
                  <a:pt x="10342" y="341"/>
                </a:lnTo>
                <a:lnTo>
                  <a:pt x="10196" y="195"/>
                </a:lnTo>
                <a:lnTo>
                  <a:pt x="10050" y="98"/>
                </a:lnTo>
                <a:lnTo>
                  <a:pt x="9855" y="25"/>
                </a:lnTo>
                <a:lnTo>
                  <a:pt x="97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7"/>
          <p:cNvSpPr/>
          <p:nvPr/>
        </p:nvSpPr>
        <p:spPr>
          <a:xfrm>
            <a:off x="4382678" y="1489711"/>
            <a:ext cx="385041" cy="389281"/>
          </a:xfrm>
          <a:custGeom>
            <a:avLst/>
            <a:gdLst/>
            <a:ahLst/>
            <a:cxnLst/>
            <a:rect l="l" t="t" r="r" b="b"/>
            <a:pathLst>
              <a:path w="17618" h="17812" extrusionOk="0">
                <a:moveTo>
                  <a:pt x="8785" y="3553"/>
                </a:moveTo>
                <a:lnTo>
                  <a:pt x="8931" y="3845"/>
                </a:lnTo>
                <a:lnTo>
                  <a:pt x="9052" y="4137"/>
                </a:lnTo>
                <a:lnTo>
                  <a:pt x="9223" y="4453"/>
                </a:lnTo>
                <a:lnTo>
                  <a:pt x="9198" y="4502"/>
                </a:lnTo>
                <a:lnTo>
                  <a:pt x="9198" y="4551"/>
                </a:lnTo>
                <a:lnTo>
                  <a:pt x="9223" y="4599"/>
                </a:lnTo>
                <a:lnTo>
                  <a:pt x="9247" y="4624"/>
                </a:lnTo>
                <a:lnTo>
                  <a:pt x="9393" y="4721"/>
                </a:lnTo>
                <a:lnTo>
                  <a:pt x="9539" y="4794"/>
                </a:lnTo>
                <a:lnTo>
                  <a:pt x="9685" y="4842"/>
                </a:lnTo>
                <a:lnTo>
                  <a:pt x="9855" y="4891"/>
                </a:lnTo>
                <a:lnTo>
                  <a:pt x="10220" y="4940"/>
                </a:lnTo>
                <a:lnTo>
                  <a:pt x="10561" y="4988"/>
                </a:lnTo>
                <a:lnTo>
                  <a:pt x="10366" y="5110"/>
                </a:lnTo>
                <a:lnTo>
                  <a:pt x="10172" y="5256"/>
                </a:lnTo>
                <a:lnTo>
                  <a:pt x="10001" y="5378"/>
                </a:lnTo>
                <a:lnTo>
                  <a:pt x="9831" y="5524"/>
                </a:lnTo>
                <a:lnTo>
                  <a:pt x="9734" y="5548"/>
                </a:lnTo>
                <a:lnTo>
                  <a:pt x="9661" y="5572"/>
                </a:lnTo>
                <a:lnTo>
                  <a:pt x="9612" y="5645"/>
                </a:lnTo>
                <a:lnTo>
                  <a:pt x="9588" y="5743"/>
                </a:lnTo>
                <a:lnTo>
                  <a:pt x="9588" y="5962"/>
                </a:lnTo>
                <a:lnTo>
                  <a:pt x="9636" y="6156"/>
                </a:lnTo>
                <a:lnTo>
                  <a:pt x="9758" y="6570"/>
                </a:lnTo>
                <a:lnTo>
                  <a:pt x="9831" y="6911"/>
                </a:lnTo>
                <a:lnTo>
                  <a:pt x="9831" y="6911"/>
                </a:lnTo>
                <a:lnTo>
                  <a:pt x="9466" y="6740"/>
                </a:lnTo>
                <a:lnTo>
                  <a:pt x="9125" y="6546"/>
                </a:lnTo>
                <a:lnTo>
                  <a:pt x="8979" y="6473"/>
                </a:lnTo>
                <a:lnTo>
                  <a:pt x="8785" y="6400"/>
                </a:lnTo>
                <a:lnTo>
                  <a:pt x="8687" y="6400"/>
                </a:lnTo>
                <a:lnTo>
                  <a:pt x="8614" y="6473"/>
                </a:lnTo>
                <a:lnTo>
                  <a:pt x="8444" y="6497"/>
                </a:lnTo>
                <a:lnTo>
                  <a:pt x="8274" y="6570"/>
                </a:lnTo>
                <a:lnTo>
                  <a:pt x="7957" y="6765"/>
                </a:lnTo>
                <a:lnTo>
                  <a:pt x="7592" y="6984"/>
                </a:lnTo>
                <a:lnTo>
                  <a:pt x="7714" y="6351"/>
                </a:lnTo>
                <a:lnTo>
                  <a:pt x="7787" y="6083"/>
                </a:lnTo>
                <a:lnTo>
                  <a:pt x="7836" y="6083"/>
                </a:lnTo>
                <a:lnTo>
                  <a:pt x="7909" y="6059"/>
                </a:lnTo>
                <a:lnTo>
                  <a:pt x="7957" y="6035"/>
                </a:lnTo>
                <a:lnTo>
                  <a:pt x="8006" y="5986"/>
                </a:lnTo>
                <a:lnTo>
                  <a:pt x="8030" y="5937"/>
                </a:lnTo>
                <a:lnTo>
                  <a:pt x="8030" y="5889"/>
                </a:lnTo>
                <a:lnTo>
                  <a:pt x="8030" y="5816"/>
                </a:lnTo>
                <a:lnTo>
                  <a:pt x="8006" y="5767"/>
                </a:lnTo>
                <a:lnTo>
                  <a:pt x="7860" y="5572"/>
                </a:lnTo>
                <a:lnTo>
                  <a:pt x="7690" y="5426"/>
                </a:lnTo>
                <a:lnTo>
                  <a:pt x="7300" y="5159"/>
                </a:lnTo>
                <a:lnTo>
                  <a:pt x="6960" y="4915"/>
                </a:lnTo>
                <a:lnTo>
                  <a:pt x="7057" y="4915"/>
                </a:lnTo>
                <a:lnTo>
                  <a:pt x="7325" y="4867"/>
                </a:lnTo>
                <a:lnTo>
                  <a:pt x="7592" y="4818"/>
                </a:lnTo>
                <a:lnTo>
                  <a:pt x="7884" y="4745"/>
                </a:lnTo>
                <a:lnTo>
                  <a:pt x="8006" y="4721"/>
                </a:lnTo>
                <a:lnTo>
                  <a:pt x="8128" y="4648"/>
                </a:lnTo>
                <a:lnTo>
                  <a:pt x="8201" y="4599"/>
                </a:lnTo>
                <a:lnTo>
                  <a:pt x="8225" y="4526"/>
                </a:lnTo>
                <a:lnTo>
                  <a:pt x="8298" y="4453"/>
                </a:lnTo>
                <a:lnTo>
                  <a:pt x="8371" y="4380"/>
                </a:lnTo>
                <a:lnTo>
                  <a:pt x="8493" y="4186"/>
                </a:lnTo>
                <a:lnTo>
                  <a:pt x="8663" y="3821"/>
                </a:lnTo>
                <a:lnTo>
                  <a:pt x="8785" y="3553"/>
                </a:lnTo>
                <a:close/>
                <a:moveTo>
                  <a:pt x="8712" y="3042"/>
                </a:moveTo>
                <a:lnTo>
                  <a:pt x="8614" y="3091"/>
                </a:lnTo>
                <a:lnTo>
                  <a:pt x="8541" y="3139"/>
                </a:lnTo>
                <a:lnTo>
                  <a:pt x="8468" y="3237"/>
                </a:lnTo>
                <a:lnTo>
                  <a:pt x="8347" y="3431"/>
                </a:lnTo>
                <a:lnTo>
                  <a:pt x="8274" y="3602"/>
                </a:lnTo>
                <a:lnTo>
                  <a:pt x="8152" y="3821"/>
                </a:lnTo>
                <a:lnTo>
                  <a:pt x="8006" y="4040"/>
                </a:lnTo>
                <a:lnTo>
                  <a:pt x="7909" y="4161"/>
                </a:lnTo>
                <a:lnTo>
                  <a:pt x="7860" y="4234"/>
                </a:lnTo>
                <a:lnTo>
                  <a:pt x="7811" y="4307"/>
                </a:lnTo>
                <a:lnTo>
                  <a:pt x="7617" y="4356"/>
                </a:lnTo>
                <a:lnTo>
                  <a:pt x="7398" y="4405"/>
                </a:lnTo>
                <a:lnTo>
                  <a:pt x="7008" y="4526"/>
                </a:lnTo>
                <a:lnTo>
                  <a:pt x="6643" y="4575"/>
                </a:lnTo>
                <a:lnTo>
                  <a:pt x="6546" y="4599"/>
                </a:lnTo>
                <a:lnTo>
                  <a:pt x="6449" y="4648"/>
                </a:lnTo>
                <a:lnTo>
                  <a:pt x="6400" y="4697"/>
                </a:lnTo>
                <a:lnTo>
                  <a:pt x="6376" y="4745"/>
                </a:lnTo>
                <a:lnTo>
                  <a:pt x="6400" y="4818"/>
                </a:lnTo>
                <a:lnTo>
                  <a:pt x="6449" y="4867"/>
                </a:lnTo>
                <a:lnTo>
                  <a:pt x="6449" y="4940"/>
                </a:lnTo>
                <a:lnTo>
                  <a:pt x="6497" y="5013"/>
                </a:lnTo>
                <a:lnTo>
                  <a:pt x="6619" y="5159"/>
                </a:lnTo>
                <a:lnTo>
                  <a:pt x="6741" y="5280"/>
                </a:lnTo>
                <a:lnTo>
                  <a:pt x="6887" y="5378"/>
                </a:lnTo>
                <a:lnTo>
                  <a:pt x="7495" y="5889"/>
                </a:lnTo>
                <a:lnTo>
                  <a:pt x="7446" y="5962"/>
                </a:lnTo>
                <a:lnTo>
                  <a:pt x="7398" y="6059"/>
                </a:lnTo>
                <a:lnTo>
                  <a:pt x="7325" y="6229"/>
                </a:lnTo>
                <a:lnTo>
                  <a:pt x="7179" y="6765"/>
                </a:lnTo>
                <a:lnTo>
                  <a:pt x="7057" y="7300"/>
                </a:lnTo>
                <a:lnTo>
                  <a:pt x="7057" y="7397"/>
                </a:lnTo>
                <a:lnTo>
                  <a:pt x="7106" y="7470"/>
                </a:lnTo>
                <a:lnTo>
                  <a:pt x="7154" y="7519"/>
                </a:lnTo>
                <a:lnTo>
                  <a:pt x="7203" y="7543"/>
                </a:lnTo>
                <a:lnTo>
                  <a:pt x="7276" y="7568"/>
                </a:lnTo>
                <a:lnTo>
                  <a:pt x="7349" y="7543"/>
                </a:lnTo>
                <a:lnTo>
                  <a:pt x="7422" y="7519"/>
                </a:lnTo>
                <a:lnTo>
                  <a:pt x="7471" y="7446"/>
                </a:lnTo>
                <a:lnTo>
                  <a:pt x="7617" y="7397"/>
                </a:lnTo>
                <a:lnTo>
                  <a:pt x="7763" y="7324"/>
                </a:lnTo>
                <a:lnTo>
                  <a:pt x="8030" y="7178"/>
                </a:lnTo>
                <a:lnTo>
                  <a:pt x="8371" y="7032"/>
                </a:lnTo>
                <a:lnTo>
                  <a:pt x="8541" y="6935"/>
                </a:lnTo>
                <a:lnTo>
                  <a:pt x="8712" y="6838"/>
                </a:lnTo>
                <a:lnTo>
                  <a:pt x="8736" y="6838"/>
                </a:lnTo>
                <a:lnTo>
                  <a:pt x="8833" y="6935"/>
                </a:lnTo>
                <a:lnTo>
                  <a:pt x="8955" y="7008"/>
                </a:lnTo>
                <a:lnTo>
                  <a:pt x="9174" y="7130"/>
                </a:lnTo>
                <a:lnTo>
                  <a:pt x="9369" y="7251"/>
                </a:lnTo>
                <a:lnTo>
                  <a:pt x="9612" y="7373"/>
                </a:lnTo>
                <a:lnTo>
                  <a:pt x="9855" y="7446"/>
                </a:lnTo>
                <a:lnTo>
                  <a:pt x="10074" y="7519"/>
                </a:lnTo>
                <a:lnTo>
                  <a:pt x="10147" y="7495"/>
                </a:lnTo>
                <a:lnTo>
                  <a:pt x="10220" y="7470"/>
                </a:lnTo>
                <a:lnTo>
                  <a:pt x="10269" y="7446"/>
                </a:lnTo>
                <a:lnTo>
                  <a:pt x="10293" y="7373"/>
                </a:lnTo>
                <a:lnTo>
                  <a:pt x="10293" y="7324"/>
                </a:lnTo>
                <a:lnTo>
                  <a:pt x="10293" y="7251"/>
                </a:lnTo>
                <a:lnTo>
                  <a:pt x="10293" y="7178"/>
                </a:lnTo>
                <a:lnTo>
                  <a:pt x="10245" y="7130"/>
                </a:lnTo>
                <a:lnTo>
                  <a:pt x="10269" y="7032"/>
                </a:lnTo>
                <a:lnTo>
                  <a:pt x="10269" y="6935"/>
                </a:lnTo>
                <a:lnTo>
                  <a:pt x="10245" y="6716"/>
                </a:lnTo>
                <a:lnTo>
                  <a:pt x="10196" y="6497"/>
                </a:lnTo>
                <a:lnTo>
                  <a:pt x="10123" y="6278"/>
                </a:lnTo>
                <a:lnTo>
                  <a:pt x="10074" y="6059"/>
                </a:lnTo>
                <a:lnTo>
                  <a:pt x="10050" y="5840"/>
                </a:lnTo>
                <a:lnTo>
                  <a:pt x="10293" y="5694"/>
                </a:lnTo>
                <a:lnTo>
                  <a:pt x="10537" y="5524"/>
                </a:lnTo>
                <a:lnTo>
                  <a:pt x="10683" y="5426"/>
                </a:lnTo>
                <a:lnTo>
                  <a:pt x="10829" y="5305"/>
                </a:lnTo>
                <a:lnTo>
                  <a:pt x="10975" y="5183"/>
                </a:lnTo>
                <a:lnTo>
                  <a:pt x="11096" y="5037"/>
                </a:lnTo>
                <a:lnTo>
                  <a:pt x="11121" y="4940"/>
                </a:lnTo>
                <a:lnTo>
                  <a:pt x="11096" y="4842"/>
                </a:lnTo>
                <a:lnTo>
                  <a:pt x="11121" y="4745"/>
                </a:lnTo>
                <a:lnTo>
                  <a:pt x="11072" y="4648"/>
                </a:lnTo>
                <a:lnTo>
                  <a:pt x="10999" y="4551"/>
                </a:lnTo>
                <a:lnTo>
                  <a:pt x="10950" y="4526"/>
                </a:lnTo>
                <a:lnTo>
                  <a:pt x="10877" y="4526"/>
                </a:lnTo>
                <a:lnTo>
                  <a:pt x="10610" y="4502"/>
                </a:lnTo>
                <a:lnTo>
                  <a:pt x="10318" y="4453"/>
                </a:lnTo>
                <a:lnTo>
                  <a:pt x="10026" y="4429"/>
                </a:lnTo>
                <a:lnTo>
                  <a:pt x="9734" y="4380"/>
                </a:lnTo>
                <a:lnTo>
                  <a:pt x="9709" y="4283"/>
                </a:lnTo>
                <a:lnTo>
                  <a:pt x="9490" y="3942"/>
                </a:lnTo>
                <a:lnTo>
                  <a:pt x="9296" y="3602"/>
                </a:lnTo>
                <a:lnTo>
                  <a:pt x="9150" y="3334"/>
                </a:lnTo>
                <a:lnTo>
                  <a:pt x="9052" y="3212"/>
                </a:lnTo>
                <a:lnTo>
                  <a:pt x="8979" y="3164"/>
                </a:lnTo>
                <a:lnTo>
                  <a:pt x="8906" y="3139"/>
                </a:lnTo>
                <a:lnTo>
                  <a:pt x="8882" y="3139"/>
                </a:lnTo>
                <a:lnTo>
                  <a:pt x="8858" y="3091"/>
                </a:lnTo>
                <a:lnTo>
                  <a:pt x="8785" y="3066"/>
                </a:lnTo>
                <a:lnTo>
                  <a:pt x="8712" y="3042"/>
                </a:lnTo>
                <a:close/>
                <a:moveTo>
                  <a:pt x="14430" y="2507"/>
                </a:moveTo>
                <a:lnTo>
                  <a:pt x="14576" y="2531"/>
                </a:lnTo>
                <a:lnTo>
                  <a:pt x="14868" y="2531"/>
                </a:lnTo>
                <a:lnTo>
                  <a:pt x="15403" y="2580"/>
                </a:lnTo>
                <a:lnTo>
                  <a:pt x="15695" y="2604"/>
                </a:lnTo>
                <a:lnTo>
                  <a:pt x="15987" y="2604"/>
                </a:lnTo>
                <a:lnTo>
                  <a:pt x="15890" y="2945"/>
                </a:lnTo>
                <a:lnTo>
                  <a:pt x="15865" y="3310"/>
                </a:lnTo>
                <a:lnTo>
                  <a:pt x="15817" y="3675"/>
                </a:lnTo>
                <a:lnTo>
                  <a:pt x="15768" y="4015"/>
                </a:lnTo>
                <a:lnTo>
                  <a:pt x="15671" y="4599"/>
                </a:lnTo>
                <a:lnTo>
                  <a:pt x="15500" y="5159"/>
                </a:lnTo>
                <a:lnTo>
                  <a:pt x="15306" y="5718"/>
                </a:lnTo>
                <a:lnTo>
                  <a:pt x="15184" y="5986"/>
                </a:lnTo>
                <a:lnTo>
                  <a:pt x="15062" y="6254"/>
                </a:lnTo>
                <a:lnTo>
                  <a:pt x="14843" y="6594"/>
                </a:lnTo>
                <a:lnTo>
                  <a:pt x="14576" y="6935"/>
                </a:lnTo>
                <a:lnTo>
                  <a:pt x="14308" y="7227"/>
                </a:lnTo>
                <a:lnTo>
                  <a:pt x="14040" y="7543"/>
                </a:lnTo>
                <a:lnTo>
                  <a:pt x="13700" y="7860"/>
                </a:lnTo>
                <a:lnTo>
                  <a:pt x="13335" y="8127"/>
                </a:lnTo>
                <a:lnTo>
                  <a:pt x="13286" y="8152"/>
                </a:lnTo>
                <a:lnTo>
                  <a:pt x="13408" y="7641"/>
                </a:lnTo>
                <a:lnTo>
                  <a:pt x="13529" y="7251"/>
                </a:lnTo>
                <a:lnTo>
                  <a:pt x="13602" y="6862"/>
                </a:lnTo>
                <a:lnTo>
                  <a:pt x="13724" y="6059"/>
                </a:lnTo>
                <a:lnTo>
                  <a:pt x="13748" y="5937"/>
                </a:lnTo>
                <a:lnTo>
                  <a:pt x="13992" y="4624"/>
                </a:lnTo>
                <a:lnTo>
                  <a:pt x="14089" y="4088"/>
                </a:lnTo>
                <a:lnTo>
                  <a:pt x="14186" y="3553"/>
                </a:lnTo>
                <a:lnTo>
                  <a:pt x="14259" y="3018"/>
                </a:lnTo>
                <a:lnTo>
                  <a:pt x="14284" y="2507"/>
                </a:lnTo>
                <a:close/>
                <a:moveTo>
                  <a:pt x="2118" y="2482"/>
                </a:moveTo>
                <a:lnTo>
                  <a:pt x="2677" y="2507"/>
                </a:lnTo>
                <a:lnTo>
                  <a:pt x="3261" y="2555"/>
                </a:lnTo>
                <a:lnTo>
                  <a:pt x="3213" y="2750"/>
                </a:lnTo>
                <a:lnTo>
                  <a:pt x="3213" y="2945"/>
                </a:lnTo>
                <a:lnTo>
                  <a:pt x="3237" y="3310"/>
                </a:lnTo>
                <a:lnTo>
                  <a:pt x="3286" y="3699"/>
                </a:lnTo>
                <a:lnTo>
                  <a:pt x="3334" y="4064"/>
                </a:lnTo>
                <a:lnTo>
                  <a:pt x="3456" y="4842"/>
                </a:lnTo>
                <a:lnTo>
                  <a:pt x="3529" y="5305"/>
                </a:lnTo>
                <a:lnTo>
                  <a:pt x="3602" y="5791"/>
                </a:lnTo>
                <a:lnTo>
                  <a:pt x="3699" y="6254"/>
                </a:lnTo>
                <a:lnTo>
                  <a:pt x="3845" y="6716"/>
                </a:lnTo>
                <a:lnTo>
                  <a:pt x="3991" y="7154"/>
                </a:lnTo>
                <a:lnTo>
                  <a:pt x="4162" y="7592"/>
                </a:lnTo>
                <a:lnTo>
                  <a:pt x="4381" y="8030"/>
                </a:lnTo>
                <a:lnTo>
                  <a:pt x="4600" y="8444"/>
                </a:lnTo>
                <a:lnTo>
                  <a:pt x="4381" y="8346"/>
                </a:lnTo>
                <a:lnTo>
                  <a:pt x="4162" y="8225"/>
                </a:lnTo>
                <a:lnTo>
                  <a:pt x="3967" y="8103"/>
                </a:lnTo>
                <a:lnTo>
                  <a:pt x="3772" y="7933"/>
                </a:lnTo>
                <a:lnTo>
                  <a:pt x="3602" y="7762"/>
                </a:lnTo>
                <a:lnTo>
                  <a:pt x="3407" y="7568"/>
                </a:lnTo>
                <a:lnTo>
                  <a:pt x="3091" y="7130"/>
                </a:lnTo>
                <a:lnTo>
                  <a:pt x="2823" y="6692"/>
                </a:lnTo>
                <a:lnTo>
                  <a:pt x="2580" y="6229"/>
                </a:lnTo>
                <a:lnTo>
                  <a:pt x="2385" y="5767"/>
                </a:lnTo>
                <a:lnTo>
                  <a:pt x="2191" y="5305"/>
                </a:lnTo>
                <a:lnTo>
                  <a:pt x="1947" y="4624"/>
                </a:lnTo>
                <a:lnTo>
                  <a:pt x="1728" y="3918"/>
                </a:lnTo>
                <a:lnTo>
                  <a:pt x="1607" y="3480"/>
                </a:lnTo>
                <a:lnTo>
                  <a:pt x="1534" y="3042"/>
                </a:lnTo>
                <a:lnTo>
                  <a:pt x="1534" y="2920"/>
                </a:lnTo>
                <a:lnTo>
                  <a:pt x="1534" y="2799"/>
                </a:lnTo>
                <a:lnTo>
                  <a:pt x="1558" y="2677"/>
                </a:lnTo>
                <a:lnTo>
                  <a:pt x="1534" y="2555"/>
                </a:lnTo>
                <a:lnTo>
                  <a:pt x="1850" y="2507"/>
                </a:lnTo>
                <a:lnTo>
                  <a:pt x="2118" y="2482"/>
                </a:lnTo>
                <a:close/>
                <a:moveTo>
                  <a:pt x="1850" y="1996"/>
                </a:moveTo>
                <a:lnTo>
                  <a:pt x="1558" y="2044"/>
                </a:lnTo>
                <a:lnTo>
                  <a:pt x="1412" y="2069"/>
                </a:lnTo>
                <a:lnTo>
                  <a:pt x="1290" y="2142"/>
                </a:lnTo>
                <a:lnTo>
                  <a:pt x="1193" y="2215"/>
                </a:lnTo>
                <a:lnTo>
                  <a:pt x="1120" y="2336"/>
                </a:lnTo>
                <a:lnTo>
                  <a:pt x="1120" y="2409"/>
                </a:lnTo>
                <a:lnTo>
                  <a:pt x="1169" y="2482"/>
                </a:lnTo>
                <a:lnTo>
                  <a:pt x="1096" y="2604"/>
                </a:lnTo>
                <a:lnTo>
                  <a:pt x="1047" y="2750"/>
                </a:lnTo>
                <a:lnTo>
                  <a:pt x="1023" y="2945"/>
                </a:lnTo>
                <a:lnTo>
                  <a:pt x="1023" y="3139"/>
                </a:lnTo>
                <a:lnTo>
                  <a:pt x="1047" y="3358"/>
                </a:lnTo>
                <a:lnTo>
                  <a:pt x="1071" y="3577"/>
                </a:lnTo>
                <a:lnTo>
                  <a:pt x="1193" y="4064"/>
                </a:lnTo>
                <a:lnTo>
                  <a:pt x="1363" y="4551"/>
                </a:lnTo>
                <a:lnTo>
                  <a:pt x="1509" y="4988"/>
                </a:lnTo>
                <a:lnTo>
                  <a:pt x="1753" y="5597"/>
                </a:lnTo>
                <a:lnTo>
                  <a:pt x="1972" y="6132"/>
                </a:lnTo>
                <a:lnTo>
                  <a:pt x="2215" y="6692"/>
                </a:lnTo>
                <a:lnTo>
                  <a:pt x="2531" y="7227"/>
                </a:lnTo>
                <a:lnTo>
                  <a:pt x="2726" y="7495"/>
                </a:lnTo>
                <a:lnTo>
                  <a:pt x="2896" y="7762"/>
                </a:lnTo>
                <a:lnTo>
                  <a:pt x="3115" y="7981"/>
                </a:lnTo>
                <a:lnTo>
                  <a:pt x="3334" y="8200"/>
                </a:lnTo>
                <a:lnTo>
                  <a:pt x="3553" y="8395"/>
                </a:lnTo>
                <a:lnTo>
                  <a:pt x="3797" y="8565"/>
                </a:lnTo>
                <a:lnTo>
                  <a:pt x="4064" y="8711"/>
                </a:lnTo>
                <a:lnTo>
                  <a:pt x="4332" y="8833"/>
                </a:lnTo>
                <a:lnTo>
                  <a:pt x="4624" y="8882"/>
                </a:lnTo>
                <a:lnTo>
                  <a:pt x="4916" y="8930"/>
                </a:lnTo>
                <a:lnTo>
                  <a:pt x="4964" y="8906"/>
                </a:lnTo>
                <a:lnTo>
                  <a:pt x="5013" y="8906"/>
                </a:lnTo>
                <a:lnTo>
                  <a:pt x="5062" y="8833"/>
                </a:lnTo>
                <a:lnTo>
                  <a:pt x="5110" y="8736"/>
                </a:lnTo>
                <a:lnTo>
                  <a:pt x="5086" y="8663"/>
                </a:lnTo>
                <a:lnTo>
                  <a:pt x="5110" y="8590"/>
                </a:lnTo>
                <a:lnTo>
                  <a:pt x="5135" y="8492"/>
                </a:lnTo>
                <a:lnTo>
                  <a:pt x="5110" y="8322"/>
                </a:lnTo>
                <a:lnTo>
                  <a:pt x="5037" y="8152"/>
                </a:lnTo>
                <a:lnTo>
                  <a:pt x="4940" y="7957"/>
                </a:lnTo>
                <a:lnTo>
                  <a:pt x="4721" y="7568"/>
                </a:lnTo>
                <a:lnTo>
                  <a:pt x="4527" y="7276"/>
                </a:lnTo>
                <a:lnTo>
                  <a:pt x="4405" y="7032"/>
                </a:lnTo>
                <a:lnTo>
                  <a:pt x="4283" y="6740"/>
                </a:lnTo>
                <a:lnTo>
                  <a:pt x="4186" y="6448"/>
                </a:lnTo>
                <a:lnTo>
                  <a:pt x="4113" y="6156"/>
                </a:lnTo>
                <a:lnTo>
                  <a:pt x="4040" y="5864"/>
                </a:lnTo>
                <a:lnTo>
                  <a:pt x="3991" y="5572"/>
                </a:lnTo>
                <a:lnTo>
                  <a:pt x="3918" y="4964"/>
                </a:lnTo>
                <a:lnTo>
                  <a:pt x="3894" y="4672"/>
                </a:lnTo>
                <a:lnTo>
                  <a:pt x="3845" y="4380"/>
                </a:lnTo>
                <a:lnTo>
                  <a:pt x="3724" y="3796"/>
                </a:lnTo>
                <a:lnTo>
                  <a:pt x="3651" y="3480"/>
                </a:lnTo>
                <a:lnTo>
                  <a:pt x="3626" y="3188"/>
                </a:lnTo>
                <a:lnTo>
                  <a:pt x="3602" y="2896"/>
                </a:lnTo>
                <a:lnTo>
                  <a:pt x="3602" y="2580"/>
                </a:lnTo>
                <a:lnTo>
                  <a:pt x="3699" y="2555"/>
                </a:lnTo>
                <a:lnTo>
                  <a:pt x="3748" y="2507"/>
                </a:lnTo>
                <a:lnTo>
                  <a:pt x="3797" y="2409"/>
                </a:lnTo>
                <a:lnTo>
                  <a:pt x="3821" y="2336"/>
                </a:lnTo>
                <a:lnTo>
                  <a:pt x="3821" y="2263"/>
                </a:lnTo>
                <a:lnTo>
                  <a:pt x="3797" y="2190"/>
                </a:lnTo>
                <a:lnTo>
                  <a:pt x="3724" y="2117"/>
                </a:lnTo>
                <a:lnTo>
                  <a:pt x="3651" y="2093"/>
                </a:lnTo>
                <a:lnTo>
                  <a:pt x="2872" y="2020"/>
                </a:lnTo>
                <a:lnTo>
                  <a:pt x="2507" y="1996"/>
                </a:lnTo>
                <a:close/>
                <a:moveTo>
                  <a:pt x="16425" y="1558"/>
                </a:moveTo>
                <a:lnTo>
                  <a:pt x="16522" y="1582"/>
                </a:lnTo>
                <a:lnTo>
                  <a:pt x="16717" y="1679"/>
                </a:lnTo>
                <a:lnTo>
                  <a:pt x="16839" y="1801"/>
                </a:lnTo>
                <a:lnTo>
                  <a:pt x="16960" y="1971"/>
                </a:lnTo>
                <a:lnTo>
                  <a:pt x="17033" y="2166"/>
                </a:lnTo>
                <a:lnTo>
                  <a:pt x="17106" y="2385"/>
                </a:lnTo>
                <a:lnTo>
                  <a:pt x="17131" y="2628"/>
                </a:lnTo>
                <a:lnTo>
                  <a:pt x="17155" y="2872"/>
                </a:lnTo>
                <a:lnTo>
                  <a:pt x="17131" y="3407"/>
                </a:lnTo>
                <a:lnTo>
                  <a:pt x="17058" y="3918"/>
                </a:lnTo>
                <a:lnTo>
                  <a:pt x="16985" y="4356"/>
                </a:lnTo>
                <a:lnTo>
                  <a:pt x="16936" y="4672"/>
                </a:lnTo>
                <a:lnTo>
                  <a:pt x="16814" y="5134"/>
                </a:lnTo>
                <a:lnTo>
                  <a:pt x="16668" y="5572"/>
                </a:lnTo>
                <a:lnTo>
                  <a:pt x="16498" y="6010"/>
                </a:lnTo>
                <a:lnTo>
                  <a:pt x="16279" y="6424"/>
                </a:lnTo>
                <a:lnTo>
                  <a:pt x="16060" y="6838"/>
                </a:lnTo>
                <a:lnTo>
                  <a:pt x="15792" y="7227"/>
                </a:lnTo>
                <a:lnTo>
                  <a:pt x="15525" y="7592"/>
                </a:lnTo>
                <a:lnTo>
                  <a:pt x="15233" y="7957"/>
                </a:lnTo>
                <a:lnTo>
                  <a:pt x="15062" y="8127"/>
                </a:lnTo>
                <a:lnTo>
                  <a:pt x="14892" y="8298"/>
                </a:lnTo>
                <a:lnTo>
                  <a:pt x="14503" y="8614"/>
                </a:lnTo>
                <a:lnTo>
                  <a:pt x="14089" y="8906"/>
                </a:lnTo>
                <a:lnTo>
                  <a:pt x="13675" y="9149"/>
                </a:lnTo>
                <a:lnTo>
                  <a:pt x="13456" y="9247"/>
                </a:lnTo>
                <a:lnTo>
                  <a:pt x="13262" y="9320"/>
                </a:lnTo>
                <a:lnTo>
                  <a:pt x="12824" y="9441"/>
                </a:lnTo>
                <a:lnTo>
                  <a:pt x="12970" y="9076"/>
                </a:lnTo>
                <a:lnTo>
                  <a:pt x="13091" y="8760"/>
                </a:lnTo>
                <a:lnTo>
                  <a:pt x="13237" y="8711"/>
                </a:lnTo>
                <a:lnTo>
                  <a:pt x="13359" y="8663"/>
                </a:lnTo>
                <a:lnTo>
                  <a:pt x="13627" y="8492"/>
                </a:lnTo>
                <a:lnTo>
                  <a:pt x="13870" y="8298"/>
                </a:lnTo>
                <a:lnTo>
                  <a:pt x="14089" y="8127"/>
                </a:lnTo>
                <a:lnTo>
                  <a:pt x="14430" y="7787"/>
                </a:lnTo>
                <a:lnTo>
                  <a:pt x="14746" y="7446"/>
                </a:lnTo>
                <a:lnTo>
                  <a:pt x="15062" y="7057"/>
                </a:lnTo>
                <a:lnTo>
                  <a:pt x="15330" y="6667"/>
                </a:lnTo>
                <a:lnTo>
                  <a:pt x="15500" y="6424"/>
                </a:lnTo>
                <a:lnTo>
                  <a:pt x="15622" y="6156"/>
                </a:lnTo>
                <a:lnTo>
                  <a:pt x="15744" y="5889"/>
                </a:lnTo>
                <a:lnTo>
                  <a:pt x="15841" y="5597"/>
                </a:lnTo>
                <a:lnTo>
                  <a:pt x="16011" y="5013"/>
                </a:lnTo>
                <a:lnTo>
                  <a:pt x="16133" y="4429"/>
                </a:lnTo>
                <a:lnTo>
                  <a:pt x="16255" y="3894"/>
                </a:lnTo>
                <a:lnTo>
                  <a:pt x="16328" y="3334"/>
                </a:lnTo>
                <a:lnTo>
                  <a:pt x="16401" y="2896"/>
                </a:lnTo>
                <a:lnTo>
                  <a:pt x="16425" y="2677"/>
                </a:lnTo>
                <a:lnTo>
                  <a:pt x="16425" y="2580"/>
                </a:lnTo>
                <a:lnTo>
                  <a:pt x="16425" y="2482"/>
                </a:lnTo>
                <a:lnTo>
                  <a:pt x="16449" y="2409"/>
                </a:lnTo>
                <a:lnTo>
                  <a:pt x="16449" y="2336"/>
                </a:lnTo>
                <a:lnTo>
                  <a:pt x="16425" y="2288"/>
                </a:lnTo>
                <a:lnTo>
                  <a:pt x="16376" y="2215"/>
                </a:lnTo>
                <a:lnTo>
                  <a:pt x="16230" y="2166"/>
                </a:lnTo>
                <a:lnTo>
                  <a:pt x="16060" y="2117"/>
                </a:lnTo>
                <a:lnTo>
                  <a:pt x="15890" y="2093"/>
                </a:lnTo>
                <a:lnTo>
                  <a:pt x="15719" y="2069"/>
                </a:lnTo>
                <a:lnTo>
                  <a:pt x="14624" y="2069"/>
                </a:lnTo>
                <a:lnTo>
                  <a:pt x="14430" y="2093"/>
                </a:lnTo>
                <a:lnTo>
                  <a:pt x="14259" y="2142"/>
                </a:lnTo>
                <a:lnTo>
                  <a:pt x="14235" y="1606"/>
                </a:lnTo>
                <a:lnTo>
                  <a:pt x="14478" y="1679"/>
                </a:lnTo>
                <a:lnTo>
                  <a:pt x="14746" y="1704"/>
                </a:lnTo>
                <a:lnTo>
                  <a:pt x="15014" y="1679"/>
                </a:lnTo>
                <a:lnTo>
                  <a:pt x="15281" y="1655"/>
                </a:lnTo>
                <a:lnTo>
                  <a:pt x="15817" y="1582"/>
                </a:lnTo>
                <a:lnTo>
                  <a:pt x="16060" y="1558"/>
                </a:lnTo>
                <a:close/>
                <a:moveTo>
                  <a:pt x="12556" y="463"/>
                </a:moveTo>
                <a:lnTo>
                  <a:pt x="12337" y="536"/>
                </a:lnTo>
                <a:lnTo>
                  <a:pt x="12118" y="633"/>
                </a:lnTo>
                <a:lnTo>
                  <a:pt x="11948" y="755"/>
                </a:lnTo>
                <a:lnTo>
                  <a:pt x="11875" y="828"/>
                </a:lnTo>
                <a:lnTo>
                  <a:pt x="11826" y="925"/>
                </a:lnTo>
                <a:lnTo>
                  <a:pt x="11826" y="949"/>
                </a:lnTo>
                <a:lnTo>
                  <a:pt x="11851" y="974"/>
                </a:lnTo>
                <a:lnTo>
                  <a:pt x="12921" y="682"/>
                </a:lnTo>
                <a:lnTo>
                  <a:pt x="13505" y="560"/>
                </a:lnTo>
                <a:lnTo>
                  <a:pt x="13700" y="536"/>
                </a:lnTo>
                <a:lnTo>
                  <a:pt x="13797" y="536"/>
                </a:lnTo>
                <a:lnTo>
                  <a:pt x="13894" y="511"/>
                </a:lnTo>
                <a:lnTo>
                  <a:pt x="13894" y="511"/>
                </a:lnTo>
                <a:lnTo>
                  <a:pt x="13870" y="682"/>
                </a:lnTo>
                <a:lnTo>
                  <a:pt x="13748" y="730"/>
                </a:lnTo>
                <a:lnTo>
                  <a:pt x="13627" y="779"/>
                </a:lnTo>
                <a:lnTo>
                  <a:pt x="13383" y="876"/>
                </a:lnTo>
                <a:lnTo>
                  <a:pt x="13018" y="1022"/>
                </a:lnTo>
                <a:lnTo>
                  <a:pt x="12654" y="1144"/>
                </a:lnTo>
                <a:lnTo>
                  <a:pt x="12289" y="1266"/>
                </a:lnTo>
                <a:lnTo>
                  <a:pt x="11948" y="1412"/>
                </a:lnTo>
                <a:lnTo>
                  <a:pt x="11924" y="1436"/>
                </a:lnTo>
                <a:lnTo>
                  <a:pt x="11924" y="1460"/>
                </a:lnTo>
                <a:lnTo>
                  <a:pt x="11924" y="1485"/>
                </a:lnTo>
                <a:lnTo>
                  <a:pt x="12337" y="1485"/>
                </a:lnTo>
                <a:lnTo>
                  <a:pt x="12751" y="1412"/>
                </a:lnTo>
                <a:lnTo>
                  <a:pt x="13140" y="1314"/>
                </a:lnTo>
                <a:lnTo>
                  <a:pt x="13505" y="1193"/>
                </a:lnTo>
                <a:lnTo>
                  <a:pt x="13651" y="1120"/>
                </a:lnTo>
                <a:lnTo>
                  <a:pt x="13870" y="1047"/>
                </a:lnTo>
                <a:lnTo>
                  <a:pt x="13870" y="1047"/>
                </a:lnTo>
                <a:lnTo>
                  <a:pt x="13821" y="1290"/>
                </a:lnTo>
                <a:lnTo>
                  <a:pt x="13821" y="1339"/>
                </a:lnTo>
                <a:lnTo>
                  <a:pt x="13529" y="1387"/>
                </a:lnTo>
                <a:lnTo>
                  <a:pt x="13262" y="1460"/>
                </a:lnTo>
                <a:lnTo>
                  <a:pt x="12970" y="1558"/>
                </a:lnTo>
                <a:lnTo>
                  <a:pt x="12702" y="1631"/>
                </a:lnTo>
                <a:lnTo>
                  <a:pt x="12508" y="1679"/>
                </a:lnTo>
                <a:lnTo>
                  <a:pt x="12264" y="1728"/>
                </a:lnTo>
                <a:lnTo>
                  <a:pt x="12143" y="1777"/>
                </a:lnTo>
                <a:lnTo>
                  <a:pt x="12045" y="1825"/>
                </a:lnTo>
                <a:lnTo>
                  <a:pt x="11972" y="1898"/>
                </a:lnTo>
                <a:lnTo>
                  <a:pt x="11924" y="1971"/>
                </a:lnTo>
                <a:lnTo>
                  <a:pt x="11948" y="1996"/>
                </a:lnTo>
                <a:lnTo>
                  <a:pt x="12021" y="2069"/>
                </a:lnTo>
                <a:lnTo>
                  <a:pt x="12118" y="2093"/>
                </a:lnTo>
                <a:lnTo>
                  <a:pt x="12240" y="2093"/>
                </a:lnTo>
                <a:lnTo>
                  <a:pt x="12362" y="2069"/>
                </a:lnTo>
                <a:lnTo>
                  <a:pt x="12605" y="2020"/>
                </a:lnTo>
                <a:lnTo>
                  <a:pt x="12800" y="1971"/>
                </a:lnTo>
                <a:lnTo>
                  <a:pt x="13335" y="1874"/>
                </a:lnTo>
                <a:lnTo>
                  <a:pt x="13602" y="1801"/>
                </a:lnTo>
                <a:lnTo>
                  <a:pt x="13870" y="1704"/>
                </a:lnTo>
                <a:lnTo>
                  <a:pt x="13821" y="2020"/>
                </a:lnTo>
                <a:lnTo>
                  <a:pt x="13773" y="1996"/>
                </a:lnTo>
                <a:lnTo>
                  <a:pt x="13748" y="1971"/>
                </a:lnTo>
                <a:lnTo>
                  <a:pt x="13529" y="1971"/>
                </a:lnTo>
                <a:lnTo>
                  <a:pt x="13310" y="2069"/>
                </a:lnTo>
                <a:lnTo>
                  <a:pt x="12921" y="2263"/>
                </a:lnTo>
                <a:lnTo>
                  <a:pt x="12508" y="2458"/>
                </a:lnTo>
                <a:lnTo>
                  <a:pt x="12313" y="2604"/>
                </a:lnTo>
                <a:lnTo>
                  <a:pt x="12216" y="2677"/>
                </a:lnTo>
                <a:lnTo>
                  <a:pt x="12143" y="2750"/>
                </a:lnTo>
                <a:lnTo>
                  <a:pt x="12143" y="2774"/>
                </a:lnTo>
                <a:lnTo>
                  <a:pt x="12362" y="2774"/>
                </a:lnTo>
                <a:lnTo>
                  <a:pt x="12581" y="2701"/>
                </a:lnTo>
                <a:lnTo>
                  <a:pt x="12970" y="2555"/>
                </a:lnTo>
                <a:lnTo>
                  <a:pt x="13408" y="2409"/>
                </a:lnTo>
                <a:lnTo>
                  <a:pt x="13627" y="2312"/>
                </a:lnTo>
                <a:lnTo>
                  <a:pt x="13797" y="2215"/>
                </a:lnTo>
                <a:lnTo>
                  <a:pt x="13797" y="2458"/>
                </a:lnTo>
                <a:lnTo>
                  <a:pt x="13602" y="2531"/>
                </a:lnTo>
                <a:lnTo>
                  <a:pt x="13432" y="2604"/>
                </a:lnTo>
                <a:lnTo>
                  <a:pt x="13091" y="2774"/>
                </a:lnTo>
                <a:lnTo>
                  <a:pt x="12581" y="3018"/>
                </a:lnTo>
                <a:lnTo>
                  <a:pt x="12313" y="3164"/>
                </a:lnTo>
                <a:lnTo>
                  <a:pt x="12094" y="3358"/>
                </a:lnTo>
                <a:lnTo>
                  <a:pt x="12118" y="3383"/>
                </a:lnTo>
                <a:lnTo>
                  <a:pt x="12240" y="3383"/>
                </a:lnTo>
                <a:lnTo>
                  <a:pt x="12386" y="3358"/>
                </a:lnTo>
                <a:lnTo>
                  <a:pt x="12678" y="3261"/>
                </a:lnTo>
                <a:lnTo>
                  <a:pt x="13213" y="3042"/>
                </a:lnTo>
                <a:lnTo>
                  <a:pt x="13481" y="2945"/>
                </a:lnTo>
                <a:lnTo>
                  <a:pt x="13627" y="2896"/>
                </a:lnTo>
                <a:lnTo>
                  <a:pt x="13773" y="2823"/>
                </a:lnTo>
                <a:lnTo>
                  <a:pt x="13773" y="3164"/>
                </a:lnTo>
                <a:lnTo>
                  <a:pt x="13748" y="3285"/>
                </a:lnTo>
                <a:lnTo>
                  <a:pt x="13602" y="3285"/>
                </a:lnTo>
                <a:lnTo>
                  <a:pt x="13432" y="3358"/>
                </a:lnTo>
                <a:lnTo>
                  <a:pt x="13140" y="3529"/>
                </a:lnTo>
                <a:lnTo>
                  <a:pt x="12727" y="3748"/>
                </a:lnTo>
                <a:lnTo>
                  <a:pt x="12508" y="3894"/>
                </a:lnTo>
                <a:lnTo>
                  <a:pt x="12337" y="4040"/>
                </a:lnTo>
                <a:lnTo>
                  <a:pt x="12313" y="4064"/>
                </a:lnTo>
                <a:lnTo>
                  <a:pt x="12362" y="4064"/>
                </a:lnTo>
                <a:lnTo>
                  <a:pt x="12556" y="4015"/>
                </a:lnTo>
                <a:lnTo>
                  <a:pt x="12775" y="3942"/>
                </a:lnTo>
                <a:lnTo>
                  <a:pt x="13164" y="3748"/>
                </a:lnTo>
                <a:lnTo>
                  <a:pt x="13456" y="3650"/>
                </a:lnTo>
                <a:lnTo>
                  <a:pt x="13602" y="3577"/>
                </a:lnTo>
                <a:lnTo>
                  <a:pt x="13748" y="3480"/>
                </a:lnTo>
                <a:lnTo>
                  <a:pt x="13700" y="3796"/>
                </a:lnTo>
                <a:lnTo>
                  <a:pt x="13627" y="3772"/>
                </a:lnTo>
                <a:lnTo>
                  <a:pt x="13554" y="3796"/>
                </a:lnTo>
                <a:lnTo>
                  <a:pt x="13189" y="3967"/>
                </a:lnTo>
                <a:lnTo>
                  <a:pt x="12824" y="4137"/>
                </a:lnTo>
                <a:lnTo>
                  <a:pt x="12459" y="4332"/>
                </a:lnTo>
                <a:lnTo>
                  <a:pt x="12289" y="4453"/>
                </a:lnTo>
                <a:lnTo>
                  <a:pt x="12143" y="4575"/>
                </a:lnTo>
                <a:lnTo>
                  <a:pt x="12118" y="4624"/>
                </a:lnTo>
                <a:lnTo>
                  <a:pt x="12143" y="4648"/>
                </a:lnTo>
                <a:lnTo>
                  <a:pt x="12337" y="4672"/>
                </a:lnTo>
                <a:lnTo>
                  <a:pt x="12532" y="4648"/>
                </a:lnTo>
                <a:lnTo>
                  <a:pt x="12727" y="4599"/>
                </a:lnTo>
                <a:lnTo>
                  <a:pt x="12921" y="4502"/>
                </a:lnTo>
                <a:lnTo>
                  <a:pt x="13310" y="4307"/>
                </a:lnTo>
                <a:lnTo>
                  <a:pt x="13481" y="4210"/>
                </a:lnTo>
                <a:lnTo>
                  <a:pt x="13651" y="4137"/>
                </a:lnTo>
                <a:lnTo>
                  <a:pt x="13578" y="4502"/>
                </a:lnTo>
                <a:lnTo>
                  <a:pt x="13456" y="4526"/>
                </a:lnTo>
                <a:lnTo>
                  <a:pt x="13310" y="4551"/>
                </a:lnTo>
                <a:lnTo>
                  <a:pt x="13067" y="4672"/>
                </a:lnTo>
                <a:lnTo>
                  <a:pt x="12605" y="4915"/>
                </a:lnTo>
                <a:lnTo>
                  <a:pt x="12337" y="5013"/>
                </a:lnTo>
                <a:lnTo>
                  <a:pt x="12216" y="5086"/>
                </a:lnTo>
                <a:lnTo>
                  <a:pt x="12118" y="5159"/>
                </a:lnTo>
                <a:lnTo>
                  <a:pt x="12094" y="5207"/>
                </a:lnTo>
                <a:lnTo>
                  <a:pt x="12118" y="5256"/>
                </a:lnTo>
                <a:lnTo>
                  <a:pt x="12216" y="5305"/>
                </a:lnTo>
                <a:lnTo>
                  <a:pt x="12313" y="5353"/>
                </a:lnTo>
                <a:lnTo>
                  <a:pt x="12508" y="5353"/>
                </a:lnTo>
                <a:lnTo>
                  <a:pt x="12727" y="5280"/>
                </a:lnTo>
                <a:lnTo>
                  <a:pt x="12921" y="5207"/>
                </a:lnTo>
                <a:lnTo>
                  <a:pt x="13383" y="5013"/>
                </a:lnTo>
                <a:lnTo>
                  <a:pt x="13481" y="4964"/>
                </a:lnTo>
                <a:lnTo>
                  <a:pt x="13432" y="5280"/>
                </a:lnTo>
                <a:lnTo>
                  <a:pt x="13286" y="5305"/>
                </a:lnTo>
                <a:lnTo>
                  <a:pt x="13140" y="5353"/>
                </a:lnTo>
                <a:lnTo>
                  <a:pt x="12872" y="5499"/>
                </a:lnTo>
                <a:lnTo>
                  <a:pt x="12435" y="5645"/>
                </a:lnTo>
                <a:lnTo>
                  <a:pt x="12240" y="5743"/>
                </a:lnTo>
                <a:lnTo>
                  <a:pt x="12021" y="5840"/>
                </a:lnTo>
                <a:lnTo>
                  <a:pt x="12021" y="5864"/>
                </a:lnTo>
                <a:lnTo>
                  <a:pt x="12045" y="5889"/>
                </a:lnTo>
                <a:lnTo>
                  <a:pt x="12216" y="5913"/>
                </a:lnTo>
                <a:lnTo>
                  <a:pt x="12410" y="5889"/>
                </a:lnTo>
                <a:lnTo>
                  <a:pt x="12605" y="5840"/>
                </a:lnTo>
                <a:lnTo>
                  <a:pt x="12775" y="5791"/>
                </a:lnTo>
                <a:lnTo>
                  <a:pt x="13067" y="5694"/>
                </a:lnTo>
                <a:lnTo>
                  <a:pt x="13359" y="5572"/>
                </a:lnTo>
                <a:lnTo>
                  <a:pt x="13335" y="5694"/>
                </a:lnTo>
                <a:lnTo>
                  <a:pt x="13310" y="5913"/>
                </a:lnTo>
                <a:lnTo>
                  <a:pt x="13116" y="5937"/>
                </a:lnTo>
                <a:lnTo>
                  <a:pt x="12945" y="5986"/>
                </a:lnTo>
                <a:lnTo>
                  <a:pt x="12605" y="6108"/>
                </a:lnTo>
                <a:lnTo>
                  <a:pt x="12191" y="6254"/>
                </a:lnTo>
                <a:lnTo>
                  <a:pt x="11997" y="6351"/>
                </a:lnTo>
                <a:lnTo>
                  <a:pt x="11826" y="6473"/>
                </a:lnTo>
                <a:lnTo>
                  <a:pt x="11826" y="6497"/>
                </a:lnTo>
                <a:lnTo>
                  <a:pt x="11826" y="6521"/>
                </a:lnTo>
                <a:lnTo>
                  <a:pt x="12021" y="6497"/>
                </a:lnTo>
                <a:lnTo>
                  <a:pt x="12216" y="6448"/>
                </a:lnTo>
                <a:lnTo>
                  <a:pt x="12581" y="6327"/>
                </a:lnTo>
                <a:lnTo>
                  <a:pt x="12921" y="6229"/>
                </a:lnTo>
                <a:lnTo>
                  <a:pt x="13262" y="6132"/>
                </a:lnTo>
                <a:lnTo>
                  <a:pt x="13262" y="6132"/>
                </a:lnTo>
                <a:lnTo>
                  <a:pt x="13213" y="6327"/>
                </a:lnTo>
                <a:lnTo>
                  <a:pt x="13140" y="6351"/>
                </a:lnTo>
                <a:lnTo>
                  <a:pt x="12800" y="6546"/>
                </a:lnTo>
                <a:lnTo>
                  <a:pt x="12459" y="6740"/>
                </a:lnTo>
                <a:lnTo>
                  <a:pt x="12118" y="6935"/>
                </a:lnTo>
                <a:lnTo>
                  <a:pt x="11948" y="7057"/>
                </a:lnTo>
                <a:lnTo>
                  <a:pt x="11802" y="7178"/>
                </a:lnTo>
                <a:lnTo>
                  <a:pt x="11802" y="7227"/>
                </a:lnTo>
                <a:lnTo>
                  <a:pt x="11802" y="7251"/>
                </a:lnTo>
                <a:lnTo>
                  <a:pt x="11826" y="7251"/>
                </a:lnTo>
                <a:lnTo>
                  <a:pt x="12167" y="7203"/>
                </a:lnTo>
                <a:lnTo>
                  <a:pt x="12508" y="7081"/>
                </a:lnTo>
                <a:lnTo>
                  <a:pt x="12824" y="6935"/>
                </a:lnTo>
                <a:lnTo>
                  <a:pt x="13140" y="6789"/>
                </a:lnTo>
                <a:lnTo>
                  <a:pt x="13140" y="6789"/>
                </a:lnTo>
                <a:lnTo>
                  <a:pt x="13091" y="6984"/>
                </a:lnTo>
                <a:lnTo>
                  <a:pt x="12945" y="7081"/>
                </a:lnTo>
                <a:lnTo>
                  <a:pt x="12848" y="7130"/>
                </a:lnTo>
                <a:lnTo>
                  <a:pt x="12362" y="7495"/>
                </a:lnTo>
                <a:lnTo>
                  <a:pt x="11851" y="7860"/>
                </a:lnTo>
                <a:lnTo>
                  <a:pt x="11875" y="7884"/>
                </a:lnTo>
                <a:lnTo>
                  <a:pt x="11997" y="7908"/>
                </a:lnTo>
                <a:lnTo>
                  <a:pt x="12216" y="7908"/>
                </a:lnTo>
                <a:lnTo>
                  <a:pt x="12337" y="7860"/>
                </a:lnTo>
                <a:lnTo>
                  <a:pt x="12556" y="7762"/>
                </a:lnTo>
                <a:lnTo>
                  <a:pt x="12775" y="7616"/>
                </a:lnTo>
                <a:lnTo>
                  <a:pt x="12994" y="7470"/>
                </a:lnTo>
                <a:lnTo>
                  <a:pt x="12994" y="7470"/>
                </a:lnTo>
                <a:lnTo>
                  <a:pt x="12921" y="7762"/>
                </a:lnTo>
                <a:lnTo>
                  <a:pt x="12872" y="7762"/>
                </a:lnTo>
                <a:lnTo>
                  <a:pt x="12556" y="7957"/>
                </a:lnTo>
                <a:lnTo>
                  <a:pt x="12216" y="8103"/>
                </a:lnTo>
                <a:lnTo>
                  <a:pt x="12070" y="8176"/>
                </a:lnTo>
                <a:lnTo>
                  <a:pt x="11924" y="8273"/>
                </a:lnTo>
                <a:lnTo>
                  <a:pt x="11802" y="8371"/>
                </a:lnTo>
                <a:lnTo>
                  <a:pt x="11680" y="8492"/>
                </a:lnTo>
                <a:lnTo>
                  <a:pt x="11680" y="8541"/>
                </a:lnTo>
                <a:lnTo>
                  <a:pt x="11729" y="8565"/>
                </a:lnTo>
                <a:lnTo>
                  <a:pt x="11972" y="8517"/>
                </a:lnTo>
                <a:lnTo>
                  <a:pt x="12240" y="8468"/>
                </a:lnTo>
                <a:lnTo>
                  <a:pt x="12508" y="8371"/>
                </a:lnTo>
                <a:lnTo>
                  <a:pt x="12775" y="8273"/>
                </a:lnTo>
                <a:lnTo>
                  <a:pt x="12702" y="8419"/>
                </a:lnTo>
                <a:lnTo>
                  <a:pt x="12629" y="8590"/>
                </a:lnTo>
                <a:lnTo>
                  <a:pt x="12483" y="8614"/>
                </a:lnTo>
                <a:lnTo>
                  <a:pt x="12337" y="8687"/>
                </a:lnTo>
                <a:lnTo>
                  <a:pt x="12070" y="8784"/>
                </a:lnTo>
                <a:lnTo>
                  <a:pt x="11899" y="8857"/>
                </a:lnTo>
                <a:lnTo>
                  <a:pt x="11729" y="8955"/>
                </a:lnTo>
                <a:lnTo>
                  <a:pt x="11583" y="9052"/>
                </a:lnTo>
                <a:lnTo>
                  <a:pt x="11461" y="9198"/>
                </a:lnTo>
                <a:lnTo>
                  <a:pt x="11461" y="9222"/>
                </a:lnTo>
                <a:lnTo>
                  <a:pt x="11486" y="9222"/>
                </a:lnTo>
                <a:lnTo>
                  <a:pt x="11851" y="9174"/>
                </a:lnTo>
                <a:lnTo>
                  <a:pt x="12240" y="9101"/>
                </a:lnTo>
                <a:lnTo>
                  <a:pt x="12459" y="9028"/>
                </a:lnTo>
                <a:lnTo>
                  <a:pt x="12386" y="9174"/>
                </a:lnTo>
                <a:lnTo>
                  <a:pt x="12143" y="9271"/>
                </a:lnTo>
                <a:lnTo>
                  <a:pt x="11899" y="9344"/>
                </a:lnTo>
                <a:lnTo>
                  <a:pt x="11534" y="9466"/>
                </a:lnTo>
                <a:lnTo>
                  <a:pt x="11340" y="9563"/>
                </a:lnTo>
                <a:lnTo>
                  <a:pt x="11194" y="9660"/>
                </a:lnTo>
                <a:lnTo>
                  <a:pt x="11169" y="9685"/>
                </a:lnTo>
                <a:lnTo>
                  <a:pt x="11169" y="9733"/>
                </a:lnTo>
                <a:lnTo>
                  <a:pt x="11194" y="9758"/>
                </a:lnTo>
                <a:lnTo>
                  <a:pt x="11218" y="9782"/>
                </a:lnTo>
                <a:lnTo>
                  <a:pt x="11413" y="9831"/>
                </a:lnTo>
                <a:lnTo>
                  <a:pt x="11583" y="9806"/>
                </a:lnTo>
                <a:lnTo>
                  <a:pt x="11778" y="9758"/>
                </a:lnTo>
                <a:lnTo>
                  <a:pt x="11948" y="9709"/>
                </a:lnTo>
                <a:lnTo>
                  <a:pt x="11875" y="9782"/>
                </a:lnTo>
                <a:lnTo>
                  <a:pt x="11875" y="9879"/>
                </a:lnTo>
                <a:lnTo>
                  <a:pt x="11851" y="9879"/>
                </a:lnTo>
                <a:lnTo>
                  <a:pt x="11656" y="9928"/>
                </a:lnTo>
                <a:lnTo>
                  <a:pt x="11437" y="10001"/>
                </a:lnTo>
                <a:lnTo>
                  <a:pt x="11072" y="10147"/>
                </a:lnTo>
                <a:lnTo>
                  <a:pt x="10683" y="10293"/>
                </a:lnTo>
                <a:lnTo>
                  <a:pt x="10683" y="10317"/>
                </a:lnTo>
                <a:lnTo>
                  <a:pt x="10707" y="10342"/>
                </a:lnTo>
                <a:lnTo>
                  <a:pt x="10877" y="10317"/>
                </a:lnTo>
                <a:lnTo>
                  <a:pt x="11048" y="10317"/>
                </a:lnTo>
                <a:lnTo>
                  <a:pt x="11413" y="10220"/>
                </a:lnTo>
                <a:lnTo>
                  <a:pt x="11583" y="10171"/>
                </a:lnTo>
                <a:lnTo>
                  <a:pt x="11583" y="10171"/>
                </a:lnTo>
                <a:lnTo>
                  <a:pt x="11291" y="10463"/>
                </a:lnTo>
                <a:lnTo>
                  <a:pt x="11023" y="10536"/>
                </a:lnTo>
                <a:lnTo>
                  <a:pt x="10658" y="10585"/>
                </a:lnTo>
                <a:lnTo>
                  <a:pt x="10464" y="10634"/>
                </a:lnTo>
                <a:lnTo>
                  <a:pt x="10391" y="10682"/>
                </a:lnTo>
                <a:lnTo>
                  <a:pt x="10318" y="10731"/>
                </a:lnTo>
                <a:lnTo>
                  <a:pt x="10293" y="10755"/>
                </a:lnTo>
                <a:lnTo>
                  <a:pt x="10318" y="10804"/>
                </a:lnTo>
                <a:lnTo>
                  <a:pt x="10439" y="10853"/>
                </a:lnTo>
                <a:lnTo>
                  <a:pt x="10585" y="10877"/>
                </a:lnTo>
                <a:lnTo>
                  <a:pt x="10731" y="10877"/>
                </a:lnTo>
                <a:lnTo>
                  <a:pt x="10877" y="10853"/>
                </a:lnTo>
                <a:lnTo>
                  <a:pt x="10756" y="10926"/>
                </a:lnTo>
                <a:lnTo>
                  <a:pt x="10512" y="10999"/>
                </a:lnTo>
                <a:lnTo>
                  <a:pt x="10172" y="11047"/>
                </a:lnTo>
                <a:lnTo>
                  <a:pt x="10001" y="11096"/>
                </a:lnTo>
                <a:lnTo>
                  <a:pt x="9831" y="11169"/>
                </a:lnTo>
                <a:lnTo>
                  <a:pt x="9807" y="11218"/>
                </a:lnTo>
                <a:lnTo>
                  <a:pt x="9831" y="11242"/>
                </a:lnTo>
                <a:lnTo>
                  <a:pt x="9953" y="11315"/>
                </a:lnTo>
                <a:lnTo>
                  <a:pt x="10074" y="11339"/>
                </a:lnTo>
                <a:lnTo>
                  <a:pt x="9782" y="11461"/>
                </a:lnTo>
                <a:lnTo>
                  <a:pt x="9490" y="11534"/>
                </a:lnTo>
                <a:lnTo>
                  <a:pt x="9198" y="11607"/>
                </a:lnTo>
                <a:lnTo>
                  <a:pt x="8906" y="11656"/>
                </a:lnTo>
                <a:lnTo>
                  <a:pt x="8639" y="11680"/>
                </a:lnTo>
                <a:lnTo>
                  <a:pt x="8347" y="11680"/>
                </a:lnTo>
                <a:lnTo>
                  <a:pt x="8079" y="11656"/>
                </a:lnTo>
                <a:lnTo>
                  <a:pt x="7836" y="11607"/>
                </a:lnTo>
                <a:lnTo>
                  <a:pt x="7568" y="11534"/>
                </a:lnTo>
                <a:lnTo>
                  <a:pt x="7325" y="11437"/>
                </a:lnTo>
                <a:lnTo>
                  <a:pt x="7081" y="11315"/>
                </a:lnTo>
                <a:lnTo>
                  <a:pt x="6838" y="11193"/>
                </a:lnTo>
                <a:lnTo>
                  <a:pt x="6595" y="11047"/>
                </a:lnTo>
                <a:lnTo>
                  <a:pt x="6376" y="10901"/>
                </a:lnTo>
                <a:lnTo>
                  <a:pt x="6157" y="10731"/>
                </a:lnTo>
                <a:lnTo>
                  <a:pt x="5962" y="10536"/>
                </a:lnTo>
                <a:lnTo>
                  <a:pt x="5840" y="10390"/>
                </a:lnTo>
                <a:lnTo>
                  <a:pt x="5719" y="10220"/>
                </a:lnTo>
                <a:lnTo>
                  <a:pt x="5524" y="9904"/>
                </a:lnTo>
                <a:lnTo>
                  <a:pt x="5548" y="9782"/>
                </a:lnTo>
                <a:lnTo>
                  <a:pt x="5500" y="9660"/>
                </a:lnTo>
                <a:lnTo>
                  <a:pt x="5475" y="9612"/>
                </a:lnTo>
                <a:lnTo>
                  <a:pt x="5427" y="9563"/>
                </a:lnTo>
                <a:lnTo>
                  <a:pt x="5378" y="9539"/>
                </a:lnTo>
                <a:lnTo>
                  <a:pt x="5305" y="9539"/>
                </a:lnTo>
                <a:lnTo>
                  <a:pt x="4867" y="9441"/>
                </a:lnTo>
                <a:lnTo>
                  <a:pt x="4429" y="9320"/>
                </a:lnTo>
                <a:lnTo>
                  <a:pt x="4040" y="9174"/>
                </a:lnTo>
                <a:lnTo>
                  <a:pt x="3651" y="8955"/>
                </a:lnTo>
                <a:lnTo>
                  <a:pt x="3310" y="8711"/>
                </a:lnTo>
                <a:lnTo>
                  <a:pt x="2994" y="8444"/>
                </a:lnTo>
                <a:lnTo>
                  <a:pt x="2677" y="8152"/>
                </a:lnTo>
                <a:lnTo>
                  <a:pt x="2410" y="7811"/>
                </a:lnTo>
                <a:lnTo>
                  <a:pt x="2142" y="7470"/>
                </a:lnTo>
                <a:lnTo>
                  <a:pt x="1923" y="7081"/>
                </a:lnTo>
                <a:lnTo>
                  <a:pt x="1704" y="6716"/>
                </a:lnTo>
                <a:lnTo>
                  <a:pt x="1509" y="6302"/>
                </a:lnTo>
                <a:lnTo>
                  <a:pt x="1339" y="5913"/>
                </a:lnTo>
                <a:lnTo>
                  <a:pt x="1169" y="5499"/>
                </a:lnTo>
                <a:lnTo>
                  <a:pt x="1047" y="5086"/>
                </a:lnTo>
                <a:lnTo>
                  <a:pt x="925" y="4672"/>
                </a:lnTo>
                <a:lnTo>
                  <a:pt x="731" y="4040"/>
                </a:lnTo>
                <a:lnTo>
                  <a:pt x="560" y="3358"/>
                </a:lnTo>
                <a:lnTo>
                  <a:pt x="487" y="3018"/>
                </a:lnTo>
                <a:lnTo>
                  <a:pt x="463" y="2701"/>
                </a:lnTo>
                <a:lnTo>
                  <a:pt x="463" y="2361"/>
                </a:lnTo>
                <a:lnTo>
                  <a:pt x="512" y="2020"/>
                </a:lnTo>
                <a:lnTo>
                  <a:pt x="560" y="1923"/>
                </a:lnTo>
                <a:lnTo>
                  <a:pt x="609" y="1850"/>
                </a:lnTo>
                <a:lnTo>
                  <a:pt x="731" y="1679"/>
                </a:lnTo>
                <a:lnTo>
                  <a:pt x="877" y="1582"/>
                </a:lnTo>
                <a:lnTo>
                  <a:pt x="1071" y="1485"/>
                </a:lnTo>
                <a:lnTo>
                  <a:pt x="1266" y="1436"/>
                </a:lnTo>
                <a:lnTo>
                  <a:pt x="1485" y="1387"/>
                </a:lnTo>
                <a:lnTo>
                  <a:pt x="1874" y="1339"/>
                </a:lnTo>
                <a:lnTo>
                  <a:pt x="2215" y="1314"/>
                </a:lnTo>
                <a:lnTo>
                  <a:pt x="2580" y="1339"/>
                </a:lnTo>
                <a:lnTo>
                  <a:pt x="3115" y="1339"/>
                </a:lnTo>
                <a:lnTo>
                  <a:pt x="3286" y="1314"/>
                </a:lnTo>
                <a:lnTo>
                  <a:pt x="3383" y="1339"/>
                </a:lnTo>
                <a:lnTo>
                  <a:pt x="3456" y="1339"/>
                </a:lnTo>
                <a:lnTo>
                  <a:pt x="3553" y="1290"/>
                </a:lnTo>
                <a:lnTo>
                  <a:pt x="3578" y="1241"/>
                </a:lnTo>
                <a:lnTo>
                  <a:pt x="3578" y="1193"/>
                </a:lnTo>
                <a:lnTo>
                  <a:pt x="3602" y="1047"/>
                </a:lnTo>
                <a:lnTo>
                  <a:pt x="3602" y="876"/>
                </a:lnTo>
                <a:lnTo>
                  <a:pt x="3578" y="584"/>
                </a:lnTo>
                <a:lnTo>
                  <a:pt x="3894" y="536"/>
                </a:lnTo>
                <a:lnTo>
                  <a:pt x="4210" y="511"/>
                </a:lnTo>
                <a:lnTo>
                  <a:pt x="4867" y="511"/>
                </a:lnTo>
                <a:lnTo>
                  <a:pt x="5500" y="536"/>
                </a:lnTo>
                <a:lnTo>
                  <a:pt x="6132" y="536"/>
                </a:lnTo>
                <a:lnTo>
                  <a:pt x="7422" y="511"/>
                </a:lnTo>
                <a:lnTo>
                  <a:pt x="11315" y="511"/>
                </a:lnTo>
                <a:lnTo>
                  <a:pt x="11948" y="487"/>
                </a:lnTo>
                <a:lnTo>
                  <a:pt x="12556" y="463"/>
                </a:lnTo>
                <a:close/>
                <a:moveTo>
                  <a:pt x="9636" y="12069"/>
                </a:moveTo>
                <a:lnTo>
                  <a:pt x="9612" y="12118"/>
                </a:lnTo>
                <a:lnTo>
                  <a:pt x="9466" y="12167"/>
                </a:lnTo>
                <a:lnTo>
                  <a:pt x="9320" y="12240"/>
                </a:lnTo>
                <a:lnTo>
                  <a:pt x="9052" y="12386"/>
                </a:lnTo>
                <a:lnTo>
                  <a:pt x="8906" y="12483"/>
                </a:lnTo>
                <a:lnTo>
                  <a:pt x="8809" y="12580"/>
                </a:lnTo>
                <a:lnTo>
                  <a:pt x="8785" y="12629"/>
                </a:lnTo>
                <a:lnTo>
                  <a:pt x="8809" y="12702"/>
                </a:lnTo>
                <a:lnTo>
                  <a:pt x="8858" y="12751"/>
                </a:lnTo>
                <a:lnTo>
                  <a:pt x="9052" y="12751"/>
                </a:lnTo>
                <a:lnTo>
                  <a:pt x="9198" y="12702"/>
                </a:lnTo>
                <a:lnTo>
                  <a:pt x="9466" y="12580"/>
                </a:lnTo>
                <a:lnTo>
                  <a:pt x="9563" y="12556"/>
                </a:lnTo>
                <a:lnTo>
                  <a:pt x="9563" y="12678"/>
                </a:lnTo>
                <a:lnTo>
                  <a:pt x="9198" y="12872"/>
                </a:lnTo>
                <a:lnTo>
                  <a:pt x="8955" y="13018"/>
                </a:lnTo>
                <a:lnTo>
                  <a:pt x="8833" y="13115"/>
                </a:lnTo>
                <a:lnTo>
                  <a:pt x="8760" y="13237"/>
                </a:lnTo>
                <a:lnTo>
                  <a:pt x="8736" y="13261"/>
                </a:lnTo>
                <a:lnTo>
                  <a:pt x="8760" y="13310"/>
                </a:lnTo>
                <a:lnTo>
                  <a:pt x="8785" y="13334"/>
                </a:lnTo>
                <a:lnTo>
                  <a:pt x="8955" y="13334"/>
                </a:lnTo>
                <a:lnTo>
                  <a:pt x="9077" y="13286"/>
                </a:lnTo>
                <a:lnTo>
                  <a:pt x="9320" y="13188"/>
                </a:lnTo>
                <a:lnTo>
                  <a:pt x="9588" y="13042"/>
                </a:lnTo>
                <a:lnTo>
                  <a:pt x="9588" y="13213"/>
                </a:lnTo>
                <a:lnTo>
                  <a:pt x="9223" y="13383"/>
                </a:lnTo>
                <a:lnTo>
                  <a:pt x="9077" y="13480"/>
                </a:lnTo>
                <a:lnTo>
                  <a:pt x="8931" y="13578"/>
                </a:lnTo>
                <a:lnTo>
                  <a:pt x="8906" y="13626"/>
                </a:lnTo>
                <a:lnTo>
                  <a:pt x="8882" y="13675"/>
                </a:lnTo>
                <a:lnTo>
                  <a:pt x="8882" y="13797"/>
                </a:lnTo>
                <a:lnTo>
                  <a:pt x="8882" y="13821"/>
                </a:lnTo>
                <a:lnTo>
                  <a:pt x="8906" y="13845"/>
                </a:lnTo>
                <a:lnTo>
                  <a:pt x="9004" y="13845"/>
                </a:lnTo>
                <a:lnTo>
                  <a:pt x="9077" y="13821"/>
                </a:lnTo>
                <a:lnTo>
                  <a:pt x="9247" y="13748"/>
                </a:lnTo>
                <a:lnTo>
                  <a:pt x="9393" y="13675"/>
                </a:lnTo>
                <a:lnTo>
                  <a:pt x="9612" y="13578"/>
                </a:lnTo>
                <a:lnTo>
                  <a:pt x="9588" y="13602"/>
                </a:lnTo>
                <a:lnTo>
                  <a:pt x="9417" y="13699"/>
                </a:lnTo>
                <a:lnTo>
                  <a:pt x="9223" y="13845"/>
                </a:lnTo>
                <a:lnTo>
                  <a:pt x="9077" y="13991"/>
                </a:lnTo>
                <a:lnTo>
                  <a:pt x="8931" y="14162"/>
                </a:lnTo>
                <a:lnTo>
                  <a:pt x="8931" y="14186"/>
                </a:lnTo>
                <a:lnTo>
                  <a:pt x="8931" y="14210"/>
                </a:lnTo>
                <a:lnTo>
                  <a:pt x="8955" y="14235"/>
                </a:lnTo>
                <a:lnTo>
                  <a:pt x="8979" y="14235"/>
                </a:lnTo>
                <a:lnTo>
                  <a:pt x="9271" y="14137"/>
                </a:lnTo>
                <a:lnTo>
                  <a:pt x="9563" y="14016"/>
                </a:lnTo>
                <a:lnTo>
                  <a:pt x="9563" y="14259"/>
                </a:lnTo>
                <a:lnTo>
                  <a:pt x="9320" y="14405"/>
                </a:lnTo>
                <a:lnTo>
                  <a:pt x="9198" y="14454"/>
                </a:lnTo>
                <a:lnTo>
                  <a:pt x="9052" y="14551"/>
                </a:lnTo>
                <a:lnTo>
                  <a:pt x="8955" y="14648"/>
                </a:lnTo>
                <a:lnTo>
                  <a:pt x="8906" y="14697"/>
                </a:lnTo>
                <a:lnTo>
                  <a:pt x="8882" y="14770"/>
                </a:lnTo>
                <a:lnTo>
                  <a:pt x="8882" y="14819"/>
                </a:lnTo>
                <a:lnTo>
                  <a:pt x="8931" y="14843"/>
                </a:lnTo>
                <a:lnTo>
                  <a:pt x="9004" y="14867"/>
                </a:lnTo>
                <a:lnTo>
                  <a:pt x="9077" y="14843"/>
                </a:lnTo>
                <a:lnTo>
                  <a:pt x="9223" y="14819"/>
                </a:lnTo>
                <a:lnTo>
                  <a:pt x="9490" y="14673"/>
                </a:lnTo>
                <a:lnTo>
                  <a:pt x="9539" y="14648"/>
                </a:lnTo>
                <a:lnTo>
                  <a:pt x="9563" y="14940"/>
                </a:lnTo>
                <a:lnTo>
                  <a:pt x="9442" y="14965"/>
                </a:lnTo>
                <a:lnTo>
                  <a:pt x="9320" y="15038"/>
                </a:lnTo>
                <a:lnTo>
                  <a:pt x="9174" y="15159"/>
                </a:lnTo>
                <a:lnTo>
                  <a:pt x="9101" y="15232"/>
                </a:lnTo>
                <a:lnTo>
                  <a:pt x="9052" y="15281"/>
                </a:lnTo>
                <a:lnTo>
                  <a:pt x="9028" y="15305"/>
                </a:lnTo>
                <a:lnTo>
                  <a:pt x="9028" y="15354"/>
                </a:lnTo>
                <a:lnTo>
                  <a:pt x="9174" y="15354"/>
                </a:lnTo>
                <a:lnTo>
                  <a:pt x="9271" y="15330"/>
                </a:lnTo>
                <a:lnTo>
                  <a:pt x="9442" y="15257"/>
                </a:lnTo>
                <a:lnTo>
                  <a:pt x="9539" y="15208"/>
                </a:lnTo>
                <a:lnTo>
                  <a:pt x="9612" y="15159"/>
                </a:lnTo>
                <a:lnTo>
                  <a:pt x="9661" y="15208"/>
                </a:lnTo>
                <a:lnTo>
                  <a:pt x="9539" y="15281"/>
                </a:lnTo>
                <a:lnTo>
                  <a:pt x="9393" y="15378"/>
                </a:lnTo>
                <a:lnTo>
                  <a:pt x="9296" y="15500"/>
                </a:lnTo>
                <a:lnTo>
                  <a:pt x="9223" y="15622"/>
                </a:lnTo>
                <a:lnTo>
                  <a:pt x="9223" y="15646"/>
                </a:lnTo>
                <a:lnTo>
                  <a:pt x="9223" y="15695"/>
                </a:lnTo>
                <a:lnTo>
                  <a:pt x="9271" y="15743"/>
                </a:lnTo>
                <a:lnTo>
                  <a:pt x="9344" y="15768"/>
                </a:lnTo>
                <a:lnTo>
                  <a:pt x="9417" y="15768"/>
                </a:lnTo>
                <a:lnTo>
                  <a:pt x="9636" y="15670"/>
                </a:lnTo>
                <a:lnTo>
                  <a:pt x="9855" y="15573"/>
                </a:lnTo>
                <a:lnTo>
                  <a:pt x="10123" y="15500"/>
                </a:lnTo>
                <a:lnTo>
                  <a:pt x="10196" y="15524"/>
                </a:lnTo>
                <a:lnTo>
                  <a:pt x="10074" y="15573"/>
                </a:lnTo>
                <a:lnTo>
                  <a:pt x="9953" y="15670"/>
                </a:lnTo>
                <a:lnTo>
                  <a:pt x="9855" y="15768"/>
                </a:lnTo>
                <a:lnTo>
                  <a:pt x="9807" y="15865"/>
                </a:lnTo>
                <a:lnTo>
                  <a:pt x="9807" y="15938"/>
                </a:lnTo>
                <a:lnTo>
                  <a:pt x="9831" y="15987"/>
                </a:lnTo>
                <a:lnTo>
                  <a:pt x="9880" y="16035"/>
                </a:lnTo>
                <a:lnTo>
                  <a:pt x="9928" y="16035"/>
                </a:lnTo>
                <a:lnTo>
                  <a:pt x="10099" y="16011"/>
                </a:lnTo>
                <a:lnTo>
                  <a:pt x="10245" y="15962"/>
                </a:lnTo>
                <a:lnTo>
                  <a:pt x="10537" y="15841"/>
                </a:lnTo>
                <a:lnTo>
                  <a:pt x="10829" y="15768"/>
                </a:lnTo>
                <a:lnTo>
                  <a:pt x="10950" y="15743"/>
                </a:lnTo>
                <a:lnTo>
                  <a:pt x="11096" y="15670"/>
                </a:lnTo>
                <a:lnTo>
                  <a:pt x="11267" y="15719"/>
                </a:lnTo>
                <a:lnTo>
                  <a:pt x="11169" y="15743"/>
                </a:lnTo>
                <a:lnTo>
                  <a:pt x="11072" y="15768"/>
                </a:lnTo>
                <a:lnTo>
                  <a:pt x="10877" y="15865"/>
                </a:lnTo>
                <a:lnTo>
                  <a:pt x="10610" y="15987"/>
                </a:lnTo>
                <a:lnTo>
                  <a:pt x="10488" y="16060"/>
                </a:lnTo>
                <a:lnTo>
                  <a:pt x="10366" y="16157"/>
                </a:lnTo>
                <a:lnTo>
                  <a:pt x="10342" y="16230"/>
                </a:lnTo>
                <a:lnTo>
                  <a:pt x="10366" y="16303"/>
                </a:lnTo>
                <a:lnTo>
                  <a:pt x="10415" y="16352"/>
                </a:lnTo>
                <a:lnTo>
                  <a:pt x="10634" y="16352"/>
                </a:lnTo>
                <a:lnTo>
                  <a:pt x="10780" y="16303"/>
                </a:lnTo>
                <a:lnTo>
                  <a:pt x="11048" y="16181"/>
                </a:lnTo>
                <a:lnTo>
                  <a:pt x="11315" y="16084"/>
                </a:lnTo>
                <a:lnTo>
                  <a:pt x="11437" y="16011"/>
                </a:lnTo>
                <a:lnTo>
                  <a:pt x="11486" y="15962"/>
                </a:lnTo>
                <a:lnTo>
                  <a:pt x="11510" y="15889"/>
                </a:lnTo>
                <a:lnTo>
                  <a:pt x="11510" y="15841"/>
                </a:lnTo>
                <a:lnTo>
                  <a:pt x="11510" y="15816"/>
                </a:lnTo>
                <a:lnTo>
                  <a:pt x="11826" y="15962"/>
                </a:lnTo>
                <a:lnTo>
                  <a:pt x="11583" y="16035"/>
                </a:lnTo>
                <a:lnTo>
                  <a:pt x="11340" y="16108"/>
                </a:lnTo>
                <a:lnTo>
                  <a:pt x="11121" y="16230"/>
                </a:lnTo>
                <a:lnTo>
                  <a:pt x="11048" y="16303"/>
                </a:lnTo>
                <a:lnTo>
                  <a:pt x="10975" y="16376"/>
                </a:lnTo>
                <a:lnTo>
                  <a:pt x="10950" y="16449"/>
                </a:lnTo>
                <a:lnTo>
                  <a:pt x="10950" y="16522"/>
                </a:lnTo>
                <a:lnTo>
                  <a:pt x="10999" y="16571"/>
                </a:lnTo>
                <a:lnTo>
                  <a:pt x="11072" y="16571"/>
                </a:lnTo>
                <a:lnTo>
                  <a:pt x="11291" y="16473"/>
                </a:lnTo>
                <a:lnTo>
                  <a:pt x="11510" y="16376"/>
                </a:lnTo>
                <a:lnTo>
                  <a:pt x="11802" y="16279"/>
                </a:lnTo>
                <a:lnTo>
                  <a:pt x="12094" y="16206"/>
                </a:lnTo>
                <a:lnTo>
                  <a:pt x="12143" y="16181"/>
                </a:lnTo>
                <a:lnTo>
                  <a:pt x="12313" y="16303"/>
                </a:lnTo>
                <a:lnTo>
                  <a:pt x="12021" y="16352"/>
                </a:lnTo>
                <a:lnTo>
                  <a:pt x="11851" y="16376"/>
                </a:lnTo>
                <a:lnTo>
                  <a:pt x="11705" y="16425"/>
                </a:lnTo>
                <a:lnTo>
                  <a:pt x="11559" y="16498"/>
                </a:lnTo>
                <a:lnTo>
                  <a:pt x="11413" y="16571"/>
                </a:lnTo>
                <a:lnTo>
                  <a:pt x="11364" y="16619"/>
                </a:lnTo>
                <a:lnTo>
                  <a:pt x="11340" y="16668"/>
                </a:lnTo>
                <a:lnTo>
                  <a:pt x="11340" y="16717"/>
                </a:lnTo>
                <a:lnTo>
                  <a:pt x="11340" y="16765"/>
                </a:lnTo>
                <a:lnTo>
                  <a:pt x="11364" y="16814"/>
                </a:lnTo>
                <a:lnTo>
                  <a:pt x="11413" y="16863"/>
                </a:lnTo>
                <a:lnTo>
                  <a:pt x="11534" y="16863"/>
                </a:lnTo>
                <a:lnTo>
                  <a:pt x="11778" y="16790"/>
                </a:lnTo>
                <a:lnTo>
                  <a:pt x="12045" y="16717"/>
                </a:lnTo>
                <a:lnTo>
                  <a:pt x="12337" y="16692"/>
                </a:lnTo>
                <a:lnTo>
                  <a:pt x="12629" y="16644"/>
                </a:lnTo>
                <a:lnTo>
                  <a:pt x="12702" y="16741"/>
                </a:lnTo>
                <a:lnTo>
                  <a:pt x="12532" y="16814"/>
                </a:lnTo>
                <a:lnTo>
                  <a:pt x="12362" y="16887"/>
                </a:lnTo>
                <a:lnTo>
                  <a:pt x="11997" y="16984"/>
                </a:lnTo>
                <a:lnTo>
                  <a:pt x="11242" y="17106"/>
                </a:lnTo>
                <a:lnTo>
                  <a:pt x="10658" y="17203"/>
                </a:lnTo>
                <a:lnTo>
                  <a:pt x="10074" y="17252"/>
                </a:lnTo>
                <a:lnTo>
                  <a:pt x="9466" y="17276"/>
                </a:lnTo>
                <a:lnTo>
                  <a:pt x="7860" y="17276"/>
                </a:lnTo>
                <a:lnTo>
                  <a:pt x="7373" y="17228"/>
                </a:lnTo>
                <a:lnTo>
                  <a:pt x="6862" y="17179"/>
                </a:lnTo>
                <a:lnTo>
                  <a:pt x="5865" y="17057"/>
                </a:lnTo>
                <a:lnTo>
                  <a:pt x="4892" y="16863"/>
                </a:lnTo>
                <a:lnTo>
                  <a:pt x="4989" y="16668"/>
                </a:lnTo>
                <a:lnTo>
                  <a:pt x="5110" y="16522"/>
                </a:lnTo>
                <a:lnTo>
                  <a:pt x="5256" y="16376"/>
                </a:lnTo>
                <a:lnTo>
                  <a:pt x="5427" y="16254"/>
                </a:lnTo>
                <a:lnTo>
                  <a:pt x="5597" y="16157"/>
                </a:lnTo>
                <a:lnTo>
                  <a:pt x="5792" y="16060"/>
                </a:lnTo>
                <a:lnTo>
                  <a:pt x="6181" y="15914"/>
                </a:lnTo>
                <a:lnTo>
                  <a:pt x="6546" y="15768"/>
                </a:lnTo>
                <a:lnTo>
                  <a:pt x="6911" y="15622"/>
                </a:lnTo>
                <a:lnTo>
                  <a:pt x="7276" y="15476"/>
                </a:lnTo>
                <a:lnTo>
                  <a:pt x="7641" y="15354"/>
                </a:lnTo>
                <a:lnTo>
                  <a:pt x="7714" y="15330"/>
                </a:lnTo>
                <a:lnTo>
                  <a:pt x="7763" y="15281"/>
                </a:lnTo>
                <a:lnTo>
                  <a:pt x="7787" y="15257"/>
                </a:lnTo>
                <a:lnTo>
                  <a:pt x="7860" y="15159"/>
                </a:lnTo>
                <a:lnTo>
                  <a:pt x="7909" y="15086"/>
                </a:lnTo>
                <a:lnTo>
                  <a:pt x="7957" y="14892"/>
                </a:lnTo>
                <a:lnTo>
                  <a:pt x="7982" y="14697"/>
                </a:lnTo>
                <a:lnTo>
                  <a:pt x="8006" y="14478"/>
                </a:lnTo>
                <a:lnTo>
                  <a:pt x="8055" y="13894"/>
                </a:lnTo>
                <a:lnTo>
                  <a:pt x="8055" y="13286"/>
                </a:lnTo>
                <a:lnTo>
                  <a:pt x="8055" y="12726"/>
                </a:lnTo>
                <a:lnTo>
                  <a:pt x="8030" y="12434"/>
                </a:lnTo>
                <a:lnTo>
                  <a:pt x="7982" y="12167"/>
                </a:lnTo>
                <a:lnTo>
                  <a:pt x="8371" y="12191"/>
                </a:lnTo>
                <a:lnTo>
                  <a:pt x="8760" y="12191"/>
                </a:lnTo>
                <a:lnTo>
                  <a:pt x="9198" y="12167"/>
                </a:lnTo>
                <a:lnTo>
                  <a:pt x="9636" y="12069"/>
                </a:lnTo>
                <a:close/>
                <a:moveTo>
                  <a:pt x="12945" y="0"/>
                </a:moveTo>
                <a:lnTo>
                  <a:pt x="11705" y="49"/>
                </a:lnTo>
                <a:lnTo>
                  <a:pt x="7519" y="49"/>
                </a:lnTo>
                <a:lnTo>
                  <a:pt x="6132" y="73"/>
                </a:lnTo>
                <a:lnTo>
                  <a:pt x="5427" y="49"/>
                </a:lnTo>
                <a:lnTo>
                  <a:pt x="4697" y="49"/>
                </a:lnTo>
                <a:lnTo>
                  <a:pt x="3967" y="73"/>
                </a:lnTo>
                <a:lnTo>
                  <a:pt x="3626" y="98"/>
                </a:lnTo>
                <a:lnTo>
                  <a:pt x="3261" y="146"/>
                </a:lnTo>
                <a:lnTo>
                  <a:pt x="3213" y="171"/>
                </a:lnTo>
                <a:lnTo>
                  <a:pt x="3140" y="244"/>
                </a:lnTo>
                <a:lnTo>
                  <a:pt x="3115" y="292"/>
                </a:lnTo>
                <a:lnTo>
                  <a:pt x="3091" y="365"/>
                </a:lnTo>
                <a:lnTo>
                  <a:pt x="3164" y="1071"/>
                </a:lnTo>
                <a:lnTo>
                  <a:pt x="2994" y="998"/>
                </a:lnTo>
                <a:lnTo>
                  <a:pt x="2823" y="974"/>
                </a:lnTo>
                <a:lnTo>
                  <a:pt x="2434" y="949"/>
                </a:lnTo>
                <a:lnTo>
                  <a:pt x="2045" y="949"/>
                </a:lnTo>
                <a:lnTo>
                  <a:pt x="1728" y="974"/>
                </a:lnTo>
                <a:lnTo>
                  <a:pt x="1339" y="1022"/>
                </a:lnTo>
                <a:lnTo>
                  <a:pt x="1144" y="1047"/>
                </a:lnTo>
                <a:lnTo>
                  <a:pt x="974" y="1095"/>
                </a:lnTo>
                <a:lnTo>
                  <a:pt x="779" y="1168"/>
                </a:lnTo>
                <a:lnTo>
                  <a:pt x="609" y="1266"/>
                </a:lnTo>
                <a:lnTo>
                  <a:pt x="463" y="1387"/>
                </a:lnTo>
                <a:lnTo>
                  <a:pt x="317" y="1509"/>
                </a:lnTo>
                <a:lnTo>
                  <a:pt x="220" y="1679"/>
                </a:lnTo>
                <a:lnTo>
                  <a:pt x="122" y="1825"/>
                </a:lnTo>
                <a:lnTo>
                  <a:pt x="74" y="2020"/>
                </a:lnTo>
                <a:lnTo>
                  <a:pt x="25" y="2190"/>
                </a:lnTo>
                <a:lnTo>
                  <a:pt x="25" y="2385"/>
                </a:lnTo>
                <a:lnTo>
                  <a:pt x="1" y="2604"/>
                </a:lnTo>
                <a:lnTo>
                  <a:pt x="49" y="2993"/>
                </a:lnTo>
                <a:lnTo>
                  <a:pt x="98" y="3431"/>
                </a:lnTo>
                <a:lnTo>
                  <a:pt x="195" y="3821"/>
                </a:lnTo>
                <a:lnTo>
                  <a:pt x="414" y="4551"/>
                </a:lnTo>
                <a:lnTo>
                  <a:pt x="536" y="4988"/>
                </a:lnTo>
                <a:lnTo>
                  <a:pt x="682" y="5451"/>
                </a:lnTo>
                <a:lnTo>
                  <a:pt x="852" y="5913"/>
                </a:lnTo>
                <a:lnTo>
                  <a:pt x="1047" y="6351"/>
                </a:lnTo>
                <a:lnTo>
                  <a:pt x="1242" y="6789"/>
                </a:lnTo>
                <a:lnTo>
                  <a:pt x="1461" y="7203"/>
                </a:lnTo>
                <a:lnTo>
                  <a:pt x="1704" y="7616"/>
                </a:lnTo>
                <a:lnTo>
                  <a:pt x="1972" y="8006"/>
                </a:lnTo>
                <a:lnTo>
                  <a:pt x="2264" y="8371"/>
                </a:lnTo>
                <a:lnTo>
                  <a:pt x="2580" y="8687"/>
                </a:lnTo>
                <a:lnTo>
                  <a:pt x="2896" y="9003"/>
                </a:lnTo>
                <a:lnTo>
                  <a:pt x="3286" y="9271"/>
                </a:lnTo>
                <a:lnTo>
                  <a:pt x="3675" y="9514"/>
                </a:lnTo>
                <a:lnTo>
                  <a:pt x="4089" y="9709"/>
                </a:lnTo>
                <a:lnTo>
                  <a:pt x="4551" y="9879"/>
                </a:lnTo>
                <a:lnTo>
                  <a:pt x="5037" y="9977"/>
                </a:lnTo>
                <a:lnTo>
                  <a:pt x="5037" y="10098"/>
                </a:lnTo>
                <a:lnTo>
                  <a:pt x="5062" y="10196"/>
                </a:lnTo>
                <a:lnTo>
                  <a:pt x="5183" y="10415"/>
                </a:lnTo>
                <a:lnTo>
                  <a:pt x="5329" y="10634"/>
                </a:lnTo>
                <a:lnTo>
                  <a:pt x="5500" y="10828"/>
                </a:lnTo>
                <a:lnTo>
                  <a:pt x="5694" y="11023"/>
                </a:lnTo>
                <a:lnTo>
                  <a:pt x="5889" y="11169"/>
                </a:lnTo>
                <a:lnTo>
                  <a:pt x="6254" y="11437"/>
                </a:lnTo>
                <a:lnTo>
                  <a:pt x="6546" y="11631"/>
                </a:lnTo>
                <a:lnTo>
                  <a:pt x="6862" y="11802"/>
                </a:lnTo>
                <a:lnTo>
                  <a:pt x="7179" y="11948"/>
                </a:lnTo>
                <a:lnTo>
                  <a:pt x="7519" y="12045"/>
                </a:lnTo>
                <a:lnTo>
                  <a:pt x="7471" y="12313"/>
                </a:lnTo>
                <a:lnTo>
                  <a:pt x="7471" y="12580"/>
                </a:lnTo>
                <a:lnTo>
                  <a:pt x="7471" y="12872"/>
                </a:lnTo>
                <a:lnTo>
                  <a:pt x="7519" y="13115"/>
                </a:lnTo>
                <a:lnTo>
                  <a:pt x="7519" y="13407"/>
                </a:lnTo>
                <a:lnTo>
                  <a:pt x="7519" y="13724"/>
                </a:lnTo>
                <a:lnTo>
                  <a:pt x="7471" y="14308"/>
                </a:lnTo>
                <a:lnTo>
                  <a:pt x="7422" y="14624"/>
                </a:lnTo>
                <a:lnTo>
                  <a:pt x="7422" y="14770"/>
                </a:lnTo>
                <a:lnTo>
                  <a:pt x="7422" y="14916"/>
                </a:lnTo>
                <a:lnTo>
                  <a:pt x="7203" y="14965"/>
                </a:lnTo>
                <a:lnTo>
                  <a:pt x="6984" y="15013"/>
                </a:lnTo>
                <a:lnTo>
                  <a:pt x="6741" y="15086"/>
                </a:lnTo>
                <a:lnTo>
                  <a:pt x="6522" y="15184"/>
                </a:lnTo>
                <a:lnTo>
                  <a:pt x="6084" y="15378"/>
                </a:lnTo>
                <a:lnTo>
                  <a:pt x="5670" y="15549"/>
                </a:lnTo>
                <a:lnTo>
                  <a:pt x="5451" y="15646"/>
                </a:lnTo>
                <a:lnTo>
                  <a:pt x="5232" y="15743"/>
                </a:lnTo>
                <a:lnTo>
                  <a:pt x="5037" y="15889"/>
                </a:lnTo>
                <a:lnTo>
                  <a:pt x="4867" y="16011"/>
                </a:lnTo>
                <a:lnTo>
                  <a:pt x="4697" y="16181"/>
                </a:lnTo>
                <a:lnTo>
                  <a:pt x="4551" y="16376"/>
                </a:lnTo>
                <a:lnTo>
                  <a:pt x="4429" y="16571"/>
                </a:lnTo>
                <a:lnTo>
                  <a:pt x="4332" y="16814"/>
                </a:lnTo>
                <a:lnTo>
                  <a:pt x="4308" y="16887"/>
                </a:lnTo>
                <a:lnTo>
                  <a:pt x="4308" y="16936"/>
                </a:lnTo>
                <a:lnTo>
                  <a:pt x="4332" y="16984"/>
                </a:lnTo>
                <a:lnTo>
                  <a:pt x="4356" y="17033"/>
                </a:lnTo>
                <a:lnTo>
                  <a:pt x="4454" y="17106"/>
                </a:lnTo>
                <a:lnTo>
                  <a:pt x="4575" y="17130"/>
                </a:lnTo>
                <a:lnTo>
                  <a:pt x="4746" y="17252"/>
                </a:lnTo>
                <a:lnTo>
                  <a:pt x="4940" y="17374"/>
                </a:lnTo>
                <a:lnTo>
                  <a:pt x="5159" y="17447"/>
                </a:lnTo>
                <a:lnTo>
                  <a:pt x="5402" y="17495"/>
                </a:lnTo>
                <a:lnTo>
                  <a:pt x="5865" y="17568"/>
                </a:lnTo>
                <a:lnTo>
                  <a:pt x="6303" y="17617"/>
                </a:lnTo>
                <a:lnTo>
                  <a:pt x="6984" y="17714"/>
                </a:lnTo>
                <a:lnTo>
                  <a:pt x="7665" y="17763"/>
                </a:lnTo>
                <a:lnTo>
                  <a:pt x="8371" y="17787"/>
                </a:lnTo>
                <a:lnTo>
                  <a:pt x="9052" y="17812"/>
                </a:lnTo>
                <a:lnTo>
                  <a:pt x="9685" y="17787"/>
                </a:lnTo>
                <a:lnTo>
                  <a:pt x="10318" y="17739"/>
                </a:lnTo>
                <a:lnTo>
                  <a:pt x="10950" y="17690"/>
                </a:lnTo>
                <a:lnTo>
                  <a:pt x="11559" y="17593"/>
                </a:lnTo>
                <a:lnTo>
                  <a:pt x="11948" y="17520"/>
                </a:lnTo>
                <a:lnTo>
                  <a:pt x="12410" y="17447"/>
                </a:lnTo>
                <a:lnTo>
                  <a:pt x="12654" y="17398"/>
                </a:lnTo>
                <a:lnTo>
                  <a:pt x="12848" y="17301"/>
                </a:lnTo>
                <a:lnTo>
                  <a:pt x="13018" y="17203"/>
                </a:lnTo>
                <a:lnTo>
                  <a:pt x="13091" y="17130"/>
                </a:lnTo>
                <a:lnTo>
                  <a:pt x="13164" y="17057"/>
                </a:lnTo>
                <a:lnTo>
                  <a:pt x="13237" y="16984"/>
                </a:lnTo>
                <a:lnTo>
                  <a:pt x="13286" y="16911"/>
                </a:lnTo>
                <a:lnTo>
                  <a:pt x="13310" y="16814"/>
                </a:lnTo>
                <a:lnTo>
                  <a:pt x="13286" y="16692"/>
                </a:lnTo>
                <a:lnTo>
                  <a:pt x="13140" y="16400"/>
                </a:lnTo>
                <a:lnTo>
                  <a:pt x="12921" y="16157"/>
                </a:lnTo>
                <a:lnTo>
                  <a:pt x="12702" y="15914"/>
                </a:lnTo>
                <a:lnTo>
                  <a:pt x="12435" y="15719"/>
                </a:lnTo>
                <a:lnTo>
                  <a:pt x="12167" y="15549"/>
                </a:lnTo>
                <a:lnTo>
                  <a:pt x="11851" y="15403"/>
                </a:lnTo>
                <a:lnTo>
                  <a:pt x="11559" y="15281"/>
                </a:lnTo>
                <a:lnTo>
                  <a:pt x="11242" y="15184"/>
                </a:lnTo>
                <a:lnTo>
                  <a:pt x="10780" y="15062"/>
                </a:lnTo>
                <a:lnTo>
                  <a:pt x="10439" y="15013"/>
                </a:lnTo>
                <a:lnTo>
                  <a:pt x="10123" y="14965"/>
                </a:lnTo>
                <a:lnTo>
                  <a:pt x="10147" y="14746"/>
                </a:lnTo>
                <a:lnTo>
                  <a:pt x="10123" y="14502"/>
                </a:lnTo>
                <a:lnTo>
                  <a:pt x="10123" y="14259"/>
                </a:lnTo>
                <a:lnTo>
                  <a:pt x="10099" y="14089"/>
                </a:lnTo>
                <a:lnTo>
                  <a:pt x="10123" y="13529"/>
                </a:lnTo>
                <a:lnTo>
                  <a:pt x="10099" y="12945"/>
                </a:lnTo>
                <a:lnTo>
                  <a:pt x="10099" y="12434"/>
                </a:lnTo>
                <a:lnTo>
                  <a:pt x="10074" y="12191"/>
                </a:lnTo>
                <a:lnTo>
                  <a:pt x="10050" y="12069"/>
                </a:lnTo>
                <a:lnTo>
                  <a:pt x="10001" y="11948"/>
                </a:lnTo>
                <a:lnTo>
                  <a:pt x="10391" y="11777"/>
                </a:lnTo>
                <a:lnTo>
                  <a:pt x="10756" y="11583"/>
                </a:lnTo>
                <a:lnTo>
                  <a:pt x="11096" y="11364"/>
                </a:lnTo>
                <a:lnTo>
                  <a:pt x="11413" y="11096"/>
                </a:lnTo>
                <a:lnTo>
                  <a:pt x="11851" y="10707"/>
                </a:lnTo>
                <a:lnTo>
                  <a:pt x="12118" y="10463"/>
                </a:lnTo>
                <a:lnTo>
                  <a:pt x="12240" y="10317"/>
                </a:lnTo>
                <a:lnTo>
                  <a:pt x="12337" y="10196"/>
                </a:lnTo>
                <a:lnTo>
                  <a:pt x="12508" y="10001"/>
                </a:lnTo>
                <a:lnTo>
                  <a:pt x="12897" y="9879"/>
                </a:lnTo>
                <a:lnTo>
                  <a:pt x="13286" y="9782"/>
                </a:lnTo>
                <a:lnTo>
                  <a:pt x="13675" y="9660"/>
                </a:lnTo>
                <a:lnTo>
                  <a:pt x="13870" y="9587"/>
                </a:lnTo>
                <a:lnTo>
                  <a:pt x="14040" y="9490"/>
                </a:lnTo>
                <a:lnTo>
                  <a:pt x="14478" y="9222"/>
                </a:lnTo>
                <a:lnTo>
                  <a:pt x="14916" y="8906"/>
                </a:lnTo>
                <a:lnTo>
                  <a:pt x="15306" y="8565"/>
                </a:lnTo>
                <a:lnTo>
                  <a:pt x="15646" y="8176"/>
                </a:lnTo>
                <a:lnTo>
                  <a:pt x="15963" y="7787"/>
                </a:lnTo>
                <a:lnTo>
                  <a:pt x="16255" y="7397"/>
                </a:lnTo>
                <a:lnTo>
                  <a:pt x="16522" y="6959"/>
                </a:lnTo>
                <a:lnTo>
                  <a:pt x="16766" y="6521"/>
                </a:lnTo>
                <a:lnTo>
                  <a:pt x="16960" y="6083"/>
                </a:lnTo>
                <a:lnTo>
                  <a:pt x="17155" y="5621"/>
                </a:lnTo>
                <a:lnTo>
                  <a:pt x="17301" y="5134"/>
                </a:lnTo>
                <a:lnTo>
                  <a:pt x="17398" y="4648"/>
                </a:lnTo>
                <a:lnTo>
                  <a:pt x="17544" y="3869"/>
                </a:lnTo>
                <a:lnTo>
                  <a:pt x="17593" y="3431"/>
                </a:lnTo>
                <a:lnTo>
                  <a:pt x="17617" y="2993"/>
                </a:lnTo>
                <a:lnTo>
                  <a:pt x="17593" y="2555"/>
                </a:lnTo>
                <a:lnTo>
                  <a:pt x="17569" y="2361"/>
                </a:lnTo>
                <a:lnTo>
                  <a:pt x="17520" y="2142"/>
                </a:lnTo>
                <a:lnTo>
                  <a:pt x="17447" y="1947"/>
                </a:lnTo>
                <a:lnTo>
                  <a:pt x="17374" y="1777"/>
                </a:lnTo>
                <a:lnTo>
                  <a:pt x="17277" y="1606"/>
                </a:lnTo>
                <a:lnTo>
                  <a:pt x="17131" y="1460"/>
                </a:lnTo>
                <a:lnTo>
                  <a:pt x="17009" y="1339"/>
                </a:lnTo>
                <a:lnTo>
                  <a:pt x="16863" y="1241"/>
                </a:lnTo>
                <a:lnTo>
                  <a:pt x="16693" y="1168"/>
                </a:lnTo>
                <a:lnTo>
                  <a:pt x="16547" y="1120"/>
                </a:lnTo>
                <a:lnTo>
                  <a:pt x="16376" y="1095"/>
                </a:lnTo>
                <a:lnTo>
                  <a:pt x="16206" y="1095"/>
                </a:lnTo>
                <a:lnTo>
                  <a:pt x="15841" y="1120"/>
                </a:lnTo>
                <a:lnTo>
                  <a:pt x="15476" y="1168"/>
                </a:lnTo>
                <a:lnTo>
                  <a:pt x="15087" y="1241"/>
                </a:lnTo>
                <a:lnTo>
                  <a:pt x="14868" y="1266"/>
                </a:lnTo>
                <a:lnTo>
                  <a:pt x="14478" y="1266"/>
                </a:lnTo>
                <a:lnTo>
                  <a:pt x="14308" y="1217"/>
                </a:lnTo>
                <a:lnTo>
                  <a:pt x="14332" y="755"/>
                </a:lnTo>
                <a:lnTo>
                  <a:pt x="14357" y="292"/>
                </a:lnTo>
                <a:lnTo>
                  <a:pt x="14357" y="219"/>
                </a:lnTo>
                <a:lnTo>
                  <a:pt x="14332" y="146"/>
                </a:lnTo>
                <a:lnTo>
                  <a:pt x="14259" y="98"/>
                </a:lnTo>
                <a:lnTo>
                  <a:pt x="14186" y="73"/>
                </a:lnTo>
                <a:lnTo>
                  <a:pt x="13894" y="25"/>
                </a:lnTo>
                <a:lnTo>
                  <a:pt x="135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7"/>
          <p:cNvSpPr/>
          <p:nvPr/>
        </p:nvSpPr>
        <p:spPr>
          <a:xfrm>
            <a:off x="4969227" y="1474828"/>
            <a:ext cx="387161" cy="40256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7"/>
          <p:cNvSpPr/>
          <p:nvPr/>
        </p:nvSpPr>
        <p:spPr>
          <a:xfrm>
            <a:off x="5538753" y="1486520"/>
            <a:ext cx="414283" cy="388210"/>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7"/>
          <p:cNvSpPr/>
          <p:nvPr/>
        </p:nvSpPr>
        <p:spPr>
          <a:xfrm>
            <a:off x="301895" y="2092193"/>
            <a:ext cx="324416" cy="354204"/>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7"/>
          <p:cNvSpPr/>
          <p:nvPr/>
        </p:nvSpPr>
        <p:spPr>
          <a:xfrm>
            <a:off x="875136" y="2092739"/>
            <a:ext cx="346227" cy="348325"/>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7"/>
          <p:cNvSpPr/>
          <p:nvPr/>
        </p:nvSpPr>
        <p:spPr>
          <a:xfrm>
            <a:off x="1469663" y="2092739"/>
            <a:ext cx="346205" cy="348325"/>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7"/>
          <p:cNvSpPr/>
          <p:nvPr/>
        </p:nvSpPr>
        <p:spPr>
          <a:xfrm>
            <a:off x="2052475" y="2092739"/>
            <a:ext cx="345681" cy="348325"/>
          </a:xfrm>
          <a:custGeom>
            <a:avLst/>
            <a:gdLst/>
            <a:ahLst/>
            <a:cxnLst/>
            <a:rect l="l" t="t" r="r" b="b"/>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7"/>
          <p:cNvSpPr/>
          <p:nvPr/>
        </p:nvSpPr>
        <p:spPr>
          <a:xfrm>
            <a:off x="2720367" y="2038496"/>
            <a:ext cx="186685" cy="460550"/>
          </a:xfrm>
          <a:custGeom>
            <a:avLst/>
            <a:gdLst/>
            <a:ahLst/>
            <a:cxnLst/>
            <a:rect l="l" t="t" r="r" b="b"/>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7"/>
          <p:cNvSpPr/>
          <p:nvPr/>
        </p:nvSpPr>
        <p:spPr>
          <a:xfrm>
            <a:off x="3319156" y="2041687"/>
            <a:ext cx="161683" cy="455218"/>
          </a:xfrm>
          <a:custGeom>
            <a:avLst/>
            <a:gdLst/>
            <a:ahLst/>
            <a:cxnLst/>
            <a:rect l="l" t="t" r="r" b="b"/>
            <a:pathLst>
              <a:path w="7398" h="20829" extrusionOk="0">
                <a:moveTo>
                  <a:pt x="3991" y="584"/>
                </a:moveTo>
                <a:lnTo>
                  <a:pt x="3942" y="657"/>
                </a:lnTo>
                <a:lnTo>
                  <a:pt x="3893" y="730"/>
                </a:lnTo>
                <a:lnTo>
                  <a:pt x="3893" y="755"/>
                </a:lnTo>
                <a:lnTo>
                  <a:pt x="3918" y="779"/>
                </a:lnTo>
                <a:lnTo>
                  <a:pt x="3991" y="803"/>
                </a:lnTo>
                <a:lnTo>
                  <a:pt x="4064" y="779"/>
                </a:lnTo>
                <a:lnTo>
                  <a:pt x="4185" y="755"/>
                </a:lnTo>
                <a:lnTo>
                  <a:pt x="4283" y="706"/>
                </a:lnTo>
                <a:lnTo>
                  <a:pt x="4380" y="633"/>
                </a:lnTo>
                <a:lnTo>
                  <a:pt x="4453" y="730"/>
                </a:lnTo>
                <a:lnTo>
                  <a:pt x="4356" y="779"/>
                </a:lnTo>
                <a:lnTo>
                  <a:pt x="4210" y="852"/>
                </a:lnTo>
                <a:lnTo>
                  <a:pt x="4088" y="949"/>
                </a:lnTo>
                <a:lnTo>
                  <a:pt x="4088" y="974"/>
                </a:lnTo>
                <a:lnTo>
                  <a:pt x="4112" y="998"/>
                </a:lnTo>
                <a:lnTo>
                  <a:pt x="4283" y="998"/>
                </a:lnTo>
                <a:lnTo>
                  <a:pt x="4453" y="974"/>
                </a:lnTo>
                <a:lnTo>
                  <a:pt x="4623" y="901"/>
                </a:lnTo>
                <a:lnTo>
                  <a:pt x="4721" y="1071"/>
                </a:lnTo>
                <a:lnTo>
                  <a:pt x="4696" y="1071"/>
                </a:lnTo>
                <a:lnTo>
                  <a:pt x="4429" y="1193"/>
                </a:lnTo>
                <a:lnTo>
                  <a:pt x="4185" y="1314"/>
                </a:lnTo>
                <a:lnTo>
                  <a:pt x="4161" y="1339"/>
                </a:lnTo>
                <a:lnTo>
                  <a:pt x="4185" y="1339"/>
                </a:lnTo>
                <a:lnTo>
                  <a:pt x="4307" y="1387"/>
                </a:lnTo>
                <a:lnTo>
                  <a:pt x="4429" y="1387"/>
                </a:lnTo>
                <a:lnTo>
                  <a:pt x="4550" y="1363"/>
                </a:lnTo>
                <a:lnTo>
                  <a:pt x="4696" y="1314"/>
                </a:lnTo>
                <a:lnTo>
                  <a:pt x="4818" y="1266"/>
                </a:lnTo>
                <a:lnTo>
                  <a:pt x="4915" y="1533"/>
                </a:lnTo>
                <a:lnTo>
                  <a:pt x="4794" y="1582"/>
                </a:lnTo>
                <a:lnTo>
                  <a:pt x="4502" y="1679"/>
                </a:lnTo>
                <a:lnTo>
                  <a:pt x="4356" y="1728"/>
                </a:lnTo>
                <a:lnTo>
                  <a:pt x="4234" y="1825"/>
                </a:lnTo>
                <a:lnTo>
                  <a:pt x="4210" y="1850"/>
                </a:lnTo>
                <a:lnTo>
                  <a:pt x="4210" y="1874"/>
                </a:lnTo>
                <a:lnTo>
                  <a:pt x="4210" y="1898"/>
                </a:lnTo>
                <a:lnTo>
                  <a:pt x="4234" y="1898"/>
                </a:lnTo>
                <a:lnTo>
                  <a:pt x="4404" y="1947"/>
                </a:lnTo>
                <a:lnTo>
                  <a:pt x="4550" y="1923"/>
                </a:lnTo>
                <a:lnTo>
                  <a:pt x="4696" y="1898"/>
                </a:lnTo>
                <a:lnTo>
                  <a:pt x="4867" y="1874"/>
                </a:lnTo>
                <a:lnTo>
                  <a:pt x="4964" y="1850"/>
                </a:lnTo>
                <a:lnTo>
                  <a:pt x="4988" y="2069"/>
                </a:lnTo>
                <a:lnTo>
                  <a:pt x="4891" y="2093"/>
                </a:lnTo>
                <a:lnTo>
                  <a:pt x="4696" y="2142"/>
                </a:lnTo>
                <a:lnTo>
                  <a:pt x="4526" y="2190"/>
                </a:lnTo>
                <a:lnTo>
                  <a:pt x="4331" y="2263"/>
                </a:lnTo>
                <a:lnTo>
                  <a:pt x="4137" y="2336"/>
                </a:lnTo>
                <a:lnTo>
                  <a:pt x="4112" y="2361"/>
                </a:lnTo>
                <a:lnTo>
                  <a:pt x="4137" y="2385"/>
                </a:lnTo>
                <a:lnTo>
                  <a:pt x="4283" y="2385"/>
                </a:lnTo>
                <a:lnTo>
                  <a:pt x="4404" y="2409"/>
                </a:lnTo>
                <a:lnTo>
                  <a:pt x="4599" y="2385"/>
                </a:lnTo>
                <a:lnTo>
                  <a:pt x="4769" y="2361"/>
                </a:lnTo>
                <a:lnTo>
                  <a:pt x="4988" y="2336"/>
                </a:lnTo>
                <a:lnTo>
                  <a:pt x="4988" y="2434"/>
                </a:lnTo>
                <a:lnTo>
                  <a:pt x="4940" y="2604"/>
                </a:lnTo>
                <a:lnTo>
                  <a:pt x="4891" y="2750"/>
                </a:lnTo>
                <a:lnTo>
                  <a:pt x="4794" y="2726"/>
                </a:lnTo>
                <a:lnTo>
                  <a:pt x="4696" y="2726"/>
                </a:lnTo>
                <a:lnTo>
                  <a:pt x="4502" y="2750"/>
                </a:lnTo>
                <a:lnTo>
                  <a:pt x="4258" y="2750"/>
                </a:lnTo>
                <a:lnTo>
                  <a:pt x="4137" y="2774"/>
                </a:lnTo>
                <a:lnTo>
                  <a:pt x="4015" y="2847"/>
                </a:lnTo>
                <a:lnTo>
                  <a:pt x="4015" y="2872"/>
                </a:lnTo>
                <a:lnTo>
                  <a:pt x="4112" y="2945"/>
                </a:lnTo>
                <a:lnTo>
                  <a:pt x="4210" y="2993"/>
                </a:lnTo>
                <a:lnTo>
                  <a:pt x="4429" y="2993"/>
                </a:lnTo>
                <a:lnTo>
                  <a:pt x="4599" y="3018"/>
                </a:lnTo>
                <a:lnTo>
                  <a:pt x="4745" y="3018"/>
                </a:lnTo>
                <a:lnTo>
                  <a:pt x="4623" y="3164"/>
                </a:lnTo>
                <a:lnTo>
                  <a:pt x="4502" y="3310"/>
                </a:lnTo>
                <a:lnTo>
                  <a:pt x="4453" y="3285"/>
                </a:lnTo>
                <a:lnTo>
                  <a:pt x="4283" y="3237"/>
                </a:lnTo>
                <a:lnTo>
                  <a:pt x="4112" y="3212"/>
                </a:lnTo>
                <a:lnTo>
                  <a:pt x="3918" y="3212"/>
                </a:lnTo>
                <a:lnTo>
                  <a:pt x="3747" y="3237"/>
                </a:lnTo>
                <a:lnTo>
                  <a:pt x="3723" y="3237"/>
                </a:lnTo>
                <a:lnTo>
                  <a:pt x="3723" y="3261"/>
                </a:lnTo>
                <a:lnTo>
                  <a:pt x="3747" y="3310"/>
                </a:lnTo>
                <a:lnTo>
                  <a:pt x="3966" y="3407"/>
                </a:lnTo>
                <a:lnTo>
                  <a:pt x="4210" y="3480"/>
                </a:lnTo>
                <a:lnTo>
                  <a:pt x="3991" y="3529"/>
                </a:lnTo>
                <a:lnTo>
                  <a:pt x="3796" y="3553"/>
                </a:lnTo>
                <a:lnTo>
                  <a:pt x="3553" y="3553"/>
                </a:lnTo>
                <a:lnTo>
                  <a:pt x="3334" y="3504"/>
                </a:lnTo>
                <a:lnTo>
                  <a:pt x="3090" y="3407"/>
                </a:lnTo>
                <a:lnTo>
                  <a:pt x="2896" y="3285"/>
                </a:lnTo>
                <a:lnTo>
                  <a:pt x="2701" y="3115"/>
                </a:lnTo>
                <a:lnTo>
                  <a:pt x="2555" y="2945"/>
                </a:lnTo>
                <a:lnTo>
                  <a:pt x="2433" y="2726"/>
                </a:lnTo>
                <a:lnTo>
                  <a:pt x="2360" y="2507"/>
                </a:lnTo>
                <a:lnTo>
                  <a:pt x="2312" y="2288"/>
                </a:lnTo>
                <a:lnTo>
                  <a:pt x="2312" y="2020"/>
                </a:lnTo>
                <a:lnTo>
                  <a:pt x="2336" y="1874"/>
                </a:lnTo>
                <a:lnTo>
                  <a:pt x="2360" y="1704"/>
                </a:lnTo>
                <a:lnTo>
                  <a:pt x="2409" y="1558"/>
                </a:lnTo>
                <a:lnTo>
                  <a:pt x="2482" y="1412"/>
                </a:lnTo>
                <a:lnTo>
                  <a:pt x="2677" y="1120"/>
                </a:lnTo>
                <a:lnTo>
                  <a:pt x="2871" y="876"/>
                </a:lnTo>
                <a:lnTo>
                  <a:pt x="3017" y="755"/>
                </a:lnTo>
                <a:lnTo>
                  <a:pt x="3139" y="682"/>
                </a:lnTo>
                <a:lnTo>
                  <a:pt x="3261" y="633"/>
                </a:lnTo>
                <a:lnTo>
                  <a:pt x="3407" y="584"/>
                </a:lnTo>
                <a:close/>
                <a:moveTo>
                  <a:pt x="1898" y="7860"/>
                </a:moveTo>
                <a:lnTo>
                  <a:pt x="2020" y="7933"/>
                </a:lnTo>
                <a:lnTo>
                  <a:pt x="1995" y="8200"/>
                </a:lnTo>
                <a:lnTo>
                  <a:pt x="1995" y="8444"/>
                </a:lnTo>
                <a:lnTo>
                  <a:pt x="1971" y="8979"/>
                </a:lnTo>
                <a:lnTo>
                  <a:pt x="1971" y="9149"/>
                </a:lnTo>
                <a:lnTo>
                  <a:pt x="1922" y="9344"/>
                </a:lnTo>
                <a:lnTo>
                  <a:pt x="1801" y="9685"/>
                </a:lnTo>
                <a:lnTo>
                  <a:pt x="1655" y="10050"/>
                </a:lnTo>
                <a:lnTo>
                  <a:pt x="1509" y="10390"/>
                </a:lnTo>
                <a:lnTo>
                  <a:pt x="1436" y="10658"/>
                </a:lnTo>
                <a:lnTo>
                  <a:pt x="1363" y="10926"/>
                </a:lnTo>
                <a:lnTo>
                  <a:pt x="1314" y="10707"/>
                </a:lnTo>
                <a:lnTo>
                  <a:pt x="1265" y="10536"/>
                </a:lnTo>
                <a:lnTo>
                  <a:pt x="1241" y="10512"/>
                </a:lnTo>
                <a:lnTo>
                  <a:pt x="1290" y="10463"/>
                </a:lnTo>
                <a:lnTo>
                  <a:pt x="1314" y="10390"/>
                </a:lnTo>
                <a:lnTo>
                  <a:pt x="1363" y="9733"/>
                </a:lnTo>
                <a:lnTo>
                  <a:pt x="1460" y="9076"/>
                </a:lnTo>
                <a:lnTo>
                  <a:pt x="1533" y="8760"/>
                </a:lnTo>
                <a:lnTo>
                  <a:pt x="1606" y="8444"/>
                </a:lnTo>
                <a:lnTo>
                  <a:pt x="1728" y="8152"/>
                </a:lnTo>
                <a:lnTo>
                  <a:pt x="1898" y="7860"/>
                </a:lnTo>
                <a:close/>
                <a:moveTo>
                  <a:pt x="5499" y="7860"/>
                </a:moveTo>
                <a:lnTo>
                  <a:pt x="5670" y="8152"/>
                </a:lnTo>
                <a:lnTo>
                  <a:pt x="5791" y="8444"/>
                </a:lnTo>
                <a:lnTo>
                  <a:pt x="5864" y="8760"/>
                </a:lnTo>
                <a:lnTo>
                  <a:pt x="5937" y="9076"/>
                </a:lnTo>
                <a:lnTo>
                  <a:pt x="6010" y="9733"/>
                </a:lnTo>
                <a:lnTo>
                  <a:pt x="6083" y="10390"/>
                </a:lnTo>
                <a:lnTo>
                  <a:pt x="6107" y="10463"/>
                </a:lnTo>
                <a:lnTo>
                  <a:pt x="6156" y="10512"/>
                </a:lnTo>
                <a:lnTo>
                  <a:pt x="6132" y="10536"/>
                </a:lnTo>
                <a:lnTo>
                  <a:pt x="6083" y="10707"/>
                </a:lnTo>
                <a:lnTo>
                  <a:pt x="6034" y="10926"/>
                </a:lnTo>
                <a:lnTo>
                  <a:pt x="5961" y="10658"/>
                </a:lnTo>
                <a:lnTo>
                  <a:pt x="5889" y="10390"/>
                </a:lnTo>
                <a:lnTo>
                  <a:pt x="5743" y="10050"/>
                </a:lnTo>
                <a:lnTo>
                  <a:pt x="5597" y="9685"/>
                </a:lnTo>
                <a:lnTo>
                  <a:pt x="5475" y="9344"/>
                </a:lnTo>
                <a:lnTo>
                  <a:pt x="5426" y="9149"/>
                </a:lnTo>
                <a:lnTo>
                  <a:pt x="5426" y="8979"/>
                </a:lnTo>
                <a:lnTo>
                  <a:pt x="5402" y="8444"/>
                </a:lnTo>
                <a:lnTo>
                  <a:pt x="5402" y="8200"/>
                </a:lnTo>
                <a:lnTo>
                  <a:pt x="5378" y="7933"/>
                </a:lnTo>
                <a:lnTo>
                  <a:pt x="5499" y="7860"/>
                </a:lnTo>
                <a:close/>
                <a:moveTo>
                  <a:pt x="3869" y="4623"/>
                </a:moveTo>
                <a:lnTo>
                  <a:pt x="4161" y="4672"/>
                </a:lnTo>
                <a:lnTo>
                  <a:pt x="4453" y="4721"/>
                </a:lnTo>
                <a:lnTo>
                  <a:pt x="4380" y="4769"/>
                </a:lnTo>
                <a:lnTo>
                  <a:pt x="4283" y="4842"/>
                </a:lnTo>
                <a:lnTo>
                  <a:pt x="4283" y="4867"/>
                </a:lnTo>
                <a:lnTo>
                  <a:pt x="4307" y="4891"/>
                </a:lnTo>
                <a:lnTo>
                  <a:pt x="4696" y="4842"/>
                </a:lnTo>
                <a:lnTo>
                  <a:pt x="4842" y="4842"/>
                </a:lnTo>
                <a:lnTo>
                  <a:pt x="4915" y="4867"/>
                </a:lnTo>
                <a:lnTo>
                  <a:pt x="4818" y="4891"/>
                </a:lnTo>
                <a:lnTo>
                  <a:pt x="4696" y="4940"/>
                </a:lnTo>
                <a:lnTo>
                  <a:pt x="4599" y="4988"/>
                </a:lnTo>
                <a:lnTo>
                  <a:pt x="4550" y="5086"/>
                </a:lnTo>
                <a:lnTo>
                  <a:pt x="4550" y="5110"/>
                </a:lnTo>
                <a:lnTo>
                  <a:pt x="4575" y="5110"/>
                </a:lnTo>
                <a:lnTo>
                  <a:pt x="4818" y="5037"/>
                </a:lnTo>
                <a:lnTo>
                  <a:pt x="4964" y="5013"/>
                </a:lnTo>
                <a:lnTo>
                  <a:pt x="5086" y="4988"/>
                </a:lnTo>
                <a:lnTo>
                  <a:pt x="5159" y="4988"/>
                </a:lnTo>
                <a:lnTo>
                  <a:pt x="5329" y="5110"/>
                </a:lnTo>
                <a:lnTo>
                  <a:pt x="5086" y="5134"/>
                </a:lnTo>
                <a:lnTo>
                  <a:pt x="4964" y="5183"/>
                </a:lnTo>
                <a:lnTo>
                  <a:pt x="4867" y="5232"/>
                </a:lnTo>
                <a:lnTo>
                  <a:pt x="4867" y="5280"/>
                </a:lnTo>
                <a:lnTo>
                  <a:pt x="4867" y="5305"/>
                </a:lnTo>
                <a:lnTo>
                  <a:pt x="4988" y="5353"/>
                </a:lnTo>
                <a:lnTo>
                  <a:pt x="5110" y="5353"/>
                </a:lnTo>
                <a:lnTo>
                  <a:pt x="5378" y="5329"/>
                </a:lnTo>
                <a:lnTo>
                  <a:pt x="5548" y="5305"/>
                </a:lnTo>
                <a:lnTo>
                  <a:pt x="5694" y="5451"/>
                </a:lnTo>
                <a:lnTo>
                  <a:pt x="5572" y="5475"/>
                </a:lnTo>
                <a:lnTo>
                  <a:pt x="5378" y="5524"/>
                </a:lnTo>
                <a:lnTo>
                  <a:pt x="5305" y="5548"/>
                </a:lnTo>
                <a:lnTo>
                  <a:pt x="5232" y="5597"/>
                </a:lnTo>
                <a:lnTo>
                  <a:pt x="5232" y="5621"/>
                </a:lnTo>
                <a:lnTo>
                  <a:pt x="5232" y="5645"/>
                </a:lnTo>
                <a:lnTo>
                  <a:pt x="5402" y="5621"/>
                </a:lnTo>
                <a:lnTo>
                  <a:pt x="5572" y="5621"/>
                </a:lnTo>
                <a:lnTo>
                  <a:pt x="5791" y="5572"/>
                </a:lnTo>
                <a:lnTo>
                  <a:pt x="5889" y="5718"/>
                </a:lnTo>
                <a:lnTo>
                  <a:pt x="5840" y="5718"/>
                </a:lnTo>
                <a:lnTo>
                  <a:pt x="5621" y="5743"/>
                </a:lnTo>
                <a:lnTo>
                  <a:pt x="5499" y="5791"/>
                </a:lnTo>
                <a:lnTo>
                  <a:pt x="5426" y="5840"/>
                </a:lnTo>
                <a:lnTo>
                  <a:pt x="5426" y="5889"/>
                </a:lnTo>
                <a:lnTo>
                  <a:pt x="5524" y="5913"/>
                </a:lnTo>
                <a:lnTo>
                  <a:pt x="5621" y="5913"/>
                </a:lnTo>
                <a:lnTo>
                  <a:pt x="5791" y="5889"/>
                </a:lnTo>
                <a:lnTo>
                  <a:pt x="6010" y="5889"/>
                </a:lnTo>
                <a:lnTo>
                  <a:pt x="6107" y="6083"/>
                </a:lnTo>
                <a:lnTo>
                  <a:pt x="5937" y="6132"/>
                </a:lnTo>
                <a:lnTo>
                  <a:pt x="5840" y="6181"/>
                </a:lnTo>
                <a:lnTo>
                  <a:pt x="5767" y="6229"/>
                </a:lnTo>
                <a:lnTo>
                  <a:pt x="5864" y="6254"/>
                </a:lnTo>
                <a:lnTo>
                  <a:pt x="5986" y="6254"/>
                </a:lnTo>
                <a:lnTo>
                  <a:pt x="6205" y="6229"/>
                </a:lnTo>
                <a:lnTo>
                  <a:pt x="6302" y="6448"/>
                </a:lnTo>
                <a:lnTo>
                  <a:pt x="6253" y="6473"/>
                </a:lnTo>
                <a:lnTo>
                  <a:pt x="6083" y="6521"/>
                </a:lnTo>
                <a:lnTo>
                  <a:pt x="5937" y="6619"/>
                </a:lnTo>
                <a:lnTo>
                  <a:pt x="5937" y="6643"/>
                </a:lnTo>
                <a:lnTo>
                  <a:pt x="6083" y="6643"/>
                </a:lnTo>
                <a:lnTo>
                  <a:pt x="6229" y="6619"/>
                </a:lnTo>
                <a:lnTo>
                  <a:pt x="6351" y="6594"/>
                </a:lnTo>
                <a:lnTo>
                  <a:pt x="6448" y="6813"/>
                </a:lnTo>
                <a:lnTo>
                  <a:pt x="6448" y="6838"/>
                </a:lnTo>
                <a:lnTo>
                  <a:pt x="6375" y="6862"/>
                </a:lnTo>
                <a:lnTo>
                  <a:pt x="6229" y="6935"/>
                </a:lnTo>
                <a:lnTo>
                  <a:pt x="6107" y="7008"/>
                </a:lnTo>
                <a:lnTo>
                  <a:pt x="6107" y="7032"/>
                </a:lnTo>
                <a:lnTo>
                  <a:pt x="6132" y="7057"/>
                </a:lnTo>
                <a:lnTo>
                  <a:pt x="6399" y="7008"/>
                </a:lnTo>
                <a:lnTo>
                  <a:pt x="6497" y="6984"/>
                </a:lnTo>
                <a:lnTo>
                  <a:pt x="6545" y="7130"/>
                </a:lnTo>
                <a:lnTo>
                  <a:pt x="6472" y="7154"/>
                </a:lnTo>
                <a:lnTo>
                  <a:pt x="6302" y="7178"/>
                </a:lnTo>
                <a:lnTo>
                  <a:pt x="6205" y="7203"/>
                </a:lnTo>
                <a:lnTo>
                  <a:pt x="6132" y="7227"/>
                </a:lnTo>
                <a:lnTo>
                  <a:pt x="6107" y="7276"/>
                </a:lnTo>
                <a:lnTo>
                  <a:pt x="6083" y="7300"/>
                </a:lnTo>
                <a:lnTo>
                  <a:pt x="6107" y="7349"/>
                </a:lnTo>
                <a:lnTo>
                  <a:pt x="6132" y="7373"/>
                </a:lnTo>
                <a:lnTo>
                  <a:pt x="6205" y="7422"/>
                </a:lnTo>
                <a:lnTo>
                  <a:pt x="6278" y="7422"/>
                </a:lnTo>
                <a:lnTo>
                  <a:pt x="6424" y="7397"/>
                </a:lnTo>
                <a:lnTo>
                  <a:pt x="6618" y="7397"/>
                </a:lnTo>
                <a:lnTo>
                  <a:pt x="6667" y="7519"/>
                </a:lnTo>
                <a:lnTo>
                  <a:pt x="6424" y="7592"/>
                </a:lnTo>
                <a:lnTo>
                  <a:pt x="6278" y="7641"/>
                </a:lnTo>
                <a:lnTo>
                  <a:pt x="6253" y="7665"/>
                </a:lnTo>
                <a:lnTo>
                  <a:pt x="6278" y="7689"/>
                </a:lnTo>
                <a:lnTo>
                  <a:pt x="6375" y="7714"/>
                </a:lnTo>
                <a:lnTo>
                  <a:pt x="6472" y="7738"/>
                </a:lnTo>
                <a:lnTo>
                  <a:pt x="6667" y="7714"/>
                </a:lnTo>
                <a:lnTo>
                  <a:pt x="6716" y="7714"/>
                </a:lnTo>
                <a:lnTo>
                  <a:pt x="6740" y="7860"/>
                </a:lnTo>
                <a:lnTo>
                  <a:pt x="6667" y="7884"/>
                </a:lnTo>
                <a:lnTo>
                  <a:pt x="6570" y="7933"/>
                </a:lnTo>
                <a:lnTo>
                  <a:pt x="6448" y="7981"/>
                </a:lnTo>
                <a:lnTo>
                  <a:pt x="6424" y="8030"/>
                </a:lnTo>
                <a:lnTo>
                  <a:pt x="6448" y="8030"/>
                </a:lnTo>
                <a:lnTo>
                  <a:pt x="6545" y="8079"/>
                </a:lnTo>
                <a:lnTo>
                  <a:pt x="6691" y="8079"/>
                </a:lnTo>
                <a:lnTo>
                  <a:pt x="6789" y="8054"/>
                </a:lnTo>
                <a:lnTo>
                  <a:pt x="6813" y="8249"/>
                </a:lnTo>
                <a:lnTo>
                  <a:pt x="6740" y="8249"/>
                </a:lnTo>
                <a:lnTo>
                  <a:pt x="6570" y="8298"/>
                </a:lnTo>
                <a:lnTo>
                  <a:pt x="6424" y="8371"/>
                </a:lnTo>
                <a:lnTo>
                  <a:pt x="6399" y="8395"/>
                </a:lnTo>
                <a:lnTo>
                  <a:pt x="6424" y="8419"/>
                </a:lnTo>
                <a:lnTo>
                  <a:pt x="6472" y="8444"/>
                </a:lnTo>
                <a:lnTo>
                  <a:pt x="6545" y="8468"/>
                </a:lnTo>
                <a:lnTo>
                  <a:pt x="6837" y="8468"/>
                </a:lnTo>
                <a:lnTo>
                  <a:pt x="6862" y="8638"/>
                </a:lnTo>
                <a:lnTo>
                  <a:pt x="6764" y="8663"/>
                </a:lnTo>
                <a:lnTo>
                  <a:pt x="6667" y="8711"/>
                </a:lnTo>
                <a:lnTo>
                  <a:pt x="6570" y="8784"/>
                </a:lnTo>
                <a:lnTo>
                  <a:pt x="6570" y="8809"/>
                </a:lnTo>
                <a:lnTo>
                  <a:pt x="6886" y="8809"/>
                </a:lnTo>
                <a:lnTo>
                  <a:pt x="6910" y="9052"/>
                </a:lnTo>
                <a:lnTo>
                  <a:pt x="6764" y="9101"/>
                </a:lnTo>
                <a:lnTo>
                  <a:pt x="6691" y="9125"/>
                </a:lnTo>
                <a:lnTo>
                  <a:pt x="6618" y="9174"/>
                </a:lnTo>
                <a:lnTo>
                  <a:pt x="6618" y="9198"/>
                </a:lnTo>
                <a:lnTo>
                  <a:pt x="6667" y="9222"/>
                </a:lnTo>
                <a:lnTo>
                  <a:pt x="6691" y="9222"/>
                </a:lnTo>
                <a:lnTo>
                  <a:pt x="6789" y="9247"/>
                </a:lnTo>
                <a:lnTo>
                  <a:pt x="6910" y="9222"/>
                </a:lnTo>
                <a:lnTo>
                  <a:pt x="6910" y="9466"/>
                </a:lnTo>
                <a:lnTo>
                  <a:pt x="6570" y="9587"/>
                </a:lnTo>
                <a:lnTo>
                  <a:pt x="6545" y="9612"/>
                </a:lnTo>
                <a:lnTo>
                  <a:pt x="6545" y="9636"/>
                </a:lnTo>
                <a:lnTo>
                  <a:pt x="6594" y="9685"/>
                </a:lnTo>
                <a:lnTo>
                  <a:pt x="6764" y="9709"/>
                </a:lnTo>
                <a:lnTo>
                  <a:pt x="6910" y="9709"/>
                </a:lnTo>
                <a:lnTo>
                  <a:pt x="6910" y="9831"/>
                </a:lnTo>
                <a:lnTo>
                  <a:pt x="6813" y="9855"/>
                </a:lnTo>
                <a:lnTo>
                  <a:pt x="6667" y="9928"/>
                </a:lnTo>
                <a:lnTo>
                  <a:pt x="6643" y="9952"/>
                </a:lnTo>
                <a:lnTo>
                  <a:pt x="6643" y="10001"/>
                </a:lnTo>
                <a:lnTo>
                  <a:pt x="6667" y="10025"/>
                </a:lnTo>
                <a:lnTo>
                  <a:pt x="6716" y="10050"/>
                </a:lnTo>
                <a:lnTo>
                  <a:pt x="6910" y="10074"/>
                </a:lnTo>
                <a:lnTo>
                  <a:pt x="6886" y="10293"/>
                </a:lnTo>
                <a:lnTo>
                  <a:pt x="6789" y="10293"/>
                </a:lnTo>
                <a:lnTo>
                  <a:pt x="6691" y="10317"/>
                </a:lnTo>
                <a:lnTo>
                  <a:pt x="6667" y="10342"/>
                </a:lnTo>
                <a:lnTo>
                  <a:pt x="6667" y="10366"/>
                </a:lnTo>
                <a:lnTo>
                  <a:pt x="6667" y="10390"/>
                </a:lnTo>
                <a:lnTo>
                  <a:pt x="6691" y="10415"/>
                </a:lnTo>
                <a:lnTo>
                  <a:pt x="6789" y="10439"/>
                </a:lnTo>
                <a:lnTo>
                  <a:pt x="6862" y="10439"/>
                </a:lnTo>
                <a:lnTo>
                  <a:pt x="6837" y="10682"/>
                </a:lnTo>
                <a:lnTo>
                  <a:pt x="6813" y="10658"/>
                </a:lnTo>
                <a:lnTo>
                  <a:pt x="6764" y="10658"/>
                </a:lnTo>
                <a:lnTo>
                  <a:pt x="6764" y="10682"/>
                </a:lnTo>
                <a:lnTo>
                  <a:pt x="6740" y="10682"/>
                </a:lnTo>
                <a:lnTo>
                  <a:pt x="6764" y="10755"/>
                </a:lnTo>
                <a:lnTo>
                  <a:pt x="6813" y="10804"/>
                </a:lnTo>
                <a:lnTo>
                  <a:pt x="6813" y="10828"/>
                </a:lnTo>
                <a:lnTo>
                  <a:pt x="6813" y="10926"/>
                </a:lnTo>
                <a:lnTo>
                  <a:pt x="6837" y="10974"/>
                </a:lnTo>
                <a:lnTo>
                  <a:pt x="6862" y="11047"/>
                </a:lnTo>
                <a:lnTo>
                  <a:pt x="6910" y="11096"/>
                </a:lnTo>
                <a:lnTo>
                  <a:pt x="6935" y="11339"/>
                </a:lnTo>
                <a:lnTo>
                  <a:pt x="6935" y="11461"/>
                </a:lnTo>
                <a:lnTo>
                  <a:pt x="6886" y="11583"/>
                </a:lnTo>
                <a:lnTo>
                  <a:pt x="6837" y="11656"/>
                </a:lnTo>
                <a:lnTo>
                  <a:pt x="6740" y="11729"/>
                </a:lnTo>
                <a:lnTo>
                  <a:pt x="6643" y="11801"/>
                </a:lnTo>
                <a:lnTo>
                  <a:pt x="6594" y="11801"/>
                </a:lnTo>
                <a:lnTo>
                  <a:pt x="6570" y="11753"/>
                </a:lnTo>
                <a:lnTo>
                  <a:pt x="6521" y="11656"/>
                </a:lnTo>
                <a:lnTo>
                  <a:pt x="6472" y="11534"/>
                </a:lnTo>
                <a:lnTo>
                  <a:pt x="6424" y="11266"/>
                </a:lnTo>
                <a:lnTo>
                  <a:pt x="6448" y="10999"/>
                </a:lnTo>
                <a:lnTo>
                  <a:pt x="6472" y="10853"/>
                </a:lnTo>
                <a:lnTo>
                  <a:pt x="6521" y="10755"/>
                </a:lnTo>
                <a:lnTo>
                  <a:pt x="6521" y="10658"/>
                </a:lnTo>
                <a:lnTo>
                  <a:pt x="6521" y="10585"/>
                </a:lnTo>
                <a:lnTo>
                  <a:pt x="6472" y="10512"/>
                </a:lnTo>
                <a:lnTo>
                  <a:pt x="6424" y="10463"/>
                </a:lnTo>
                <a:lnTo>
                  <a:pt x="6424" y="10390"/>
                </a:lnTo>
                <a:lnTo>
                  <a:pt x="6448" y="10025"/>
                </a:lnTo>
                <a:lnTo>
                  <a:pt x="6448" y="9660"/>
                </a:lnTo>
                <a:lnTo>
                  <a:pt x="6399" y="9271"/>
                </a:lnTo>
                <a:lnTo>
                  <a:pt x="6326" y="8906"/>
                </a:lnTo>
                <a:lnTo>
                  <a:pt x="6253" y="8541"/>
                </a:lnTo>
                <a:lnTo>
                  <a:pt x="6132" y="8200"/>
                </a:lnTo>
                <a:lnTo>
                  <a:pt x="5961" y="7860"/>
                </a:lnTo>
                <a:lnTo>
                  <a:pt x="5791" y="7568"/>
                </a:lnTo>
                <a:lnTo>
                  <a:pt x="5767" y="7543"/>
                </a:lnTo>
                <a:lnTo>
                  <a:pt x="5864" y="7300"/>
                </a:lnTo>
                <a:lnTo>
                  <a:pt x="5937" y="7081"/>
                </a:lnTo>
                <a:lnTo>
                  <a:pt x="5937" y="6935"/>
                </a:lnTo>
                <a:lnTo>
                  <a:pt x="5937" y="6789"/>
                </a:lnTo>
                <a:lnTo>
                  <a:pt x="5889" y="6619"/>
                </a:lnTo>
                <a:lnTo>
                  <a:pt x="5840" y="6473"/>
                </a:lnTo>
                <a:lnTo>
                  <a:pt x="5767" y="6327"/>
                </a:lnTo>
                <a:lnTo>
                  <a:pt x="5670" y="6229"/>
                </a:lnTo>
                <a:lnTo>
                  <a:pt x="5597" y="6205"/>
                </a:lnTo>
                <a:lnTo>
                  <a:pt x="5524" y="6181"/>
                </a:lnTo>
                <a:lnTo>
                  <a:pt x="5451" y="6181"/>
                </a:lnTo>
                <a:lnTo>
                  <a:pt x="5378" y="6205"/>
                </a:lnTo>
                <a:lnTo>
                  <a:pt x="5305" y="6254"/>
                </a:lnTo>
                <a:lnTo>
                  <a:pt x="5280" y="6327"/>
                </a:lnTo>
                <a:lnTo>
                  <a:pt x="5280" y="6400"/>
                </a:lnTo>
                <a:lnTo>
                  <a:pt x="5305" y="6473"/>
                </a:lnTo>
                <a:lnTo>
                  <a:pt x="5426" y="6570"/>
                </a:lnTo>
                <a:lnTo>
                  <a:pt x="5475" y="6643"/>
                </a:lnTo>
                <a:lnTo>
                  <a:pt x="5524" y="6716"/>
                </a:lnTo>
                <a:lnTo>
                  <a:pt x="5524" y="6886"/>
                </a:lnTo>
                <a:lnTo>
                  <a:pt x="5499" y="7057"/>
                </a:lnTo>
                <a:lnTo>
                  <a:pt x="5451" y="7227"/>
                </a:lnTo>
                <a:lnTo>
                  <a:pt x="5353" y="7373"/>
                </a:lnTo>
                <a:lnTo>
                  <a:pt x="5305" y="7446"/>
                </a:lnTo>
                <a:lnTo>
                  <a:pt x="5256" y="7519"/>
                </a:lnTo>
                <a:lnTo>
                  <a:pt x="5183" y="7543"/>
                </a:lnTo>
                <a:lnTo>
                  <a:pt x="5086" y="7568"/>
                </a:lnTo>
                <a:lnTo>
                  <a:pt x="5013" y="7592"/>
                </a:lnTo>
                <a:lnTo>
                  <a:pt x="4964" y="7616"/>
                </a:lnTo>
                <a:lnTo>
                  <a:pt x="4915" y="7665"/>
                </a:lnTo>
                <a:lnTo>
                  <a:pt x="4891" y="7738"/>
                </a:lnTo>
                <a:lnTo>
                  <a:pt x="4867" y="7811"/>
                </a:lnTo>
                <a:lnTo>
                  <a:pt x="4891" y="7860"/>
                </a:lnTo>
                <a:lnTo>
                  <a:pt x="4915" y="7933"/>
                </a:lnTo>
                <a:lnTo>
                  <a:pt x="4964" y="7981"/>
                </a:lnTo>
                <a:lnTo>
                  <a:pt x="4842" y="7981"/>
                </a:lnTo>
                <a:lnTo>
                  <a:pt x="4648" y="8006"/>
                </a:lnTo>
                <a:lnTo>
                  <a:pt x="4575" y="8054"/>
                </a:lnTo>
                <a:lnTo>
                  <a:pt x="4550" y="8079"/>
                </a:lnTo>
                <a:lnTo>
                  <a:pt x="4550" y="8103"/>
                </a:lnTo>
                <a:lnTo>
                  <a:pt x="4550" y="8152"/>
                </a:lnTo>
                <a:lnTo>
                  <a:pt x="4599" y="8176"/>
                </a:lnTo>
                <a:lnTo>
                  <a:pt x="4696" y="8225"/>
                </a:lnTo>
                <a:lnTo>
                  <a:pt x="5013" y="8225"/>
                </a:lnTo>
                <a:lnTo>
                  <a:pt x="5013" y="8346"/>
                </a:lnTo>
                <a:lnTo>
                  <a:pt x="4842" y="8371"/>
                </a:lnTo>
                <a:lnTo>
                  <a:pt x="4696" y="8395"/>
                </a:lnTo>
                <a:lnTo>
                  <a:pt x="4526" y="8419"/>
                </a:lnTo>
                <a:lnTo>
                  <a:pt x="4477" y="8468"/>
                </a:lnTo>
                <a:lnTo>
                  <a:pt x="4453" y="8517"/>
                </a:lnTo>
                <a:lnTo>
                  <a:pt x="4477" y="8565"/>
                </a:lnTo>
                <a:lnTo>
                  <a:pt x="4526" y="8590"/>
                </a:lnTo>
                <a:lnTo>
                  <a:pt x="4745" y="8638"/>
                </a:lnTo>
                <a:lnTo>
                  <a:pt x="5013" y="8638"/>
                </a:lnTo>
                <a:lnTo>
                  <a:pt x="5013" y="8687"/>
                </a:lnTo>
                <a:lnTo>
                  <a:pt x="4891" y="8711"/>
                </a:lnTo>
                <a:lnTo>
                  <a:pt x="4672" y="8736"/>
                </a:lnTo>
                <a:lnTo>
                  <a:pt x="4575" y="8760"/>
                </a:lnTo>
                <a:lnTo>
                  <a:pt x="4477" y="8809"/>
                </a:lnTo>
                <a:lnTo>
                  <a:pt x="4453" y="8833"/>
                </a:lnTo>
                <a:lnTo>
                  <a:pt x="4477" y="8882"/>
                </a:lnTo>
                <a:lnTo>
                  <a:pt x="4550" y="8906"/>
                </a:lnTo>
                <a:lnTo>
                  <a:pt x="4648" y="8930"/>
                </a:lnTo>
                <a:lnTo>
                  <a:pt x="5013" y="8930"/>
                </a:lnTo>
                <a:lnTo>
                  <a:pt x="5013" y="9028"/>
                </a:lnTo>
                <a:lnTo>
                  <a:pt x="4794" y="9052"/>
                </a:lnTo>
                <a:lnTo>
                  <a:pt x="4623" y="9076"/>
                </a:lnTo>
                <a:lnTo>
                  <a:pt x="4550" y="9125"/>
                </a:lnTo>
                <a:lnTo>
                  <a:pt x="4550" y="9149"/>
                </a:lnTo>
                <a:lnTo>
                  <a:pt x="4550" y="9198"/>
                </a:lnTo>
                <a:lnTo>
                  <a:pt x="4599" y="9247"/>
                </a:lnTo>
                <a:lnTo>
                  <a:pt x="4696" y="9271"/>
                </a:lnTo>
                <a:lnTo>
                  <a:pt x="5037" y="9271"/>
                </a:lnTo>
                <a:lnTo>
                  <a:pt x="5061" y="9344"/>
                </a:lnTo>
                <a:lnTo>
                  <a:pt x="5013" y="9344"/>
                </a:lnTo>
                <a:lnTo>
                  <a:pt x="4794" y="9393"/>
                </a:lnTo>
                <a:lnTo>
                  <a:pt x="4623" y="9490"/>
                </a:lnTo>
                <a:lnTo>
                  <a:pt x="4599" y="9514"/>
                </a:lnTo>
                <a:lnTo>
                  <a:pt x="4623" y="9539"/>
                </a:lnTo>
                <a:lnTo>
                  <a:pt x="4818" y="9563"/>
                </a:lnTo>
                <a:lnTo>
                  <a:pt x="5037" y="9539"/>
                </a:lnTo>
                <a:lnTo>
                  <a:pt x="5110" y="9539"/>
                </a:lnTo>
                <a:lnTo>
                  <a:pt x="5134" y="9587"/>
                </a:lnTo>
                <a:lnTo>
                  <a:pt x="5037" y="9612"/>
                </a:lnTo>
                <a:lnTo>
                  <a:pt x="4940" y="9612"/>
                </a:lnTo>
                <a:lnTo>
                  <a:pt x="4794" y="9660"/>
                </a:lnTo>
                <a:lnTo>
                  <a:pt x="4745" y="9709"/>
                </a:lnTo>
                <a:lnTo>
                  <a:pt x="4696" y="9758"/>
                </a:lnTo>
                <a:lnTo>
                  <a:pt x="4696" y="9806"/>
                </a:lnTo>
                <a:lnTo>
                  <a:pt x="4721" y="9855"/>
                </a:lnTo>
                <a:lnTo>
                  <a:pt x="4794" y="9879"/>
                </a:lnTo>
                <a:lnTo>
                  <a:pt x="4964" y="9879"/>
                </a:lnTo>
                <a:lnTo>
                  <a:pt x="5086" y="9855"/>
                </a:lnTo>
                <a:lnTo>
                  <a:pt x="5207" y="9831"/>
                </a:lnTo>
                <a:lnTo>
                  <a:pt x="5256" y="9904"/>
                </a:lnTo>
                <a:lnTo>
                  <a:pt x="5134" y="9928"/>
                </a:lnTo>
                <a:lnTo>
                  <a:pt x="5013" y="9977"/>
                </a:lnTo>
                <a:lnTo>
                  <a:pt x="4915" y="10074"/>
                </a:lnTo>
                <a:lnTo>
                  <a:pt x="4915" y="10098"/>
                </a:lnTo>
                <a:lnTo>
                  <a:pt x="5037" y="10171"/>
                </a:lnTo>
                <a:lnTo>
                  <a:pt x="5159" y="10171"/>
                </a:lnTo>
                <a:lnTo>
                  <a:pt x="5329" y="10147"/>
                </a:lnTo>
                <a:lnTo>
                  <a:pt x="5402" y="10317"/>
                </a:lnTo>
                <a:lnTo>
                  <a:pt x="5329" y="10342"/>
                </a:lnTo>
                <a:lnTo>
                  <a:pt x="5207" y="10390"/>
                </a:lnTo>
                <a:lnTo>
                  <a:pt x="5086" y="10415"/>
                </a:lnTo>
                <a:lnTo>
                  <a:pt x="5086" y="10439"/>
                </a:lnTo>
                <a:lnTo>
                  <a:pt x="5207" y="10463"/>
                </a:lnTo>
                <a:lnTo>
                  <a:pt x="5305" y="10488"/>
                </a:lnTo>
                <a:lnTo>
                  <a:pt x="5475" y="10488"/>
                </a:lnTo>
                <a:lnTo>
                  <a:pt x="5524" y="10658"/>
                </a:lnTo>
                <a:lnTo>
                  <a:pt x="5378" y="10707"/>
                </a:lnTo>
                <a:lnTo>
                  <a:pt x="5232" y="10755"/>
                </a:lnTo>
                <a:lnTo>
                  <a:pt x="5207" y="10780"/>
                </a:lnTo>
                <a:lnTo>
                  <a:pt x="5232" y="10780"/>
                </a:lnTo>
                <a:lnTo>
                  <a:pt x="5353" y="10804"/>
                </a:lnTo>
                <a:lnTo>
                  <a:pt x="5548" y="10804"/>
                </a:lnTo>
                <a:lnTo>
                  <a:pt x="5572" y="10950"/>
                </a:lnTo>
                <a:lnTo>
                  <a:pt x="5524" y="10974"/>
                </a:lnTo>
                <a:lnTo>
                  <a:pt x="5402" y="10999"/>
                </a:lnTo>
                <a:lnTo>
                  <a:pt x="5280" y="11047"/>
                </a:lnTo>
                <a:lnTo>
                  <a:pt x="5280" y="11072"/>
                </a:lnTo>
                <a:lnTo>
                  <a:pt x="5280" y="11096"/>
                </a:lnTo>
                <a:lnTo>
                  <a:pt x="5451" y="11145"/>
                </a:lnTo>
                <a:lnTo>
                  <a:pt x="5621" y="11169"/>
                </a:lnTo>
                <a:lnTo>
                  <a:pt x="5645" y="11339"/>
                </a:lnTo>
                <a:lnTo>
                  <a:pt x="5548" y="11364"/>
                </a:lnTo>
                <a:lnTo>
                  <a:pt x="5426" y="11412"/>
                </a:lnTo>
                <a:lnTo>
                  <a:pt x="5426" y="11437"/>
                </a:lnTo>
                <a:lnTo>
                  <a:pt x="5451" y="11461"/>
                </a:lnTo>
                <a:lnTo>
                  <a:pt x="5548" y="11485"/>
                </a:lnTo>
                <a:lnTo>
                  <a:pt x="5670" y="11485"/>
                </a:lnTo>
                <a:lnTo>
                  <a:pt x="5694" y="11607"/>
                </a:lnTo>
                <a:lnTo>
                  <a:pt x="5548" y="11631"/>
                </a:lnTo>
                <a:lnTo>
                  <a:pt x="5426" y="11656"/>
                </a:lnTo>
                <a:lnTo>
                  <a:pt x="5378" y="11704"/>
                </a:lnTo>
                <a:lnTo>
                  <a:pt x="5353" y="11777"/>
                </a:lnTo>
                <a:lnTo>
                  <a:pt x="5378" y="11850"/>
                </a:lnTo>
                <a:lnTo>
                  <a:pt x="5402" y="11874"/>
                </a:lnTo>
                <a:lnTo>
                  <a:pt x="5426" y="11874"/>
                </a:lnTo>
                <a:lnTo>
                  <a:pt x="5548" y="11899"/>
                </a:lnTo>
                <a:lnTo>
                  <a:pt x="5718" y="11899"/>
                </a:lnTo>
                <a:lnTo>
                  <a:pt x="5718" y="12045"/>
                </a:lnTo>
                <a:lnTo>
                  <a:pt x="5548" y="12093"/>
                </a:lnTo>
                <a:lnTo>
                  <a:pt x="5402" y="12166"/>
                </a:lnTo>
                <a:lnTo>
                  <a:pt x="5402" y="12191"/>
                </a:lnTo>
                <a:lnTo>
                  <a:pt x="5548" y="12264"/>
                </a:lnTo>
                <a:lnTo>
                  <a:pt x="5645" y="12288"/>
                </a:lnTo>
                <a:lnTo>
                  <a:pt x="5718" y="12288"/>
                </a:lnTo>
                <a:lnTo>
                  <a:pt x="5718" y="12434"/>
                </a:lnTo>
                <a:lnTo>
                  <a:pt x="5597" y="12434"/>
                </a:lnTo>
                <a:lnTo>
                  <a:pt x="5451" y="12458"/>
                </a:lnTo>
                <a:lnTo>
                  <a:pt x="5378" y="12483"/>
                </a:lnTo>
                <a:lnTo>
                  <a:pt x="5305" y="12556"/>
                </a:lnTo>
                <a:lnTo>
                  <a:pt x="5280" y="12604"/>
                </a:lnTo>
                <a:lnTo>
                  <a:pt x="5280" y="12653"/>
                </a:lnTo>
                <a:lnTo>
                  <a:pt x="5305" y="12677"/>
                </a:lnTo>
                <a:lnTo>
                  <a:pt x="5353" y="12726"/>
                </a:lnTo>
                <a:lnTo>
                  <a:pt x="5499" y="12726"/>
                </a:lnTo>
                <a:lnTo>
                  <a:pt x="5645" y="12702"/>
                </a:lnTo>
                <a:lnTo>
                  <a:pt x="5743" y="12702"/>
                </a:lnTo>
                <a:lnTo>
                  <a:pt x="5718" y="13018"/>
                </a:lnTo>
                <a:lnTo>
                  <a:pt x="5621" y="13018"/>
                </a:lnTo>
                <a:lnTo>
                  <a:pt x="5451" y="13067"/>
                </a:lnTo>
                <a:lnTo>
                  <a:pt x="5305" y="13115"/>
                </a:lnTo>
                <a:lnTo>
                  <a:pt x="5280" y="13140"/>
                </a:lnTo>
                <a:lnTo>
                  <a:pt x="5280" y="13164"/>
                </a:lnTo>
                <a:lnTo>
                  <a:pt x="5305" y="13188"/>
                </a:lnTo>
                <a:lnTo>
                  <a:pt x="5670" y="13213"/>
                </a:lnTo>
                <a:lnTo>
                  <a:pt x="5718" y="13213"/>
                </a:lnTo>
                <a:lnTo>
                  <a:pt x="5718" y="13407"/>
                </a:lnTo>
                <a:lnTo>
                  <a:pt x="5597" y="13432"/>
                </a:lnTo>
                <a:lnTo>
                  <a:pt x="5475" y="13432"/>
                </a:lnTo>
                <a:lnTo>
                  <a:pt x="5378" y="13480"/>
                </a:lnTo>
                <a:lnTo>
                  <a:pt x="5305" y="13578"/>
                </a:lnTo>
                <a:lnTo>
                  <a:pt x="5305" y="13602"/>
                </a:lnTo>
                <a:lnTo>
                  <a:pt x="5329" y="13651"/>
                </a:lnTo>
                <a:lnTo>
                  <a:pt x="5451" y="13675"/>
                </a:lnTo>
                <a:lnTo>
                  <a:pt x="5572" y="13699"/>
                </a:lnTo>
                <a:lnTo>
                  <a:pt x="5718" y="13724"/>
                </a:lnTo>
                <a:lnTo>
                  <a:pt x="5718" y="13870"/>
                </a:lnTo>
                <a:lnTo>
                  <a:pt x="5621" y="13894"/>
                </a:lnTo>
                <a:lnTo>
                  <a:pt x="5353" y="13943"/>
                </a:lnTo>
                <a:lnTo>
                  <a:pt x="5305" y="13967"/>
                </a:lnTo>
                <a:lnTo>
                  <a:pt x="5280" y="14016"/>
                </a:lnTo>
                <a:lnTo>
                  <a:pt x="5305" y="14064"/>
                </a:lnTo>
                <a:lnTo>
                  <a:pt x="5329" y="14089"/>
                </a:lnTo>
                <a:lnTo>
                  <a:pt x="5402" y="14137"/>
                </a:lnTo>
                <a:lnTo>
                  <a:pt x="5499" y="14162"/>
                </a:lnTo>
                <a:lnTo>
                  <a:pt x="5718" y="14186"/>
                </a:lnTo>
                <a:lnTo>
                  <a:pt x="5694" y="14381"/>
                </a:lnTo>
                <a:lnTo>
                  <a:pt x="5524" y="14405"/>
                </a:lnTo>
                <a:lnTo>
                  <a:pt x="5378" y="14454"/>
                </a:lnTo>
                <a:lnTo>
                  <a:pt x="5305" y="14502"/>
                </a:lnTo>
                <a:lnTo>
                  <a:pt x="5232" y="14551"/>
                </a:lnTo>
                <a:lnTo>
                  <a:pt x="5232" y="14575"/>
                </a:lnTo>
                <a:lnTo>
                  <a:pt x="5256" y="14624"/>
                </a:lnTo>
                <a:lnTo>
                  <a:pt x="5402" y="14648"/>
                </a:lnTo>
                <a:lnTo>
                  <a:pt x="5694" y="14648"/>
                </a:lnTo>
                <a:lnTo>
                  <a:pt x="5694" y="14819"/>
                </a:lnTo>
                <a:lnTo>
                  <a:pt x="5475" y="14819"/>
                </a:lnTo>
                <a:lnTo>
                  <a:pt x="5402" y="14843"/>
                </a:lnTo>
                <a:lnTo>
                  <a:pt x="5329" y="14867"/>
                </a:lnTo>
                <a:lnTo>
                  <a:pt x="5305" y="14916"/>
                </a:lnTo>
                <a:lnTo>
                  <a:pt x="5280" y="14940"/>
                </a:lnTo>
                <a:lnTo>
                  <a:pt x="5280" y="14989"/>
                </a:lnTo>
                <a:lnTo>
                  <a:pt x="5305" y="15038"/>
                </a:lnTo>
                <a:lnTo>
                  <a:pt x="5378" y="15086"/>
                </a:lnTo>
                <a:lnTo>
                  <a:pt x="5475" y="15111"/>
                </a:lnTo>
                <a:lnTo>
                  <a:pt x="5572" y="15135"/>
                </a:lnTo>
                <a:lnTo>
                  <a:pt x="5670" y="15159"/>
                </a:lnTo>
                <a:lnTo>
                  <a:pt x="5670" y="15354"/>
                </a:lnTo>
                <a:lnTo>
                  <a:pt x="5548" y="15354"/>
                </a:lnTo>
                <a:lnTo>
                  <a:pt x="5451" y="15330"/>
                </a:lnTo>
                <a:lnTo>
                  <a:pt x="5353" y="15378"/>
                </a:lnTo>
                <a:lnTo>
                  <a:pt x="5329" y="15403"/>
                </a:lnTo>
                <a:lnTo>
                  <a:pt x="5305" y="15427"/>
                </a:lnTo>
                <a:lnTo>
                  <a:pt x="5329" y="15500"/>
                </a:lnTo>
                <a:lnTo>
                  <a:pt x="5378" y="15524"/>
                </a:lnTo>
                <a:lnTo>
                  <a:pt x="5426" y="15549"/>
                </a:lnTo>
                <a:lnTo>
                  <a:pt x="5524" y="15573"/>
                </a:lnTo>
                <a:lnTo>
                  <a:pt x="5645" y="15597"/>
                </a:lnTo>
                <a:lnTo>
                  <a:pt x="5645" y="15719"/>
                </a:lnTo>
                <a:lnTo>
                  <a:pt x="5305" y="15768"/>
                </a:lnTo>
                <a:lnTo>
                  <a:pt x="5280" y="15792"/>
                </a:lnTo>
                <a:lnTo>
                  <a:pt x="5280" y="15816"/>
                </a:lnTo>
                <a:lnTo>
                  <a:pt x="5280" y="15841"/>
                </a:lnTo>
                <a:lnTo>
                  <a:pt x="5305" y="15865"/>
                </a:lnTo>
                <a:lnTo>
                  <a:pt x="5621" y="15889"/>
                </a:lnTo>
                <a:lnTo>
                  <a:pt x="5621" y="16108"/>
                </a:lnTo>
                <a:lnTo>
                  <a:pt x="5524" y="16133"/>
                </a:lnTo>
                <a:lnTo>
                  <a:pt x="5378" y="16157"/>
                </a:lnTo>
                <a:lnTo>
                  <a:pt x="5305" y="16181"/>
                </a:lnTo>
                <a:lnTo>
                  <a:pt x="5256" y="16230"/>
                </a:lnTo>
                <a:lnTo>
                  <a:pt x="5232" y="16254"/>
                </a:lnTo>
                <a:lnTo>
                  <a:pt x="5256" y="16279"/>
                </a:lnTo>
                <a:lnTo>
                  <a:pt x="5305" y="16327"/>
                </a:lnTo>
                <a:lnTo>
                  <a:pt x="5353" y="16352"/>
                </a:lnTo>
                <a:lnTo>
                  <a:pt x="5475" y="16376"/>
                </a:lnTo>
                <a:lnTo>
                  <a:pt x="5597" y="16376"/>
                </a:lnTo>
                <a:lnTo>
                  <a:pt x="5572" y="16571"/>
                </a:lnTo>
                <a:lnTo>
                  <a:pt x="5572" y="16668"/>
                </a:lnTo>
                <a:lnTo>
                  <a:pt x="5280" y="16668"/>
                </a:lnTo>
                <a:lnTo>
                  <a:pt x="5207" y="16692"/>
                </a:lnTo>
                <a:lnTo>
                  <a:pt x="5159" y="16741"/>
                </a:lnTo>
                <a:lnTo>
                  <a:pt x="5159" y="16790"/>
                </a:lnTo>
                <a:lnTo>
                  <a:pt x="5207" y="16838"/>
                </a:lnTo>
                <a:lnTo>
                  <a:pt x="5256" y="16863"/>
                </a:lnTo>
                <a:lnTo>
                  <a:pt x="5402" y="16887"/>
                </a:lnTo>
                <a:lnTo>
                  <a:pt x="5548" y="16887"/>
                </a:lnTo>
                <a:lnTo>
                  <a:pt x="5524" y="17082"/>
                </a:lnTo>
                <a:lnTo>
                  <a:pt x="5426" y="17106"/>
                </a:lnTo>
                <a:lnTo>
                  <a:pt x="5280" y="17130"/>
                </a:lnTo>
                <a:lnTo>
                  <a:pt x="5207" y="17155"/>
                </a:lnTo>
                <a:lnTo>
                  <a:pt x="5134" y="17203"/>
                </a:lnTo>
                <a:lnTo>
                  <a:pt x="5134" y="17228"/>
                </a:lnTo>
                <a:lnTo>
                  <a:pt x="5134" y="17252"/>
                </a:lnTo>
                <a:lnTo>
                  <a:pt x="5207" y="17276"/>
                </a:lnTo>
                <a:lnTo>
                  <a:pt x="5280" y="17276"/>
                </a:lnTo>
                <a:lnTo>
                  <a:pt x="5426" y="17301"/>
                </a:lnTo>
                <a:lnTo>
                  <a:pt x="5499" y="17301"/>
                </a:lnTo>
                <a:lnTo>
                  <a:pt x="5475" y="17544"/>
                </a:lnTo>
                <a:lnTo>
                  <a:pt x="5378" y="17544"/>
                </a:lnTo>
                <a:lnTo>
                  <a:pt x="5256" y="17593"/>
                </a:lnTo>
                <a:lnTo>
                  <a:pt x="5183" y="17641"/>
                </a:lnTo>
                <a:lnTo>
                  <a:pt x="5183" y="17666"/>
                </a:lnTo>
                <a:lnTo>
                  <a:pt x="5183" y="17690"/>
                </a:lnTo>
                <a:lnTo>
                  <a:pt x="5207" y="17739"/>
                </a:lnTo>
                <a:lnTo>
                  <a:pt x="5256" y="17763"/>
                </a:lnTo>
                <a:lnTo>
                  <a:pt x="5378" y="17787"/>
                </a:lnTo>
                <a:lnTo>
                  <a:pt x="5451" y="17812"/>
                </a:lnTo>
                <a:lnTo>
                  <a:pt x="5426" y="17982"/>
                </a:lnTo>
                <a:lnTo>
                  <a:pt x="5329" y="17982"/>
                </a:lnTo>
                <a:lnTo>
                  <a:pt x="5086" y="18006"/>
                </a:lnTo>
                <a:lnTo>
                  <a:pt x="5037" y="18031"/>
                </a:lnTo>
                <a:lnTo>
                  <a:pt x="5013" y="18055"/>
                </a:lnTo>
                <a:lnTo>
                  <a:pt x="5013" y="18104"/>
                </a:lnTo>
                <a:lnTo>
                  <a:pt x="5061" y="18152"/>
                </a:lnTo>
                <a:lnTo>
                  <a:pt x="5159" y="18201"/>
                </a:lnTo>
                <a:lnTo>
                  <a:pt x="5280" y="18225"/>
                </a:lnTo>
                <a:lnTo>
                  <a:pt x="5402" y="18225"/>
                </a:lnTo>
                <a:lnTo>
                  <a:pt x="5402" y="18420"/>
                </a:lnTo>
                <a:lnTo>
                  <a:pt x="5353" y="18420"/>
                </a:lnTo>
                <a:lnTo>
                  <a:pt x="5207" y="18444"/>
                </a:lnTo>
                <a:lnTo>
                  <a:pt x="5134" y="18469"/>
                </a:lnTo>
                <a:lnTo>
                  <a:pt x="5086" y="18517"/>
                </a:lnTo>
                <a:lnTo>
                  <a:pt x="5061" y="18566"/>
                </a:lnTo>
                <a:lnTo>
                  <a:pt x="5086" y="18615"/>
                </a:lnTo>
                <a:lnTo>
                  <a:pt x="5134" y="18663"/>
                </a:lnTo>
                <a:lnTo>
                  <a:pt x="5183" y="18688"/>
                </a:lnTo>
                <a:lnTo>
                  <a:pt x="5329" y="18712"/>
                </a:lnTo>
                <a:lnTo>
                  <a:pt x="5378" y="18712"/>
                </a:lnTo>
                <a:lnTo>
                  <a:pt x="5353" y="18907"/>
                </a:lnTo>
                <a:lnTo>
                  <a:pt x="5280" y="18907"/>
                </a:lnTo>
                <a:lnTo>
                  <a:pt x="5183" y="18955"/>
                </a:lnTo>
                <a:lnTo>
                  <a:pt x="5159" y="18980"/>
                </a:lnTo>
                <a:lnTo>
                  <a:pt x="5159" y="19004"/>
                </a:lnTo>
                <a:lnTo>
                  <a:pt x="5159" y="19053"/>
                </a:lnTo>
                <a:lnTo>
                  <a:pt x="5183" y="19077"/>
                </a:lnTo>
                <a:lnTo>
                  <a:pt x="5256" y="19126"/>
                </a:lnTo>
                <a:lnTo>
                  <a:pt x="5353" y="19126"/>
                </a:lnTo>
                <a:lnTo>
                  <a:pt x="5353" y="19539"/>
                </a:lnTo>
                <a:lnTo>
                  <a:pt x="5353" y="19637"/>
                </a:lnTo>
                <a:lnTo>
                  <a:pt x="5402" y="19710"/>
                </a:lnTo>
                <a:lnTo>
                  <a:pt x="5475" y="19758"/>
                </a:lnTo>
                <a:lnTo>
                  <a:pt x="5548" y="19783"/>
                </a:lnTo>
                <a:lnTo>
                  <a:pt x="5572" y="19807"/>
                </a:lnTo>
                <a:lnTo>
                  <a:pt x="5718" y="19953"/>
                </a:lnTo>
                <a:lnTo>
                  <a:pt x="5840" y="20074"/>
                </a:lnTo>
                <a:lnTo>
                  <a:pt x="5986" y="20220"/>
                </a:lnTo>
                <a:lnTo>
                  <a:pt x="6132" y="20366"/>
                </a:lnTo>
                <a:lnTo>
                  <a:pt x="5961" y="20366"/>
                </a:lnTo>
                <a:lnTo>
                  <a:pt x="5816" y="20342"/>
                </a:lnTo>
                <a:lnTo>
                  <a:pt x="5670" y="20318"/>
                </a:lnTo>
                <a:lnTo>
                  <a:pt x="5524" y="20269"/>
                </a:lnTo>
                <a:lnTo>
                  <a:pt x="5378" y="20196"/>
                </a:lnTo>
                <a:lnTo>
                  <a:pt x="5232" y="20099"/>
                </a:lnTo>
                <a:lnTo>
                  <a:pt x="5086" y="20001"/>
                </a:lnTo>
                <a:lnTo>
                  <a:pt x="4940" y="19928"/>
                </a:lnTo>
                <a:lnTo>
                  <a:pt x="4818" y="19539"/>
                </a:lnTo>
                <a:lnTo>
                  <a:pt x="4721" y="19126"/>
                </a:lnTo>
                <a:lnTo>
                  <a:pt x="4672" y="18712"/>
                </a:lnTo>
                <a:lnTo>
                  <a:pt x="4623" y="18274"/>
                </a:lnTo>
                <a:lnTo>
                  <a:pt x="4575" y="17447"/>
                </a:lnTo>
                <a:lnTo>
                  <a:pt x="4526" y="16619"/>
                </a:lnTo>
                <a:lnTo>
                  <a:pt x="4477" y="15670"/>
                </a:lnTo>
                <a:lnTo>
                  <a:pt x="4429" y="14721"/>
                </a:lnTo>
                <a:lnTo>
                  <a:pt x="4404" y="14235"/>
                </a:lnTo>
                <a:lnTo>
                  <a:pt x="4380" y="13894"/>
                </a:lnTo>
                <a:lnTo>
                  <a:pt x="4331" y="13505"/>
                </a:lnTo>
                <a:lnTo>
                  <a:pt x="4258" y="13140"/>
                </a:lnTo>
                <a:lnTo>
                  <a:pt x="4161" y="12775"/>
                </a:lnTo>
                <a:lnTo>
                  <a:pt x="4112" y="12629"/>
                </a:lnTo>
                <a:lnTo>
                  <a:pt x="4039" y="12483"/>
                </a:lnTo>
                <a:lnTo>
                  <a:pt x="3966" y="12361"/>
                </a:lnTo>
                <a:lnTo>
                  <a:pt x="3893" y="12288"/>
                </a:lnTo>
                <a:lnTo>
                  <a:pt x="3820" y="12264"/>
                </a:lnTo>
                <a:lnTo>
                  <a:pt x="3577" y="12264"/>
                </a:lnTo>
                <a:lnTo>
                  <a:pt x="3504" y="12288"/>
                </a:lnTo>
                <a:lnTo>
                  <a:pt x="3407" y="12385"/>
                </a:lnTo>
                <a:lnTo>
                  <a:pt x="3334" y="12507"/>
                </a:lnTo>
                <a:lnTo>
                  <a:pt x="3309" y="12483"/>
                </a:lnTo>
                <a:lnTo>
                  <a:pt x="3188" y="12483"/>
                </a:lnTo>
                <a:lnTo>
                  <a:pt x="3066" y="12531"/>
                </a:lnTo>
                <a:lnTo>
                  <a:pt x="3042" y="12556"/>
                </a:lnTo>
                <a:lnTo>
                  <a:pt x="3042" y="12604"/>
                </a:lnTo>
                <a:lnTo>
                  <a:pt x="3066" y="12653"/>
                </a:lnTo>
                <a:lnTo>
                  <a:pt x="3115" y="12677"/>
                </a:lnTo>
                <a:lnTo>
                  <a:pt x="3236" y="12702"/>
                </a:lnTo>
                <a:lnTo>
                  <a:pt x="3261" y="12702"/>
                </a:lnTo>
                <a:lnTo>
                  <a:pt x="3212" y="12848"/>
                </a:lnTo>
                <a:lnTo>
                  <a:pt x="3042" y="12872"/>
                </a:lnTo>
                <a:lnTo>
                  <a:pt x="2871" y="12921"/>
                </a:lnTo>
                <a:lnTo>
                  <a:pt x="2871" y="12945"/>
                </a:lnTo>
                <a:lnTo>
                  <a:pt x="2871" y="12969"/>
                </a:lnTo>
                <a:lnTo>
                  <a:pt x="3017" y="13018"/>
                </a:lnTo>
                <a:lnTo>
                  <a:pt x="3163" y="13042"/>
                </a:lnTo>
                <a:lnTo>
                  <a:pt x="3139" y="13140"/>
                </a:lnTo>
                <a:lnTo>
                  <a:pt x="2969" y="13140"/>
                </a:lnTo>
                <a:lnTo>
                  <a:pt x="2847" y="13164"/>
                </a:lnTo>
                <a:lnTo>
                  <a:pt x="2725" y="13213"/>
                </a:lnTo>
                <a:lnTo>
                  <a:pt x="2701" y="13237"/>
                </a:lnTo>
                <a:lnTo>
                  <a:pt x="2701" y="13261"/>
                </a:lnTo>
                <a:lnTo>
                  <a:pt x="2701" y="13286"/>
                </a:lnTo>
                <a:lnTo>
                  <a:pt x="2725" y="13310"/>
                </a:lnTo>
                <a:lnTo>
                  <a:pt x="2847" y="13359"/>
                </a:lnTo>
                <a:lnTo>
                  <a:pt x="2969" y="13383"/>
                </a:lnTo>
                <a:lnTo>
                  <a:pt x="3090" y="13383"/>
                </a:lnTo>
                <a:lnTo>
                  <a:pt x="3066" y="13529"/>
                </a:lnTo>
                <a:lnTo>
                  <a:pt x="2847" y="13553"/>
                </a:lnTo>
                <a:lnTo>
                  <a:pt x="2750" y="13602"/>
                </a:lnTo>
                <a:lnTo>
                  <a:pt x="2652" y="13651"/>
                </a:lnTo>
                <a:lnTo>
                  <a:pt x="2628" y="13699"/>
                </a:lnTo>
                <a:lnTo>
                  <a:pt x="2652" y="13724"/>
                </a:lnTo>
                <a:lnTo>
                  <a:pt x="2847" y="13748"/>
                </a:lnTo>
                <a:lnTo>
                  <a:pt x="3042" y="13772"/>
                </a:lnTo>
                <a:lnTo>
                  <a:pt x="3042" y="13870"/>
                </a:lnTo>
                <a:lnTo>
                  <a:pt x="2920" y="13870"/>
                </a:lnTo>
                <a:lnTo>
                  <a:pt x="2774" y="13918"/>
                </a:lnTo>
                <a:lnTo>
                  <a:pt x="2701" y="13943"/>
                </a:lnTo>
                <a:lnTo>
                  <a:pt x="2628" y="13991"/>
                </a:lnTo>
                <a:lnTo>
                  <a:pt x="2628" y="14016"/>
                </a:lnTo>
                <a:lnTo>
                  <a:pt x="2701" y="14064"/>
                </a:lnTo>
                <a:lnTo>
                  <a:pt x="2798" y="14113"/>
                </a:lnTo>
                <a:lnTo>
                  <a:pt x="2896" y="14137"/>
                </a:lnTo>
                <a:lnTo>
                  <a:pt x="3017" y="14137"/>
                </a:lnTo>
                <a:lnTo>
                  <a:pt x="2993" y="14283"/>
                </a:lnTo>
                <a:lnTo>
                  <a:pt x="2871" y="14283"/>
                </a:lnTo>
                <a:lnTo>
                  <a:pt x="2725" y="14308"/>
                </a:lnTo>
                <a:lnTo>
                  <a:pt x="2677" y="14332"/>
                </a:lnTo>
                <a:lnTo>
                  <a:pt x="2604" y="14381"/>
                </a:lnTo>
                <a:lnTo>
                  <a:pt x="2604" y="14405"/>
                </a:lnTo>
                <a:lnTo>
                  <a:pt x="2579" y="14429"/>
                </a:lnTo>
                <a:lnTo>
                  <a:pt x="2604" y="14502"/>
                </a:lnTo>
                <a:lnTo>
                  <a:pt x="2677" y="14551"/>
                </a:lnTo>
                <a:lnTo>
                  <a:pt x="2725" y="14575"/>
                </a:lnTo>
                <a:lnTo>
                  <a:pt x="2871" y="14600"/>
                </a:lnTo>
                <a:lnTo>
                  <a:pt x="2969" y="14600"/>
                </a:lnTo>
                <a:lnTo>
                  <a:pt x="2969" y="14721"/>
                </a:lnTo>
                <a:lnTo>
                  <a:pt x="2969" y="14794"/>
                </a:lnTo>
                <a:lnTo>
                  <a:pt x="2774" y="14819"/>
                </a:lnTo>
                <a:lnTo>
                  <a:pt x="2628" y="14843"/>
                </a:lnTo>
                <a:lnTo>
                  <a:pt x="2555" y="14892"/>
                </a:lnTo>
                <a:lnTo>
                  <a:pt x="2506" y="14940"/>
                </a:lnTo>
                <a:lnTo>
                  <a:pt x="2482" y="14989"/>
                </a:lnTo>
                <a:lnTo>
                  <a:pt x="2506" y="15013"/>
                </a:lnTo>
                <a:lnTo>
                  <a:pt x="2579" y="15038"/>
                </a:lnTo>
                <a:lnTo>
                  <a:pt x="2652" y="15062"/>
                </a:lnTo>
                <a:lnTo>
                  <a:pt x="2823" y="15062"/>
                </a:lnTo>
                <a:lnTo>
                  <a:pt x="2944" y="15038"/>
                </a:lnTo>
                <a:lnTo>
                  <a:pt x="2944" y="15232"/>
                </a:lnTo>
                <a:lnTo>
                  <a:pt x="2871" y="15232"/>
                </a:lnTo>
                <a:lnTo>
                  <a:pt x="2677" y="15257"/>
                </a:lnTo>
                <a:lnTo>
                  <a:pt x="2506" y="15305"/>
                </a:lnTo>
                <a:lnTo>
                  <a:pt x="2506" y="15330"/>
                </a:lnTo>
                <a:lnTo>
                  <a:pt x="2506" y="15354"/>
                </a:lnTo>
                <a:lnTo>
                  <a:pt x="2701" y="15378"/>
                </a:lnTo>
                <a:lnTo>
                  <a:pt x="2920" y="15403"/>
                </a:lnTo>
                <a:lnTo>
                  <a:pt x="2920" y="15622"/>
                </a:lnTo>
                <a:lnTo>
                  <a:pt x="2798" y="15646"/>
                </a:lnTo>
                <a:lnTo>
                  <a:pt x="2652" y="15695"/>
                </a:lnTo>
                <a:lnTo>
                  <a:pt x="2506" y="15768"/>
                </a:lnTo>
                <a:lnTo>
                  <a:pt x="2506" y="15792"/>
                </a:lnTo>
                <a:lnTo>
                  <a:pt x="2506" y="15816"/>
                </a:lnTo>
                <a:lnTo>
                  <a:pt x="2798" y="15841"/>
                </a:lnTo>
                <a:lnTo>
                  <a:pt x="2896" y="15841"/>
                </a:lnTo>
                <a:lnTo>
                  <a:pt x="2896" y="15914"/>
                </a:lnTo>
                <a:lnTo>
                  <a:pt x="2750" y="15938"/>
                </a:lnTo>
                <a:lnTo>
                  <a:pt x="2604" y="15987"/>
                </a:lnTo>
                <a:lnTo>
                  <a:pt x="2482" y="16060"/>
                </a:lnTo>
                <a:lnTo>
                  <a:pt x="2433" y="16108"/>
                </a:lnTo>
                <a:lnTo>
                  <a:pt x="2433" y="16157"/>
                </a:lnTo>
                <a:lnTo>
                  <a:pt x="2433" y="16181"/>
                </a:lnTo>
                <a:lnTo>
                  <a:pt x="2506" y="16230"/>
                </a:lnTo>
                <a:lnTo>
                  <a:pt x="2579" y="16254"/>
                </a:lnTo>
                <a:lnTo>
                  <a:pt x="2725" y="16254"/>
                </a:lnTo>
                <a:lnTo>
                  <a:pt x="2896" y="16230"/>
                </a:lnTo>
                <a:lnTo>
                  <a:pt x="2871" y="16425"/>
                </a:lnTo>
                <a:lnTo>
                  <a:pt x="2628" y="16473"/>
                </a:lnTo>
                <a:lnTo>
                  <a:pt x="2506" y="16498"/>
                </a:lnTo>
                <a:lnTo>
                  <a:pt x="2409" y="16546"/>
                </a:lnTo>
                <a:lnTo>
                  <a:pt x="2409" y="16571"/>
                </a:lnTo>
                <a:lnTo>
                  <a:pt x="2409" y="16595"/>
                </a:lnTo>
                <a:lnTo>
                  <a:pt x="2506" y="16644"/>
                </a:lnTo>
                <a:lnTo>
                  <a:pt x="2628" y="16668"/>
                </a:lnTo>
                <a:lnTo>
                  <a:pt x="2871" y="16692"/>
                </a:lnTo>
                <a:lnTo>
                  <a:pt x="2847" y="16936"/>
                </a:lnTo>
                <a:lnTo>
                  <a:pt x="2701" y="16936"/>
                </a:lnTo>
                <a:lnTo>
                  <a:pt x="2555" y="16960"/>
                </a:lnTo>
                <a:lnTo>
                  <a:pt x="2458" y="16984"/>
                </a:lnTo>
                <a:lnTo>
                  <a:pt x="2409" y="17033"/>
                </a:lnTo>
                <a:lnTo>
                  <a:pt x="2385" y="17057"/>
                </a:lnTo>
                <a:lnTo>
                  <a:pt x="2433" y="17106"/>
                </a:lnTo>
                <a:lnTo>
                  <a:pt x="2482" y="17130"/>
                </a:lnTo>
                <a:lnTo>
                  <a:pt x="2604" y="17155"/>
                </a:lnTo>
                <a:lnTo>
                  <a:pt x="2847" y="17155"/>
                </a:lnTo>
                <a:lnTo>
                  <a:pt x="2823" y="17349"/>
                </a:lnTo>
                <a:lnTo>
                  <a:pt x="2701" y="17398"/>
                </a:lnTo>
                <a:lnTo>
                  <a:pt x="2604" y="17447"/>
                </a:lnTo>
                <a:lnTo>
                  <a:pt x="2506" y="17495"/>
                </a:lnTo>
                <a:lnTo>
                  <a:pt x="2458" y="17568"/>
                </a:lnTo>
                <a:lnTo>
                  <a:pt x="2433" y="17593"/>
                </a:lnTo>
                <a:lnTo>
                  <a:pt x="2458" y="17641"/>
                </a:lnTo>
                <a:lnTo>
                  <a:pt x="2458" y="17666"/>
                </a:lnTo>
                <a:lnTo>
                  <a:pt x="2506" y="17690"/>
                </a:lnTo>
                <a:lnTo>
                  <a:pt x="2652" y="17690"/>
                </a:lnTo>
                <a:lnTo>
                  <a:pt x="2823" y="17641"/>
                </a:lnTo>
                <a:lnTo>
                  <a:pt x="2798" y="17860"/>
                </a:lnTo>
                <a:lnTo>
                  <a:pt x="2628" y="17933"/>
                </a:lnTo>
                <a:lnTo>
                  <a:pt x="2506" y="17958"/>
                </a:lnTo>
                <a:lnTo>
                  <a:pt x="2482" y="17958"/>
                </a:lnTo>
                <a:lnTo>
                  <a:pt x="2458" y="17982"/>
                </a:lnTo>
                <a:lnTo>
                  <a:pt x="2458" y="18006"/>
                </a:lnTo>
                <a:lnTo>
                  <a:pt x="2482" y="18031"/>
                </a:lnTo>
                <a:lnTo>
                  <a:pt x="2628" y="18055"/>
                </a:lnTo>
                <a:lnTo>
                  <a:pt x="2798" y="18055"/>
                </a:lnTo>
                <a:lnTo>
                  <a:pt x="2774" y="18298"/>
                </a:lnTo>
                <a:lnTo>
                  <a:pt x="2725" y="18298"/>
                </a:lnTo>
                <a:lnTo>
                  <a:pt x="2628" y="18323"/>
                </a:lnTo>
                <a:lnTo>
                  <a:pt x="2506" y="18371"/>
                </a:lnTo>
                <a:lnTo>
                  <a:pt x="2482" y="18396"/>
                </a:lnTo>
                <a:lnTo>
                  <a:pt x="2482" y="18420"/>
                </a:lnTo>
                <a:lnTo>
                  <a:pt x="2482" y="18444"/>
                </a:lnTo>
                <a:lnTo>
                  <a:pt x="2506" y="18444"/>
                </a:lnTo>
                <a:lnTo>
                  <a:pt x="2604" y="18493"/>
                </a:lnTo>
                <a:lnTo>
                  <a:pt x="2725" y="18542"/>
                </a:lnTo>
                <a:lnTo>
                  <a:pt x="2750" y="18542"/>
                </a:lnTo>
                <a:lnTo>
                  <a:pt x="2725" y="18688"/>
                </a:lnTo>
                <a:lnTo>
                  <a:pt x="2628" y="18712"/>
                </a:lnTo>
                <a:lnTo>
                  <a:pt x="2506" y="18712"/>
                </a:lnTo>
                <a:lnTo>
                  <a:pt x="2458" y="18736"/>
                </a:lnTo>
                <a:lnTo>
                  <a:pt x="2409" y="18761"/>
                </a:lnTo>
                <a:lnTo>
                  <a:pt x="2385" y="18809"/>
                </a:lnTo>
                <a:lnTo>
                  <a:pt x="2385" y="18858"/>
                </a:lnTo>
                <a:lnTo>
                  <a:pt x="2433" y="18882"/>
                </a:lnTo>
                <a:lnTo>
                  <a:pt x="2482" y="18931"/>
                </a:lnTo>
                <a:lnTo>
                  <a:pt x="2604" y="18955"/>
                </a:lnTo>
                <a:lnTo>
                  <a:pt x="2701" y="18955"/>
                </a:lnTo>
                <a:lnTo>
                  <a:pt x="2677" y="19053"/>
                </a:lnTo>
                <a:lnTo>
                  <a:pt x="2604" y="19077"/>
                </a:lnTo>
                <a:lnTo>
                  <a:pt x="2555" y="19101"/>
                </a:lnTo>
                <a:lnTo>
                  <a:pt x="2433" y="19174"/>
                </a:lnTo>
                <a:lnTo>
                  <a:pt x="2433" y="19199"/>
                </a:lnTo>
                <a:lnTo>
                  <a:pt x="2433" y="19223"/>
                </a:lnTo>
                <a:lnTo>
                  <a:pt x="2531" y="19272"/>
                </a:lnTo>
                <a:lnTo>
                  <a:pt x="2628" y="19320"/>
                </a:lnTo>
                <a:lnTo>
                  <a:pt x="2604" y="19466"/>
                </a:lnTo>
                <a:lnTo>
                  <a:pt x="2458" y="19466"/>
                </a:lnTo>
                <a:lnTo>
                  <a:pt x="2360" y="19515"/>
                </a:lnTo>
                <a:lnTo>
                  <a:pt x="2336" y="19564"/>
                </a:lnTo>
                <a:lnTo>
                  <a:pt x="2360" y="19612"/>
                </a:lnTo>
                <a:lnTo>
                  <a:pt x="2385" y="19661"/>
                </a:lnTo>
                <a:lnTo>
                  <a:pt x="2433" y="19685"/>
                </a:lnTo>
                <a:lnTo>
                  <a:pt x="2531" y="19734"/>
                </a:lnTo>
                <a:lnTo>
                  <a:pt x="2458" y="19928"/>
                </a:lnTo>
                <a:lnTo>
                  <a:pt x="2312" y="20001"/>
                </a:lnTo>
                <a:lnTo>
                  <a:pt x="2166" y="20099"/>
                </a:lnTo>
                <a:lnTo>
                  <a:pt x="2020" y="20196"/>
                </a:lnTo>
                <a:lnTo>
                  <a:pt x="1874" y="20269"/>
                </a:lnTo>
                <a:lnTo>
                  <a:pt x="1728" y="20318"/>
                </a:lnTo>
                <a:lnTo>
                  <a:pt x="1582" y="20342"/>
                </a:lnTo>
                <a:lnTo>
                  <a:pt x="1436" y="20366"/>
                </a:lnTo>
                <a:lnTo>
                  <a:pt x="1265" y="20366"/>
                </a:lnTo>
                <a:lnTo>
                  <a:pt x="1411" y="20220"/>
                </a:lnTo>
                <a:lnTo>
                  <a:pt x="1557" y="20074"/>
                </a:lnTo>
                <a:lnTo>
                  <a:pt x="1679" y="19953"/>
                </a:lnTo>
                <a:lnTo>
                  <a:pt x="1825" y="19807"/>
                </a:lnTo>
                <a:lnTo>
                  <a:pt x="1849" y="19783"/>
                </a:lnTo>
                <a:lnTo>
                  <a:pt x="1922" y="19758"/>
                </a:lnTo>
                <a:lnTo>
                  <a:pt x="1995" y="19710"/>
                </a:lnTo>
                <a:lnTo>
                  <a:pt x="2020" y="19637"/>
                </a:lnTo>
                <a:lnTo>
                  <a:pt x="2044" y="19539"/>
                </a:lnTo>
                <a:lnTo>
                  <a:pt x="2020" y="18785"/>
                </a:lnTo>
                <a:lnTo>
                  <a:pt x="1971" y="18055"/>
                </a:lnTo>
                <a:lnTo>
                  <a:pt x="1825" y="16571"/>
                </a:lnTo>
                <a:lnTo>
                  <a:pt x="1752" y="15792"/>
                </a:lnTo>
                <a:lnTo>
                  <a:pt x="1703" y="15013"/>
                </a:lnTo>
                <a:lnTo>
                  <a:pt x="1679" y="13456"/>
                </a:lnTo>
                <a:lnTo>
                  <a:pt x="1655" y="12702"/>
                </a:lnTo>
                <a:lnTo>
                  <a:pt x="1679" y="11947"/>
                </a:lnTo>
                <a:lnTo>
                  <a:pt x="1703" y="11583"/>
                </a:lnTo>
                <a:lnTo>
                  <a:pt x="1752" y="11218"/>
                </a:lnTo>
                <a:lnTo>
                  <a:pt x="1825" y="10853"/>
                </a:lnTo>
                <a:lnTo>
                  <a:pt x="1922" y="10488"/>
                </a:lnTo>
                <a:lnTo>
                  <a:pt x="2044" y="10171"/>
                </a:lnTo>
                <a:lnTo>
                  <a:pt x="2166" y="9855"/>
                </a:lnTo>
                <a:lnTo>
                  <a:pt x="2287" y="9539"/>
                </a:lnTo>
                <a:lnTo>
                  <a:pt x="2360" y="9198"/>
                </a:lnTo>
                <a:lnTo>
                  <a:pt x="2385" y="8906"/>
                </a:lnTo>
                <a:lnTo>
                  <a:pt x="2385" y="8590"/>
                </a:lnTo>
                <a:lnTo>
                  <a:pt x="2385" y="8006"/>
                </a:lnTo>
                <a:lnTo>
                  <a:pt x="2458" y="7957"/>
                </a:lnTo>
                <a:lnTo>
                  <a:pt x="2482" y="7908"/>
                </a:lnTo>
                <a:lnTo>
                  <a:pt x="2506" y="7835"/>
                </a:lnTo>
                <a:lnTo>
                  <a:pt x="2506" y="7762"/>
                </a:lnTo>
                <a:lnTo>
                  <a:pt x="2506" y="7689"/>
                </a:lnTo>
                <a:lnTo>
                  <a:pt x="2458" y="7641"/>
                </a:lnTo>
                <a:lnTo>
                  <a:pt x="2385" y="7592"/>
                </a:lnTo>
                <a:lnTo>
                  <a:pt x="2312" y="7568"/>
                </a:lnTo>
                <a:lnTo>
                  <a:pt x="2214" y="7543"/>
                </a:lnTo>
                <a:lnTo>
                  <a:pt x="2141" y="7519"/>
                </a:lnTo>
                <a:lnTo>
                  <a:pt x="2093" y="7446"/>
                </a:lnTo>
                <a:lnTo>
                  <a:pt x="2044" y="7373"/>
                </a:lnTo>
                <a:lnTo>
                  <a:pt x="1947" y="7227"/>
                </a:lnTo>
                <a:lnTo>
                  <a:pt x="1898" y="7057"/>
                </a:lnTo>
                <a:lnTo>
                  <a:pt x="1874" y="6886"/>
                </a:lnTo>
                <a:lnTo>
                  <a:pt x="1874" y="6716"/>
                </a:lnTo>
                <a:lnTo>
                  <a:pt x="1898" y="6643"/>
                </a:lnTo>
                <a:lnTo>
                  <a:pt x="1971" y="6570"/>
                </a:lnTo>
                <a:lnTo>
                  <a:pt x="2093" y="6473"/>
                </a:lnTo>
                <a:lnTo>
                  <a:pt x="2117" y="6400"/>
                </a:lnTo>
                <a:lnTo>
                  <a:pt x="2117" y="6327"/>
                </a:lnTo>
                <a:lnTo>
                  <a:pt x="2093" y="6254"/>
                </a:lnTo>
                <a:lnTo>
                  <a:pt x="2020" y="6205"/>
                </a:lnTo>
                <a:lnTo>
                  <a:pt x="1947" y="6181"/>
                </a:lnTo>
                <a:lnTo>
                  <a:pt x="1849" y="6181"/>
                </a:lnTo>
                <a:lnTo>
                  <a:pt x="1801" y="6205"/>
                </a:lnTo>
                <a:lnTo>
                  <a:pt x="1728" y="6229"/>
                </a:lnTo>
                <a:lnTo>
                  <a:pt x="1630" y="6327"/>
                </a:lnTo>
                <a:lnTo>
                  <a:pt x="1557" y="6473"/>
                </a:lnTo>
                <a:lnTo>
                  <a:pt x="1484" y="6619"/>
                </a:lnTo>
                <a:lnTo>
                  <a:pt x="1460" y="6789"/>
                </a:lnTo>
                <a:lnTo>
                  <a:pt x="1460" y="6935"/>
                </a:lnTo>
                <a:lnTo>
                  <a:pt x="1460" y="7081"/>
                </a:lnTo>
                <a:lnTo>
                  <a:pt x="1533" y="7300"/>
                </a:lnTo>
                <a:lnTo>
                  <a:pt x="1630" y="7543"/>
                </a:lnTo>
                <a:lnTo>
                  <a:pt x="1606" y="7568"/>
                </a:lnTo>
                <a:lnTo>
                  <a:pt x="1533" y="7519"/>
                </a:lnTo>
                <a:lnTo>
                  <a:pt x="1411" y="7470"/>
                </a:lnTo>
                <a:lnTo>
                  <a:pt x="1363" y="7446"/>
                </a:lnTo>
                <a:lnTo>
                  <a:pt x="1290" y="7446"/>
                </a:lnTo>
                <a:lnTo>
                  <a:pt x="1265" y="7470"/>
                </a:lnTo>
                <a:lnTo>
                  <a:pt x="1241" y="7495"/>
                </a:lnTo>
                <a:lnTo>
                  <a:pt x="1241" y="7568"/>
                </a:lnTo>
                <a:lnTo>
                  <a:pt x="1290" y="7616"/>
                </a:lnTo>
                <a:lnTo>
                  <a:pt x="1363" y="7689"/>
                </a:lnTo>
                <a:lnTo>
                  <a:pt x="1460" y="7787"/>
                </a:lnTo>
                <a:lnTo>
                  <a:pt x="1436" y="7860"/>
                </a:lnTo>
                <a:lnTo>
                  <a:pt x="1314" y="7811"/>
                </a:lnTo>
                <a:lnTo>
                  <a:pt x="1192" y="7762"/>
                </a:lnTo>
                <a:lnTo>
                  <a:pt x="1071" y="7738"/>
                </a:lnTo>
                <a:lnTo>
                  <a:pt x="1022" y="7762"/>
                </a:lnTo>
                <a:lnTo>
                  <a:pt x="998" y="7811"/>
                </a:lnTo>
                <a:lnTo>
                  <a:pt x="1022" y="7835"/>
                </a:lnTo>
                <a:lnTo>
                  <a:pt x="1071" y="7908"/>
                </a:lnTo>
                <a:lnTo>
                  <a:pt x="1144" y="7981"/>
                </a:lnTo>
                <a:lnTo>
                  <a:pt x="1314" y="8103"/>
                </a:lnTo>
                <a:lnTo>
                  <a:pt x="1265" y="8249"/>
                </a:lnTo>
                <a:lnTo>
                  <a:pt x="1168" y="8225"/>
                </a:lnTo>
                <a:lnTo>
                  <a:pt x="1095" y="8200"/>
                </a:lnTo>
                <a:lnTo>
                  <a:pt x="998" y="8225"/>
                </a:lnTo>
                <a:lnTo>
                  <a:pt x="949" y="8249"/>
                </a:lnTo>
                <a:lnTo>
                  <a:pt x="949" y="8273"/>
                </a:lnTo>
                <a:lnTo>
                  <a:pt x="949" y="8322"/>
                </a:lnTo>
                <a:lnTo>
                  <a:pt x="1022" y="8371"/>
                </a:lnTo>
                <a:lnTo>
                  <a:pt x="1095" y="8419"/>
                </a:lnTo>
                <a:lnTo>
                  <a:pt x="1192" y="8444"/>
                </a:lnTo>
                <a:lnTo>
                  <a:pt x="1168" y="8468"/>
                </a:lnTo>
                <a:lnTo>
                  <a:pt x="973" y="8468"/>
                </a:lnTo>
                <a:lnTo>
                  <a:pt x="900" y="8492"/>
                </a:lnTo>
                <a:lnTo>
                  <a:pt x="852" y="8541"/>
                </a:lnTo>
                <a:lnTo>
                  <a:pt x="827" y="8565"/>
                </a:lnTo>
                <a:lnTo>
                  <a:pt x="803" y="8614"/>
                </a:lnTo>
                <a:lnTo>
                  <a:pt x="827" y="8663"/>
                </a:lnTo>
                <a:lnTo>
                  <a:pt x="852" y="8711"/>
                </a:lnTo>
                <a:lnTo>
                  <a:pt x="949" y="8760"/>
                </a:lnTo>
                <a:lnTo>
                  <a:pt x="1071" y="8784"/>
                </a:lnTo>
                <a:lnTo>
                  <a:pt x="1095" y="8784"/>
                </a:lnTo>
                <a:lnTo>
                  <a:pt x="1046" y="8979"/>
                </a:lnTo>
                <a:lnTo>
                  <a:pt x="803" y="8979"/>
                </a:lnTo>
                <a:lnTo>
                  <a:pt x="779" y="9028"/>
                </a:lnTo>
                <a:lnTo>
                  <a:pt x="779" y="9052"/>
                </a:lnTo>
                <a:lnTo>
                  <a:pt x="779" y="9101"/>
                </a:lnTo>
                <a:lnTo>
                  <a:pt x="827" y="9149"/>
                </a:lnTo>
                <a:lnTo>
                  <a:pt x="876" y="9174"/>
                </a:lnTo>
                <a:lnTo>
                  <a:pt x="973" y="9198"/>
                </a:lnTo>
                <a:lnTo>
                  <a:pt x="998" y="9222"/>
                </a:lnTo>
                <a:lnTo>
                  <a:pt x="998" y="9368"/>
                </a:lnTo>
                <a:lnTo>
                  <a:pt x="852" y="9368"/>
                </a:lnTo>
                <a:lnTo>
                  <a:pt x="803" y="9393"/>
                </a:lnTo>
                <a:lnTo>
                  <a:pt x="754" y="9417"/>
                </a:lnTo>
                <a:lnTo>
                  <a:pt x="730" y="9490"/>
                </a:lnTo>
                <a:lnTo>
                  <a:pt x="730" y="9539"/>
                </a:lnTo>
                <a:lnTo>
                  <a:pt x="730" y="9563"/>
                </a:lnTo>
                <a:lnTo>
                  <a:pt x="779" y="9612"/>
                </a:lnTo>
                <a:lnTo>
                  <a:pt x="827" y="9636"/>
                </a:lnTo>
                <a:lnTo>
                  <a:pt x="949" y="9660"/>
                </a:lnTo>
                <a:lnTo>
                  <a:pt x="949" y="9806"/>
                </a:lnTo>
                <a:lnTo>
                  <a:pt x="876" y="9806"/>
                </a:lnTo>
                <a:lnTo>
                  <a:pt x="803" y="9831"/>
                </a:lnTo>
                <a:lnTo>
                  <a:pt x="730" y="9879"/>
                </a:lnTo>
                <a:lnTo>
                  <a:pt x="681" y="9904"/>
                </a:lnTo>
                <a:lnTo>
                  <a:pt x="681" y="9952"/>
                </a:lnTo>
                <a:lnTo>
                  <a:pt x="681" y="10001"/>
                </a:lnTo>
                <a:lnTo>
                  <a:pt x="730" y="10050"/>
                </a:lnTo>
                <a:lnTo>
                  <a:pt x="827" y="10074"/>
                </a:lnTo>
                <a:lnTo>
                  <a:pt x="949" y="10074"/>
                </a:lnTo>
                <a:lnTo>
                  <a:pt x="949" y="10123"/>
                </a:lnTo>
                <a:lnTo>
                  <a:pt x="852" y="10147"/>
                </a:lnTo>
                <a:lnTo>
                  <a:pt x="803" y="10196"/>
                </a:lnTo>
                <a:lnTo>
                  <a:pt x="754" y="10244"/>
                </a:lnTo>
                <a:lnTo>
                  <a:pt x="754" y="10269"/>
                </a:lnTo>
                <a:lnTo>
                  <a:pt x="779" y="10293"/>
                </a:lnTo>
                <a:lnTo>
                  <a:pt x="876" y="10342"/>
                </a:lnTo>
                <a:lnTo>
                  <a:pt x="949" y="10342"/>
                </a:lnTo>
                <a:lnTo>
                  <a:pt x="973" y="10390"/>
                </a:lnTo>
                <a:lnTo>
                  <a:pt x="973" y="10463"/>
                </a:lnTo>
                <a:lnTo>
                  <a:pt x="925" y="10512"/>
                </a:lnTo>
                <a:lnTo>
                  <a:pt x="876" y="10585"/>
                </a:lnTo>
                <a:lnTo>
                  <a:pt x="852" y="10658"/>
                </a:lnTo>
                <a:lnTo>
                  <a:pt x="876" y="10755"/>
                </a:lnTo>
                <a:lnTo>
                  <a:pt x="925" y="10853"/>
                </a:lnTo>
                <a:lnTo>
                  <a:pt x="949" y="10999"/>
                </a:lnTo>
                <a:lnTo>
                  <a:pt x="973" y="11266"/>
                </a:lnTo>
                <a:lnTo>
                  <a:pt x="925" y="11534"/>
                </a:lnTo>
                <a:lnTo>
                  <a:pt x="876" y="11656"/>
                </a:lnTo>
                <a:lnTo>
                  <a:pt x="827" y="11753"/>
                </a:lnTo>
                <a:lnTo>
                  <a:pt x="803" y="11801"/>
                </a:lnTo>
                <a:lnTo>
                  <a:pt x="754" y="11801"/>
                </a:lnTo>
                <a:lnTo>
                  <a:pt x="657" y="11729"/>
                </a:lnTo>
                <a:lnTo>
                  <a:pt x="560" y="11656"/>
                </a:lnTo>
                <a:lnTo>
                  <a:pt x="511" y="11583"/>
                </a:lnTo>
                <a:lnTo>
                  <a:pt x="462" y="11461"/>
                </a:lnTo>
                <a:lnTo>
                  <a:pt x="462" y="11339"/>
                </a:lnTo>
                <a:lnTo>
                  <a:pt x="487" y="11096"/>
                </a:lnTo>
                <a:lnTo>
                  <a:pt x="535" y="11047"/>
                </a:lnTo>
                <a:lnTo>
                  <a:pt x="560" y="10974"/>
                </a:lnTo>
                <a:lnTo>
                  <a:pt x="584" y="10926"/>
                </a:lnTo>
                <a:lnTo>
                  <a:pt x="584" y="10828"/>
                </a:lnTo>
                <a:lnTo>
                  <a:pt x="511" y="10342"/>
                </a:lnTo>
                <a:lnTo>
                  <a:pt x="462" y="9831"/>
                </a:lnTo>
                <a:lnTo>
                  <a:pt x="462" y="9320"/>
                </a:lnTo>
                <a:lnTo>
                  <a:pt x="511" y="8809"/>
                </a:lnTo>
                <a:lnTo>
                  <a:pt x="584" y="8298"/>
                </a:lnTo>
                <a:lnTo>
                  <a:pt x="681" y="7787"/>
                </a:lnTo>
                <a:lnTo>
                  <a:pt x="803" y="7300"/>
                </a:lnTo>
                <a:lnTo>
                  <a:pt x="949" y="6813"/>
                </a:lnTo>
                <a:lnTo>
                  <a:pt x="1119" y="6400"/>
                </a:lnTo>
                <a:lnTo>
                  <a:pt x="1314" y="6010"/>
                </a:lnTo>
                <a:lnTo>
                  <a:pt x="1557" y="5621"/>
                </a:lnTo>
                <a:lnTo>
                  <a:pt x="1703" y="5451"/>
                </a:lnTo>
                <a:lnTo>
                  <a:pt x="1849" y="5280"/>
                </a:lnTo>
                <a:lnTo>
                  <a:pt x="2044" y="5134"/>
                </a:lnTo>
                <a:lnTo>
                  <a:pt x="2214" y="4988"/>
                </a:lnTo>
                <a:lnTo>
                  <a:pt x="2409" y="4891"/>
                </a:lnTo>
                <a:lnTo>
                  <a:pt x="2628" y="4794"/>
                </a:lnTo>
                <a:lnTo>
                  <a:pt x="2823" y="4745"/>
                </a:lnTo>
                <a:lnTo>
                  <a:pt x="3066" y="4696"/>
                </a:lnTo>
                <a:lnTo>
                  <a:pt x="3528" y="4623"/>
                </a:lnTo>
                <a:close/>
                <a:moveTo>
                  <a:pt x="3893" y="0"/>
                </a:moveTo>
                <a:lnTo>
                  <a:pt x="3699" y="73"/>
                </a:lnTo>
                <a:lnTo>
                  <a:pt x="3382" y="73"/>
                </a:lnTo>
                <a:lnTo>
                  <a:pt x="3212" y="122"/>
                </a:lnTo>
                <a:lnTo>
                  <a:pt x="3066" y="195"/>
                </a:lnTo>
                <a:lnTo>
                  <a:pt x="2896" y="268"/>
                </a:lnTo>
                <a:lnTo>
                  <a:pt x="2774" y="365"/>
                </a:lnTo>
                <a:lnTo>
                  <a:pt x="2628" y="487"/>
                </a:lnTo>
                <a:lnTo>
                  <a:pt x="2506" y="609"/>
                </a:lnTo>
                <a:lnTo>
                  <a:pt x="2287" y="901"/>
                </a:lnTo>
                <a:lnTo>
                  <a:pt x="2093" y="1217"/>
                </a:lnTo>
                <a:lnTo>
                  <a:pt x="1947" y="1533"/>
                </a:lnTo>
                <a:lnTo>
                  <a:pt x="1874" y="1850"/>
                </a:lnTo>
                <a:lnTo>
                  <a:pt x="1849" y="2044"/>
                </a:lnTo>
                <a:lnTo>
                  <a:pt x="1849" y="2215"/>
                </a:lnTo>
                <a:lnTo>
                  <a:pt x="1874" y="2409"/>
                </a:lnTo>
                <a:lnTo>
                  <a:pt x="1898" y="2580"/>
                </a:lnTo>
                <a:lnTo>
                  <a:pt x="1947" y="2750"/>
                </a:lnTo>
                <a:lnTo>
                  <a:pt x="2020" y="2896"/>
                </a:lnTo>
                <a:lnTo>
                  <a:pt x="2093" y="3066"/>
                </a:lnTo>
                <a:lnTo>
                  <a:pt x="2214" y="3212"/>
                </a:lnTo>
                <a:lnTo>
                  <a:pt x="2312" y="3358"/>
                </a:lnTo>
                <a:lnTo>
                  <a:pt x="2433" y="3480"/>
                </a:lnTo>
                <a:lnTo>
                  <a:pt x="2579" y="3577"/>
                </a:lnTo>
                <a:lnTo>
                  <a:pt x="2725" y="3699"/>
                </a:lnTo>
                <a:lnTo>
                  <a:pt x="2871" y="3772"/>
                </a:lnTo>
                <a:lnTo>
                  <a:pt x="3042" y="3845"/>
                </a:lnTo>
                <a:lnTo>
                  <a:pt x="3212" y="3918"/>
                </a:lnTo>
                <a:lnTo>
                  <a:pt x="3407" y="3966"/>
                </a:lnTo>
                <a:lnTo>
                  <a:pt x="3553" y="3966"/>
                </a:lnTo>
                <a:lnTo>
                  <a:pt x="3528" y="4039"/>
                </a:lnTo>
                <a:lnTo>
                  <a:pt x="3504" y="4234"/>
                </a:lnTo>
                <a:lnTo>
                  <a:pt x="3431" y="4234"/>
                </a:lnTo>
                <a:lnTo>
                  <a:pt x="3188" y="4210"/>
                </a:lnTo>
                <a:lnTo>
                  <a:pt x="2944" y="4210"/>
                </a:lnTo>
                <a:lnTo>
                  <a:pt x="2725" y="4258"/>
                </a:lnTo>
                <a:lnTo>
                  <a:pt x="2506" y="4331"/>
                </a:lnTo>
                <a:lnTo>
                  <a:pt x="2287" y="4404"/>
                </a:lnTo>
                <a:lnTo>
                  <a:pt x="2093" y="4526"/>
                </a:lnTo>
                <a:lnTo>
                  <a:pt x="1898" y="4648"/>
                </a:lnTo>
                <a:lnTo>
                  <a:pt x="1728" y="4794"/>
                </a:lnTo>
                <a:lnTo>
                  <a:pt x="1557" y="4964"/>
                </a:lnTo>
                <a:lnTo>
                  <a:pt x="1387" y="5134"/>
                </a:lnTo>
                <a:lnTo>
                  <a:pt x="1095" y="5499"/>
                </a:lnTo>
                <a:lnTo>
                  <a:pt x="852" y="5913"/>
                </a:lnTo>
                <a:lnTo>
                  <a:pt x="633" y="6327"/>
                </a:lnTo>
                <a:lnTo>
                  <a:pt x="438" y="6862"/>
                </a:lnTo>
                <a:lnTo>
                  <a:pt x="268" y="7446"/>
                </a:lnTo>
                <a:lnTo>
                  <a:pt x="122" y="8006"/>
                </a:lnTo>
                <a:lnTo>
                  <a:pt x="49" y="8614"/>
                </a:lnTo>
                <a:lnTo>
                  <a:pt x="0" y="9198"/>
                </a:lnTo>
                <a:lnTo>
                  <a:pt x="0" y="9806"/>
                </a:lnTo>
                <a:lnTo>
                  <a:pt x="49" y="10390"/>
                </a:lnTo>
                <a:lnTo>
                  <a:pt x="122" y="10974"/>
                </a:lnTo>
                <a:lnTo>
                  <a:pt x="146" y="10974"/>
                </a:lnTo>
                <a:lnTo>
                  <a:pt x="97" y="11193"/>
                </a:lnTo>
                <a:lnTo>
                  <a:pt x="73" y="11412"/>
                </a:lnTo>
                <a:lnTo>
                  <a:pt x="97" y="11631"/>
                </a:lnTo>
                <a:lnTo>
                  <a:pt x="170" y="11777"/>
                </a:lnTo>
                <a:lnTo>
                  <a:pt x="219" y="11899"/>
                </a:lnTo>
                <a:lnTo>
                  <a:pt x="316" y="11972"/>
                </a:lnTo>
                <a:lnTo>
                  <a:pt x="414" y="12069"/>
                </a:lnTo>
                <a:lnTo>
                  <a:pt x="511" y="12142"/>
                </a:lnTo>
                <a:lnTo>
                  <a:pt x="633" y="12191"/>
                </a:lnTo>
                <a:lnTo>
                  <a:pt x="754" y="12215"/>
                </a:lnTo>
                <a:lnTo>
                  <a:pt x="876" y="12215"/>
                </a:lnTo>
                <a:lnTo>
                  <a:pt x="998" y="12166"/>
                </a:lnTo>
                <a:lnTo>
                  <a:pt x="1144" y="12069"/>
                </a:lnTo>
                <a:lnTo>
                  <a:pt x="1241" y="11923"/>
                </a:lnTo>
                <a:lnTo>
                  <a:pt x="1217" y="12604"/>
                </a:lnTo>
                <a:lnTo>
                  <a:pt x="1217" y="13261"/>
                </a:lnTo>
                <a:lnTo>
                  <a:pt x="1217" y="14040"/>
                </a:lnTo>
                <a:lnTo>
                  <a:pt x="1241" y="14819"/>
                </a:lnTo>
                <a:lnTo>
                  <a:pt x="1265" y="15597"/>
                </a:lnTo>
                <a:lnTo>
                  <a:pt x="1314" y="16376"/>
                </a:lnTo>
                <a:lnTo>
                  <a:pt x="1460" y="17958"/>
                </a:lnTo>
                <a:lnTo>
                  <a:pt x="1509" y="18736"/>
                </a:lnTo>
                <a:lnTo>
                  <a:pt x="1509" y="19515"/>
                </a:lnTo>
                <a:lnTo>
                  <a:pt x="1265" y="19685"/>
                </a:lnTo>
                <a:lnTo>
                  <a:pt x="1022" y="19904"/>
                </a:lnTo>
                <a:lnTo>
                  <a:pt x="827" y="20147"/>
                </a:lnTo>
                <a:lnTo>
                  <a:pt x="730" y="20269"/>
                </a:lnTo>
                <a:lnTo>
                  <a:pt x="681" y="20415"/>
                </a:lnTo>
                <a:lnTo>
                  <a:pt x="633" y="20512"/>
                </a:lnTo>
                <a:lnTo>
                  <a:pt x="657" y="20634"/>
                </a:lnTo>
                <a:lnTo>
                  <a:pt x="706" y="20707"/>
                </a:lnTo>
                <a:lnTo>
                  <a:pt x="803" y="20756"/>
                </a:lnTo>
                <a:lnTo>
                  <a:pt x="1119" y="20829"/>
                </a:lnTo>
                <a:lnTo>
                  <a:pt x="1411" y="20829"/>
                </a:lnTo>
                <a:lnTo>
                  <a:pt x="1703" y="20804"/>
                </a:lnTo>
                <a:lnTo>
                  <a:pt x="1995" y="20731"/>
                </a:lnTo>
                <a:lnTo>
                  <a:pt x="2214" y="20634"/>
                </a:lnTo>
                <a:lnTo>
                  <a:pt x="2458" y="20512"/>
                </a:lnTo>
                <a:lnTo>
                  <a:pt x="2555" y="20439"/>
                </a:lnTo>
                <a:lnTo>
                  <a:pt x="2652" y="20366"/>
                </a:lnTo>
                <a:lnTo>
                  <a:pt x="2750" y="20269"/>
                </a:lnTo>
                <a:lnTo>
                  <a:pt x="2798" y="20172"/>
                </a:lnTo>
                <a:lnTo>
                  <a:pt x="2847" y="20123"/>
                </a:lnTo>
                <a:lnTo>
                  <a:pt x="2871" y="20074"/>
                </a:lnTo>
                <a:lnTo>
                  <a:pt x="2969" y="19783"/>
                </a:lnTo>
                <a:lnTo>
                  <a:pt x="3042" y="19466"/>
                </a:lnTo>
                <a:lnTo>
                  <a:pt x="3090" y="19150"/>
                </a:lnTo>
                <a:lnTo>
                  <a:pt x="3139" y="18809"/>
                </a:lnTo>
                <a:lnTo>
                  <a:pt x="3188" y="18152"/>
                </a:lnTo>
                <a:lnTo>
                  <a:pt x="3236" y="17520"/>
                </a:lnTo>
                <a:lnTo>
                  <a:pt x="3285" y="16425"/>
                </a:lnTo>
                <a:lnTo>
                  <a:pt x="3334" y="15330"/>
                </a:lnTo>
                <a:lnTo>
                  <a:pt x="3407" y="14502"/>
                </a:lnTo>
                <a:lnTo>
                  <a:pt x="3480" y="13651"/>
                </a:lnTo>
                <a:lnTo>
                  <a:pt x="3528" y="13164"/>
                </a:lnTo>
                <a:lnTo>
                  <a:pt x="3601" y="12872"/>
                </a:lnTo>
                <a:lnTo>
                  <a:pt x="3650" y="12750"/>
                </a:lnTo>
                <a:lnTo>
                  <a:pt x="3699" y="12629"/>
                </a:lnTo>
                <a:lnTo>
                  <a:pt x="3747" y="12750"/>
                </a:lnTo>
                <a:lnTo>
                  <a:pt x="3796" y="12872"/>
                </a:lnTo>
                <a:lnTo>
                  <a:pt x="3845" y="13164"/>
                </a:lnTo>
                <a:lnTo>
                  <a:pt x="3918" y="13651"/>
                </a:lnTo>
                <a:lnTo>
                  <a:pt x="3991" y="14502"/>
                </a:lnTo>
                <a:lnTo>
                  <a:pt x="4064" y="15330"/>
                </a:lnTo>
                <a:lnTo>
                  <a:pt x="4112" y="16425"/>
                </a:lnTo>
                <a:lnTo>
                  <a:pt x="4161" y="17520"/>
                </a:lnTo>
                <a:lnTo>
                  <a:pt x="4210" y="18152"/>
                </a:lnTo>
                <a:lnTo>
                  <a:pt x="4258" y="18809"/>
                </a:lnTo>
                <a:lnTo>
                  <a:pt x="4307" y="19150"/>
                </a:lnTo>
                <a:lnTo>
                  <a:pt x="4356" y="19466"/>
                </a:lnTo>
                <a:lnTo>
                  <a:pt x="4429" y="19783"/>
                </a:lnTo>
                <a:lnTo>
                  <a:pt x="4526" y="20074"/>
                </a:lnTo>
                <a:lnTo>
                  <a:pt x="4550" y="20123"/>
                </a:lnTo>
                <a:lnTo>
                  <a:pt x="4599" y="20172"/>
                </a:lnTo>
                <a:lnTo>
                  <a:pt x="4648" y="20269"/>
                </a:lnTo>
                <a:lnTo>
                  <a:pt x="4745" y="20366"/>
                </a:lnTo>
                <a:lnTo>
                  <a:pt x="4842" y="20439"/>
                </a:lnTo>
                <a:lnTo>
                  <a:pt x="4940" y="20512"/>
                </a:lnTo>
                <a:lnTo>
                  <a:pt x="5183" y="20634"/>
                </a:lnTo>
                <a:lnTo>
                  <a:pt x="5402" y="20731"/>
                </a:lnTo>
                <a:lnTo>
                  <a:pt x="5694" y="20804"/>
                </a:lnTo>
                <a:lnTo>
                  <a:pt x="5986" y="20829"/>
                </a:lnTo>
                <a:lnTo>
                  <a:pt x="6278" y="20829"/>
                </a:lnTo>
                <a:lnTo>
                  <a:pt x="6594" y="20756"/>
                </a:lnTo>
                <a:lnTo>
                  <a:pt x="6691" y="20707"/>
                </a:lnTo>
                <a:lnTo>
                  <a:pt x="6740" y="20634"/>
                </a:lnTo>
                <a:lnTo>
                  <a:pt x="6740" y="20512"/>
                </a:lnTo>
                <a:lnTo>
                  <a:pt x="6716" y="20415"/>
                </a:lnTo>
                <a:lnTo>
                  <a:pt x="6667" y="20269"/>
                </a:lnTo>
                <a:lnTo>
                  <a:pt x="6570" y="20147"/>
                </a:lnTo>
                <a:lnTo>
                  <a:pt x="6375" y="19904"/>
                </a:lnTo>
                <a:lnTo>
                  <a:pt x="6132" y="19685"/>
                </a:lnTo>
                <a:lnTo>
                  <a:pt x="5864" y="19515"/>
                </a:lnTo>
                <a:lnTo>
                  <a:pt x="5889" y="18736"/>
                </a:lnTo>
                <a:lnTo>
                  <a:pt x="5937" y="17958"/>
                </a:lnTo>
                <a:lnTo>
                  <a:pt x="6059" y="16376"/>
                </a:lnTo>
                <a:lnTo>
                  <a:pt x="6132" y="15597"/>
                </a:lnTo>
                <a:lnTo>
                  <a:pt x="6156" y="14819"/>
                </a:lnTo>
                <a:lnTo>
                  <a:pt x="6180" y="14040"/>
                </a:lnTo>
                <a:lnTo>
                  <a:pt x="6180" y="13261"/>
                </a:lnTo>
                <a:lnTo>
                  <a:pt x="6180" y="12604"/>
                </a:lnTo>
                <a:lnTo>
                  <a:pt x="6156" y="11923"/>
                </a:lnTo>
                <a:lnTo>
                  <a:pt x="6253" y="12069"/>
                </a:lnTo>
                <a:lnTo>
                  <a:pt x="6399" y="12166"/>
                </a:lnTo>
                <a:lnTo>
                  <a:pt x="6521" y="12215"/>
                </a:lnTo>
                <a:lnTo>
                  <a:pt x="6643" y="12215"/>
                </a:lnTo>
                <a:lnTo>
                  <a:pt x="6764" y="12191"/>
                </a:lnTo>
                <a:lnTo>
                  <a:pt x="6886" y="12142"/>
                </a:lnTo>
                <a:lnTo>
                  <a:pt x="6983" y="12069"/>
                </a:lnTo>
                <a:lnTo>
                  <a:pt x="7081" y="11972"/>
                </a:lnTo>
                <a:lnTo>
                  <a:pt x="7178" y="11899"/>
                </a:lnTo>
                <a:lnTo>
                  <a:pt x="7227" y="11777"/>
                </a:lnTo>
                <a:lnTo>
                  <a:pt x="7300" y="11631"/>
                </a:lnTo>
                <a:lnTo>
                  <a:pt x="7324" y="11412"/>
                </a:lnTo>
                <a:lnTo>
                  <a:pt x="7300" y="11193"/>
                </a:lnTo>
                <a:lnTo>
                  <a:pt x="7251" y="10974"/>
                </a:lnTo>
                <a:lnTo>
                  <a:pt x="7275" y="10974"/>
                </a:lnTo>
                <a:lnTo>
                  <a:pt x="7348" y="10390"/>
                </a:lnTo>
                <a:lnTo>
                  <a:pt x="7397" y="9806"/>
                </a:lnTo>
                <a:lnTo>
                  <a:pt x="7397" y="9198"/>
                </a:lnTo>
                <a:lnTo>
                  <a:pt x="7348" y="8614"/>
                </a:lnTo>
                <a:lnTo>
                  <a:pt x="7251" y="8006"/>
                </a:lnTo>
                <a:lnTo>
                  <a:pt x="7129" y="7446"/>
                </a:lnTo>
                <a:lnTo>
                  <a:pt x="6959" y="6862"/>
                </a:lnTo>
                <a:lnTo>
                  <a:pt x="6764" y="6327"/>
                </a:lnTo>
                <a:lnTo>
                  <a:pt x="6545" y="5913"/>
                </a:lnTo>
                <a:lnTo>
                  <a:pt x="6302" y="5499"/>
                </a:lnTo>
                <a:lnTo>
                  <a:pt x="6010" y="5134"/>
                </a:lnTo>
                <a:lnTo>
                  <a:pt x="5840" y="4964"/>
                </a:lnTo>
                <a:lnTo>
                  <a:pt x="5670" y="4794"/>
                </a:lnTo>
                <a:lnTo>
                  <a:pt x="5499" y="4648"/>
                </a:lnTo>
                <a:lnTo>
                  <a:pt x="5305" y="4526"/>
                </a:lnTo>
                <a:lnTo>
                  <a:pt x="5110" y="4404"/>
                </a:lnTo>
                <a:lnTo>
                  <a:pt x="4891" y="4331"/>
                </a:lnTo>
                <a:lnTo>
                  <a:pt x="4672" y="4258"/>
                </a:lnTo>
                <a:lnTo>
                  <a:pt x="4453" y="4210"/>
                </a:lnTo>
                <a:lnTo>
                  <a:pt x="4210" y="4210"/>
                </a:lnTo>
                <a:lnTo>
                  <a:pt x="3966" y="4234"/>
                </a:lnTo>
                <a:lnTo>
                  <a:pt x="3966" y="4210"/>
                </a:lnTo>
                <a:lnTo>
                  <a:pt x="3966" y="4185"/>
                </a:lnTo>
                <a:lnTo>
                  <a:pt x="3966" y="4137"/>
                </a:lnTo>
                <a:lnTo>
                  <a:pt x="3942" y="4039"/>
                </a:lnTo>
                <a:lnTo>
                  <a:pt x="3918" y="3966"/>
                </a:lnTo>
                <a:lnTo>
                  <a:pt x="4064" y="3942"/>
                </a:lnTo>
                <a:lnTo>
                  <a:pt x="4210" y="3893"/>
                </a:lnTo>
                <a:lnTo>
                  <a:pt x="4356" y="3845"/>
                </a:lnTo>
                <a:lnTo>
                  <a:pt x="4477" y="3772"/>
                </a:lnTo>
                <a:lnTo>
                  <a:pt x="4721" y="3602"/>
                </a:lnTo>
                <a:lnTo>
                  <a:pt x="4940" y="3383"/>
                </a:lnTo>
                <a:lnTo>
                  <a:pt x="5110" y="3115"/>
                </a:lnTo>
                <a:lnTo>
                  <a:pt x="5232" y="2847"/>
                </a:lnTo>
                <a:lnTo>
                  <a:pt x="5353" y="2531"/>
                </a:lnTo>
                <a:lnTo>
                  <a:pt x="5402" y="2215"/>
                </a:lnTo>
                <a:lnTo>
                  <a:pt x="5426" y="2069"/>
                </a:lnTo>
                <a:lnTo>
                  <a:pt x="5402" y="1898"/>
                </a:lnTo>
                <a:lnTo>
                  <a:pt x="5378" y="1704"/>
                </a:lnTo>
                <a:lnTo>
                  <a:pt x="5329" y="1485"/>
                </a:lnTo>
                <a:lnTo>
                  <a:pt x="5280" y="1290"/>
                </a:lnTo>
                <a:lnTo>
                  <a:pt x="5183" y="1095"/>
                </a:lnTo>
                <a:lnTo>
                  <a:pt x="5086" y="876"/>
                </a:lnTo>
                <a:lnTo>
                  <a:pt x="4988" y="682"/>
                </a:lnTo>
                <a:lnTo>
                  <a:pt x="4867" y="511"/>
                </a:lnTo>
                <a:lnTo>
                  <a:pt x="4721" y="365"/>
                </a:lnTo>
                <a:lnTo>
                  <a:pt x="4575" y="219"/>
                </a:lnTo>
                <a:lnTo>
                  <a:pt x="4429" y="122"/>
                </a:lnTo>
                <a:lnTo>
                  <a:pt x="4258" y="49"/>
                </a:lnTo>
                <a:lnTo>
                  <a:pt x="4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7"/>
          <p:cNvSpPr/>
          <p:nvPr/>
        </p:nvSpPr>
        <p:spPr>
          <a:xfrm>
            <a:off x="3912065" y="2092193"/>
            <a:ext cx="147325" cy="348871"/>
          </a:xfrm>
          <a:custGeom>
            <a:avLst/>
            <a:gdLst/>
            <a:ahLst/>
            <a:cxnLst/>
            <a:rect l="l" t="t" r="r" b="b"/>
            <a:pathLst>
              <a:path w="6741" h="15963" extrusionOk="0">
                <a:moveTo>
                  <a:pt x="3431" y="439"/>
                </a:moveTo>
                <a:lnTo>
                  <a:pt x="3577" y="488"/>
                </a:lnTo>
                <a:lnTo>
                  <a:pt x="3748" y="536"/>
                </a:lnTo>
                <a:lnTo>
                  <a:pt x="3699" y="609"/>
                </a:lnTo>
                <a:lnTo>
                  <a:pt x="3699" y="682"/>
                </a:lnTo>
                <a:lnTo>
                  <a:pt x="3723" y="731"/>
                </a:lnTo>
                <a:lnTo>
                  <a:pt x="3748" y="755"/>
                </a:lnTo>
                <a:lnTo>
                  <a:pt x="3845" y="780"/>
                </a:lnTo>
                <a:lnTo>
                  <a:pt x="3918" y="780"/>
                </a:lnTo>
                <a:lnTo>
                  <a:pt x="3991" y="755"/>
                </a:lnTo>
                <a:lnTo>
                  <a:pt x="4088" y="731"/>
                </a:lnTo>
                <a:lnTo>
                  <a:pt x="4161" y="780"/>
                </a:lnTo>
                <a:lnTo>
                  <a:pt x="4088" y="828"/>
                </a:lnTo>
                <a:lnTo>
                  <a:pt x="4040" y="853"/>
                </a:lnTo>
                <a:lnTo>
                  <a:pt x="4015" y="926"/>
                </a:lnTo>
                <a:lnTo>
                  <a:pt x="3991" y="974"/>
                </a:lnTo>
                <a:lnTo>
                  <a:pt x="3967" y="1047"/>
                </a:lnTo>
                <a:lnTo>
                  <a:pt x="3991" y="1072"/>
                </a:lnTo>
                <a:lnTo>
                  <a:pt x="4015" y="1096"/>
                </a:lnTo>
                <a:lnTo>
                  <a:pt x="4137" y="1096"/>
                </a:lnTo>
                <a:lnTo>
                  <a:pt x="4259" y="1072"/>
                </a:lnTo>
                <a:lnTo>
                  <a:pt x="4429" y="999"/>
                </a:lnTo>
                <a:lnTo>
                  <a:pt x="4502" y="1096"/>
                </a:lnTo>
                <a:lnTo>
                  <a:pt x="4332" y="1193"/>
                </a:lnTo>
                <a:lnTo>
                  <a:pt x="4186" y="1291"/>
                </a:lnTo>
                <a:lnTo>
                  <a:pt x="4137" y="1339"/>
                </a:lnTo>
                <a:lnTo>
                  <a:pt x="4113" y="1388"/>
                </a:lnTo>
                <a:lnTo>
                  <a:pt x="4113" y="1412"/>
                </a:lnTo>
                <a:lnTo>
                  <a:pt x="4113" y="1436"/>
                </a:lnTo>
                <a:lnTo>
                  <a:pt x="4210" y="1485"/>
                </a:lnTo>
                <a:lnTo>
                  <a:pt x="4307" y="1485"/>
                </a:lnTo>
                <a:lnTo>
                  <a:pt x="4405" y="1461"/>
                </a:lnTo>
                <a:lnTo>
                  <a:pt x="4551" y="1436"/>
                </a:lnTo>
                <a:lnTo>
                  <a:pt x="4672" y="1364"/>
                </a:lnTo>
                <a:lnTo>
                  <a:pt x="4745" y="1509"/>
                </a:lnTo>
                <a:lnTo>
                  <a:pt x="4429" y="1582"/>
                </a:lnTo>
                <a:lnTo>
                  <a:pt x="4332" y="1631"/>
                </a:lnTo>
                <a:lnTo>
                  <a:pt x="4210" y="1680"/>
                </a:lnTo>
                <a:lnTo>
                  <a:pt x="4113" y="1753"/>
                </a:lnTo>
                <a:lnTo>
                  <a:pt x="4040" y="1826"/>
                </a:lnTo>
                <a:lnTo>
                  <a:pt x="4040" y="1874"/>
                </a:lnTo>
                <a:lnTo>
                  <a:pt x="4064" y="1899"/>
                </a:lnTo>
                <a:lnTo>
                  <a:pt x="4283" y="1899"/>
                </a:lnTo>
                <a:lnTo>
                  <a:pt x="4502" y="1850"/>
                </a:lnTo>
                <a:lnTo>
                  <a:pt x="4818" y="1801"/>
                </a:lnTo>
                <a:lnTo>
                  <a:pt x="4818" y="1947"/>
                </a:lnTo>
                <a:lnTo>
                  <a:pt x="4794" y="2093"/>
                </a:lnTo>
                <a:lnTo>
                  <a:pt x="4794" y="2118"/>
                </a:lnTo>
                <a:lnTo>
                  <a:pt x="4770" y="2118"/>
                </a:lnTo>
                <a:lnTo>
                  <a:pt x="4502" y="2166"/>
                </a:lnTo>
                <a:lnTo>
                  <a:pt x="4234" y="2264"/>
                </a:lnTo>
                <a:lnTo>
                  <a:pt x="4015" y="2312"/>
                </a:lnTo>
                <a:lnTo>
                  <a:pt x="3894" y="2361"/>
                </a:lnTo>
                <a:lnTo>
                  <a:pt x="3796" y="2410"/>
                </a:lnTo>
                <a:lnTo>
                  <a:pt x="3796" y="2434"/>
                </a:lnTo>
                <a:lnTo>
                  <a:pt x="3796" y="2483"/>
                </a:lnTo>
                <a:lnTo>
                  <a:pt x="3821" y="2531"/>
                </a:lnTo>
                <a:lnTo>
                  <a:pt x="3894" y="2580"/>
                </a:lnTo>
                <a:lnTo>
                  <a:pt x="3991" y="2604"/>
                </a:lnTo>
                <a:lnTo>
                  <a:pt x="4210" y="2604"/>
                </a:lnTo>
                <a:lnTo>
                  <a:pt x="4453" y="2580"/>
                </a:lnTo>
                <a:lnTo>
                  <a:pt x="4672" y="2507"/>
                </a:lnTo>
                <a:lnTo>
                  <a:pt x="4672" y="2507"/>
                </a:lnTo>
                <a:lnTo>
                  <a:pt x="4526" y="2750"/>
                </a:lnTo>
                <a:lnTo>
                  <a:pt x="4283" y="2750"/>
                </a:lnTo>
                <a:lnTo>
                  <a:pt x="4064" y="2775"/>
                </a:lnTo>
                <a:lnTo>
                  <a:pt x="3845" y="2823"/>
                </a:lnTo>
                <a:lnTo>
                  <a:pt x="3723" y="2848"/>
                </a:lnTo>
                <a:lnTo>
                  <a:pt x="3626" y="2896"/>
                </a:lnTo>
                <a:lnTo>
                  <a:pt x="3626" y="2921"/>
                </a:lnTo>
                <a:lnTo>
                  <a:pt x="3602" y="2969"/>
                </a:lnTo>
                <a:lnTo>
                  <a:pt x="3626" y="2994"/>
                </a:lnTo>
                <a:lnTo>
                  <a:pt x="3650" y="2994"/>
                </a:lnTo>
                <a:lnTo>
                  <a:pt x="3918" y="3091"/>
                </a:lnTo>
                <a:lnTo>
                  <a:pt x="4064" y="3115"/>
                </a:lnTo>
                <a:lnTo>
                  <a:pt x="4234" y="3115"/>
                </a:lnTo>
                <a:lnTo>
                  <a:pt x="4040" y="3286"/>
                </a:lnTo>
                <a:lnTo>
                  <a:pt x="3869" y="3213"/>
                </a:lnTo>
                <a:lnTo>
                  <a:pt x="3675" y="3188"/>
                </a:lnTo>
                <a:lnTo>
                  <a:pt x="3504" y="3213"/>
                </a:lnTo>
                <a:lnTo>
                  <a:pt x="3407" y="3237"/>
                </a:lnTo>
                <a:lnTo>
                  <a:pt x="3358" y="3286"/>
                </a:lnTo>
                <a:lnTo>
                  <a:pt x="3334" y="3310"/>
                </a:lnTo>
                <a:lnTo>
                  <a:pt x="3334" y="3334"/>
                </a:lnTo>
                <a:lnTo>
                  <a:pt x="3358" y="3407"/>
                </a:lnTo>
                <a:lnTo>
                  <a:pt x="3480" y="3456"/>
                </a:lnTo>
                <a:lnTo>
                  <a:pt x="3602" y="3480"/>
                </a:lnTo>
                <a:lnTo>
                  <a:pt x="3383" y="3480"/>
                </a:lnTo>
                <a:lnTo>
                  <a:pt x="3139" y="3456"/>
                </a:lnTo>
                <a:lnTo>
                  <a:pt x="2920" y="3383"/>
                </a:lnTo>
                <a:lnTo>
                  <a:pt x="2701" y="3261"/>
                </a:lnTo>
                <a:lnTo>
                  <a:pt x="2507" y="3115"/>
                </a:lnTo>
                <a:lnTo>
                  <a:pt x="2337" y="2945"/>
                </a:lnTo>
                <a:lnTo>
                  <a:pt x="2191" y="2750"/>
                </a:lnTo>
                <a:lnTo>
                  <a:pt x="2093" y="2531"/>
                </a:lnTo>
                <a:lnTo>
                  <a:pt x="2020" y="2288"/>
                </a:lnTo>
                <a:lnTo>
                  <a:pt x="1996" y="2069"/>
                </a:lnTo>
                <a:lnTo>
                  <a:pt x="1972" y="1826"/>
                </a:lnTo>
                <a:lnTo>
                  <a:pt x="2020" y="1582"/>
                </a:lnTo>
                <a:lnTo>
                  <a:pt x="2069" y="1364"/>
                </a:lnTo>
                <a:lnTo>
                  <a:pt x="2191" y="1169"/>
                </a:lnTo>
                <a:lnTo>
                  <a:pt x="2312" y="974"/>
                </a:lnTo>
                <a:lnTo>
                  <a:pt x="2483" y="828"/>
                </a:lnTo>
                <a:lnTo>
                  <a:pt x="2653" y="731"/>
                </a:lnTo>
                <a:lnTo>
                  <a:pt x="2799" y="658"/>
                </a:lnTo>
                <a:lnTo>
                  <a:pt x="2896" y="682"/>
                </a:lnTo>
                <a:lnTo>
                  <a:pt x="2969" y="682"/>
                </a:lnTo>
                <a:lnTo>
                  <a:pt x="3042" y="658"/>
                </a:lnTo>
                <a:lnTo>
                  <a:pt x="3115" y="561"/>
                </a:lnTo>
                <a:lnTo>
                  <a:pt x="3261" y="512"/>
                </a:lnTo>
                <a:lnTo>
                  <a:pt x="3431" y="439"/>
                </a:lnTo>
                <a:close/>
                <a:moveTo>
                  <a:pt x="3869" y="4454"/>
                </a:moveTo>
                <a:lnTo>
                  <a:pt x="4137" y="4478"/>
                </a:lnTo>
                <a:lnTo>
                  <a:pt x="4040" y="4575"/>
                </a:lnTo>
                <a:lnTo>
                  <a:pt x="4015" y="4624"/>
                </a:lnTo>
                <a:lnTo>
                  <a:pt x="4015" y="4673"/>
                </a:lnTo>
                <a:lnTo>
                  <a:pt x="4064" y="4721"/>
                </a:lnTo>
                <a:lnTo>
                  <a:pt x="4113" y="4770"/>
                </a:lnTo>
                <a:lnTo>
                  <a:pt x="4186" y="4770"/>
                </a:lnTo>
                <a:lnTo>
                  <a:pt x="4429" y="4697"/>
                </a:lnTo>
                <a:lnTo>
                  <a:pt x="4672" y="4624"/>
                </a:lnTo>
                <a:lnTo>
                  <a:pt x="4745" y="4600"/>
                </a:lnTo>
                <a:lnTo>
                  <a:pt x="4867" y="4648"/>
                </a:lnTo>
                <a:lnTo>
                  <a:pt x="4745" y="4673"/>
                </a:lnTo>
                <a:lnTo>
                  <a:pt x="4648" y="4721"/>
                </a:lnTo>
                <a:lnTo>
                  <a:pt x="4526" y="4770"/>
                </a:lnTo>
                <a:lnTo>
                  <a:pt x="4478" y="4867"/>
                </a:lnTo>
                <a:lnTo>
                  <a:pt x="4453" y="4940"/>
                </a:lnTo>
                <a:lnTo>
                  <a:pt x="4478" y="4965"/>
                </a:lnTo>
                <a:lnTo>
                  <a:pt x="4502" y="4965"/>
                </a:lnTo>
                <a:lnTo>
                  <a:pt x="4624" y="4989"/>
                </a:lnTo>
                <a:lnTo>
                  <a:pt x="4770" y="4965"/>
                </a:lnTo>
                <a:lnTo>
                  <a:pt x="5013" y="4940"/>
                </a:lnTo>
                <a:lnTo>
                  <a:pt x="5183" y="4940"/>
                </a:lnTo>
                <a:lnTo>
                  <a:pt x="5329" y="4916"/>
                </a:lnTo>
                <a:lnTo>
                  <a:pt x="5378" y="4965"/>
                </a:lnTo>
                <a:lnTo>
                  <a:pt x="5232" y="4989"/>
                </a:lnTo>
                <a:lnTo>
                  <a:pt x="5110" y="5038"/>
                </a:lnTo>
                <a:lnTo>
                  <a:pt x="5013" y="5111"/>
                </a:lnTo>
                <a:lnTo>
                  <a:pt x="4964" y="5232"/>
                </a:lnTo>
                <a:lnTo>
                  <a:pt x="4964" y="5281"/>
                </a:lnTo>
                <a:lnTo>
                  <a:pt x="4989" y="5305"/>
                </a:lnTo>
                <a:lnTo>
                  <a:pt x="5086" y="5354"/>
                </a:lnTo>
                <a:lnTo>
                  <a:pt x="5159" y="5354"/>
                </a:lnTo>
                <a:lnTo>
                  <a:pt x="5354" y="5330"/>
                </a:lnTo>
                <a:lnTo>
                  <a:pt x="5694" y="5330"/>
                </a:lnTo>
                <a:lnTo>
                  <a:pt x="5792" y="5476"/>
                </a:lnTo>
                <a:lnTo>
                  <a:pt x="5621" y="5524"/>
                </a:lnTo>
                <a:lnTo>
                  <a:pt x="5475" y="5597"/>
                </a:lnTo>
                <a:lnTo>
                  <a:pt x="5451" y="5622"/>
                </a:lnTo>
                <a:lnTo>
                  <a:pt x="5475" y="5646"/>
                </a:lnTo>
                <a:lnTo>
                  <a:pt x="5548" y="5695"/>
                </a:lnTo>
                <a:lnTo>
                  <a:pt x="5646" y="5719"/>
                </a:lnTo>
                <a:lnTo>
                  <a:pt x="5816" y="5743"/>
                </a:lnTo>
                <a:lnTo>
                  <a:pt x="5938" y="5743"/>
                </a:lnTo>
                <a:lnTo>
                  <a:pt x="6011" y="5914"/>
                </a:lnTo>
                <a:lnTo>
                  <a:pt x="5840" y="5962"/>
                </a:lnTo>
                <a:lnTo>
                  <a:pt x="5767" y="5987"/>
                </a:lnTo>
                <a:lnTo>
                  <a:pt x="5719" y="6035"/>
                </a:lnTo>
                <a:lnTo>
                  <a:pt x="5694" y="6084"/>
                </a:lnTo>
                <a:lnTo>
                  <a:pt x="5719" y="6108"/>
                </a:lnTo>
                <a:lnTo>
                  <a:pt x="5913" y="6157"/>
                </a:lnTo>
                <a:lnTo>
                  <a:pt x="6108" y="6181"/>
                </a:lnTo>
                <a:lnTo>
                  <a:pt x="6157" y="6400"/>
                </a:lnTo>
                <a:lnTo>
                  <a:pt x="6084" y="6400"/>
                </a:lnTo>
                <a:lnTo>
                  <a:pt x="5938" y="6425"/>
                </a:lnTo>
                <a:lnTo>
                  <a:pt x="5889" y="6473"/>
                </a:lnTo>
                <a:lnTo>
                  <a:pt x="5816" y="6522"/>
                </a:lnTo>
                <a:lnTo>
                  <a:pt x="5816" y="6546"/>
                </a:lnTo>
                <a:lnTo>
                  <a:pt x="5816" y="6595"/>
                </a:lnTo>
                <a:lnTo>
                  <a:pt x="5840" y="6644"/>
                </a:lnTo>
                <a:lnTo>
                  <a:pt x="5889" y="6692"/>
                </a:lnTo>
                <a:lnTo>
                  <a:pt x="5962" y="6717"/>
                </a:lnTo>
                <a:lnTo>
                  <a:pt x="6084" y="6717"/>
                </a:lnTo>
                <a:lnTo>
                  <a:pt x="6230" y="6692"/>
                </a:lnTo>
                <a:lnTo>
                  <a:pt x="6278" y="6887"/>
                </a:lnTo>
                <a:lnTo>
                  <a:pt x="6059" y="6887"/>
                </a:lnTo>
                <a:lnTo>
                  <a:pt x="6035" y="6911"/>
                </a:lnTo>
                <a:lnTo>
                  <a:pt x="6011" y="6936"/>
                </a:lnTo>
                <a:lnTo>
                  <a:pt x="6011" y="6984"/>
                </a:lnTo>
                <a:lnTo>
                  <a:pt x="6035" y="7033"/>
                </a:lnTo>
                <a:lnTo>
                  <a:pt x="6084" y="7082"/>
                </a:lnTo>
                <a:lnTo>
                  <a:pt x="6157" y="7106"/>
                </a:lnTo>
                <a:lnTo>
                  <a:pt x="6303" y="7130"/>
                </a:lnTo>
                <a:lnTo>
                  <a:pt x="6327" y="7301"/>
                </a:lnTo>
                <a:lnTo>
                  <a:pt x="6157" y="7301"/>
                </a:lnTo>
                <a:lnTo>
                  <a:pt x="6084" y="7325"/>
                </a:lnTo>
                <a:lnTo>
                  <a:pt x="6035" y="7374"/>
                </a:lnTo>
                <a:lnTo>
                  <a:pt x="6011" y="7447"/>
                </a:lnTo>
                <a:lnTo>
                  <a:pt x="6011" y="7471"/>
                </a:lnTo>
                <a:lnTo>
                  <a:pt x="6035" y="7520"/>
                </a:lnTo>
                <a:lnTo>
                  <a:pt x="6084" y="7544"/>
                </a:lnTo>
                <a:lnTo>
                  <a:pt x="6132" y="7568"/>
                </a:lnTo>
                <a:lnTo>
                  <a:pt x="6254" y="7593"/>
                </a:lnTo>
                <a:lnTo>
                  <a:pt x="6351" y="7617"/>
                </a:lnTo>
                <a:lnTo>
                  <a:pt x="6351" y="7739"/>
                </a:lnTo>
                <a:lnTo>
                  <a:pt x="6157" y="7739"/>
                </a:lnTo>
                <a:lnTo>
                  <a:pt x="6132" y="7763"/>
                </a:lnTo>
                <a:lnTo>
                  <a:pt x="6084" y="7787"/>
                </a:lnTo>
                <a:lnTo>
                  <a:pt x="6059" y="7860"/>
                </a:lnTo>
                <a:lnTo>
                  <a:pt x="6059" y="7885"/>
                </a:lnTo>
                <a:lnTo>
                  <a:pt x="6059" y="7909"/>
                </a:lnTo>
                <a:lnTo>
                  <a:pt x="6132" y="7982"/>
                </a:lnTo>
                <a:lnTo>
                  <a:pt x="6230" y="8006"/>
                </a:lnTo>
                <a:lnTo>
                  <a:pt x="6327" y="8031"/>
                </a:lnTo>
                <a:lnTo>
                  <a:pt x="6327" y="8177"/>
                </a:lnTo>
                <a:lnTo>
                  <a:pt x="6205" y="8201"/>
                </a:lnTo>
                <a:lnTo>
                  <a:pt x="6157" y="8225"/>
                </a:lnTo>
                <a:lnTo>
                  <a:pt x="6108" y="8250"/>
                </a:lnTo>
                <a:lnTo>
                  <a:pt x="6084" y="8298"/>
                </a:lnTo>
                <a:lnTo>
                  <a:pt x="6084" y="8323"/>
                </a:lnTo>
                <a:lnTo>
                  <a:pt x="6084" y="8371"/>
                </a:lnTo>
                <a:lnTo>
                  <a:pt x="6108" y="8420"/>
                </a:lnTo>
                <a:lnTo>
                  <a:pt x="6205" y="8469"/>
                </a:lnTo>
                <a:lnTo>
                  <a:pt x="6303" y="8469"/>
                </a:lnTo>
                <a:lnTo>
                  <a:pt x="6278" y="8590"/>
                </a:lnTo>
                <a:lnTo>
                  <a:pt x="6205" y="8639"/>
                </a:lnTo>
                <a:lnTo>
                  <a:pt x="6181" y="8712"/>
                </a:lnTo>
                <a:lnTo>
                  <a:pt x="6181" y="8809"/>
                </a:lnTo>
                <a:lnTo>
                  <a:pt x="6205" y="8834"/>
                </a:lnTo>
                <a:lnTo>
                  <a:pt x="6254" y="8882"/>
                </a:lnTo>
                <a:lnTo>
                  <a:pt x="6327" y="8907"/>
                </a:lnTo>
                <a:lnTo>
                  <a:pt x="6327" y="8931"/>
                </a:lnTo>
                <a:lnTo>
                  <a:pt x="6327" y="8980"/>
                </a:lnTo>
                <a:lnTo>
                  <a:pt x="6303" y="9028"/>
                </a:lnTo>
                <a:lnTo>
                  <a:pt x="6254" y="9101"/>
                </a:lnTo>
                <a:lnTo>
                  <a:pt x="6157" y="9199"/>
                </a:lnTo>
                <a:lnTo>
                  <a:pt x="6084" y="9223"/>
                </a:lnTo>
                <a:lnTo>
                  <a:pt x="6011" y="9199"/>
                </a:lnTo>
                <a:lnTo>
                  <a:pt x="5962" y="9174"/>
                </a:lnTo>
                <a:lnTo>
                  <a:pt x="5913" y="9126"/>
                </a:lnTo>
                <a:lnTo>
                  <a:pt x="5865" y="9053"/>
                </a:lnTo>
                <a:lnTo>
                  <a:pt x="5865" y="9004"/>
                </a:lnTo>
                <a:lnTo>
                  <a:pt x="5865" y="8858"/>
                </a:lnTo>
                <a:lnTo>
                  <a:pt x="5865" y="8834"/>
                </a:lnTo>
                <a:lnTo>
                  <a:pt x="5913" y="8542"/>
                </a:lnTo>
                <a:lnTo>
                  <a:pt x="5938" y="8201"/>
                </a:lnTo>
                <a:lnTo>
                  <a:pt x="5913" y="7812"/>
                </a:lnTo>
                <a:lnTo>
                  <a:pt x="5865" y="7398"/>
                </a:lnTo>
                <a:lnTo>
                  <a:pt x="5792" y="7009"/>
                </a:lnTo>
                <a:lnTo>
                  <a:pt x="5719" y="6838"/>
                </a:lnTo>
                <a:lnTo>
                  <a:pt x="5646" y="6668"/>
                </a:lnTo>
                <a:lnTo>
                  <a:pt x="5548" y="6522"/>
                </a:lnTo>
                <a:lnTo>
                  <a:pt x="5451" y="6400"/>
                </a:lnTo>
                <a:lnTo>
                  <a:pt x="5329" y="6327"/>
                </a:lnTo>
                <a:lnTo>
                  <a:pt x="5208" y="6254"/>
                </a:lnTo>
                <a:lnTo>
                  <a:pt x="5135" y="6254"/>
                </a:lnTo>
                <a:lnTo>
                  <a:pt x="5086" y="6279"/>
                </a:lnTo>
                <a:lnTo>
                  <a:pt x="5062" y="6327"/>
                </a:lnTo>
                <a:lnTo>
                  <a:pt x="5037" y="6376"/>
                </a:lnTo>
                <a:lnTo>
                  <a:pt x="4818" y="6376"/>
                </a:lnTo>
                <a:lnTo>
                  <a:pt x="4745" y="6400"/>
                </a:lnTo>
                <a:lnTo>
                  <a:pt x="4672" y="6449"/>
                </a:lnTo>
                <a:lnTo>
                  <a:pt x="4648" y="6546"/>
                </a:lnTo>
                <a:lnTo>
                  <a:pt x="4672" y="6571"/>
                </a:lnTo>
                <a:lnTo>
                  <a:pt x="4697" y="6595"/>
                </a:lnTo>
                <a:lnTo>
                  <a:pt x="4770" y="6619"/>
                </a:lnTo>
                <a:lnTo>
                  <a:pt x="4867" y="6619"/>
                </a:lnTo>
                <a:lnTo>
                  <a:pt x="4964" y="6644"/>
                </a:lnTo>
                <a:lnTo>
                  <a:pt x="4916" y="6887"/>
                </a:lnTo>
                <a:lnTo>
                  <a:pt x="4770" y="6911"/>
                </a:lnTo>
                <a:lnTo>
                  <a:pt x="4624" y="6960"/>
                </a:lnTo>
                <a:lnTo>
                  <a:pt x="4478" y="7033"/>
                </a:lnTo>
                <a:lnTo>
                  <a:pt x="4356" y="7130"/>
                </a:lnTo>
                <a:lnTo>
                  <a:pt x="4356" y="7155"/>
                </a:lnTo>
                <a:lnTo>
                  <a:pt x="4356" y="7179"/>
                </a:lnTo>
                <a:lnTo>
                  <a:pt x="4356" y="7203"/>
                </a:lnTo>
                <a:lnTo>
                  <a:pt x="4380" y="7228"/>
                </a:lnTo>
                <a:lnTo>
                  <a:pt x="4648" y="7228"/>
                </a:lnTo>
                <a:lnTo>
                  <a:pt x="4916" y="7203"/>
                </a:lnTo>
                <a:lnTo>
                  <a:pt x="4916" y="7349"/>
                </a:lnTo>
                <a:lnTo>
                  <a:pt x="4770" y="7374"/>
                </a:lnTo>
                <a:lnTo>
                  <a:pt x="4672" y="7398"/>
                </a:lnTo>
                <a:lnTo>
                  <a:pt x="4575" y="7422"/>
                </a:lnTo>
                <a:lnTo>
                  <a:pt x="4478" y="7471"/>
                </a:lnTo>
                <a:lnTo>
                  <a:pt x="4405" y="7544"/>
                </a:lnTo>
                <a:lnTo>
                  <a:pt x="4405" y="7568"/>
                </a:lnTo>
                <a:lnTo>
                  <a:pt x="4405" y="7593"/>
                </a:lnTo>
                <a:lnTo>
                  <a:pt x="4502" y="7641"/>
                </a:lnTo>
                <a:lnTo>
                  <a:pt x="4624" y="7666"/>
                </a:lnTo>
                <a:lnTo>
                  <a:pt x="4770" y="7690"/>
                </a:lnTo>
                <a:lnTo>
                  <a:pt x="4916" y="7690"/>
                </a:lnTo>
                <a:lnTo>
                  <a:pt x="4916" y="7909"/>
                </a:lnTo>
                <a:lnTo>
                  <a:pt x="4697" y="7909"/>
                </a:lnTo>
                <a:lnTo>
                  <a:pt x="4478" y="7958"/>
                </a:lnTo>
                <a:lnTo>
                  <a:pt x="4405" y="7982"/>
                </a:lnTo>
                <a:lnTo>
                  <a:pt x="4332" y="8031"/>
                </a:lnTo>
                <a:lnTo>
                  <a:pt x="4307" y="8079"/>
                </a:lnTo>
                <a:lnTo>
                  <a:pt x="4307" y="8128"/>
                </a:lnTo>
                <a:lnTo>
                  <a:pt x="4332" y="8152"/>
                </a:lnTo>
                <a:lnTo>
                  <a:pt x="4405" y="8201"/>
                </a:lnTo>
                <a:lnTo>
                  <a:pt x="4526" y="8225"/>
                </a:lnTo>
                <a:lnTo>
                  <a:pt x="4794" y="8201"/>
                </a:lnTo>
                <a:lnTo>
                  <a:pt x="4916" y="8201"/>
                </a:lnTo>
                <a:lnTo>
                  <a:pt x="4916" y="8420"/>
                </a:lnTo>
                <a:lnTo>
                  <a:pt x="4770" y="8396"/>
                </a:lnTo>
                <a:lnTo>
                  <a:pt x="4648" y="8420"/>
                </a:lnTo>
                <a:lnTo>
                  <a:pt x="4478" y="8469"/>
                </a:lnTo>
                <a:lnTo>
                  <a:pt x="4405" y="8493"/>
                </a:lnTo>
                <a:lnTo>
                  <a:pt x="4332" y="8542"/>
                </a:lnTo>
                <a:lnTo>
                  <a:pt x="4307" y="8566"/>
                </a:lnTo>
                <a:lnTo>
                  <a:pt x="4307" y="8590"/>
                </a:lnTo>
                <a:lnTo>
                  <a:pt x="4356" y="8639"/>
                </a:lnTo>
                <a:lnTo>
                  <a:pt x="4429" y="8688"/>
                </a:lnTo>
                <a:lnTo>
                  <a:pt x="4502" y="8712"/>
                </a:lnTo>
                <a:lnTo>
                  <a:pt x="4672" y="8736"/>
                </a:lnTo>
                <a:lnTo>
                  <a:pt x="4794" y="8736"/>
                </a:lnTo>
                <a:lnTo>
                  <a:pt x="4916" y="8712"/>
                </a:lnTo>
                <a:lnTo>
                  <a:pt x="4916" y="8980"/>
                </a:lnTo>
                <a:lnTo>
                  <a:pt x="4770" y="9004"/>
                </a:lnTo>
                <a:lnTo>
                  <a:pt x="4624" y="9028"/>
                </a:lnTo>
                <a:lnTo>
                  <a:pt x="4356" y="9126"/>
                </a:lnTo>
                <a:lnTo>
                  <a:pt x="4332" y="9150"/>
                </a:lnTo>
                <a:lnTo>
                  <a:pt x="4356" y="9174"/>
                </a:lnTo>
                <a:lnTo>
                  <a:pt x="4478" y="9223"/>
                </a:lnTo>
                <a:lnTo>
                  <a:pt x="4599" y="9247"/>
                </a:lnTo>
                <a:lnTo>
                  <a:pt x="4843" y="9247"/>
                </a:lnTo>
                <a:lnTo>
                  <a:pt x="4940" y="9223"/>
                </a:lnTo>
                <a:lnTo>
                  <a:pt x="4940" y="9466"/>
                </a:lnTo>
                <a:lnTo>
                  <a:pt x="4770" y="9490"/>
                </a:lnTo>
                <a:lnTo>
                  <a:pt x="4575" y="9515"/>
                </a:lnTo>
                <a:lnTo>
                  <a:pt x="4380" y="9563"/>
                </a:lnTo>
                <a:lnTo>
                  <a:pt x="4356" y="9588"/>
                </a:lnTo>
                <a:lnTo>
                  <a:pt x="4332" y="9661"/>
                </a:lnTo>
                <a:lnTo>
                  <a:pt x="4332" y="9709"/>
                </a:lnTo>
                <a:lnTo>
                  <a:pt x="4356" y="9758"/>
                </a:lnTo>
                <a:lnTo>
                  <a:pt x="4453" y="9807"/>
                </a:lnTo>
                <a:lnTo>
                  <a:pt x="4526" y="9831"/>
                </a:lnTo>
                <a:lnTo>
                  <a:pt x="4721" y="9855"/>
                </a:lnTo>
                <a:lnTo>
                  <a:pt x="4964" y="9855"/>
                </a:lnTo>
                <a:lnTo>
                  <a:pt x="4964" y="10026"/>
                </a:lnTo>
                <a:lnTo>
                  <a:pt x="4818" y="10026"/>
                </a:lnTo>
                <a:lnTo>
                  <a:pt x="4672" y="10050"/>
                </a:lnTo>
                <a:lnTo>
                  <a:pt x="4551" y="10099"/>
                </a:lnTo>
                <a:lnTo>
                  <a:pt x="4405" y="10172"/>
                </a:lnTo>
                <a:lnTo>
                  <a:pt x="4405" y="10196"/>
                </a:lnTo>
                <a:lnTo>
                  <a:pt x="4405" y="10220"/>
                </a:lnTo>
                <a:lnTo>
                  <a:pt x="4551" y="10269"/>
                </a:lnTo>
                <a:lnTo>
                  <a:pt x="4697" y="10318"/>
                </a:lnTo>
                <a:lnTo>
                  <a:pt x="4916" y="10318"/>
                </a:lnTo>
                <a:lnTo>
                  <a:pt x="4989" y="10269"/>
                </a:lnTo>
                <a:lnTo>
                  <a:pt x="4989" y="10561"/>
                </a:lnTo>
                <a:lnTo>
                  <a:pt x="4867" y="10561"/>
                </a:lnTo>
                <a:lnTo>
                  <a:pt x="4721" y="10610"/>
                </a:lnTo>
                <a:lnTo>
                  <a:pt x="4551" y="10658"/>
                </a:lnTo>
                <a:lnTo>
                  <a:pt x="4478" y="10707"/>
                </a:lnTo>
                <a:lnTo>
                  <a:pt x="4429" y="10780"/>
                </a:lnTo>
                <a:lnTo>
                  <a:pt x="4429" y="10804"/>
                </a:lnTo>
                <a:lnTo>
                  <a:pt x="4478" y="10853"/>
                </a:lnTo>
                <a:lnTo>
                  <a:pt x="4551" y="10902"/>
                </a:lnTo>
                <a:lnTo>
                  <a:pt x="4721" y="10902"/>
                </a:lnTo>
                <a:lnTo>
                  <a:pt x="4867" y="10877"/>
                </a:lnTo>
                <a:lnTo>
                  <a:pt x="5013" y="10829"/>
                </a:lnTo>
                <a:lnTo>
                  <a:pt x="5013" y="10853"/>
                </a:lnTo>
                <a:lnTo>
                  <a:pt x="5013" y="10950"/>
                </a:lnTo>
                <a:lnTo>
                  <a:pt x="4843" y="10999"/>
                </a:lnTo>
                <a:lnTo>
                  <a:pt x="4672" y="11048"/>
                </a:lnTo>
                <a:lnTo>
                  <a:pt x="4599" y="11072"/>
                </a:lnTo>
                <a:lnTo>
                  <a:pt x="4502" y="11121"/>
                </a:lnTo>
                <a:lnTo>
                  <a:pt x="4502" y="11169"/>
                </a:lnTo>
                <a:lnTo>
                  <a:pt x="4502" y="11218"/>
                </a:lnTo>
                <a:lnTo>
                  <a:pt x="4575" y="11291"/>
                </a:lnTo>
                <a:lnTo>
                  <a:pt x="4648" y="11340"/>
                </a:lnTo>
                <a:lnTo>
                  <a:pt x="4843" y="11340"/>
                </a:lnTo>
                <a:lnTo>
                  <a:pt x="5037" y="11315"/>
                </a:lnTo>
                <a:lnTo>
                  <a:pt x="5037" y="11461"/>
                </a:lnTo>
                <a:lnTo>
                  <a:pt x="4916" y="11486"/>
                </a:lnTo>
                <a:lnTo>
                  <a:pt x="4794" y="11510"/>
                </a:lnTo>
                <a:lnTo>
                  <a:pt x="4551" y="11607"/>
                </a:lnTo>
                <a:lnTo>
                  <a:pt x="4502" y="11632"/>
                </a:lnTo>
                <a:lnTo>
                  <a:pt x="4478" y="11656"/>
                </a:lnTo>
                <a:lnTo>
                  <a:pt x="4502" y="11753"/>
                </a:lnTo>
                <a:lnTo>
                  <a:pt x="4526" y="11802"/>
                </a:lnTo>
                <a:lnTo>
                  <a:pt x="4599" y="11851"/>
                </a:lnTo>
                <a:lnTo>
                  <a:pt x="4721" y="11851"/>
                </a:lnTo>
                <a:lnTo>
                  <a:pt x="4843" y="11826"/>
                </a:lnTo>
                <a:lnTo>
                  <a:pt x="4964" y="11802"/>
                </a:lnTo>
                <a:lnTo>
                  <a:pt x="5062" y="11753"/>
                </a:lnTo>
                <a:lnTo>
                  <a:pt x="5062" y="11948"/>
                </a:lnTo>
                <a:lnTo>
                  <a:pt x="4843" y="11997"/>
                </a:lnTo>
                <a:lnTo>
                  <a:pt x="4672" y="12070"/>
                </a:lnTo>
                <a:lnTo>
                  <a:pt x="4551" y="12191"/>
                </a:lnTo>
                <a:lnTo>
                  <a:pt x="4551" y="12216"/>
                </a:lnTo>
                <a:lnTo>
                  <a:pt x="4575" y="12240"/>
                </a:lnTo>
                <a:lnTo>
                  <a:pt x="4624" y="12264"/>
                </a:lnTo>
                <a:lnTo>
                  <a:pt x="4697" y="12289"/>
                </a:lnTo>
                <a:lnTo>
                  <a:pt x="5086" y="12289"/>
                </a:lnTo>
                <a:lnTo>
                  <a:pt x="5110" y="12483"/>
                </a:lnTo>
                <a:lnTo>
                  <a:pt x="4916" y="12532"/>
                </a:lnTo>
                <a:lnTo>
                  <a:pt x="4745" y="12629"/>
                </a:lnTo>
                <a:lnTo>
                  <a:pt x="4624" y="12727"/>
                </a:lnTo>
                <a:lnTo>
                  <a:pt x="4599" y="12800"/>
                </a:lnTo>
                <a:lnTo>
                  <a:pt x="4599" y="12848"/>
                </a:lnTo>
                <a:lnTo>
                  <a:pt x="4624" y="12873"/>
                </a:lnTo>
                <a:lnTo>
                  <a:pt x="4697" y="12897"/>
                </a:lnTo>
                <a:lnTo>
                  <a:pt x="4770" y="12897"/>
                </a:lnTo>
                <a:lnTo>
                  <a:pt x="4916" y="12873"/>
                </a:lnTo>
                <a:lnTo>
                  <a:pt x="5135" y="12824"/>
                </a:lnTo>
                <a:lnTo>
                  <a:pt x="5135" y="13067"/>
                </a:lnTo>
                <a:lnTo>
                  <a:pt x="4964" y="13140"/>
                </a:lnTo>
                <a:lnTo>
                  <a:pt x="4818" y="13165"/>
                </a:lnTo>
                <a:lnTo>
                  <a:pt x="4697" y="13238"/>
                </a:lnTo>
                <a:lnTo>
                  <a:pt x="4648" y="13286"/>
                </a:lnTo>
                <a:lnTo>
                  <a:pt x="4648" y="13311"/>
                </a:lnTo>
                <a:lnTo>
                  <a:pt x="4672" y="13335"/>
                </a:lnTo>
                <a:lnTo>
                  <a:pt x="4770" y="13384"/>
                </a:lnTo>
                <a:lnTo>
                  <a:pt x="4891" y="13408"/>
                </a:lnTo>
                <a:lnTo>
                  <a:pt x="5037" y="13384"/>
                </a:lnTo>
                <a:lnTo>
                  <a:pt x="5159" y="13359"/>
                </a:lnTo>
                <a:lnTo>
                  <a:pt x="5183" y="13530"/>
                </a:lnTo>
                <a:lnTo>
                  <a:pt x="5062" y="13578"/>
                </a:lnTo>
                <a:lnTo>
                  <a:pt x="4940" y="13627"/>
                </a:lnTo>
                <a:lnTo>
                  <a:pt x="4867" y="13676"/>
                </a:lnTo>
                <a:lnTo>
                  <a:pt x="4818" y="13700"/>
                </a:lnTo>
                <a:lnTo>
                  <a:pt x="4794" y="13749"/>
                </a:lnTo>
                <a:lnTo>
                  <a:pt x="4818" y="13797"/>
                </a:lnTo>
                <a:lnTo>
                  <a:pt x="4891" y="13846"/>
                </a:lnTo>
                <a:lnTo>
                  <a:pt x="4989" y="13870"/>
                </a:lnTo>
                <a:lnTo>
                  <a:pt x="5110" y="13846"/>
                </a:lnTo>
                <a:lnTo>
                  <a:pt x="5208" y="13822"/>
                </a:lnTo>
                <a:lnTo>
                  <a:pt x="5232" y="13919"/>
                </a:lnTo>
                <a:lnTo>
                  <a:pt x="5208" y="13919"/>
                </a:lnTo>
                <a:lnTo>
                  <a:pt x="4940" y="13992"/>
                </a:lnTo>
                <a:lnTo>
                  <a:pt x="4891" y="14016"/>
                </a:lnTo>
                <a:lnTo>
                  <a:pt x="4818" y="14065"/>
                </a:lnTo>
                <a:lnTo>
                  <a:pt x="4745" y="14138"/>
                </a:lnTo>
                <a:lnTo>
                  <a:pt x="4721" y="14187"/>
                </a:lnTo>
                <a:lnTo>
                  <a:pt x="4745" y="14211"/>
                </a:lnTo>
                <a:lnTo>
                  <a:pt x="4843" y="14260"/>
                </a:lnTo>
                <a:lnTo>
                  <a:pt x="4916" y="14284"/>
                </a:lnTo>
                <a:lnTo>
                  <a:pt x="5135" y="14284"/>
                </a:lnTo>
                <a:lnTo>
                  <a:pt x="5256" y="14235"/>
                </a:lnTo>
                <a:lnTo>
                  <a:pt x="5281" y="14406"/>
                </a:lnTo>
                <a:lnTo>
                  <a:pt x="5037" y="14430"/>
                </a:lnTo>
                <a:lnTo>
                  <a:pt x="4964" y="14454"/>
                </a:lnTo>
                <a:lnTo>
                  <a:pt x="4891" y="14527"/>
                </a:lnTo>
                <a:lnTo>
                  <a:pt x="4843" y="14576"/>
                </a:lnTo>
                <a:lnTo>
                  <a:pt x="4843" y="14625"/>
                </a:lnTo>
                <a:lnTo>
                  <a:pt x="4867" y="14649"/>
                </a:lnTo>
                <a:lnTo>
                  <a:pt x="4916" y="14698"/>
                </a:lnTo>
                <a:lnTo>
                  <a:pt x="4964" y="14722"/>
                </a:lnTo>
                <a:lnTo>
                  <a:pt x="5110" y="14722"/>
                </a:lnTo>
                <a:lnTo>
                  <a:pt x="5329" y="14698"/>
                </a:lnTo>
                <a:lnTo>
                  <a:pt x="5354" y="14868"/>
                </a:lnTo>
                <a:lnTo>
                  <a:pt x="5208" y="14892"/>
                </a:lnTo>
                <a:lnTo>
                  <a:pt x="5062" y="14965"/>
                </a:lnTo>
                <a:lnTo>
                  <a:pt x="5037" y="14990"/>
                </a:lnTo>
                <a:lnTo>
                  <a:pt x="5037" y="15014"/>
                </a:lnTo>
                <a:lnTo>
                  <a:pt x="5062" y="15038"/>
                </a:lnTo>
                <a:lnTo>
                  <a:pt x="5232" y="15087"/>
                </a:lnTo>
                <a:lnTo>
                  <a:pt x="5427" y="15111"/>
                </a:lnTo>
                <a:lnTo>
                  <a:pt x="5475" y="15136"/>
                </a:lnTo>
                <a:lnTo>
                  <a:pt x="5548" y="15160"/>
                </a:lnTo>
                <a:lnTo>
                  <a:pt x="5646" y="15160"/>
                </a:lnTo>
                <a:lnTo>
                  <a:pt x="5694" y="15209"/>
                </a:lnTo>
                <a:lnTo>
                  <a:pt x="5743" y="15282"/>
                </a:lnTo>
                <a:lnTo>
                  <a:pt x="5767" y="15355"/>
                </a:lnTo>
                <a:lnTo>
                  <a:pt x="5792" y="15428"/>
                </a:lnTo>
                <a:lnTo>
                  <a:pt x="5767" y="15501"/>
                </a:lnTo>
                <a:lnTo>
                  <a:pt x="5694" y="15574"/>
                </a:lnTo>
                <a:lnTo>
                  <a:pt x="5621" y="15598"/>
                </a:lnTo>
                <a:lnTo>
                  <a:pt x="5524" y="15622"/>
                </a:lnTo>
                <a:lnTo>
                  <a:pt x="5427" y="15622"/>
                </a:lnTo>
                <a:lnTo>
                  <a:pt x="5208" y="15574"/>
                </a:lnTo>
                <a:lnTo>
                  <a:pt x="4794" y="15452"/>
                </a:lnTo>
                <a:lnTo>
                  <a:pt x="4599" y="15403"/>
                </a:lnTo>
                <a:lnTo>
                  <a:pt x="4599" y="15330"/>
                </a:lnTo>
                <a:lnTo>
                  <a:pt x="4502" y="14990"/>
                </a:lnTo>
                <a:lnTo>
                  <a:pt x="4380" y="14673"/>
                </a:lnTo>
                <a:lnTo>
                  <a:pt x="4283" y="14333"/>
                </a:lnTo>
                <a:lnTo>
                  <a:pt x="4186" y="13992"/>
                </a:lnTo>
                <a:lnTo>
                  <a:pt x="4113" y="13651"/>
                </a:lnTo>
                <a:lnTo>
                  <a:pt x="4064" y="13335"/>
                </a:lnTo>
                <a:lnTo>
                  <a:pt x="4015" y="12678"/>
                </a:lnTo>
                <a:lnTo>
                  <a:pt x="3967" y="12191"/>
                </a:lnTo>
                <a:lnTo>
                  <a:pt x="3942" y="11948"/>
                </a:lnTo>
                <a:lnTo>
                  <a:pt x="3894" y="11705"/>
                </a:lnTo>
                <a:lnTo>
                  <a:pt x="3821" y="11486"/>
                </a:lnTo>
                <a:lnTo>
                  <a:pt x="3748" y="11267"/>
                </a:lnTo>
                <a:lnTo>
                  <a:pt x="3626" y="11048"/>
                </a:lnTo>
                <a:lnTo>
                  <a:pt x="3480" y="10877"/>
                </a:lnTo>
                <a:lnTo>
                  <a:pt x="3431" y="10853"/>
                </a:lnTo>
                <a:lnTo>
                  <a:pt x="3383" y="10829"/>
                </a:lnTo>
                <a:lnTo>
                  <a:pt x="3285" y="10853"/>
                </a:lnTo>
                <a:lnTo>
                  <a:pt x="3212" y="10877"/>
                </a:lnTo>
                <a:lnTo>
                  <a:pt x="3139" y="10950"/>
                </a:lnTo>
                <a:lnTo>
                  <a:pt x="3066" y="11023"/>
                </a:lnTo>
                <a:lnTo>
                  <a:pt x="2823" y="11023"/>
                </a:lnTo>
                <a:lnTo>
                  <a:pt x="2774" y="11048"/>
                </a:lnTo>
                <a:lnTo>
                  <a:pt x="2726" y="11072"/>
                </a:lnTo>
                <a:lnTo>
                  <a:pt x="2701" y="11096"/>
                </a:lnTo>
                <a:lnTo>
                  <a:pt x="2701" y="11121"/>
                </a:lnTo>
                <a:lnTo>
                  <a:pt x="2701" y="11169"/>
                </a:lnTo>
                <a:lnTo>
                  <a:pt x="2726" y="11194"/>
                </a:lnTo>
                <a:lnTo>
                  <a:pt x="2823" y="11242"/>
                </a:lnTo>
                <a:lnTo>
                  <a:pt x="2969" y="11242"/>
                </a:lnTo>
                <a:lnTo>
                  <a:pt x="2945" y="11364"/>
                </a:lnTo>
                <a:lnTo>
                  <a:pt x="2847" y="11340"/>
                </a:lnTo>
                <a:lnTo>
                  <a:pt x="2750" y="11364"/>
                </a:lnTo>
                <a:lnTo>
                  <a:pt x="2677" y="11364"/>
                </a:lnTo>
                <a:lnTo>
                  <a:pt x="2604" y="11388"/>
                </a:lnTo>
                <a:lnTo>
                  <a:pt x="2556" y="11437"/>
                </a:lnTo>
                <a:lnTo>
                  <a:pt x="2531" y="11461"/>
                </a:lnTo>
                <a:lnTo>
                  <a:pt x="2556" y="11510"/>
                </a:lnTo>
                <a:lnTo>
                  <a:pt x="2580" y="11583"/>
                </a:lnTo>
                <a:lnTo>
                  <a:pt x="2628" y="11607"/>
                </a:lnTo>
                <a:lnTo>
                  <a:pt x="2750" y="11656"/>
                </a:lnTo>
                <a:lnTo>
                  <a:pt x="2920" y="11680"/>
                </a:lnTo>
                <a:lnTo>
                  <a:pt x="2896" y="11851"/>
                </a:lnTo>
                <a:lnTo>
                  <a:pt x="2628" y="11875"/>
                </a:lnTo>
                <a:lnTo>
                  <a:pt x="2458" y="11899"/>
                </a:lnTo>
                <a:lnTo>
                  <a:pt x="2361" y="11924"/>
                </a:lnTo>
                <a:lnTo>
                  <a:pt x="2288" y="11948"/>
                </a:lnTo>
                <a:lnTo>
                  <a:pt x="2288" y="11972"/>
                </a:lnTo>
                <a:lnTo>
                  <a:pt x="2288" y="11997"/>
                </a:lnTo>
                <a:lnTo>
                  <a:pt x="2337" y="12045"/>
                </a:lnTo>
                <a:lnTo>
                  <a:pt x="2410" y="12094"/>
                </a:lnTo>
                <a:lnTo>
                  <a:pt x="2507" y="12118"/>
                </a:lnTo>
                <a:lnTo>
                  <a:pt x="2604" y="12143"/>
                </a:lnTo>
                <a:lnTo>
                  <a:pt x="2896" y="12143"/>
                </a:lnTo>
                <a:lnTo>
                  <a:pt x="2896" y="12216"/>
                </a:lnTo>
                <a:lnTo>
                  <a:pt x="2628" y="12289"/>
                </a:lnTo>
                <a:lnTo>
                  <a:pt x="2507" y="12313"/>
                </a:lnTo>
                <a:lnTo>
                  <a:pt x="2385" y="12362"/>
                </a:lnTo>
                <a:lnTo>
                  <a:pt x="2361" y="12386"/>
                </a:lnTo>
                <a:lnTo>
                  <a:pt x="2337" y="12410"/>
                </a:lnTo>
                <a:lnTo>
                  <a:pt x="2361" y="12483"/>
                </a:lnTo>
                <a:lnTo>
                  <a:pt x="2410" y="12532"/>
                </a:lnTo>
                <a:lnTo>
                  <a:pt x="2483" y="12556"/>
                </a:lnTo>
                <a:lnTo>
                  <a:pt x="2604" y="12581"/>
                </a:lnTo>
                <a:lnTo>
                  <a:pt x="2726" y="12556"/>
                </a:lnTo>
                <a:lnTo>
                  <a:pt x="2872" y="12556"/>
                </a:lnTo>
                <a:lnTo>
                  <a:pt x="2823" y="12824"/>
                </a:lnTo>
                <a:lnTo>
                  <a:pt x="2677" y="12775"/>
                </a:lnTo>
                <a:lnTo>
                  <a:pt x="2337" y="12775"/>
                </a:lnTo>
                <a:lnTo>
                  <a:pt x="2264" y="12824"/>
                </a:lnTo>
                <a:lnTo>
                  <a:pt x="2239" y="12848"/>
                </a:lnTo>
                <a:lnTo>
                  <a:pt x="2239" y="12897"/>
                </a:lnTo>
                <a:lnTo>
                  <a:pt x="2239" y="12970"/>
                </a:lnTo>
                <a:lnTo>
                  <a:pt x="2312" y="13019"/>
                </a:lnTo>
                <a:lnTo>
                  <a:pt x="2385" y="13043"/>
                </a:lnTo>
                <a:lnTo>
                  <a:pt x="2458" y="13067"/>
                </a:lnTo>
                <a:lnTo>
                  <a:pt x="2628" y="13092"/>
                </a:lnTo>
                <a:lnTo>
                  <a:pt x="2799" y="13092"/>
                </a:lnTo>
                <a:lnTo>
                  <a:pt x="2774" y="13262"/>
                </a:lnTo>
                <a:lnTo>
                  <a:pt x="2458" y="13262"/>
                </a:lnTo>
                <a:lnTo>
                  <a:pt x="2361" y="13286"/>
                </a:lnTo>
                <a:lnTo>
                  <a:pt x="2264" y="13335"/>
                </a:lnTo>
                <a:lnTo>
                  <a:pt x="2239" y="13359"/>
                </a:lnTo>
                <a:lnTo>
                  <a:pt x="2239" y="13408"/>
                </a:lnTo>
                <a:lnTo>
                  <a:pt x="2312" y="13481"/>
                </a:lnTo>
                <a:lnTo>
                  <a:pt x="2410" y="13505"/>
                </a:lnTo>
                <a:lnTo>
                  <a:pt x="2483" y="13530"/>
                </a:lnTo>
                <a:lnTo>
                  <a:pt x="2726" y="13530"/>
                </a:lnTo>
                <a:lnTo>
                  <a:pt x="2701" y="13724"/>
                </a:lnTo>
                <a:lnTo>
                  <a:pt x="2483" y="13749"/>
                </a:lnTo>
                <a:lnTo>
                  <a:pt x="2312" y="13749"/>
                </a:lnTo>
                <a:lnTo>
                  <a:pt x="2264" y="13773"/>
                </a:lnTo>
                <a:lnTo>
                  <a:pt x="2191" y="13822"/>
                </a:lnTo>
                <a:lnTo>
                  <a:pt x="2166" y="13870"/>
                </a:lnTo>
                <a:lnTo>
                  <a:pt x="2166" y="13943"/>
                </a:lnTo>
                <a:lnTo>
                  <a:pt x="2215" y="13992"/>
                </a:lnTo>
                <a:lnTo>
                  <a:pt x="2239" y="14041"/>
                </a:lnTo>
                <a:lnTo>
                  <a:pt x="2361" y="14089"/>
                </a:lnTo>
                <a:lnTo>
                  <a:pt x="2628" y="14089"/>
                </a:lnTo>
                <a:lnTo>
                  <a:pt x="2604" y="14260"/>
                </a:lnTo>
                <a:lnTo>
                  <a:pt x="2385" y="14260"/>
                </a:lnTo>
                <a:lnTo>
                  <a:pt x="2264" y="14284"/>
                </a:lnTo>
                <a:lnTo>
                  <a:pt x="2166" y="14333"/>
                </a:lnTo>
                <a:lnTo>
                  <a:pt x="2118" y="14357"/>
                </a:lnTo>
                <a:lnTo>
                  <a:pt x="2118" y="14406"/>
                </a:lnTo>
                <a:lnTo>
                  <a:pt x="2142" y="14454"/>
                </a:lnTo>
                <a:lnTo>
                  <a:pt x="2191" y="14479"/>
                </a:lnTo>
                <a:lnTo>
                  <a:pt x="2312" y="14527"/>
                </a:lnTo>
                <a:lnTo>
                  <a:pt x="2458" y="14527"/>
                </a:lnTo>
                <a:lnTo>
                  <a:pt x="2580" y="14503"/>
                </a:lnTo>
                <a:lnTo>
                  <a:pt x="2531" y="14868"/>
                </a:lnTo>
                <a:lnTo>
                  <a:pt x="2531" y="14844"/>
                </a:lnTo>
                <a:lnTo>
                  <a:pt x="2434" y="14819"/>
                </a:lnTo>
                <a:lnTo>
                  <a:pt x="2312" y="14795"/>
                </a:lnTo>
                <a:lnTo>
                  <a:pt x="2191" y="14795"/>
                </a:lnTo>
                <a:lnTo>
                  <a:pt x="2093" y="14844"/>
                </a:lnTo>
                <a:lnTo>
                  <a:pt x="2069" y="14868"/>
                </a:lnTo>
                <a:lnTo>
                  <a:pt x="2069" y="14892"/>
                </a:lnTo>
                <a:lnTo>
                  <a:pt x="2069" y="14917"/>
                </a:lnTo>
                <a:lnTo>
                  <a:pt x="2093" y="14941"/>
                </a:lnTo>
                <a:lnTo>
                  <a:pt x="2166" y="14990"/>
                </a:lnTo>
                <a:lnTo>
                  <a:pt x="2264" y="14990"/>
                </a:lnTo>
                <a:lnTo>
                  <a:pt x="2458" y="15014"/>
                </a:lnTo>
                <a:lnTo>
                  <a:pt x="2507" y="15014"/>
                </a:lnTo>
                <a:lnTo>
                  <a:pt x="2531" y="14990"/>
                </a:lnTo>
                <a:lnTo>
                  <a:pt x="2531" y="15136"/>
                </a:lnTo>
                <a:lnTo>
                  <a:pt x="2045" y="15452"/>
                </a:lnTo>
                <a:lnTo>
                  <a:pt x="1801" y="15549"/>
                </a:lnTo>
                <a:lnTo>
                  <a:pt x="1680" y="15598"/>
                </a:lnTo>
                <a:lnTo>
                  <a:pt x="1534" y="15622"/>
                </a:lnTo>
                <a:lnTo>
                  <a:pt x="1436" y="15622"/>
                </a:lnTo>
                <a:lnTo>
                  <a:pt x="1339" y="15598"/>
                </a:lnTo>
                <a:lnTo>
                  <a:pt x="1266" y="15549"/>
                </a:lnTo>
                <a:lnTo>
                  <a:pt x="1242" y="15501"/>
                </a:lnTo>
                <a:lnTo>
                  <a:pt x="1242" y="15452"/>
                </a:lnTo>
                <a:lnTo>
                  <a:pt x="1266" y="15355"/>
                </a:lnTo>
                <a:lnTo>
                  <a:pt x="1315" y="15282"/>
                </a:lnTo>
                <a:lnTo>
                  <a:pt x="1485" y="15136"/>
                </a:lnTo>
                <a:lnTo>
                  <a:pt x="1534" y="15111"/>
                </a:lnTo>
                <a:lnTo>
                  <a:pt x="1582" y="15063"/>
                </a:lnTo>
                <a:lnTo>
                  <a:pt x="1607" y="15014"/>
                </a:lnTo>
                <a:lnTo>
                  <a:pt x="1631" y="14941"/>
                </a:lnTo>
                <a:lnTo>
                  <a:pt x="1655" y="14308"/>
                </a:lnTo>
                <a:lnTo>
                  <a:pt x="1680" y="13676"/>
                </a:lnTo>
                <a:lnTo>
                  <a:pt x="1704" y="12410"/>
                </a:lnTo>
                <a:lnTo>
                  <a:pt x="1728" y="11121"/>
                </a:lnTo>
                <a:lnTo>
                  <a:pt x="1753" y="10488"/>
                </a:lnTo>
                <a:lnTo>
                  <a:pt x="1801" y="9855"/>
                </a:lnTo>
                <a:lnTo>
                  <a:pt x="1826" y="9223"/>
                </a:lnTo>
                <a:lnTo>
                  <a:pt x="1826" y="8590"/>
                </a:lnTo>
                <a:lnTo>
                  <a:pt x="1850" y="7958"/>
                </a:lnTo>
                <a:lnTo>
                  <a:pt x="1923" y="7349"/>
                </a:lnTo>
                <a:lnTo>
                  <a:pt x="1996" y="6911"/>
                </a:lnTo>
                <a:lnTo>
                  <a:pt x="1996" y="6692"/>
                </a:lnTo>
                <a:lnTo>
                  <a:pt x="1972" y="6571"/>
                </a:lnTo>
                <a:lnTo>
                  <a:pt x="1923" y="6498"/>
                </a:lnTo>
                <a:lnTo>
                  <a:pt x="1947" y="6425"/>
                </a:lnTo>
                <a:lnTo>
                  <a:pt x="1947" y="6352"/>
                </a:lnTo>
                <a:lnTo>
                  <a:pt x="1923" y="6303"/>
                </a:lnTo>
                <a:lnTo>
                  <a:pt x="1874" y="6254"/>
                </a:lnTo>
                <a:lnTo>
                  <a:pt x="1801" y="6230"/>
                </a:lnTo>
                <a:lnTo>
                  <a:pt x="1704" y="6254"/>
                </a:lnTo>
                <a:lnTo>
                  <a:pt x="1558" y="6230"/>
                </a:lnTo>
                <a:lnTo>
                  <a:pt x="1485" y="6230"/>
                </a:lnTo>
                <a:lnTo>
                  <a:pt x="1436" y="6254"/>
                </a:lnTo>
                <a:lnTo>
                  <a:pt x="1388" y="6303"/>
                </a:lnTo>
                <a:lnTo>
                  <a:pt x="1412" y="6352"/>
                </a:lnTo>
                <a:lnTo>
                  <a:pt x="1412" y="6376"/>
                </a:lnTo>
                <a:lnTo>
                  <a:pt x="1509" y="6425"/>
                </a:lnTo>
                <a:lnTo>
                  <a:pt x="1485" y="6449"/>
                </a:lnTo>
                <a:lnTo>
                  <a:pt x="1388" y="6449"/>
                </a:lnTo>
                <a:lnTo>
                  <a:pt x="1193" y="6473"/>
                </a:lnTo>
                <a:lnTo>
                  <a:pt x="1096" y="6522"/>
                </a:lnTo>
                <a:lnTo>
                  <a:pt x="1071" y="6522"/>
                </a:lnTo>
                <a:lnTo>
                  <a:pt x="1096" y="6546"/>
                </a:lnTo>
                <a:lnTo>
                  <a:pt x="1144" y="6619"/>
                </a:lnTo>
                <a:lnTo>
                  <a:pt x="1193" y="6644"/>
                </a:lnTo>
                <a:lnTo>
                  <a:pt x="1266" y="6668"/>
                </a:lnTo>
                <a:lnTo>
                  <a:pt x="1339" y="6692"/>
                </a:lnTo>
                <a:lnTo>
                  <a:pt x="1315" y="6741"/>
                </a:lnTo>
                <a:lnTo>
                  <a:pt x="1193" y="6765"/>
                </a:lnTo>
                <a:lnTo>
                  <a:pt x="1096" y="6790"/>
                </a:lnTo>
                <a:lnTo>
                  <a:pt x="998" y="6863"/>
                </a:lnTo>
                <a:lnTo>
                  <a:pt x="998" y="6887"/>
                </a:lnTo>
                <a:lnTo>
                  <a:pt x="1096" y="6936"/>
                </a:lnTo>
                <a:lnTo>
                  <a:pt x="1193" y="6960"/>
                </a:lnTo>
                <a:lnTo>
                  <a:pt x="1217" y="6960"/>
                </a:lnTo>
                <a:lnTo>
                  <a:pt x="1193" y="7106"/>
                </a:lnTo>
                <a:lnTo>
                  <a:pt x="1047" y="7082"/>
                </a:lnTo>
                <a:lnTo>
                  <a:pt x="950" y="7106"/>
                </a:lnTo>
                <a:lnTo>
                  <a:pt x="877" y="7130"/>
                </a:lnTo>
                <a:lnTo>
                  <a:pt x="804" y="7203"/>
                </a:lnTo>
                <a:lnTo>
                  <a:pt x="804" y="7252"/>
                </a:lnTo>
                <a:lnTo>
                  <a:pt x="828" y="7301"/>
                </a:lnTo>
                <a:lnTo>
                  <a:pt x="852" y="7325"/>
                </a:lnTo>
                <a:lnTo>
                  <a:pt x="901" y="7349"/>
                </a:lnTo>
                <a:lnTo>
                  <a:pt x="1023" y="7374"/>
                </a:lnTo>
                <a:lnTo>
                  <a:pt x="1096" y="7398"/>
                </a:lnTo>
                <a:lnTo>
                  <a:pt x="1047" y="7568"/>
                </a:lnTo>
                <a:lnTo>
                  <a:pt x="950" y="7568"/>
                </a:lnTo>
                <a:lnTo>
                  <a:pt x="852" y="7593"/>
                </a:lnTo>
                <a:lnTo>
                  <a:pt x="731" y="7617"/>
                </a:lnTo>
                <a:lnTo>
                  <a:pt x="706" y="7641"/>
                </a:lnTo>
                <a:lnTo>
                  <a:pt x="682" y="7690"/>
                </a:lnTo>
                <a:lnTo>
                  <a:pt x="706" y="7739"/>
                </a:lnTo>
                <a:lnTo>
                  <a:pt x="731" y="7763"/>
                </a:lnTo>
                <a:lnTo>
                  <a:pt x="755" y="7812"/>
                </a:lnTo>
                <a:lnTo>
                  <a:pt x="828" y="7836"/>
                </a:lnTo>
                <a:lnTo>
                  <a:pt x="925" y="7860"/>
                </a:lnTo>
                <a:lnTo>
                  <a:pt x="974" y="7860"/>
                </a:lnTo>
                <a:lnTo>
                  <a:pt x="950" y="7958"/>
                </a:lnTo>
                <a:lnTo>
                  <a:pt x="804" y="7982"/>
                </a:lnTo>
                <a:lnTo>
                  <a:pt x="731" y="8006"/>
                </a:lnTo>
                <a:lnTo>
                  <a:pt x="658" y="8031"/>
                </a:lnTo>
                <a:lnTo>
                  <a:pt x="658" y="8055"/>
                </a:lnTo>
                <a:lnTo>
                  <a:pt x="658" y="8079"/>
                </a:lnTo>
                <a:lnTo>
                  <a:pt x="731" y="8104"/>
                </a:lnTo>
                <a:lnTo>
                  <a:pt x="804" y="8128"/>
                </a:lnTo>
                <a:lnTo>
                  <a:pt x="950" y="8128"/>
                </a:lnTo>
                <a:lnTo>
                  <a:pt x="950" y="8274"/>
                </a:lnTo>
                <a:lnTo>
                  <a:pt x="828" y="8298"/>
                </a:lnTo>
                <a:lnTo>
                  <a:pt x="779" y="8323"/>
                </a:lnTo>
                <a:lnTo>
                  <a:pt x="731" y="8347"/>
                </a:lnTo>
                <a:lnTo>
                  <a:pt x="706" y="8396"/>
                </a:lnTo>
                <a:lnTo>
                  <a:pt x="706" y="8420"/>
                </a:lnTo>
                <a:lnTo>
                  <a:pt x="731" y="8469"/>
                </a:lnTo>
                <a:lnTo>
                  <a:pt x="755" y="8493"/>
                </a:lnTo>
                <a:lnTo>
                  <a:pt x="828" y="8517"/>
                </a:lnTo>
                <a:lnTo>
                  <a:pt x="901" y="8517"/>
                </a:lnTo>
                <a:lnTo>
                  <a:pt x="974" y="8712"/>
                </a:lnTo>
                <a:lnTo>
                  <a:pt x="974" y="8834"/>
                </a:lnTo>
                <a:lnTo>
                  <a:pt x="974" y="8931"/>
                </a:lnTo>
                <a:lnTo>
                  <a:pt x="950" y="9028"/>
                </a:lnTo>
                <a:lnTo>
                  <a:pt x="901" y="9101"/>
                </a:lnTo>
                <a:lnTo>
                  <a:pt x="828" y="9174"/>
                </a:lnTo>
                <a:lnTo>
                  <a:pt x="731" y="9223"/>
                </a:lnTo>
                <a:lnTo>
                  <a:pt x="633" y="9223"/>
                </a:lnTo>
                <a:lnTo>
                  <a:pt x="512" y="9199"/>
                </a:lnTo>
                <a:lnTo>
                  <a:pt x="414" y="9150"/>
                </a:lnTo>
                <a:lnTo>
                  <a:pt x="341" y="9101"/>
                </a:lnTo>
                <a:lnTo>
                  <a:pt x="268" y="9028"/>
                </a:lnTo>
                <a:lnTo>
                  <a:pt x="268" y="8980"/>
                </a:lnTo>
                <a:lnTo>
                  <a:pt x="268" y="8931"/>
                </a:lnTo>
                <a:lnTo>
                  <a:pt x="293" y="8882"/>
                </a:lnTo>
                <a:lnTo>
                  <a:pt x="366" y="8858"/>
                </a:lnTo>
                <a:lnTo>
                  <a:pt x="390" y="8834"/>
                </a:lnTo>
                <a:lnTo>
                  <a:pt x="414" y="8809"/>
                </a:lnTo>
                <a:lnTo>
                  <a:pt x="487" y="8517"/>
                </a:lnTo>
                <a:lnTo>
                  <a:pt x="512" y="8225"/>
                </a:lnTo>
                <a:lnTo>
                  <a:pt x="560" y="7641"/>
                </a:lnTo>
                <a:lnTo>
                  <a:pt x="560" y="7057"/>
                </a:lnTo>
                <a:lnTo>
                  <a:pt x="609" y="6741"/>
                </a:lnTo>
                <a:lnTo>
                  <a:pt x="633" y="6473"/>
                </a:lnTo>
                <a:lnTo>
                  <a:pt x="731" y="6108"/>
                </a:lnTo>
                <a:lnTo>
                  <a:pt x="877" y="5792"/>
                </a:lnTo>
                <a:lnTo>
                  <a:pt x="1047" y="5524"/>
                </a:lnTo>
                <a:lnTo>
                  <a:pt x="1242" y="5281"/>
                </a:lnTo>
                <a:lnTo>
                  <a:pt x="1485" y="5062"/>
                </a:lnTo>
                <a:lnTo>
                  <a:pt x="1753" y="4892"/>
                </a:lnTo>
                <a:lnTo>
                  <a:pt x="2069" y="4746"/>
                </a:lnTo>
                <a:lnTo>
                  <a:pt x="2410" y="4624"/>
                </a:lnTo>
                <a:lnTo>
                  <a:pt x="2872" y="4527"/>
                </a:lnTo>
                <a:lnTo>
                  <a:pt x="3358" y="4478"/>
                </a:lnTo>
                <a:lnTo>
                  <a:pt x="3407" y="4502"/>
                </a:lnTo>
                <a:lnTo>
                  <a:pt x="3480" y="4502"/>
                </a:lnTo>
                <a:lnTo>
                  <a:pt x="3529" y="4478"/>
                </a:lnTo>
                <a:lnTo>
                  <a:pt x="3577" y="4454"/>
                </a:lnTo>
                <a:close/>
                <a:moveTo>
                  <a:pt x="3261" y="1"/>
                </a:moveTo>
                <a:lnTo>
                  <a:pt x="3066" y="25"/>
                </a:lnTo>
                <a:lnTo>
                  <a:pt x="2896" y="123"/>
                </a:lnTo>
                <a:lnTo>
                  <a:pt x="2823" y="171"/>
                </a:lnTo>
                <a:lnTo>
                  <a:pt x="2750" y="244"/>
                </a:lnTo>
                <a:lnTo>
                  <a:pt x="2531" y="317"/>
                </a:lnTo>
                <a:lnTo>
                  <a:pt x="2337" y="463"/>
                </a:lnTo>
                <a:lnTo>
                  <a:pt x="2142" y="609"/>
                </a:lnTo>
                <a:lnTo>
                  <a:pt x="1972" y="804"/>
                </a:lnTo>
                <a:lnTo>
                  <a:pt x="1826" y="1023"/>
                </a:lnTo>
                <a:lnTo>
                  <a:pt x="1704" y="1242"/>
                </a:lnTo>
                <a:lnTo>
                  <a:pt x="1631" y="1461"/>
                </a:lnTo>
                <a:lnTo>
                  <a:pt x="1582" y="1680"/>
                </a:lnTo>
                <a:lnTo>
                  <a:pt x="1558" y="1874"/>
                </a:lnTo>
                <a:lnTo>
                  <a:pt x="1582" y="2069"/>
                </a:lnTo>
                <a:lnTo>
                  <a:pt x="1582" y="2239"/>
                </a:lnTo>
                <a:lnTo>
                  <a:pt x="1631" y="2410"/>
                </a:lnTo>
                <a:lnTo>
                  <a:pt x="1680" y="2580"/>
                </a:lnTo>
                <a:lnTo>
                  <a:pt x="1728" y="2750"/>
                </a:lnTo>
                <a:lnTo>
                  <a:pt x="1826" y="2921"/>
                </a:lnTo>
                <a:lnTo>
                  <a:pt x="1899" y="3067"/>
                </a:lnTo>
                <a:lnTo>
                  <a:pt x="2020" y="3213"/>
                </a:lnTo>
                <a:lnTo>
                  <a:pt x="2142" y="3334"/>
                </a:lnTo>
                <a:lnTo>
                  <a:pt x="2264" y="3456"/>
                </a:lnTo>
                <a:lnTo>
                  <a:pt x="2410" y="3578"/>
                </a:lnTo>
                <a:lnTo>
                  <a:pt x="2556" y="3675"/>
                </a:lnTo>
                <a:lnTo>
                  <a:pt x="2701" y="3748"/>
                </a:lnTo>
                <a:lnTo>
                  <a:pt x="2872" y="3821"/>
                </a:lnTo>
                <a:lnTo>
                  <a:pt x="3066" y="3894"/>
                </a:lnTo>
                <a:lnTo>
                  <a:pt x="3310" y="3918"/>
                </a:lnTo>
                <a:lnTo>
                  <a:pt x="3261" y="4016"/>
                </a:lnTo>
                <a:lnTo>
                  <a:pt x="3237" y="4113"/>
                </a:lnTo>
                <a:lnTo>
                  <a:pt x="2750" y="4162"/>
                </a:lnTo>
                <a:lnTo>
                  <a:pt x="2361" y="4235"/>
                </a:lnTo>
                <a:lnTo>
                  <a:pt x="1996" y="4356"/>
                </a:lnTo>
                <a:lnTo>
                  <a:pt x="1655" y="4502"/>
                </a:lnTo>
                <a:lnTo>
                  <a:pt x="1339" y="4697"/>
                </a:lnTo>
                <a:lnTo>
                  <a:pt x="1071" y="4916"/>
                </a:lnTo>
                <a:lnTo>
                  <a:pt x="828" y="5184"/>
                </a:lnTo>
                <a:lnTo>
                  <a:pt x="609" y="5500"/>
                </a:lnTo>
                <a:lnTo>
                  <a:pt x="439" y="5865"/>
                </a:lnTo>
                <a:lnTo>
                  <a:pt x="341" y="6206"/>
                </a:lnTo>
                <a:lnTo>
                  <a:pt x="268" y="6571"/>
                </a:lnTo>
                <a:lnTo>
                  <a:pt x="220" y="6936"/>
                </a:lnTo>
                <a:lnTo>
                  <a:pt x="195" y="7301"/>
                </a:lnTo>
                <a:lnTo>
                  <a:pt x="171" y="7982"/>
                </a:lnTo>
                <a:lnTo>
                  <a:pt x="171" y="8347"/>
                </a:lnTo>
                <a:lnTo>
                  <a:pt x="195" y="8688"/>
                </a:lnTo>
                <a:lnTo>
                  <a:pt x="147" y="8712"/>
                </a:lnTo>
                <a:lnTo>
                  <a:pt x="98" y="8761"/>
                </a:lnTo>
                <a:lnTo>
                  <a:pt x="49" y="8809"/>
                </a:lnTo>
                <a:lnTo>
                  <a:pt x="25" y="8882"/>
                </a:lnTo>
                <a:lnTo>
                  <a:pt x="1" y="9004"/>
                </a:lnTo>
                <a:lnTo>
                  <a:pt x="49" y="9150"/>
                </a:lnTo>
                <a:lnTo>
                  <a:pt x="98" y="9223"/>
                </a:lnTo>
                <a:lnTo>
                  <a:pt x="147" y="9296"/>
                </a:lnTo>
                <a:lnTo>
                  <a:pt x="293" y="9418"/>
                </a:lnTo>
                <a:lnTo>
                  <a:pt x="463" y="9490"/>
                </a:lnTo>
                <a:lnTo>
                  <a:pt x="633" y="9515"/>
                </a:lnTo>
                <a:lnTo>
                  <a:pt x="828" y="9515"/>
                </a:lnTo>
                <a:lnTo>
                  <a:pt x="901" y="9466"/>
                </a:lnTo>
                <a:lnTo>
                  <a:pt x="974" y="9442"/>
                </a:lnTo>
                <a:lnTo>
                  <a:pt x="1120" y="9320"/>
                </a:lnTo>
                <a:lnTo>
                  <a:pt x="1193" y="9174"/>
                </a:lnTo>
                <a:lnTo>
                  <a:pt x="1266" y="9004"/>
                </a:lnTo>
                <a:lnTo>
                  <a:pt x="1290" y="8834"/>
                </a:lnTo>
                <a:lnTo>
                  <a:pt x="1266" y="8663"/>
                </a:lnTo>
                <a:lnTo>
                  <a:pt x="1217" y="8493"/>
                </a:lnTo>
                <a:lnTo>
                  <a:pt x="1266" y="8396"/>
                </a:lnTo>
                <a:lnTo>
                  <a:pt x="1290" y="8274"/>
                </a:lnTo>
                <a:lnTo>
                  <a:pt x="1315" y="8031"/>
                </a:lnTo>
                <a:lnTo>
                  <a:pt x="1412" y="7593"/>
                </a:lnTo>
                <a:lnTo>
                  <a:pt x="1534" y="7179"/>
                </a:lnTo>
                <a:lnTo>
                  <a:pt x="1631" y="6887"/>
                </a:lnTo>
                <a:lnTo>
                  <a:pt x="1582" y="7130"/>
                </a:lnTo>
                <a:lnTo>
                  <a:pt x="1534" y="7471"/>
                </a:lnTo>
                <a:lnTo>
                  <a:pt x="1509" y="7812"/>
                </a:lnTo>
                <a:lnTo>
                  <a:pt x="1436" y="9028"/>
                </a:lnTo>
                <a:lnTo>
                  <a:pt x="1363" y="10220"/>
                </a:lnTo>
                <a:lnTo>
                  <a:pt x="1315" y="11413"/>
                </a:lnTo>
                <a:lnTo>
                  <a:pt x="1290" y="12581"/>
                </a:lnTo>
                <a:lnTo>
                  <a:pt x="1266" y="13773"/>
                </a:lnTo>
                <a:lnTo>
                  <a:pt x="1217" y="14941"/>
                </a:lnTo>
                <a:lnTo>
                  <a:pt x="1217" y="14965"/>
                </a:lnTo>
                <a:lnTo>
                  <a:pt x="1120" y="15038"/>
                </a:lnTo>
                <a:lnTo>
                  <a:pt x="1023" y="15136"/>
                </a:lnTo>
                <a:lnTo>
                  <a:pt x="974" y="15233"/>
                </a:lnTo>
                <a:lnTo>
                  <a:pt x="925" y="15379"/>
                </a:lnTo>
                <a:lnTo>
                  <a:pt x="925" y="15501"/>
                </a:lnTo>
                <a:lnTo>
                  <a:pt x="925" y="15622"/>
                </a:lnTo>
                <a:lnTo>
                  <a:pt x="998" y="15720"/>
                </a:lnTo>
                <a:lnTo>
                  <a:pt x="1071" y="15841"/>
                </a:lnTo>
                <a:lnTo>
                  <a:pt x="1169" y="15890"/>
                </a:lnTo>
                <a:lnTo>
                  <a:pt x="1266" y="15939"/>
                </a:lnTo>
                <a:lnTo>
                  <a:pt x="1363" y="15963"/>
                </a:lnTo>
                <a:lnTo>
                  <a:pt x="1704" y="15963"/>
                </a:lnTo>
                <a:lnTo>
                  <a:pt x="1923" y="15890"/>
                </a:lnTo>
                <a:lnTo>
                  <a:pt x="2142" y="15793"/>
                </a:lnTo>
                <a:lnTo>
                  <a:pt x="2337" y="15671"/>
                </a:lnTo>
                <a:lnTo>
                  <a:pt x="2701" y="15452"/>
                </a:lnTo>
                <a:lnTo>
                  <a:pt x="2774" y="15428"/>
                </a:lnTo>
                <a:lnTo>
                  <a:pt x="2847" y="15403"/>
                </a:lnTo>
                <a:lnTo>
                  <a:pt x="2920" y="15330"/>
                </a:lnTo>
                <a:lnTo>
                  <a:pt x="2945" y="15233"/>
                </a:lnTo>
                <a:lnTo>
                  <a:pt x="3091" y="13870"/>
                </a:lnTo>
                <a:lnTo>
                  <a:pt x="3237" y="12508"/>
                </a:lnTo>
                <a:lnTo>
                  <a:pt x="3310" y="11802"/>
                </a:lnTo>
                <a:lnTo>
                  <a:pt x="3334" y="11461"/>
                </a:lnTo>
                <a:lnTo>
                  <a:pt x="3431" y="11096"/>
                </a:lnTo>
                <a:lnTo>
                  <a:pt x="3480" y="11194"/>
                </a:lnTo>
                <a:lnTo>
                  <a:pt x="3529" y="11315"/>
                </a:lnTo>
                <a:lnTo>
                  <a:pt x="3577" y="11559"/>
                </a:lnTo>
                <a:lnTo>
                  <a:pt x="3650" y="11997"/>
                </a:lnTo>
                <a:lnTo>
                  <a:pt x="3699" y="12508"/>
                </a:lnTo>
                <a:lnTo>
                  <a:pt x="3723" y="13043"/>
                </a:lnTo>
                <a:lnTo>
                  <a:pt x="3748" y="13359"/>
                </a:lnTo>
                <a:lnTo>
                  <a:pt x="3821" y="13651"/>
                </a:lnTo>
                <a:lnTo>
                  <a:pt x="3942" y="14260"/>
                </a:lnTo>
                <a:lnTo>
                  <a:pt x="4113" y="14844"/>
                </a:lnTo>
                <a:lnTo>
                  <a:pt x="4259" y="15428"/>
                </a:lnTo>
                <a:lnTo>
                  <a:pt x="4283" y="15501"/>
                </a:lnTo>
                <a:lnTo>
                  <a:pt x="4332" y="15525"/>
                </a:lnTo>
                <a:lnTo>
                  <a:pt x="4380" y="15598"/>
                </a:lnTo>
                <a:lnTo>
                  <a:pt x="4478" y="15671"/>
                </a:lnTo>
                <a:lnTo>
                  <a:pt x="4697" y="15793"/>
                </a:lnTo>
                <a:lnTo>
                  <a:pt x="4940" y="15866"/>
                </a:lnTo>
                <a:lnTo>
                  <a:pt x="5110" y="15914"/>
                </a:lnTo>
                <a:lnTo>
                  <a:pt x="5354" y="15963"/>
                </a:lnTo>
                <a:lnTo>
                  <a:pt x="5694" y="15963"/>
                </a:lnTo>
                <a:lnTo>
                  <a:pt x="5816" y="15914"/>
                </a:lnTo>
                <a:lnTo>
                  <a:pt x="5938" y="15866"/>
                </a:lnTo>
                <a:lnTo>
                  <a:pt x="6011" y="15793"/>
                </a:lnTo>
                <a:lnTo>
                  <a:pt x="6108" y="15671"/>
                </a:lnTo>
                <a:lnTo>
                  <a:pt x="6157" y="15525"/>
                </a:lnTo>
                <a:lnTo>
                  <a:pt x="6157" y="15379"/>
                </a:lnTo>
                <a:lnTo>
                  <a:pt x="6108" y="15209"/>
                </a:lnTo>
                <a:lnTo>
                  <a:pt x="6035" y="15087"/>
                </a:lnTo>
                <a:lnTo>
                  <a:pt x="5962" y="14965"/>
                </a:lnTo>
                <a:lnTo>
                  <a:pt x="5840" y="14868"/>
                </a:lnTo>
                <a:lnTo>
                  <a:pt x="5694" y="14819"/>
                </a:lnTo>
                <a:lnTo>
                  <a:pt x="5621" y="14333"/>
                </a:lnTo>
                <a:lnTo>
                  <a:pt x="5548" y="13822"/>
                </a:lnTo>
                <a:lnTo>
                  <a:pt x="5475" y="12824"/>
                </a:lnTo>
                <a:lnTo>
                  <a:pt x="5402" y="10853"/>
                </a:lnTo>
                <a:lnTo>
                  <a:pt x="5281" y="8542"/>
                </a:lnTo>
                <a:lnTo>
                  <a:pt x="5256" y="7836"/>
                </a:lnTo>
                <a:lnTo>
                  <a:pt x="5232" y="7106"/>
                </a:lnTo>
                <a:lnTo>
                  <a:pt x="5256" y="7033"/>
                </a:lnTo>
                <a:lnTo>
                  <a:pt x="5256" y="6984"/>
                </a:lnTo>
                <a:lnTo>
                  <a:pt x="5232" y="6936"/>
                </a:lnTo>
                <a:lnTo>
                  <a:pt x="5208" y="6887"/>
                </a:lnTo>
                <a:lnTo>
                  <a:pt x="5183" y="6619"/>
                </a:lnTo>
                <a:lnTo>
                  <a:pt x="5305" y="6863"/>
                </a:lnTo>
                <a:lnTo>
                  <a:pt x="5402" y="7130"/>
                </a:lnTo>
                <a:lnTo>
                  <a:pt x="5475" y="7398"/>
                </a:lnTo>
                <a:lnTo>
                  <a:pt x="5500" y="7666"/>
                </a:lnTo>
                <a:lnTo>
                  <a:pt x="5524" y="7958"/>
                </a:lnTo>
                <a:lnTo>
                  <a:pt x="5548" y="8250"/>
                </a:lnTo>
                <a:lnTo>
                  <a:pt x="5524" y="8785"/>
                </a:lnTo>
                <a:lnTo>
                  <a:pt x="5524" y="8834"/>
                </a:lnTo>
                <a:lnTo>
                  <a:pt x="5548" y="8907"/>
                </a:lnTo>
                <a:lnTo>
                  <a:pt x="5524" y="9004"/>
                </a:lnTo>
                <a:lnTo>
                  <a:pt x="5548" y="9126"/>
                </a:lnTo>
                <a:lnTo>
                  <a:pt x="5573" y="9247"/>
                </a:lnTo>
                <a:lnTo>
                  <a:pt x="5621" y="9345"/>
                </a:lnTo>
                <a:lnTo>
                  <a:pt x="5694" y="9418"/>
                </a:lnTo>
                <a:lnTo>
                  <a:pt x="5767" y="9466"/>
                </a:lnTo>
                <a:lnTo>
                  <a:pt x="5840" y="9515"/>
                </a:lnTo>
                <a:lnTo>
                  <a:pt x="5938" y="9539"/>
                </a:lnTo>
                <a:lnTo>
                  <a:pt x="6011" y="9563"/>
                </a:lnTo>
                <a:lnTo>
                  <a:pt x="6205" y="9563"/>
                </a:lnTo>
                <a:lnTo>
                  <a:pt x="6303" y="9515"/>
                </a:lnTo>
                <a:lnTo>
                  <a:pt x="6424" y="9442"/>
                </a:lnTo>
                <a:lnTo>
                  <a:pt x="6546" y="9320"/>
                </a:lnTo>
                <a:lnTo>
                  <a:pt x="6619" y="9199"/>
                </a:lnTo>
                <a:lnTo>
                  <a:pt x="6668" y="9053"/>
                </a:lnTo>
                <a:lnTo>
                  <a:pt x="6668" y="8907"/>
                </a:lnTo>
                <a:lnTo>
                  <a:pt x="6643" y="8785"/>
                </a:lnTo>
                <a:lnTo>
                  <a:pt x="6643" y="8736"/>
                </a:lnTo>
                <a:lnTo>
                  <a:pt x="6692" y="8420"/>
                </a:lnTo>
                <a:lnTo>
                  <a:pt x="6716" y="8079"/>
                </a:lnTo>
                <a:lnTo>
                  <a:pt x="6741" y="7739"/>
                </a:lnTo>
                <a:lnTo>
                  <a:pt x="6716" y="7398"/>
                </a:lnTo>
                <a:lnTo>
                  <a:pt x="6692" y="7057"/>
                </a:lnTo>
                <a:lnTo>
                  <a:pt x="6643" y="6717"/>
                </a:lnTo>
                <a:lnTo>
                  <a:pt x="6570" y="6400"/>
                </a:lnTo>
                <a:lnTo>
                  <a:pt x="6473" y="6060"/>
                </a:lnTo>
                <a:lnTo>
                  <a:pt x="6473" y="6011"/>
                </a:lnTo>
                <a:lnTo>
                  <a:pt x="6424" y="5962"/>
                </a:lnTo>
                <a:lnTo>
                  <a:pt x="6230" y="5500"/>
                </a:lnTo>
                <a:lnTo>
                  <a:pt x="6132" y="5257"/>
                </a:lnTo>
                <a:lnTo>
                  <a:pt x="5986" y="5038"/>
                </a:lnTo>
                <a:lnTo>
                  <a:pt x="5889" y="4916"/>
                </a:lnTo>
                <a:lnTo>
                  <a:pt x="5792" y="4770"/>
                </a:lnTo>
                <a:lnTo>
                  <a:pt x="5670" y="4673"/>
                </a:lnTo>
                <a:lnTo>
                  <a:pt x="5548" y="4551"/>
                </a:lnTo>
                <a:lnTo>
                  <a:pt x="5256" y="4381"/>
                </a:lnTo>
                <a:lnTo>
                  <a:pt x="4964" y="4259"/>
                </a:lnTo>
                <a:lnTo>
                  <a:pt x="4648" y="4162"/>
                </a:lnTo>
                <a:lnTo>
                  <a:pt x="4332" y="4113"/>
                </a:lnTo>
                <a:lnTo>
                  <a:pt x="3991" y="4089"/>
                </a:lnTo>
                <a:lnTo>
                  <a:pt x="3650" y="4089"/>
                </a:lnTo>
                <a:lnTo>
                  <a:pt x="3650" y="4064"/>
                </a:lnTo>
                <a:lnTo>
                  <a:pt x="3650" y="3918"/>
                </a:lnTo>
                <a:lnTo>
                  <a:pt x="3821" y="3870"/>
                </a:lnTo>
                <a:lnTo>
                  <a:pt x="3991" y="3797"/>
                </a:lnTo>
                <a:lnTo>
                  <a:pt x="4161" y="3724"/>
                </a:lnTo>
                <a:lnTo>
                  <a:pt x="4332" y="3626"/>
                </a:lnTo>
                <a:lnTo>
                  <a:pt x="4478" y="3505"/>
                </a:lnTo>
                <a:lnTo>
                  <a:pt x="4624" y="3359"/>
                </a:lnTo>
                <a:lnTo>
                  <a:pt x="4770" y="3237"/>
                </a:lnTo>
                <a:lnTo>
                  <a:pt x="4891" y="3067"/>
                </a:lnTo>
                <a:lnTo>
                  <a:pt x="4989" y="2896"/>
                </a:lnTo>
                <a:lnTo>
                  <a:pt x="5086" y="2726"/>
                </a:lnTo>
                <a:lnTo>
                  <a:pt x="5159" y="2556"/>
                </a:lnTo>
                <a:lnTo>
                  <a:pt x="5232" y="2385"/>
                </a:lnTo>
                <a:lnTo>
                  <a:pt x="5281" y="2191"/>
                </a:lnTo>
                <a:lnTo>
                  <a:pt x="5305" y="2020"/>
                </a:lnTo>
                <a:lnTo>
                  <a:pt x="5305" y="1826"/>
                </a:lnTo>
                <a:lnTo>
                  <a:pt x="5281" y="1655"/>
                </a:lnTo>
                <a:lnTo>
                  <a:pt x="5232" y="1436"/>
                </a:lnTo>
                <a:lnTo>
                  <a:pt x="5135" y="1218"/>
                </a:lnTo>
                <a:lnTo>
                  <a:pt x="5037" y="1023"/>
                </a:lnTo>
                <a:lnTo>
                  <a:pt x="4916" y="853"/>
                </a:lnTo>
                <a:lnTo>
                  <a:pt x="4770" y="682"/>
                </a:lnTo>
                <a:lnTo>
                  <a:pt x="4599" y="512"/>
                </a:lnTo>
                <a:lnTo>
                  <a:pt x="4429" y="366"/>
                </a:lnTo>
                <a:lnTo>
                  <a:pt x="4234" y="244"/>
                </a:lnTo>
                <a:lnTo>
                  <a:pt x="4088" y="171"/>
                </a:lnTo>
                <a:lnTo>
                  <a:pt x="3894" y="98"/>
                </a:lnTo>
                <a:lnTo>
                  <a:pt x="3699" y="25"/>
                </a:lnTo>
                <a:lnTo>
                  <a:pt x="34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7"/>
          <p:cNvSpPr/>
          <p:nvPr/>
        </p:nvSpPr>
        <p:spPr>
          <a:xfrm>
            <a:off x="4402368" y="2087407"/>
            <a:ext cx="343014" cy="363230"/>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7"/>
          <p:cNvSpPr/>
          <p:nvPr/>
        </p:nvSpPr>
        <p:spPr>
          <a:xfrm>
            <a:off x="4975609" y="2096979"/>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7"/>
          <p:cNvSpPr/>
          <p:nvPr/>
        </p:nvSpPr>
        <p:spPr>
          <a:xfrm>
            <a:off x="5570114" y="2037950"/>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7"/>
          <p:cNvSpPr/>
          <p:nvPr/>
        </p:nvSpPr>
        <p:spPr>
          <a:xfrm>
            <a:off x="400284" y="2642049"/>
            <a:ext cx="127109" cy="429713"/>
          </a:xfrm>
          <a:custGeom>
            <a:avLst/>
            <a:gdLst/>
            <a:ahLst/>
            <a:cxnLst/>
            <a:rect l="l" t="t" r="r" b="b"/>
            <a:pathLst>
              <a:path w="5816" h="19662" extrusionOk="0">
                <a:moveTo>
                  <a:pt x="2677" y="5694"/>
                </a:moveTo>
                <a:lnTo>
                  <a:pt x="2896" y="5719"/>
                </a:lnTo>
                <a:lnTo>
                  <a:pt x="3042" y="5719"/>
                </a:lnTo>
                <a:lnTo>
                  <a:pt x="2871" y="5792"/>
                </a:lnTo>
                <a:lnTo>
                  <a:pt x="2750" y="5865"/>
                </a:lnTo>
                <a:lnTo>
                  <a:pt x="2482" y="5986"/>
                </a:lnTo>
                <a:lnTo>
                  <a:pt x="2360" y="6059"/>
                </a:lnTo>
                <a:lnTo>
                  <a:pt x="2239" y="6157"/>
                </a:lnTo>
                <a:lnTo>
                  <a:pt x="2263" y="5719"/>
                </a:lnTo>
                <a:lnTo>
                  <a:pt x="2433" y="5694"/>
                </a:lnTo>
                <a:close/>
                <a:moveTo>
                  <a:pt x="3407" y="5767"/>
                </a:moveTo>
                <a:lnTo>
                  <a:pt x="3577" y="5792"/>
                </a:lnTo>
                <a:lnTo>
                  <a:pt x="3553" y="6838"/>
                </a:lnTo>
                <a:lnTo>
                  <a:pt x="3480" y="6789"/>
                </a:lnTo>
                <a:lnTo>
                  <a:pt x="3407" y="6789"/>
                </a:lnTo>
                <a:lnTo>
                  <a:pt x="3309" y="6814"/>
                </a:lnTo>
                <a:lnTo>
                  <a:pt x="3212" y="6838"/>
                </a:lnTo>
                <a:lnTo>
                  <a:pt x="3042" y="6935"/>
                </a:lnTo>
                <a:lnTo>
                  <a:pt x="2896" y="7033"/>
                </a:lnTo>
                <a:lnTo>
                  <a:pt x="2531" y="7227"/>
                </a:lnTo>
                <a:lnTo>
                  <a:pt x="2336" y="7349"/>
                </a:lnTo>
                <a:lnTo>
                  <a:pt x="2166" y="7471"/>
                </a:lnTo>
                <a:lnTo>
                  <a:pt x="2190" y="7106"/>
                </a:lnTo>
                <a:lnTo>
                  <a:pt x="2360" y="7033"/>
                </a:lnTo>
                <a:lnTo>
                  <a:pt x="2531" y="6960"/>
                </a:lnTo>
                <a:lnTo>
                  <a:pt x="2847" y="6765"/>
                </a:lnTo>
                <a:lnTo>
                  <a:pt x="3212" y="6595"/>
                </a:lnTo>
                <a:lnTo>
                  <a:pt x="3407" y="6473"/>
                </a:lnTo>
                <a:lnTo>
                  <a:pt x="3455" y="6400"/>
                </a:lnTo>
                <a:lnTo>
                  <a:pt x="3504" y="6327"/>
                </a:lnTo>
                <a:lnTo>
                  <a:pt x="3528" y="6254"/>
                </a:lnTo>
                <a:lnTo>
                  <a:pt x="3480" y="6181"/>
                </a:lnTo>
                <a:lnTo>
                  <a:pt x="3431" y="6108"/>
                </a:lnTo>
                <a:lnTo>
                  <a:pt x="3382" y="6084"/>
                </a:lnTo>
                <a:lnTo>
                  <a:pt x="3285" y="6084"/>
                </a:lnTo>
                <a:lnTo>
                  <a:pt x="3188" y="6108"/>
                </a:lnTo>
                <a:lnTo>
                  <a:pt x="2993" y="6181"/>
                </a:lnTo>
                <a:lnTo>
                  <a:pt x="2628" y="6400"/>
                </a:lnTo>
                <a:lnTo>
                  <a:pt x="2409" y="6522"/>
                </a:lnTo>
                <a:lnTo>
                  <a:pt x="2190" y="6643"/>
                </a:lnTo>
                <a:lnTo>
                  <a:pt x="2214" y="6497"/>
                </a:lnTo>
                <a:lnTo>
                  <a:pt x="2263" y="6497"/>
                </a:lnTo>
                <a:lnTo>
                  <a:pt x="2287" y="6473"/>
                </a:lnTo>
                <a:lnTo>
                  <a:pt x="2579" y="6327"/>
                </a:lnTo>
                <a:lnTo>
                  <a:pt x="2847" y="6157"/>
                </a:lnTo>
                <a:lnTo>
                  <a:pt x="3139" y="6059"/>
                </a:lnTo>
                <a:lnTo>
                  <a:pt x="3285" y="5986"/>
                </a:lnTo>
                <a:lnTo>
                  <a:pt x="3358" y="5962"/>
                </a:lnTo>
                <a:lnTo>
                  <a:pt x="3382" y="5889"/>
                </a:lnTo>
                <a:lnTo>
                  <a:pt x="3407" y="5840"/>
                </a:lnTo>
                <a:lnTo>
                  <a:pt x="3407" y="5767"/>
                </a:lnTo>
                <a:close/>
                <a:moveTo>
                  <a:pt x="4039" y="6303"/>
                </a:moveTo>
                <a:lnTo>
                  <a:pt x="4209" y="6327"/>
                </a:lnTo>
                <a:lnTo>
                  <a:pt x="4404" y="6351"/>
                </a:lnTo>
                <a:lnTo>
                  <a:pt x="4526" y="6351"/>
                </a:lnTo>
                <a:lnTo>
                  <a:pt x="4574" y="7884"/>
                </a:lnTo>
                <a:lnTo>
                  <a:pt x="4574" y="7884"/>
                </a:lnTo>
                <a:lnTo>
                  <a:pt x="4501" y="7860"/>
                </a:lnTo>
                <a:lnTo>
                  <a:pt x="4404" y="7860"/>
                </a:lnTo>
                <a:lnTo>
                  <a:pt x="4234" y="7884"/>
                </a:lnTo>
                <a:lnTo>
                  <a:pt x="4015" y="7909"/>
                </a:lnTo>
                <a:lnTo>
                  <a:pt x="4015" y="7471"/>
                </a:lnTo>
                <a:lnTo>
                  <a:pt x="4039" y="6303"/>
                </a:lnTo>
                <a:close/>
                <a:moveTo>
                  <a:pt x="3553" y="7179"/>
                </a:moveTo>
                <a:lnTo>
                  <a:pt x="3553" y="7495"/>
                </a:lnTo>
                <a:lnTo>
                  <a:pt x="3480" y="7495"/>
                </a:lnTo>
                <a:lnTo>
                  <a:pt x="3285" y="7544"/>
                </a:lnTo>
                <a:lnTo>
                  <a:pt x="3090" y="7617"/>
                </a:lnTo>
                <a:lnTo>
                  <a:pt x="2701" y="7811"/>
                </a:lnTo>
                <a:lnTo>
                  <a:pt x="2458" y="7957"/>
                </a:lnTo>
                <a:lnTo>
                  <a:pt x="2190" y="8128"/>
                </a:lnTo>
                <a:lnTo>
                  <a:pt x="2166" y="7860"/>
                </a:lnTo>
                <a:lnTo>
                  <a:pt x="2166" y="7811"/>
                </a:lnTo>
                <a:lnTo>
                  <a:pt x="2287" y="7811"/>
                </a:lnTo>
                <a:lnTo>
                  <a:pt x="2409" y="7787"/>
                </a:lnTo>
                <a:lnTo>
                  <a:pt x="2628" y="7690"/>
                </a:lnTo>
                <a:lnTo>
                  <a:pt x="3042" y="7471"/>
                </a:lnTo>
                <a:lnTo>
                  <a:pt x="3285" y="7349"/>
                </a:lnTo>
                <a:lnTo>
                  <a:pt x="3431" y="7276"/>
                </a:lnTo>
                <a:lnTo>
                  <a:pt x="3553" y="7179"/>
                </a:lnTo>
                <a:close/>
                <a:moveTo>
                  <a:pt x="3553" y="7957"/>
                </a:moveTo>
                <a:lnTo>
                  <a:pt x="3553" y="8249"/>
                </a:lnTo>
                <a:lnTo>
                  <a:pt x="3504" y="8274"/>
                </a:lnTo>
                <a:lnTo>
                  <a:pt x="3066" y="8468"/>
                </a:lnTo>
                <a:lnTo>
                  <a:pt x="2652" y="8687"/>
                </a:lnTo>
                <a:lnTo>
                  <a:pt x="2482" y="8784"/>
                </a:lnTo>
                <a:lnTo>
                  <a:pt x="2312" y="8882"/>
                </a:lnTo>
                <a:lnTo>
                  <a:pt x="2239" y="8955"/>
                </a:lnTo>
                <a:lnTo>
                  <a:pt x="2214" y="8468"/>
                </a:lnTo>
                <a:lnTo>
                  <a:pt x="2336" y="8468"/>
                </a:lnTo>
                <a:lnTo>
                  <a:pt x="2458" y="8420"/>
                </a:lnTo>
                <a:lnTo>
                  <a:pt x="2677" y="8322"/>
                </a:lnTo>
                <a:lnTo>
                  <a:pt x="3115" y="8128"/>
                </a:lnTo>
                <a:lnTo>
                  <a:pt x="3553" y="7957"/>
                </a:lnTo>
                <a:close/>
                <a:moveTo>
                  <a:pt x="3528" y="8784"/>
                </a:moveTo>
                <a:lnTo>
                  <a:pt x="3528" y="8955"/>
                </a:lnTo>
                <a:lnTo>
                  <a:pt x="3358" y="9003"/>
                </a:lnTo>
                <a:lnTo>
                  <a:pt x="3212" y="9076"/>
                </a:lnTo>
                <a:lnTo>
                  <a:pt x="2871" y="9247"/>
                </a:lnTo>
                <a:lnTo>
                  <a:pt x="2579" y="9441"/>
                </a:lnTo>
                <a:lnTo>
                  <a:pt x="2287" y="9660"/>
                </a:lnTo>
                <a:lnTo>
                  <a:pt x="2263" y="9247"/>
                </a:lnTo>
                <a:lnTo>
                  <a:pt x="2458" y="9247"/>
                </a:lnTo>
                <a:lnTo>
                  <a:pt x="2871" y="9052"/>
                </a:lnTo>
                <a:lnTo>
                  <a:pt x="3528" y="8784"/>
                </a:lnTo>
                <a:close/>
                <a:moveTo>
                  <a:pt x="4574" y="8371"/>
                </a:moveTo>
                <a:lnTo>
                  <a:pt x="4574" y="8565"/>
                </a:lnTo>
                <a:lnTo>
                  <a:pt x="4574" y="9076"/>
                </a:lnTo>
                <a:lnTo>
                  <a:pt x="4550" y="9587"/>
                </a:lnTo>
                <a:lnTo>
                  <a:pt x="4453" y="9563"/>
                </a:lnTo>
                <a:lnTo>
                  <a:pt x="4355" y="9563"/>
                </a:lnTo>
                <a:lnTo>
                  <a:pt x="3991" y="9660"/>
                </a:lnTo>
                <a:lnTo>
                  <a:pt x="4015" y="8371"/>
                </a:lnTo>
                <a:lnTo>
                  <a:pt x="4209" y="8395"/>
                </a:lnTo>
                <a:lnTo>
                  <a:pt x="4501" y="8395"/>
                </a:lnTo>
                <a:lnTo>
                  <a:pt x="4574" y="8371"/>
                </a:lnTo>
                <a:close/>
                <a:moveTo>
                  <a:pt x="3528" y="9393"/>
                </a:moveTo>
                <a:lnTo>
                  <a:pt x="3528" y="9660"/>
                </a:lnTo>
                <a:lnTo>
                  <a:pt x="3212" y="9806"/>
                </a:lnTo>
                <a:lnTo>
                  <a:pt x="2896" y="9952"/>
                </a:lnTo>
                <a:lnTo>
                  <a:pt x="2604" y="10098"/>
                </a:lnTo>
                <a:lnTo>
                  <a:pt x="2482" y="10196"/>
                </a:lnTo>
                <a:lnTo>
                  <a:pt x="2360" y="10293"/>
                </a:lnTo>
                <a:lnTo>
                  <a:pt x="2336" y="9977"/>
                </a:lnTo>
                <a:lnTo>
                  <a:pt x="2312" y="9806"/>
                </a:lnTo>
                <a:lnTo>
                  <a:pt x="2458" y="9782"/>
                </a:lnTo>
                <a:lnTo>
                  <a:pt x="2604" y="9758"/>
                </a:lnTo>
                <a:lnTo>
                  <a:pt x="2750" y="9709"/>
                </a:lnTo>
                <a:lnTo>
                  <a:pt x="2920" y="9636"/>
                </a:lnTo>
                <a:lnTo>
                  <a:pt x="3212" y="9514"/>
                </a:lnTo>
                <a:lnTo>
                  <a:pt x="3528" y="9393"/>
                </a:lnTo>
                <a:close/>
                <a:moveTo>
                  <a:pt x="3528" y="10123"/>
                </a:moveTo>
                <a:lnTo>
                  <a:pt x="3504" y="10415"/>
                </a:lnTo>
                <a:lnTo>
                  <a:pt x="3358" y="10439"/>
                </a:lnTo>
                <a:lnTo>
                  <a:pt x="3212" y="10488"/>
                </a:lnTo>
                <a:lnTo>
                  <a:pt x="2920" y="10609"/>
                </a:lnTo>
                <a:lnTo>
                  <a:pt x="2652" y="10755"/>
                </a:lnTo>
                <a:lnTo>
                  <a:pt x="2409" y="10901"/>
                </a:lnTo>
                <a:lnTo>
                  <a:pt x="2385" y="10585"/>
                </a:lnTo>
                <a:lnTo>
                  <a:pt x="2531" y="10536"/>
                </a:lnTo>
                <a:lnTo>
                  <a:pt x="2701" y="10488"/>
                </a:lnTo>
                <a:lnTo>
                  <a:pt x="3017" y="10342"/>
                </a:lnTo>
                <a:lnTo>
                  <a:pt x="3528" y="10123"/>
                </a:lnTo>
                <a:close/>
                <a:moveTo>
                  <a:pt x="4501" y="10098"/>
                </a:moveTo>
                <a:lnTo>
                  <a:pt x="4453" y="10780"/>
                </a:lnTo>
                <a:lnTo>
                  <a:pt x="4428" y="11072"/>
                </a:lnTo>
                <a:lnTo>
                  <a:pt x="4234" y="11072"/>
                </a:lnTo>
                <a:lnTo>
                  <a:pt x="3966" y="11096"/>
                </a:lnTo>
                <a:lnTo>
                  <a:pt x="3991" y="10123"/>
                </a:lnTo>
                <a:lnTo>
                  <a:pt x="4258" y="10123"/>
                </a:lnTo>
                <a:lnTo>
                  <a:pt x="4501" y="10098"/>
                </a:lnTo>
                <a:close/>
                <a:moveTo>
                  <a:pt x="3504" y="10780"/>
                </a:moveTo>
                <a:lnTo>
                  <a:pt x="3504" y="10877"/>
                </a:lnTo>
                <a:lnTo>
                  <a:pt x="3358" y="10901"/>
                </a:lnTo>
                <a:lnTo>
                  <a:pt x="3212" y="10950"/>
                </a:lnTo>
                <a:lnTo>
                  <a:pt x="3066" y="10999"/>
                </a:lnTo>
                <a:lnTo>
                  <a:pt x="2896" y="11096"/>
                </a:lnTo>
                <a:lnTo>
                  <a:pt x="2628" y="11266"/>
                </a:lnTo>
                <a:lnTo>
                  <a:pt x="2506" y="11364"/>
                </a:lnTo>
                <a:lnTo>
                  <a:pt x="2433" y="11461"/>
                </a:lnTo>
                <a:lnTo>
                  <a:pt x="2409" y="11169"/>
                </a:lnTo>
                <a:lnTo>
                  <a:pt x="2555" y="11145"/>
                </a:lnTo>
                <a:lnTo>
                  <a:pt x="2701" y="11096"/>
                </a:lnTo>
                <a:lnTo>
                  <a:pt x="2969" y="10974"/>
                </a:lnTo>
                <a:lnTo>
                  <a:pt x="3236" y="10877"/>
                </a:lnTo>
                <a:lnTo>
                  <a:pt x="3504" y="10780"/>
                </a:lnTo>
                <a:close/>
                <a:moveTo>
                  <a:pt x="3480" y="11364"/>
                </a:moveTo>
                <a:lnTo>
                  <a:pt x="3480" y="11437"/>
                </a:lnTo>
                <a:lnTo>
                  <a:pt x="3407" y="11461"/>
                </a:lnTo>
                <a:lnTo>
                  <a:pt x="3139" y="11583"/>
                </a:lnTo>
                <a:lnTo>
                  <a:pt x="2920" y="11753"/>
                </a:lnTo>
                <a:lnTo>
                  <a:pt x="2458" y="12118"/>
                </a:lnTo>
                <a:lnTo>
                  <a:pt x="2433" y="11656"/>
                </a:lnTo>
                <a:lnTo>
                  <a:pt x="2531" y="11680"/>
                </a:lnTo>
                <a:lnTo>
                  <a:pt x="2604" y="11680"/>
                </a:lnTo>
                <a:lnTo>
                  <a:pt x="2701" y="11656"/>
                </a:lnTo>
                <a:lnTo>
                  <a:pt x="2871" y="11607"/>
                </a:lnTo>
                <a:lnTo>
                  <a:pt x="3236" y="11437"/>
                </a:lnTo>
                <a:lnTo>
                  <a:pt x="3480" y="11364"/>
                </a:lnTo>
                <a:close/>
                <a:moveTo>
                  <a:pt x="3480" y="11899"/>
                </a:moveTo>
                <a:lnTo>
                  <a:pt x="3480" y="11972"/>
                </a:lnTo>
                <a:lnTo>
                  <a:pt x="3455" y="12118"/>
                </a:lnTo>
                <a:lnTo>
                  <a:pt x="3334" y="12167"/>
                </a:lnTo>
                <a:lnTo>
                  <a:pt x="3188" y="12240"/>
                </a:lnTo>
                <a:lnTo>
                  <a:pt x="2944" y="12361"/>
                </a:lnTo>
                <a:lnTo>
                  <a:pt x="2701" y="12483"/>
                </a:lnTo>
                <a:lnTo>
                  <a:pt x="2458" y="12629"/>
                </a:lnTo>
                <a:lnTo>
                  <a:pt x="2458" y="12313"/>
                </a:lnTo>
                <a:lnTo>
                  <a:pt x="2725" y="12240"/>
                </a:lnTo>
                <a:lnTo>
                  <a:pt x="2969" y="12142"/>
                </a:lnTo>
                <a:lnTo>
                  <a:pt x="3480" y="11899"/>
                </a:lnTo>
                <a:close/>
                <a:moveTo>
                  <a:pt x="3942" y="11558"/>
                </a:moveTo>
                <a:lnTo>
                  <a:pt x="4185" y="11583"/>
                </a:lnTo>
                <a:lnTo>
                  <a:pt x="4428" y="11583"/>
                </a:lnTo>
                <a:lnTo>
                  <a:pt x="4428" y="12824"/>
                </a:lnTo>
                <a:lnTo>
                  <a:pt x="4355" y="12824"/>
                </a:lnTo>
                <a:lnTo>
                  <a:pt x="4112" y="12872"/>
                </a:lnTo>
                <a:lnTo>
                  <a:pt x="3893" y="12921"/>
                </a:lnTo>
                <a:lnTo>
                  <a:pt x="3893" y="12921"/>
                </a:lnTo>
                <a:lnTo>
                  <a:pt x="3918" y="12167"/>
                </a:lnTo>
                <a:lnTo>
                  <a:pt x="3942" y="11558"/>
                </a:lnTo>
                <a:close/>
                <a:moveTo>
                  <a:pt x="3431" y="12580"/>
                </a:moveTo>
                <a:lnTo>
                  <a:pt x="3431" y="12702"/>
                </a:lnTo>
                <a:lnTo>
                  <a:pt x="3285" y="12726"/>
                </a:lnTo>
                <a:lnTo>
                  <a:pt x="3163" y="12799"/>
                </a:lnTo>
                <a:lnTo>
                  <a:pt x="2920" y="12945"/>
                </a:lnTo>
                <a:lnTo>
                  <a:pt x="2677" y="13091"/>
                </a:lnTo>
                <a:lnTo>
                  <a:pt x="2555" y="13189"/>
                </a:lnTo>
                <a:lnTo>
                  <a:pt x="2458" y="13286"/>
                </a:lnTo>
                <a:lnTo>
                  <a:pt x="2458" y="12945"/>
                </a:lnTo>
                <a:lnTo>
                  <a:pt x="2604" y="12945"/>
                </a:lnTo>
                <a:lnTo>
                  <a:pt x="2774" y="12897"/>
                </a:lnTo>
                <a:lnTo>
                  <a:pt x="3042" y="12775"/>
                </a:lnTo>
                <a:lnTo>
                  <a:pt x="3407" y="12580"/>
                </a:lnTo>
                <a:close/>
                <a:moveTo>
                  <a:pt x="3407" y="13213"/>
                </a:moveTo>
                <a:lnTo>
                  <a:pt x="3407" y="13432"/>
                </a:lnTo>
                <a:lnTo>
                  <a:pt x="3236" y="13529"/>
                </a:lnTo>
                <a:lnTo>
                  <a:pt x="3066" y="13651"/>
                </a:lnTo>
                <a:lnTo>
                  <a:pt x="2774" y="13821"/>
                </a:lnTo>
                <a:lnTo>
                  <a:pt x="2579" y="13919"/>
                </a:lnTo>
                <a:lnTo>
                  <a:pt x="2433" y="14065"/>
                </a:lnTo>
                <a:lnTo>
                  <a:pt x="2458" y="13529"/>
                </a:lnTo>
                <a:lnTo>
                  <a:pt x="2579" y="13529"/>
                </a:lnTo>
                <a:lnTo>
                  <a:pt x="2701" y="13505"/>
                </a:lnTo>
                <a:lnTo>
                  <a:pt x="2920" y="13408"/>
                </a:lnTo>
                <a:lnTo>
                  <a:pt x="3285" y="13262"/>
                </a:lnTo>
                <a:lnTo>
                  <a:pt x="3407" y="13213"/>
                </a:lnTo>
                <a:close/>
                <a:moveTo>
                  <a:pt x="3407" y="13894"/>
                </a:moveTo>
                <a:lnTo>
                  <a:pt x="3455" y="14235"/>
                </a:lnTo>
                <a:lnTo>
                  <a:pt x="3236" y="14284"/>
                </a:lnTo>
                <a:lnTo>
                  <a:pt x="3042" y="14357"/>
                </a:lnTo>
                <a:lnTo>
                  <a:pt x="2628" y="14478"/>
                </a:lnTo>
                <a:lnTo>
                  <a:pt x="2555" y="14527"/>
                </a:lnTo>
                <a:lnTo>
                  <a:pt x="2409" y="14600"/>
                </a:lnTo>
                <a:lnTo>
                  <a:pt x="2433" y="14308"/>
                </a:lnTo>
                <a:lnTo>
                  <a:pt x="2433" y="14211"/>
                </a:lnTo>
                <a:lnTo>
                  <a:pt x="2506" y="14259"/>
                </a:lnTo>
                <a:lnTo>
                  <a:pt x="2604" y="14284"/>
                </a:lnTo>
                <a:lnTo>
                  <a:pt x="2701" y="14284"/>
                </a:lnTo>
                <a:lnTo>
                  <a:pt x="2798" y="14235"/>
                </a:lnTo>
                <a:lnTo>
                  <a:pt x="2993" y="14162"/>
                </a:lnTo>
                <a:lnTo>
                  <a:pt x="3139" y="14065"/>
                </a:lnTo>
                <a:lnTo>
                  <a:pt x="3407" y="13894"/>
                </a:lnTo>
                <a:close/>
                <a:moveTo>
                  <a:pt x="3504" y="14551"/>
                </a:moveTo>
                <a:lnTo>
                  <a:pt x="3553" y="14697"/>
                </a:lnTo>
                <a:lnTo>
                  <a:pt x="3504" y="14722"/>
                </a:lnTo>
                <a:lnTo>
                  <a:pt x="3358" y="14795"/>
                </a:lnTo>
                <a:lnTo>
                  <a:pt x="3163" y="14892"/>
                </a:lnTo>
                <a:lnTo>
                  <a:pt x="2798" y="15038"/>
                </a:lnTo>
                <a:lnTo>
                  <a:pt x="2433" y="15184"/>
                </a:lnTo>
                <a:lnTo>
                  <a:pt x="2263" y="15281"/>
                </a:lnTo>
                <a:lnTo>
                  <a:pt x="2093" y="15403"/>
                </a:lnTo>
                <a:lnTo>
                  <a:pt x="2093" y="15403"/>
                </a:lnTo>
                <a:lnTo>
                  <a:pt x="2239" y="15160"/>
                </a:lnTo>
                <a:lnTo>
                  <a:pt x="2336" y="14989"/>
                </a:lnTo>
                <a:lnTo>
                  <a:pt x="2385" y="14819"/>
                </a:lnTo>
                <a:lnTo>
                  <a:pt x="2604" y="14819"/>
                </a:lnTo>
                <a:lnTo>
                  <a:pt x="2823" y="14722"/>
                </a:lnTo>
                <a:lnTo>
                  <a:pt x="3163" y="14649"/>
                </a:lnTo>
                <a:lnTo>
                  <a:pt x="3504" y="14551"/>
                </a:lnTo>
                <a:close/>
                <a:moveTo>
                  <a:pt x="3723" y="15014"/>
                </a:moveTo>
                <a:lnTo>
                  <a:pt x="3918" y="15306"/>
                </a:lnTo>
                <a:lnTo>
                  <a:pt x="3772" y="15330"/>
                </a:lnTo>
                <a:lnTo>
                  <a:pt x="3626" y="15379"/>
                </a:lnTo>
                <a:lnTo>
                  <a:pt x="3358" y="15525"/>
                </a:lnTo>
                <a:lnTo>
                  <a:pt x="3066" y="15695"/>
                </a:lnTo>
                <a:lnTo>
                  <a:pt x="2823" y="15841"/>
                </a:lnTo>
                <a:lnTo>
                  <a:pt x="2506" y="15987"/>
                </a:lnTo>
                <a:lnTo>
                  <a:pt x="2214" y="16084"/>
                </a:lnTo>
                <a:lnTo>
                  <a:pt x="1606" y="16303"/>
                </a:lnTo>
                <a:lnTo>
                  <a:pt x="1703" y="16084"/>
                </a:lnTo>
                <a:lnTo>
                  <a:pt x="1776" y="15890"/>
                </a:lnTo>
                <a:lnTo>
                  <a:pt x="1947" y="15646"/>
                </a:lnTo>
                <a:lnTo>
                  <a:pt x="1995" y="15646"/>
                </a:lnTo>
                <a:lnTo>
                  <a:pt x="2214" y="15622"/>
                </a:lnTo>
                <a:lnTo>
                  <a:pt x="2433" y="15573"/>
                </a:lnTo>
                <a:lnTo>
                  <a:pt x="2871" y="15427"/>
                </a:lnTo>
                <a:lnTo>
                  <a:pt x="3309" y="15257"/>
                </a:lnTo>
                <a:lnTo>
                  <a:pt x="3699" y="15038"/>
                </a:lnTo>
                <a:lnTo>
                  <a:pt x="3723" y="15014"/>
                </a:lnTo>
                <a:close/>
                <a:moveTo>
                  <a:pt x="4088" y="15549"/>
                </a:moveTo>
                <a:lnTo>
                  <a:pt x="4209" y="15719"/>
                </a:lnTo>
                <a:lnTo>
                  <a:pt x="3845" y="15865"/>
                </a:lnTo>
                <a:lnTo>
                  <a:pt x="3504" y="16011"/>
                </a:lnTo>
                <a:lnTo>
                  <a:pt x="2798" y="16328"/>
                </a:lnTo>
                <a:lnTo>
                  <a:pt x="2117" y="16620"/>
                </a:lnTo>
                <a:lnTo>
                  <a:pt x="1801" y="16790"/>
                </a:lnTo>
                <a:lnTo>
                  <a:pt x="1484" y="16984"/>
                </a:lnTo>
                <a:lnTo>
                  <a:pt x="1509" y="16790"/>
                </a:lnTo>
                <a:lnTo>
                  <a:pt x="1533" y="16595"/>
                </a:lnTo>
                <a:lnTo>
                  <a:pt x="1995" y="16595"/>
                </a:lnTo>
                <a:lnTo>
                  <a:pt x="2166" y="16547"/>
                </a:lnTo>
                <a:lnTo>
                  <a:pt x="2482" y="16449"/>
                </a:lnTo>
                <a:lnTo>
                  <a:pt x="2750" y="16328"/>
                </a:lnTo>
                <a:lnTo>
                  <a:pt x="3090" y="16182"/>
                </a:lnTo>
                <a:lnTo>
                  <a:pt x="3480" y="16011"/>
                </a:lnTo>
                <a:lnTo>
                  <a:pt x="3650" y="15914"/>
                </a:lnTo>
                <a:lnTo>
                  <a:pt x="3820" y="15792"/>
                </a:lnTo>
                <a:lnTo>
                  <a:pt x="3966" y="15671"/>
                </a:lnTo>
                <a:lnTo>
                  <a:pt x="4088" y="15549"/>
                </a:lnTo>
                <a:close/>
                <a:moveTo>
                  <a:pt x="4428" y="16060"/>
                </a:moveTo>
                <a:lnTo>
                  <a:pt x="4477" y="16206"/>
                </a:lnTo>
                <a:lnTo>
                  <a:pt x="4453" y="16206"/>
                </a:lnTo>
                <a:lnTo>
                  <a:pt x="4380" y="16230"/>
                </a:lnTo>
                <a:lnTo>
                  <a:pt x="4307" y="16279"/>
                </a:lnTo>
                <a:lnTo>
                  <a:pt x="4185" y="16352"/>
                </a:lnTo>
                <a:lnTo>
                  <a:pt x="4064" y="16474"/>
                </a:lnTo>
                <a:lnTo>
                  <a:pt x="3942" y="16571"/>
                </a:lnTo>
                <a:lnTo>
                  <a:pt x="3553" y="16790"/>
                </a:lnTo>
                <a:lnTo>
                  <a:pt x="3139" y="17009"/>
                </a:lnTo>
                <a:lnTo>
                  <a:pt x="2652" y="17228"/>
                </a:lnTo>
                <a:lnTo>
                  <a:pt x="2190" y="17422"/>
                </a:lnTo>
                <a:lnTo>
                  <a:pt x="1947" y="17520"/>
                </a:lnTo>
                <a:lnTo>
                  <a:pt x="1825" y="17568"/>
                </a:lnTo>
                <a:lnTo>
                  <a:pt x="1728" y="17641"/>
                </a:lnTo>
                <a:lnTo>
                  <a:pt x="1630" y="17520"/>
                </a:lnTo>
                <a:lnTo>
                  <a:pt x="1557" y="17325"/>
                </a:lnTo>
                <a:lnTo>
                  <a:pt x="1606" y="17325"/>
                </a:lnTo>
                <a:lnTo>
                  <a:pt x="2409" y="16984"/>
                </a:lnTo>
                <a:lnTo>
                  <a:pt x="3188" y="16644"/>
                </a:lnTo>
                <a:lnTo>
                  <a:pt x="3820" y="16401"/>
                </a:lnTo>
                <a:lnTo>
                  <a:pt x="4137" y="16255"/>
                </a:lnTo>
                <a:lnTo>
                  <a:pt x="4428" y="16060"/>
                </a:lnTo>
                <a:close/>
                <a:moveTo>
                  <a:pt x="4550" y="16571"/>
                </a:moveTo>
                <a:lnTo>
                  <a:pt x="4550" y="16717"/>
                </a:lnTo>
                <a:lnTo>
                  <a:pt x="4526" y="16863"/>
                </a:lnTo>
                <a:lnTo>
                  <a:pt x="4477" y="16863"/>
                </a:lnTo>
                <a:lnTo>
                  <a:pt x="4331" y="16911"/>
                </a:lnTo>
                <a:lnTo>
                  <a:pt x="4185" y="16984"/>
                </a:lnTo>
                <a:lnTo>
                  <a:pt x="3918" y="17179"/>
                </a:lnTo>
                <a:lnTo>
                  <a:pt x="3528" y="17422"/>
                </a:lnTo>
                <a:lnTo>
                  <a:pt x="3115" y="17617"/>
                </a:lnTo>
                <a:lnTo>
                  <a:pt x="2750" y="17763"/>
                </a:lnTo>
                <a:lnTo>
                  <a:pt x="2531" y="17909"/>
                </a:lnTo>
                <a:lnTo>
                  <a:pt x="2433" y="17958"/>
                </a:lnTo>
                <a:lnTo>
                  <a:pt x="2385" y="18031"/>
                </a:lnTo>
                <a:lnTo>
                  <a:pt x="2190" y="17958"/>
                </a:lnTo>
                <a:lnTo>
                  <a:pt x="1995" y="17885"/>
                </a:lnTo>
                <a:lnTo>
                  <a:pt x="2287" y="17787"/>
                </a:lnTo>
                <a:lnTo>
                  <a:pt x="2823" y="17568"/>
                </a:lnTo>
                <a:lnTo>
                  <a:pt x="3334" y="17349"/>
                </a:lnTo>
                <a:lnTo>
                  <a:pt x="3601" y="17228"/>
                </a:lnTo>
                <a:lnTo>
                  <a:pt x="3966" y="17057"/>
                </a:lnTo>
                <a:lnTo>
                  <a:pt x="4137" y="16936"/>
                </a:lnTo>
                <a:lnTo>
                  <a:pt x="4307" y="16838"/>
                </a:lnTo>
                <a:lnTo>
                  <a:pt x="4428" y="16717"/>
                </a:lnTo>
                <a:lnTo>
                  <a:pt x="4550" y="16571"/>
                </a:lnTo>
                <a:close/>
                <a:moveTo>
                  <a:pt x="4234" y="17422"/>
                </a:moveTo>
                <a:lnTo>
                  <a:pt x="4112" y="17544"/>
                </a:lnTo>
                <a:lnTo>
                  <a:pt x="3991" y="17641"/>
                </a:lnTo>
                <a:lnTo>
                  <a:pt x="3723" y="17812"/>
                </a:lnTo>
                <a:lnTo>
                  <a:pt x="3407" y="17958"/>
                </a:lnTo>
                <a:lnTo>
                  <a:pt x="3090" y="18031"/>
                </a:lnTo>
                <a:lnTo>
                  <a:pt x="3407" y="17860"/>
                </a:lnTo>
                <a:lnTo>
                  <a:pt x="3796" y="17690"/>
                </a:lnTo>
                <a:lnTo>
                  <a:pt x="4015" y="17568"/>
                </a:lnTo>
                <a:lnTo>
                  <a:pt x="4234" y="17422"/>
                </a:lnTo>
                <a:close/>
                <a:moveTo>
                  <a:pt x="3017" y="463"/>
                </a:moveTo>
                <a:lnTo>
                  <a:pt x="3528" y="633"/>
                </a:lnTo>
                <a:lnTo>
                  <a:pt x="3747" y="730"/>
                </a:lnTo>
                <a:lnTo>
                  <a:pt x="3869" y="803"/>
                </a:lnTo>
                <a:lnTo>
                  <a:pt x="3991" y="901"/>
                </a:lnTo>
                <a:lnTo>
                  <a:pt x="4112" y="1022"/>
                </a:lnTo>
                <a:lnTo>
                  <a:pt x="4209" y="1144"/>
                </a:lnTo>
                <a:lnTo>
                  <a:pt x="4307" y="1290"/>
                </a:lnTo>
                <a:lnTo>
                  <a:pt x="4380" y="1460"/>
                </a:lnTo>
                <a:lnTo>
                  <a:pt x="4477" y="1777"/>
                </a:lnTo>
                <a:lnTo>
                  <a:pt x="4550" y="2117"/>
                </a:lnTo>
                <a:lnTo>
                  <a:pt x="4574" y="2531"/>
                </a:lnTo>
                <a:lnTo>
                  <a:pt x="4355" y="2531"/>
                </a:lnTo>
                <a:lnTo>
                  <a:pt x="4137" y="2555"/>
                </a:lnTo>
                <a:lnTo>
                  <a:pt x="3893" y="2555"/>
                </a:lnTo>
                <a:lnTo>
                  <a:pt x="3796" y="2580"/>
                </a:lnTo>
                <a:lnTo>
                  <a:pt x="3674" y="2604"/>
                </a:lnTo>
                <a:lnTo>
                  <a:pt x="3650" y="2653"/>
                </a:lnTo>
                <a:lnTo>
                  <a:pt x="3626" y="2701"/>
                </a:lnTo>
                <a:lnTo>
                  <a:pt x="3626" y="2750"/>
                </a:lnTo>
                <a:lnTo>
                  <a:pt x="3626" y="2799"/>
                </a:lnTo>
                <a:lnTo>
                  <a:pt x="3723" y="2872"/>
                </a:lnTo>
                <a:lnTo>
                  <a:pt x="3845" y="2920"/>
                </a:lnTo>
                <a:lnTo>
                  <a:pt x="3966" y="2969"/>
                </a:lnTo>
                <a:lnTo>
                  <a:pt x="4088" y="2969"/>
                </a:lnTo>
                <a:lnTo>
                  <a:pt x="4331" y="2993"/>
                </a:lnTo>
                <a:lnTo>
                  <a:pt x="4453" y="2993"/>
                </a:lnTo>
                <a:lnTo>
                  <a:pt x="4574" y="2969"/>
                </a:lnTo>
                <a:lnTo>
                  <a:pt x="4526" y="3967"/>
                </a:lnTo>
                <a:lnTo>
                  <a:pt x="4526" y="4015"/>
                </a:lnTo>
                <a:lnTo>
                  <a:pt x="4453" y="3991"/>
                </a:lnTo>
                <a:lnTo>
                  <a:pt x="4380" y="4015"/>
                </a:lnTo>
                <a:lnTo>
                  <a:pt x="4185" y="4040"/>
                </a:lnTo>
                <a:lnTo>
                  <a:pt x="3991" y="4040"/>
                </a:lnTo>
                <a:lnTo>
                  <a:pt x="3869" y="4064"/>
                </a:lnTo>
                <a:lnTo>
                  <a:pt x="3723" y="4088"/>
                </a:lnTo>
                <a:lnTo>
                  <a:pt x="3674" y="4137"/>
                </a:lnTo>
                <a:lnTo>
                  <a:pt x="3626" y="4186"/>
                </a:lnTo>
                <a:lnTo>
                  <a:pt x="3601" y="4259"/>
                </a:lnTo>
                <a:lnTo>
                  <a:pt x="3626" y="4332"/>
                </a:lnTo>
                <a:lnTo>
                  <a:pt x="3674" y="4429"/>
                </a:lnTo>
                <a:lnTo>
                  <a:pt x="3747" y="4502"/>
                </a:lnTo>
                <a:lnTo>
                  <a:pt x="3869" y="4526"/>
                </a:lnTo>
                <a:lnTo>
                  <a:pt x="4015" y="4551"/>
                </a:lnTo>
                <a:lnTo>
                  <a:pt x="4282" y="4551"/>
                </a:lnTo>
                <a:lnTo>
                  <a:pt x="4526" y="4526"/>
                </a:lnTo>
                <a:lnTo>
                  <a:pt x="4526" y="5840"/>
                </a:lnTo>
                <a:lnTo>
                  <a:pt x="4477" y="5840"/>
                </a:lnTo>
                <a:lnTo>
                  <a:pt x="4039" y="5816"/>
                </a:lnTo>
                <a:lnTo>
                  <a:pt x="4039" y="5767"/>
                </a:lnTo>
                <a:lnTo>
                  <a:pt x="4015" y="5670"/>
                </a:lnTo>
                <a:lnTo>
                  <a:pt x="3966" y="5597"/>
                </a:lnTo>
                <a:lnTo>
                  <a:pt x="3918" y="5548"/>
                </a:lnTo>
                <a:lnTo>
                  <a:pt x="3845" y="5524"/>
                </a:lnTo>
                <a:lnTo>
                  <a:pt x="3820" y="5475"/>
                </a:lnTo>
                <a:lnTo>
                  <a:pt x="3772" y="5402"/>
                </a:lnTo>
                <a:lnTo>
                  <a:pt x="3699" y="5354"/>
                </a:lnTo>
                <a:lnTo>
                  <a:pt x="3601" y="5329"/>
                </a:lnTo>
                <a:lnTo>
                  <a:pt x="3358" y="5281"/>
                </a:lnTo>
                <a:lnTo>
                  <a:pt x="3017" y="5232"/>
                </a:lnTo>
                <a:lnTo>
                  <a:pt x="2677" y="5232"/>
                </a:lnTo>
                <a:lnTo>
                  <a:pt x="2360" y="5256"/>
                </a:lnTo>
                <a:lnTo>
                  <a:pt x="2239" y="5305"/>
                </a:lnTo>
                <a:lnTo>
                  <a:pt x="2117" y="5329"/>
                </a:lnTo>
                <a:lnTo>
                  <a:pt x="2044" y="5402"/>
                </a:lnTo>
                <a:lnTo>
                  <a:pt x="1971" y="5451"/>
                </a:lnTo>
                <a:lnTo>
                  <a:pt x="1971" y="5548"/>
                </a:lnTo>
                <a:lnTo>
                  <a:pt x="1995" y="5646"/>
                </a:lnTo>
                <a:lnTo>
                  <a:pt x="1874" y="6132"/>
                </a:lnTo>
                <a:lnTo>
                  <a:pt x="1801" y="6668"/>
                </a:lnTo>
                <a:lnTo>
                  <a:pt x="1752" y="7179"/>
                </a:lnTo>
                <a:lnTo>
                  <a:pt x="1752" y="7714"/>
                </a:lnTo>
                <a:lnTo>
                  <a:pt x="1776" y="8249"/>
                </a:lnTo>
                <a:lnTo>
                  <a:pt x="1825" y="8760"/>
                </a:lnTo>
                <a:lnTo>
                  <a:pt x="1898" y="9806"/>
                </a:lnTo>
                <a:lnTo>
                  <a:pt x="1995" y="10853"/>
                </a:lnTo>
                <a:lnTo>
                  <a:pt x="2068" y="11923"/>
                </a:lnTo>
                <a:lnTo>
                  <a:pt x="2068" y="12483"/>
                </a:lnTo>
                <a:lnTo>
                  <a:pt x="2068" y="13018"/>
                </a:lnTo>
                <a:lnTo>
                  <a:pt x="2020" y="14138"/>
                </a:lnTo>
                <a:lnTo>
                  <a:pt x="1995" y="14405"/>
                </a:lnTo>
                <a:lnTo>
                  <a:pt x="1971" y="14673"/>
                </a:lnTo>
                <a:lnTo>
                  <a:pt x="1874" y="14941"/>
                </a:lnTo>
                <a:lnTo>
                  <a:pt x="1752" y="15184"/>
                </a:lnTo>
                <a:lnTo>
                  <a:pt x="1533" y="15525"/>
                </a:lnTo>
                <a:lnTo>
                  <a:pt x="1411" y="15695"/>
                </a:lnTo>
                <a:lnTo>
                  <a:pt x="1338" y="15865"/>
                </a:lnTo>
                <a:lnTo>
                  <a:pt x="1192" y="16206"/>
                </a:lnTo>
                <a:lnTo>
                  <a:pt x="1119" y="16547"/>
                </a:lnTo>
                <a:lnTo>
                  <a:pt x="1095" y="16887"/>
                </a:lnTo>
                <a:lnTo>
                  <a:pt x="1095" y="17057"/>
                </a:lnTo>
                <a:lnTo>
                  <a:pt x="1095" y="17228"/>
                </a:lnTo>
                <a:lnTo>
                  <a:pt x="1144" y="17398"/>
                </a:lnTo>
                <a:lnTo>
                  <a:pt x="1192" y="17544"/>
                </a:lnTo>
                <a:lnTo>
                  <a:pt x="1265" y="17690"/>
                </a:lnTo>
                <a:lnTo>
                  <a:pt x="1338" y="17812"/>
                </a:lnTo>
                <a:lnTo>
                  <a:pt x="1436" y="17933"/>
                </a:lnTo>
                <a:lnTo>
                  <a:pt x="1533" y="18055"/>
                </a:lnTo>
                <a:lnTo>
                  <a:pt x="1655" y="18152"/>
                </a:lnTo>
                <a:lnTo>
                  <a:pt x="1776" y="18225"/>
                </a:lnTo>
                <a:lnTo>
                  <a:pt x="2068" y="18371"/>
                </a:lnTo>
                <a:lnTo>
                  <a:pt x="2360" y="18444"/>
                </a:lnTo>
                <a:lnTo>
                  <a:pt x="2677" y="18493"/>
                </a:lnTo>
                <a:lnTo>
                  <a:pt x="2993" y="18469"/>
                </a:lnTo>
                <a:lnTo>
                  <a:pt x="3334" y="18396"/>
                </a:lnTo>
                <a:lnTo>
                  <a:pt x="3626" y="18298"/>
                </a:lnTo>
                <a:lnTo>
                  <a:pt x="3893" y="18152"/>
                </a:lnTo>
                <a:lnTo>
                  <a:pt x="4137" y="17958"/>
                </a:lnTo>
                <a:lnTo>
                  <a:pt x="4355" y="17739"/>
                </a:lnTo>
                <a:lnTo>
                  <a:pt x="4526" y="17471"/>
                </a:lnTo>
                <a:lnTo>
                  <a:pt x="4647" y="17179"/>
                </a:lnTo>
                <a:lnTo>
                  <a:pt x="4745" y="16887"/>
                </a:lnTo>
                <a:lnTo>
                  <a:pt x="4769" y="16595"/>
                </a:lnTo>
                <a:lnTo>
                  <a:pt x="4769" y="16279"/>
                </a:lnTo>
                <a:lnTo>
                  <a:pt x="4720" y="15987"/>
                </a:lnTo>
                <a:lnTo>
                  <a:pt x="4623" y="15719"/>
                </a:lnTo>
                <a:lnTo>
                  <a:pt x="4428" y="15379"/>
                </a:lnTo>
                <a:lnTo>
                  <a:pt x="4234" y="15062"/>
                </a:lnTo>
                <a:lnTo>
                  <a:pt x="4039" y="14722"/>
                </a:lnTo>
                <a:lnTo>
                  <a:pt x="3966" y="14551"/>
                </a:lnTo>
                <a:lnTo>
                  <a:pt x="3918" y="14357"/>
                </a:lnTo>
                <a:lnTo>
                  <a:pt x="3869" y="14113"/>
                </a:lnTo>
                <a:lnTo>
                  <a:pt x="3845" y="13846"/>
                </a:lnTo>
                <a:lnTo>
                  <a:pt x="3869" y="13310"/>
                </a:lnTo>
                <a:lnTo>
                  <a:pt x="4015" y="13335"/>
                </a:lnTo>
                <a:lnTo>
                  <a:pt x="4137" y="13335"/>
                </a:lnTo>
                <a:lnTo>
                  <a:pt x="4428" y="13310"/>
                </a:lnTo>
                <a:lnTo>
                  <a:pt x="4477" y="14843"/>
                </a:lnTo>
                <a:lnTo>
                  <a:pt x="4477" y="14916"/>
                </a:lnTo>
                <a:lnTo>
                  <a:pt x="4501" y="14965"/>
                </a:lnTo>
                <a:lnTo>
                  <a:pt x="4550" y="15014"/>
                </a:lnTo>
                <a:lnTo>
                  <a:pt x="4599" y="15038"/>
                </a:lnTo>
                <a:lnTo>
                  <a:pt x="4720" y="15062"/>
                </a:lnTo>
                <a:lnTo>
                  <a:pt x="4818" y="15038"/>
                </a:lnTo>
                <a:lnTo>
                  <a:pt x="5012" y="15306"/>
                </a:lnTo>
                <a:lnTo>
                  <a:pt x="5134" y="15622"/>
                </a:lnTo>
                <a:lnTo>
                  <a:pt x="5256" y="15938"/>
                </a:lnTo>
                <a:lnTo>
                  <a:pt x="5304" y="16255"/>
                </a:lnTo>
                <a:lnTo>
                  <a:pt x="5353" y="16595"/>
                </a:lnTo>
                <a:lnTo>
                  <a:pt x="5329" y="16936"/>
                </a:lnTo>
                <a:lnTo>
                  <a:pt x="5304" y="17252"/>
                </a:lnTo>
                <a:lnTo>
                  <a:pt x="5231" y="17544"/>
                </a:lnTo>
                <a:lnTo>
                  <a:pt x="5158" y="17763"/>
                </a:lnTo>
                <a:lnTo>
                  <a:pt x="5085" y="17933"/>
                </a:lnTo>
                <a:lnTo>
                  <a:pt x="4988" y="18104"/>
                </a:lnTo>
                <a:lnTo>
                  <a:pt x="4866" y="18274"/>
                </a:lnTo>
                <a:lnTo>
                  <a:pt x="4745" y="18420"/>
                </a:lnTo>
                <a:lnTo>
                  <a:pt x="4599" y="18566"/>
                </a:lnTo>
                <a:lnTo>
                  <a:pt x="4453" y="18688"/>
                </a:lnTo>
                <a:lnTo>
                  <a:pt x="4282" y="18785"/>
                </a:lnTo>
                <a:lnTo>
                  <a:pt x="4112" y="18882"/>
                </a:lnTo>
                <a:lnTo>
                  <a:pt x="3942" y="18955"/>
                </a:lnTo>
                <a:lnTo>
                  <a:pt x="3747" y="19028"/>
                </a:lnTo>
                <a:lnTo>
                  <a:pt x="3553" y="19077"/>
                </a:lnTo>
                <a:lnTo>
                  <a:pt x="3163" y="19150"/>
                </a:lnTo>
                <a:lnTo>
                  <a:pt x="2750" y="19150"/>
                </a:lnTo>
                <a:lnTo>
                  <a:pt x="2409" y="19101"/>
                </a:lnTo>
                <a:lnTo>
                  <a:pt x="2044" y="19004"/>
                </a:lnTo>
                <a:lnTo>
                  <a:pt x="1728" y="18858"/>
                </a:lnTo>
                <a:lnTo>
                  <a:pt x="1436" y="18663"/>
                </a:lnTo>
                <a:lnTo>
                  <a:pt x="1168" y="18444"/>
                </a:lnTo>
                <a:lnTo>
                  <a:pt x="949" y="18152"/>
                </a:lnTo>
                <a:lnTo>
                  <a:pt x="754" y="17860"/>
                </a:lnTo>
                <a:lnTo>
                  <a:pt x="681" y="17690"/>
                </a:lnTo>
                <a:lnTo>
                  <a:pt x="633" y="17520"/>
                </a:lnTo>
                <a:lnTo>
                  <a:pt x="535" y="17203"/>
                </a:lnTo>
                <a:lnTo>
                  <a:pt x="511" y="16887"/>
                </a:lnTo>
                <a:lnTo>
                  <a:pt x="535" y="16547"/>
                </a:lnTo>
                <a:lnTo>
                  <a:pt x="608" y="16206"/>
                </a:lnTo>
                <a:lnTo>
                  <a:pt x="706" y="15890"/>
                </a:lnTo>
                <a:lnTo>
                  <a:pt x="827" y="15573"/>
                </a:lnTo>
                <a:lnTo>
                  <a:pt x="998" y="15281"/>
                </a:lnTo>
                <a:lnTo>
                  <a:pt x="1168" y="14989"/>
                </a:lnTo>
                <a:lnTo>
                  <a:pt x="1265" y="14989"/>
                </a:lnTo>
                <a:lnTo>
                  <a:pt x="1338" y="14965"/>
                </a:lnTo>
                <a:lnTo>
                  <a:pt x="1387" y="14916"/>
                </a:lnTo>
                <a:lnTo>
                  <a:pt x="1460" y="14819"/>
                </a:lnTo>
                <a:lnTo>
                  <a:pt x="1509" y="14673"/>
                </a:lnTo>
                <a:lnTo>
                  <a:pt x="1533" y="14503"/>
                </a:lnTo>
                <a:lnTo>
                  <a:pt x="1557" y="14308"/>
                </a:lnTo>
                <a:lnTo>
                  <a:pt x="1533" y="13943"/>
                </a:lnTo>
                <a:lnTo>
                  <a:pt x="1509" y="13675"/>
                </a:lnTo>
                <a:lnTo>
                  <a:pt x="1484" y="11631"/>
                </a:lnTo>
                <a:lnTo>
                  <a:pt x="1460" y="10317"/>
                </a:lnTo>
                <a:lnTo>
                  <a:pt x="1460" y="9003"/>
                </a:lnTo>
                <a:lnTo>
                  <a:pt x="1460" y="7690"/>
                </a:lnTo>
                <a:lnTo>
                  <a:pt x="1436" y="6400"/>
                </a:lnTo>
                <a:lnTo>
                  <a:pt x="1387" y="5451"/>
                </a:lnTo>
                <a:lnTo>
                  <a:pt x="1387" y="4478"/>
                </a:lnTo>
                <a:lnTo>
                  <a:pt x="1411" y="3529"/>
                </a:lnTo>
                <a:lnTo>
                  <a:pt x="1460" y="3066"/>
                </a:lnTo>
                <a:lnTo>
                  <a:pt x="1509" y="2580"/>
                </a:lnTo>
                <a:lnTo>
                  <a:pt x="1582" y="2166"/>
                </a:lnTo>
                <a:lnTo>
                  <a:pt x="1679" y="1752"/>
                </a:lnTo>
                <a:lnTo>
                  <a:pt x="1825" y="1339"/>
                </a:lnTo>
                <a:lnTo>
                  <a:pt x="1898" y="1144"/>
                </a:lnTo>
                <a:lnTo>
                  <a:pt x="2020" y="974"/>
                </a:lnTo>
                <a:lnTo>
                  <a:pt x="2117" y="828"/>
                </a:lnTo>
                <a:lnTo>
                  <a:pt x="2214" y="706"/>
                </a:lnTo>
                <a:lnTo>
                  <a:pt x="2336" y="633"/>
                </a:lnTo>
                <a:lnTo>
                  <a:pt x="2458" y="584"/>
                </a:lnTo>
                <a:lnTo>
                  <a:pt x="2725" y="511"/>
                </a:lnTo>
                <a:lnTo>
                  <a:pt x="3017" y="463"/>
                </a:lnTo>
                <a:close/>
                <a:moveTo>
                  <a:pt x="2579" y="1"/>
                </a:moveTo>
                <a:lnTo>
                  <a:pt x="2433" y="25"/>
                </a:lnTo>
                <a:lnTo>
                  <a:pt x="2190" y="98"/>
                </a:lnTo>
                <a:lnTo>
                  <a:pt x="1971" y="244"/>
                </a:lnTo>
                <a:lnTo>
                  <a:pt x="1825" y="366"/>
                </a:lnTo>
                <a:lnTo>
                  <a:pt x="1703" y="487"/>
                </a:lnTo>
                <a:lnTo>
                  <a:pt x="1582" y="633"/>
                </a:lnTo>
                <a:lnTo>
                  <a:pt x="1484" y="803"/>
                </a:lnTo>
                <a:lnTo>
                  <a:pt x="1314" y="1144"/>
                </a:lnTo>
                <a:lnTo>
                  <a:pt x="1192" y="1509"/>
                </a:lnTo>
                <a:lnTo>
                  <a:pt x="1071" y="1996"/>
                </a:lnTo>
                <a:lnTo>
                  <a:pt x="973" y="2507"/>
                </a:lnTo>
                <a:lnTo>
                  <a:pt x="900" y="3018"/>
                </a:lnTo>
                <a:lnTo>
                  <a:pt x="852" y="3553"/>
                </a:lnTo>
                <a:lnTo>
                  <a:pt x="852" y="4064"/>
                </a:lnTo>
                <a:lnTo>
                  <a:pt x="827" y="4575"/>
                </a:lnTo>
                <a:lnTo>
                  <a:pt x="852" y="5621"/>
                </a:lnTo>
                <a:lnTo>
                  <a:pt x="925" y="8347"/>
                </a:lnTo>
                <a:lnTo>
                  <a:pt x="925" y="9685"/>
                </a:lnTo>
                <a:lnTo>
                  <a:pt x="925" y="11047"/>
                </a:lnTo>
                <a:lnTo>
                  <a:pt x="925" y="11996"/>
                </a:lnTo>
                <a:lnTo>
                  <a:pt x="949" y="12945"/>
                </a:lnTo>
                <a:lnTo>
                  <a:pt x="949" y="14040"/>
                </a:lnTo>
                <a:lnTo>
                  <a:pt x="949" y="14478"/>
                </a:lnTo>
                <a:lnTo>
                  <a:pt x="925" y="14576"/>
                </a:lnTo>
                <a:lnTo>
                  <a:pt x="925" y="14624"/>
                </a:lnTo>
                <a:lnTo>
                  <a:pt x="900" y="14722"/>
                </a:lnTo>
                <a:lnTo>
                  <a:pt x="754" y="14843"/>
                </a:lnTo>
                <a:lnTo>
                  <a:pt x="608" y="14989"/>
                </a:lnTo>
                <a:lnTo>
                  <a:pt x="487" y="15135"/>
                </a:lnTo>
                <a:lnTo>
                  <a:pt x="389" y="15306"/>
                </a:lnTo>
                <a:lnTo>
                  <a:pt x="292" y="15476"/>
                </a:lnTo>
                <a:lnTo>
                  <a:pt x="219" y="15671"/>
                </a:lnTo>
                <a:lnTo>
                  <a:pt x="146" y="15865"/>
                </a:lnTo>
                <a:lnTo>
                  <a:pt x="97" y="16060"/>
                </a:lnTo>
                <a:lnTo>
                  <a:pt x="24" y="16498"/>
                </a:lnTo>
                <a:lnTo>
                  <a:pt x="0" y="16911"/>
                </a:lnTo>
                <a:lnTo>
                  <a:pt x="24" y="17301"/>
                </a:lnTo>
                <a:lnTo>
                  <a:pt x="97" y="17666"/>
                </a:lnTo>
                <a:lnTo>
                  <a:pt x="170" y="17885"/>
                </a:lnTo>
                <a:lnTo>
                  <a:pt x="243" y="18079"/>
                </a:lnTo>
                <a:lnTo>
                  <a:pt x="341" y="18274"/>
                </a:lnTo>
                <a:lnTo>
                  <a:pt x="462" y="18444"/>
                </a:lnTo>
                <a:lnTo>
                  <a:pt x="584" y="18615"/>
                </a:lnTo>
                <a:lnTo>
                  <a:pt x="730" y="18761"/>
                </a:lnTo>
                <a:lnTo>
                  <a:pt x="900" y="18907"/>
                </a:lnTo>
                <a:lnTo>
                  <a:pt x="1046" y="19053"/>
                </a:lnTo>
                <a:lnTo>
                  <a:pt x="1241" y="19174"/>
                </a:lnTo>
                <a:lnTo>
                  <a:pt x="1411" y="19272"/>
                </a:lnTo>
                <a:lnTo>
                  <a:pt x="1801" y="19442"/>
                </a:lnTo>
                <a:lnTo>
                  <a:pt x="2214" y="19564"/>
                </a:lnTo>
                <a:lnTo>
                  <a:pt x="2628" y="19637"/>
                </a:lnTo>
                <a:lnTo>
                  <a:pt x="2871" y="19661"/>
                </a:lnTo>
                <a:lnTo>
                  <a:pt x="3090" y="19661"/>
                </a:lnTo>
                <a:lnTo>
                  <a:pt x="3334" y="19637"/>
                </a:lnTo>
                <a:lnTo>
                  <a:pt x="3553" y="19612"/>
                </a:lnTo>
                <a:lnTo>
                  <a:pt x="3772" y="19539"/>
                </a:lnTo>
                <a:lnTo>
                  <a:pt x="3991" y="19466"/>
                </a:lnTo>
                <a:lnTo>
                  <a:pt x="4209" y="19393"/>
                </a:lnTo>
                <a:lnTo>
                  <a:pt x="4404" y="19272"/>
                </a:lnTo>
                <a:lnTo>
                  <a:pt x="4599" y="19150"/>
                </a:lnTo>
                <a:lnTo>
                  <a:pt x="4793" y="19028"/>
                </a:lnTo>
                <a:lnTo>
                  <a:pt x="4964" y="18882"/>
                </a:lnTo>
                <a:lnTo>
                  <a:pt x="5110" y="18712"/>
                </a:lnTo>
                <a:lnTo>
                  <a:pt x="5256" y="18542"/>
                </a:lnTo>
                <a:lnTo>
                  <a:pt x="5377" y="18347"/>
                </a:lnTo>
                <a:lnTo>
                  <a:pt x="5499" y="18152"/>
                </a:lnTo>
                <a:lnTo>
                  <a:pt x="5596" y="17933"/>
                </a:lnTo>
                <a:lnTo>
                  <a:pt x="5669" y="17714"/>
                </a:lnTo>
                <a:lnTo>
                  <a:pt x="5742" y="17520"/>
                </a:lnTo>
                <a:lnTo>
                  <a:pt x="5767" y="17276"/>
                </a:lnTo>
                <a:lnTo>
                  <a:pt x="5791" y="17057"/>
                </a:lnTo>
                <a:lnTo>
                  <a:pt x="5815" y="16814"/>
                </a:lnTo>
                <a:lnTo>
                  <a:pt x="5815" y="16571"/>
                </a:lnTo>
                <a:lnTo>
                  <a:pt x="5791" y="16352"/>
                </a:lnTo>
                <a:lnTo>
                  <a:pt x="5767" y="16109"/>
                </a:lnTo>
                <a:lnTo>
                  <a:pt x="5718" y="15865"/>
                </a:lnTo>
                <a:lnTo>
                  <a:pt x="5645" y="15646"/>
                </a:lnTo>
                <a:lnTo>
                  <a:pt x="5572" y="15427"/>
                </a:lnTo>
                <a:lnTo>
                  <a:pt x="5475" y="15208"/>
                </a:lnTo>
                <a:lnTo>
                  <a:pt x="5377" y="15014"/>
                </a:lnTo>
                <a:lnTo>
                  <a:pt x="5256" y="14819"/>
                </a:lnTo>
                <a:lnTo>
                  <a:pt x="5110" y="14649"/>
                </a:lnTo>
                <a:lnTo>
                  <a:pt x="4939" y="14478"/>
                </a:lnTo>
                <a:lnTo>
                  <a:pt x="4939" y="12434"/>
                </a:lnTo>
                <a:lnTo>
                  <a:pt x="4939" y="11412"/>
                </a:lnTo>
                <a:lnTo>
                  <a:pt x="4988" y="10415"/>
                </a:lnTo>
                <a:lnTo>
                  <a:pt x="5061" y="9222"/>
                </a:lnTo>
                <a:lnTo>
                  <a:pt x="5085" y="8614"/>
                </a:lnTo>
                <a:lnTo>
                  <a:pt x="5085" y="8006"/>
                </a:lnTo>
                <a:lnTo>
                  <a:pt x="5061" y="6668"/>
                </a:lnTo>
                <a:lnTo>
                  <a:pt x="5037" y="5986"/>
                </a:lnTo>
                <a:lnTo>
                  <a:pt x="5012" y="5329"/>
                </a:lnTo>
                <a:lnTo>
                  <a:pt x="5037" y="4088"/>
                </a:lnTo>
                <a:lnTo>
                  <a:pt x="5085" y="2872"/>
                </a:lnTo>
                <a:lnTo>
                  <a:pt x="5085" y="2482"/>
                </a:lnTo>
                <a:lnTo>
                  <a:pt x="5061" y="2117"/>
                </a:lnTo>
                <a:lnTo>
                  <a:pt x="5012" y="1752"/>
                </a:lnTo>
                <a:lnTo>
                  <a:pt x="4915" y="1412"/>
                </a:lnTo>
                <a:lnTo>
                  <a:pt x="4793" y="1120"/>
                </a:lnTo>
                <a:lnTo>
                  <a:pt x="4623" y="852"/>
                </a:lnTo>
                <a:lnTo>
                  <a:pt x="4404" y="584"/>
                </a:lnTo>
                <a:lnTo>
                  <a:pt x="4137" y="366"/>
                </a:lnTo>
                <a:lnTo>
                  <a:pt x="3869" y="195"/>
                </a:lnTo>
                <a:lnTo>
                  <a:pt x="3723" y="122"/>
                </a:lnTo>
                <a:lnTo>
                  <a:pt x="3577" y="74"/>
                </a:lnTo>
                <a:lnTo>
                  <a:pt x="3407" y="25"/>
                </a:lnTo>
                <a:lnTo>
                  <a:pt x="3090" y="25"/>
                </a:lnTo>
                <a:lnTo>
                  <a:pt x="2944" y="49"/>
                </a:lnTo>
                <a:lnTo>
                  <a:pt x="2823" y="25"/>
                </a:lnTo>
                <a:lnTo>
                  <a:pt x="27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7"/>
          <p:cNvSpPr/>
          <p:nvPr/>
        </p:nvSpPr>
        <p:spPr>
          <a:xfrm>
            <a:off x="913425" y="2626095"/>
            <a:ext cx="274958" cy="460550"/>
          </a:xfrm>
          <a:custGeom>
            <a:avLst/>
            <a:gdLst/>
            <a:ahLst/>
            <a:cxnLst/>
            <a:rect l="l" t="t" r="r" b="b"/>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7"/>
          <p:cNvSpPr/>
          <p:nvPr/>
        </p:nvSpPr>
        <p:spPr>
          <a:xfrm>
            <a:off x="1461139" y="2626095"/>
            <a:ext cx="360039" cy="460550"/>
          </a:xfrm>
          <a:custGeom>
            <a:avLst/>
            <a:gdLst/>
            <a:ahLst/>
            <a:cxnLst/>
            <a:rect l="l" t="t" r="r" b="b"/>
            <a:pathLst>
              <a:path w="16474" h="21073" extrusionOk="0">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7"/>
          <p:cNvSpPr/>
          <p:nvPr/>
        </p:nvSpPr>
        <p:spPr>
          <a:xfrm>
            <a:off x="2592213" y="2704269"/>
            <a:ext cx="434499" cy="242503"/>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7"/>
          <p:cNvSpPr/>
          <p:nvPr/>
        </p:nvSpPr>
        <p:spPr>
          <a:xfrm>
            <a:off x="2013116" y="2653741"/>
            <a:ext cx="421736" cy="398876"/>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7"/>
          <p:cNvSpPr/>
          <p:nvPr/>
        </p:nvSpPr>
        <p:spPr>
          <a:xfrm>
            <a:off x="3210671" y="2663860"/>
            <a:ext cx="373327" cy="37651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7"/>
          <p:cNvSpPr/>
          <p:nvPr/>
        </p:nvSpPr>
        <p:spPr>
          <a:xfrm>
            <a:off x="3796674" y="2667051"/>
            <a:ext cx="378113" cy="376518"/>
          </a:xfrm>
          <a:custGeom>
            <a:avLst/>
            <a:gdLst/>
            <a:ahLst/>
            <a:cxnLst/>
            <a:rect l="l" t="t" r="r" b="b"/>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7"/>
          <p:cNvSpPr/>
          <p:nvPr/>
        </p:nvSpPr>
        <p:spPr>
          <a:xfrm>
            <a:off x="4332172" y="2667051"/>
            <a:ext cx="492437" cy="398329"/>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7"/>
          <p:cNvSpPr/>
          <p:nvPr/>
        </p:nvSpPr>
        <p:spPr>
          <a:xfrm>
            <a:off x="5012302" y="2651097"/>
            <a:ext cx="296223" cy="412142"/>
          </a:xfrm>
          <a:custGeom>
            <a:avLst/>
            <a:gdLst/>
            <a:ahLst/>
            <a:cxnLst/>
            <a:rect l="l" t="t" r="r" b="b"/>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7"/>
          <p:cNvSpPr/>
          <p:nvPr/>
        </p:nvSpPr>
        <p:spPr>
          <a:xfrm>
            <a:off x="5602568" y="2671837"/>
            <a:ext cx="289295" cy="396187"/>
          </a:xfrm>
          <a:custGeom>
            <a:avLst/>
            <a:gdLst/>
            <a:ahLst/>
            <a:cxnLst/>
            <a:rect l="l" t="t" r="r" b="b"/>
            <a:pathLst>
              <a:path w="13237" h="18128" extrusionOk="0">
                <a:moveTo>
                  <a:pt x="7859" y="535"/>
                </a:moveTo>
                <a:lnTo>
                  <a:pt x="8030" y="560"/>
                </a:lnTo>
                <a:lnTo>
                  <a:pt x="8103" y="584"/>
                </a:lnTo>
                <a:lnTo>
                  <a:pt x="8176" y="633"/>
                </a:lnTo>
                <a:lnTo>
                  <a:pt x="8224" y="706"/>
                </a:lnTo>
                <a:lnTo>
                  <a:pt x="8273" y="779"/>
                </a:lnTo>
                <a:lnTo>
                  <a:pt x="8322" y="949"/>
                </a:lnTo>
                <a:lnTo>
                  <a:pt x="8370" y="1119"/>
                </a:lnTo>
                <a:lnTo>
                  <a:pt x="7446" y="1144"/>
                </a:lnTo>
                <a:lnTo>
                  <a:pt x="5718" y="1144"/>
                </a:lnTo>
                <a:lnTo>
                  <a:pt x="4939" y="1095"/>
                </a:lnTo>
                <a:lnTo>
                  <a:pt x="4964" y="925"/>
                </a:lnTo>
                <a:lnTo>
                  <a:pt x="5037" y="803"/>
                </a:lnTo>
                <a:lnTo>
                  <a:pt x="5085" y="754"/>
                </a:lnTo>
                <a:lnTo>
                  <a:pt x="5158" y="706"/>
                </a:lnTo>
                <a:lnTo>
                  <a:pt x="5353" y="657"/>
                </a:lnTo>
                <a:lnTo>
                  <a:pt x="5596" y="608"/>
                </a:lnTo>
                <a:lnTo>
                  <a:pt x="5864" y="584"/>
                </a:lnTo>
                <a:lnTo>
                  <a:pt x="6399" y="608"/>
                </a:lnTo>
                <a:lnTo>
                  <a:pt x="6862" y="584"/>
                </a:lnTo>
                <a:lnTo>
                  <a:pt x="7324" y="535"/>
                </a:lnTo>
                <a:close/>
                <a:moveTo>
                  <a:pt x="12750" y="2579"/>
                </a:moveTo>
                <a:lnTo>
                  <a:pt x="12702" y="2823"/>
                </a:lnTo>
                <a:lnTo>
                  <a:pt x="12020" y="2774"/>
                </a:lnTo>
                <a:lnTo>
                  <a:pt x="12750" y="2579"/>
                </a:lnTo>
                <a:close/>
                <a:moveTo>
                  <a:pt x="11728" y="1509"/>
                </a:moveTo>
                <a:lnTo>
                  <a:pt x="11534" y="1630"/>
                </a:lnTo>
                <a:lnTo>
                  <a:pt x="11363" y="1752"/>
                </a:lnTo>
                <a:lnTo>
                  <a:pt x="11266" y="1874"/>
                </a:lnTo>
                <a:lnTo>
                  <a:pt x="11242" y="1922"/>
                </a:lnTo>
                <a:lnTo>
                  <a:pt x="11266" y="1947"/>
                </a:lnTo>
                <a:lnTo>
                  <a:pt x="11315" y="1971"/>
                </a:lnTo>
                <a:lnTo>
                  <a:pt x="11388" y="1995"/>
                </a:lnTo>
                <a:lnTo>
                  <a:pt x="11509" y="1971"/>
                </a:lnTo>
                <a:lnTo>
                  <a:pt x="11631" y="1922"/>
                </a:lnTo>
                <a:lnTo>
                  <a:pt x="11753" y="1874"/>
                </a:lnTo>
                <a:lnTo>
                  <a:pt x="12410" y="1557"/>
                </a:lnTo>
                <a:lnTo>
                  <a:pt x="12483" y="1582"/>
                </a:lnTo>
                <a:lnTo>
                  <a:pt x="12556" y="1606"/>
                </a:lnTo>
                <a:lnTo>
                  <a:pt x="12264" y="1728"/>
                </a:lnTo>
                <a:lnTo>
                  <a:pt x="12020" y="1874"/>
                </a:lnTo>
                <a:lnTo>
                  <a:pt x="11874" y="1947"/>
                </a:lnTo>
                <a:lnTo>
                  <a:pt x="11607" y="2117"/>
                </a:lnTo>
                <a:lnTo>
                  <a:pt x="11485" y="2214"/>
                </a:lnTo>
                <a:lnTo>
                  <a:pt x="11412" y="2312"/>
                </a:lnTo>
                <a:lnTo>
                  <a:pt x="11363" y="2385"/>
                </a:lnTo>
                <a:lnTo>
                  <a:pt x="11363" y="2409"/>
                </a:lnTo>
                <a:lnTo>
                  <a:pt x="11363" y="2433"/>
                </a:lnTo>
                <a:lnTo>
                  <a:pt x="11436" y="2482"/>
                </a:lnTo>
                <a:lnTo>
                  <a:pt x="11534" y="2482"/>
                </a:lnTo>
                <a:lnTo>
                  <a:pt x="11631" y="2458"/>
                </a:lnTo>
                <a:lnTo>
                  <a:pt x="11728" y="2433"/>
                </a:lnTo>
                <a:lnTo>
                  <a:pt x="11923" y="2312"/>
                </a:lnTo>
                <a:lnTo>
                  <a:pt x="12045" y="2239"/>
                </a:lnTo>
                <a:lnTo>
                  <a:pt x="12410" y="2068"/>
                </a:lnTo>
                <a:lnTo>
                  <a:pt x="12775" y="1922"/>
                </a:lnTo>
                <a:lnTo>
                  <a:pt x="12775" y="2068"/>
                </a:lnTo>
                <a:lnTo>
                  <a:pt x="12799" y="2214"/>
                </a:lnTo>
                <a:lnTo>
                  <a:pt x="12483" y="2287"/>
                </a:lnTo>
                <a:lnTo>
                  <a:pt x="12215" y="2409"/>
                </a:lnTo>
                <a:lnTo>
                  <a:pt x="11947" y="2579"/>
                </a:lnTo>
                <a:lnTo>
                  <a:pt x="11704" y="2774"/>
                </a:lnTo>
                <a:lnTo>
                  <a:pt x="10828" y="2774"/>
                </a:lnTo>
                <a:lnTo>
                  <a:pt x="9952" y="2798"/>
                </a:lnTo>
                <a:lnTo>
                  <a:pt x="8322" y="2823"/>
                </a:lnTo>
                <a:lnTo>
                  <a:pt x="6716" y="2847"/>
                </a:lnTo>
                <a:lnTo>
                  <a:pt x="3358" y="2847"/>
                </a:lnTo>
                <a:lnTo>
                  <a:pt x="1728" y="2871"/>
                </a:lnTo>
                <a:lnTo>
                  <a:pt x="511" y="2871"/>
                </a:lnTo>
                <a:lnTo>
                  <a:pt x="487" y="2750"/>
                </a:lnTo>
                <a:lnTo>
                  <a:pt x="487" y="2579"/>
                </a:lnTo>
                <a:lnTo>
                  <a:pt x="487" y="2433"/>
                </a:lnTo>
                <a:lnTo>
                  <a:pt x="535" y="2287"/>
                </a:lnTo>
                <a:lnTo>
                  <a:pt x="584" y="2141"/>
                </a:lnTo>
                <a:lnTo>
                  <a:pt x="657" y="1995"/>
                </a:lnTo>
                <a:lnTo>
                  <a:pt x="730" y="1874"/>
                </a:lnTo>
                <a:lnTo>
                  <a:pt x="852" y="1801"/>
                </a:lnTo>
                <a:lnTo>
                  <a:pt x="998" y="1703"/>
                </a:lnTo>
                <a:lnTo>
                  <a:pt x="1144" y="1655"/>
                </a:lnTo>
                <a:lnTo>
                  <a:pt x="1314" y="1630"/>
                </a:lnTo>
                <a:lnTo>
                  <a:pt x="1509" y="1606"/>
                </a:lnTo>
                <a:lnTo>
                  <a:pt x="1849" y="1582"/>
                </a:lnTo>
                <a:lnTo>
                  <a:pt x="2190" y="1557"/>
                </a:lnTo>
                <a:lnTo>
                  <a:pt x="3309" y="1533"/>
                </a:lnTo>
                <a:lnTo>
                  <a:pt x="4453" y="1557"/>
                </a:lnTo>
                <a:lnTo>
                  <a:pt x="5572" y="1582"/>
                </a:lnTo>
                <a:lnTo>
                  <a:pt x="6691" y="1606"/>
                </a:lnTo>
                <a:lnTo>
                  <a:pt x="7811" y="1582"/>
                </a:lnTo>
                <a:lnTo>
                  <a:pt x="8906" y="1582"/>
                </a:lnTo>
                <a:lnTo>
                  <a:pt x="11096" y="1533"/>
                </a:lnTo>
                <a:lnTo>
                  <a:pt x="11728" y="1509"/>
                </a:lnTo>
                <a:close/>
                <a:moveTo>
                  <a:pt x="10025" y="5037"/>
                </a:moveTo>
                <a:lnTo>
                  <a:pt x="9976" y="5061"/>
                </a:lnTo>
                <a:lnTo>
                  <a:pt x="9928" y="5086"/>
                </a:lnTo>
                <a:lnTo>
                  <a:pt x="9879" y="5134"/>
                </a:lnTo>
                <a:lnTo>
                  <a:pt x="9806" y="5280"/>
                </a:lnTo>
                <a:lnTo>
                  <a:pt x="9757" y="5451"/>
                </a:lnTo>
                <a:lnTo>
                  <a:pt x="9757" y="5816"/>
                </a:lnTo>
                <a:lnTo>
                  <a:pt x="9733" y="6448"/>
                </a:lnTo>
                <a:lnTo>
                  <a:pt x="9757" y="7081"/>
                </a:lnTo>
                <a:lnTo>
                  <a:pt x="9757" y="7835"/>
                </a:lnTo>
                <a:lnTo>
                  <a:pt x="9757" y="8589"/>
                </a:lnTo>
                <a:lnTo>
                  <a:pt x="9709" y="10098"/>
                </a:lnTo>
                <a:lnTo>
                  <a:pt x="9733" y="10828"/>
                </a:lnTo>
                <a:lnTo>
                  <a:pt x="9733" y="11534"/>
                </a:lnTo>
                <a:lnTo>
                  <a:pt x="9757" y="12239"/>
                </a:lnTo>
                <a:lnTo>
                  <a:pt x="9757" y="12945"/>
                </a:lnTo>
                <a:lnTo>
                  <a:pt x="9709" y="13626"/>
                </a:lnTo>
                <a:lnTo>
                  <a:pt x="9684" y="14308"/>
                </a:lnTo>
                <a:lnTo>
                  <a:pt x="9660" y="14673"/>
                </a:lnTo>
                <a:lnTo>
                  <a:pt x="9684" y="15013"/>
                </a:lnTo>
                <a:lnTo>
                  <a:pt x="9733" y="15743"/>
                </a:lnTo>
                <a:lnTo>
                  <a:pt x="9757" y="15840"/>
                </a:lnTo>
                <a:lnTo>
                  <a:pt x="9830" y="15913"/>
                </a:lnTo>
                <a:lnTo>
                  <a:pt x="9903" y="15962"/>
                </a:lnTo>
                <a:lnTo>
                  <a:pt x="9976" y="15986"/>
                </a:lnTo>
                <a:lnTo>
                  <a:pt x="10074" y="15962"/>
                </a:lnTo>
                <a:lnTo>
                  <a:pt x="10147" y="15913"/>
                </a:lnTo>
                <a:lnTo>
                  <a:pt x="10195" y="15840"/>
                </a:lnTo>
                <a:lnTo>
                  <a:pt x="10220" y="15743"/>
                </a:lnTo>
                <a:lnTo>
                  <a:pt x="10195" y="15111"/>
                </a:lnTo>
                <a:lnTo>
                  <a:pt x="10171" y="14502"/>
                </a:lnTo>
                <a:lnTo>
                  <a:pt x="10171" y="14137"/>
                </a:lnTo>
                <a:lnTo>
                  <a:pt x="10195" y="13797"/>
                </a:lnTo>
                <a:lnTo>
                  <a:pt x="10244" y="13115"/>
                </a:lnTo>
                <a:lnTo>
                  <a:pt x="10268" y="12410"/>
                </a:lnTo>
                <a:lnTo>
                  <a:pt x="10268" y="11704"/>
                </a:lnTo>
                <a:lnTo>
                  <a:pt x="10244" y="10998"/>
                </a:lnTo>
                <a:lnTo>
                  <a:pt x="10220" y="10293"/>
                </a:lnTo>
                <a:lnTo>
                  <a:pt x="10220" y="9587"/>
                </a:lnTo>
                <a:lnTo>
                  <a:pt x="10244" y="8881"/>
                </a:lnTo>
                <a:lnTo>
                  <a:pt x="10268" y="8151"/>
                </a:lnTo>
                <a:lnTo>
                  <a:pt x="10268" y="7446"/>
                </a:lnTo>
                <a:lnTo>
                  <a:pt x="10244" y="6327"/>
                </a:lnTo>
                <a:lnTo>
                  <a:pt x="10220" y="5232"/>
                </a:lnTo>
                <a:lnTo>
                  <a:pt x="10220" y="5159"/>
                </a:lnTo>
                <a:lnTo>
                  <a:pt x="10171" y="5110"/>
                </a:lnTo>
                <a:lnTo>
                  <a:pt x="10147" y="5061"/>
                </a:lnTo>
                <a:lnTo>
                  <a:pt x="10098" y="5061"/>
                </a:lnTo>
                <a:lnTo>
                  <a:pt x="10025" y="5037"/>
                </a:lnTo>
                <a:close/>
                <a:moveTo>
                  <a:pt x="3163" y="5110"/>
                </a:moveTo>
                <a:lnTo>
                  <a:pt x="3090" y="5159"/>
                </a:lnTo>
                <a:lnTo>
                  <a:pt x="3066" y="5207"/>
                </a:lnTo>
                <a:lnTo>
                  <a:pt x="3042" y="5256"/>
                </a:lnTo>
                <a:lnTo>
                  <a:pt x="2993" y="5694"/>
                </a:lnTo>
                <a:lnTo>
                  <a:pt x="2969" y="5937"/>
                </a:lnTo>
                <a:lnTo>
                  <a:pt x="2944" y="6156"/>
                </a:lnTo>
                <a:lnTo>
                  <a:pt x="2944" y="6911"/>
                </a:lnTo>
                <a:lnTo>
                  <a:pt x="2969" y="7665"/>
                </a:lnTo>
                <a:lnTo>
                  <a:pt x="2944" y="9052"/>
                </a:lnTo>
                <a:lnTo>
                  <a:pt x="2944" y="10463"/>
                </a:lnTo>
                <a:lnTo>
                  <a:pt x="2944" y="11777"/>
                </a:lnTo>
                <a:lnTo>
                  <a:pt x="2944" y="13115"/>
                </a:lnTo>
                <a:lnTo>
                  <a:pt x="2993" y="15767"/>
                </a:lnTo>
                <a:lnTo>
                  <a:pt x="2993" y="15889"/>
                </a:lnTo>
                <a:lnTo>
                  <a:pt x="3066" y="15962"/>
                </a:lnTo>
                <a:lnTo>
                  <a:pt x="3139" y="16011"/>
                </a:lnTo>
                <a:lnTo>
                  <a:pt x="3334" y="16011"/>
                </a:lnTo>
                <a:lnTo>
                  <a:pt x="3407" y="15962"/>
                </a:lnTo>
                <a:lnTo>
                  <a:pt x="3455" y="15889"/>
                </a:lnTo>
                <a:lnTo>
                  <a:pt x="3480" y="15767"/>
                </a:lnTo>
                <a:lnTo>
                  <a:pt x="3480" y="14405"/>
                </a:lnTo>
                <a:lnTo>
                  <a:pt x="3455" y="13018"/>
                </a:lnTo>
                <a:lnTo>
                  <a:pt x="3431" y="11655"/>
                </a:lnTo>
                <a:lnTo>
                  <a:pt x="3431" y="10268"/>
                </a:lnTo>
                <a:lnTo>
                  <a:pt x="3431" y="8881"/>
                </a:lnTo>
                <a:lnTo>
                  <a:pt x="3431" y="7470"/>
                </a:lnTo>
                <a:lnTo>
                  <a:pt x="3407" y="5962"/>
                </a:lnTo>
                <a:lnTo>
                  <a:pt x="3407" y="5572"/>
                </a:lnTo>
                <a:lnTo>
                  <a:pt x="3382" y="5378"/>
                </a:lnTo>
                <a:lnTo>
                  <a:pt x="3334" y="5183"/>
                </a:lnTo>
                <a:lnTo>
                  <a:pt x="3309" y="5134"/>
                </a:lnTo>
                <a:lnTo>
                  <a:pt x="3261" y="5110"/>
                </a:lnTo>
                <a:close/>
                <a:moveTo>
                  <a:pt x="6716" y="5037"/>
                </a:moveTo>
                <a:lnTo>
                  <a:pt x="6667" y="5061"/>
                </a:lnTo>
                <a:lnTo>
                  <a:pt x="6643" y="5086"/>
                </a:lnTo>
                <a:lnTo>
                  <a:pt x="6570" y="5159"/>
                </a:lnTo>
                <a:lnTo>
                  <a:pt x="6521" y="5232"/>
                </a:lnTo>
                <a:lnTo>
                  <a:pt x="6472" y="5402"/>
                </a:lnTo>
                <a:lnTo>
                  <a:pt x="6448" y="5572"/>
                </a:lnTo>
                <a:lnTo>
                  <a:pt x="6448" y="5743"/>
                </a:lnTo>
                <a:lnTo>
                  <a:pt x="6424" y="7129"/>
                </a:lnTo>
                <a:lnTo>
                  <a:pt x="6399" y="8711"/>
                </a:lnTo>
                <a:lnTo>
                  <a:pt x="6375" y="10293"/>
                </a:lnTo>
                <a:lnTo>
                  <a:pt x="6351" y="11801"/>
                </a:lnTo>
                <a:lnTo>
                  <a:pt x="6351" y="12556"/>
                </a:lnTo>
                <a:lnTo>
                  <a:pt x="6302" y="13310"/>
                </a:lnTo>
                <a:lnTo>
                  <a:pt x="6229" y="13967"/>
                </a:lnTo>
                <a:lnTo>
                  <a:pt x="6205" y="14600"/>
                </a:lnTo>
                <a:lnTo>
                  <a:pt x="6180" y="14940"/>
                </a:lnTo>
                <a:lnTo>
                  <a:pt x="6205" y="15257"/>
                </a:lnTo>
                <a:lnTo>
                  <a:pt x="6229" y="15573"/>
                </a:lnTo>
                <a:lnTo>
                  <a:pt x="6278" y="15889"/>
                </a:lnTo>
                <a:lnTo>
                  <a:pt x="6326" y="16011"/>
                </a:lnTo>
                <a:lnTo>
                  <a:pt x="6375" y="16059"/>
                </a:lnTo>
                <a:lnTo>
                  <a:pt x="6472" y="16084"/>
                </a:lnTo>
                <a:lnTo>
                  <a:pt x="6570" y="16084"/>
                </a:lnTo>
                <a:lnTo>
                  <a:pt x="6643" y="16035"/>
                </a:lnTo>
                <a:lnTo>
                  <a:pt x="6716" y="15962"/>
                </a:lnTo>
                <a:lnTo>
                  <a:pt x="6764" y="15865"/>
                </a:lnTo>
                <a:lnTo>
                  <a:pt x="6764" y="15767"/>
                </a:lnTo>
                <a:lnTo>
                  <a:pt x="6716" y="15451"/>
                </a:lnTo>
                <a:lnTo>
                  <a:pt x="6691" y="15159"/>
                </a:lnTo>
                <a:lnTo>
                  <a:pt x="6691" y="14843"/>
                </a:lnTo>
                <a:lnTo>
                  <a:pt x="6691" y="14551"/>
                </a:lnTo>
                <a:lnTo>
                  <a:pt x="6740" y="13918"/>
                </a:lnTo>
                <a:lnTo>
                  <a:pt x="6789" y="13310"/>
                </a:lnTo>
                <a:lnTo>
                  <a:pt x="6837" y="12604"/>
                </a:lnTo>
                <a:lnTo>
                  <a:pt x="6862" y="11899"/>
                </a:lnTo>
                <a:lnTo>
                  <a:pt x="6886" y="10487"/>
                </a:lnTo>
                <a:lnTo>
                  <a:pt x="6910" y="7494"/>
                </a:lnTo>
                <a:lnTo>
                  <a:pt x="6935" y="6351"/>
                </a:lnTo>
                <a:lnTo>
                  <a:pt x="6935" y="5767"/>
                </a:lnTo>
                <a:lnTo>
                  <a:pt x="6910" y="5207"/>
                </a:lnTo>
                <a:lnTo>
                  <a:pt x="6862" y="5110"/>
                </a:lnTo>
                <a:lnTo>
                  <a:pt x="6813" y="5061"/>
                </a:lnTo>
                <a:lnTo>
                  <a:pt x="6716" y="5037"/>
                </a:lnTo>
                <a:close/>
                <a:moveTo>
                  <a:pt x="11704" y="3309"/>
                </a:moveTo>
                <a:lnTo>
                  <a:pt x="11655" y="3382"/>
                </a:lnTo>
                <a:lnTo>
                  <a:pt x="11290" y="3699"/>
                </a:lnTo>
                <a:lnTo>
                  <a:pt x="11144" y="3869"/>
                </a:lnTo>
                <a:lnTo>
                  <a:pt x="11096" y="3966"/>
                </a:lnTo>
                <a:lnTo>
                  <a:pt x="11047" y="4064"/>
                </a:lnTo>
                <a:lnTo>
                  <a:pt x="11071" y="4137"/>
                </a:lnTo>
                <a:lnTo>
                  <a:pt x="11120" y="4161"/>
                </a:lnTo>
                <a:lnTo>
                  <a:pt x="11217" y="4161"/>
                </a:lnTo>
                <a:lnTo>
                  <a:pt x="11315" y="4112"/>
                </a:lnTo>
                <a:lnTo>
                  <a:pt x="11485" y="4015"/>
                </a:lnTo>
                <a:lnTo>
                  <a:pt x="11655" y="3893"/>
                </a:lnTo>
                <a:lnTo>
                  <a:pt x="11801" y="3747"/>
                </a:lnTo>
                <a:lnTo>
                  <a:pt x="12020" y="3553"/>
                </a:lnTo>
                <a:lnTo>
                  <a:pt x="12142" y="3455"/>
                </a:lnTo>
                <a:lnTo>
                  <a:pt x="12239" y="3334"/>
                </a:lnTo>
                <a:lnTo>
                  <a:pt x="12264" y="3334"/>
                </a:lnTo>
                <a:lnTo>
                  <a:pt x="12264" y="3382"/>
                </a:lnTo>
                <a:lnTo>
                  <a:pt x="12239" y="3431"/>
                </a:lnTo>
                <a:lnTo>
                  <a:pt x="12239" y="3480"/>
                </a:lnTo>
                <a:lnTo>
                  <a:pt x="12239" y="3553"/>
                </a:lnTo>
                <a:lnTo>
                  <a:pt x="12239" y="3674"/>
                </a:lnTo>
                <a:lnTo>
                  <a:pt x="12239" y="3893"/>
                </a:lnTo>
                <a:lnTo>
                  <a:pt x="12118" y="3966"/>
                </a:lnTo>
                <a:lnTo>
                  <a:pt x="11996" y="4064"/>
                </a:lnTo>
                <a:lnTo>
                  <a:pt x="11777" y="4258"/>
                </a:lnTo>
                <a:lnTo>
                  <a:pt x="11509" y="4526"/>
                </a:lnTo>
                <a:lnTo>
                  <a:pt x="11412" y="4672"/>
                </a:lnTo>
                <a:lnTo>
                  <a:pt x="11363" y="4745"/>
                </a:lnTo>
                <a:lnTo>
                  <a:pt x="11339" y="4818"/>
                </a:lnTo>
                <a:lnTo>
                  <a:pt x="11363" y="4867"/>
                </a:lnTo>
                <a:lnTo>
                  <a:pt x="11388" y="4891"/>
                </a:lnTo>
                <a:lnTo>
                  <a:pt x="11461" y="4891"/>
                </a:lnTo>
                <a:lnTo>
                  <a:pt x="11534" y="4867"/>
                </a:lnTo>
                <a:lnTo>
                  <a:pt x="11680" y="4794"/>
                </a:lnTo>
                <a:lnTo>
                  <a:pt x="11899" y="4575"/>
                </a:lnTo>
                <a:lnTo>
                  <a:pt x="12264" y="4307"/>
                </a:lnTo>
                <a:lnTo>
                  <a:pt x="12264" y="4356"/>
                </a:lnTo>
                <a:lnTo>
                  <a:pt x="12264" y="4648"/>
                </a:lnTo>
                <a:lnTo>
                  <a:pt x="12215" y="4672"/>
                </a:lnTo>
                <a:lnTo>
                  <a:pt x="11826" y="4988"/>
                </a:lnTo>
                <a:lnTo>
                  <a:pt x="11655" y="5134"/>
                </a:lnTo>
                <a:lnTo>
                  <a:pt x="11485" y="5280"/>
                </a:lnTo>
                <a:lnTo>
                  <a:pt x="11339" y="5426"/>
                </a:lnTo>
                <a:lnTo>
                  <a:pt x="11217" y="5597"/>
                </a:lnTo>
                <a:lnTo>
                  <a:pt x="11217" y="5621"/>
                </a:lnTo>
                <a:lnTo>
                  <a:pt x="11217" y="5645"/>
                </a:lnTo>
                <a:lnTo>
                  <a:pt x="11242" y="5670"/>
                </a:lnTo>
                <a:lnTo>
                  <a:pt x="11266" y="5670"/>
                </a:lnTo>
                <a:lnTo>
                  <a:pt x="11728" y="5475"/>
                </a:lnTo>
                <a:lnTo>
                  <a:pt x="11947" y="5353"/>
                </a:lnTo>
                <a:lnTo>
                  <a:pt x="12142" y="5232"/>
                </a:lnTo>
                <a:lnTo>
                  <a:pt x="12264" y="5159"/>
                </a:lnTo>
                <a:lnTo>
                  <a:pt x="12264" y="5451"/>
                </a:lnTo>
                <a:lnTo>
                  <a:pt x="12118" y="5499"/>
                </a:lnTo>
                <a:lnTo>
                  <a:pt x="11972" y="5572"/>
                </a:lnTo>
                <a:lnTo>
                  <a:pt x="11704" y="5767"/>
                </a:lnTo>
                <a:lnTo>
                  <a:pt x="11582" y="5864"/>
                </a:lnTo>
                <a:lnTo>
                  <a:pt x="11436" y="5986"/>
                </a:lnTo>
                <a:lnTo>
                  <a:pt x="11315" y="6108"/>
                </a:lnTo>
                <a:lnTo>
                  <a:pt x="11290" y="6181"/>
                </a:lnTo>
                <a:lnTo>
                  <a:pt x="11266" y="6278"/>
                </a:lnTo>
                <a:lnTo>
                  <a:pt x="11290" y="6302"/>
                </a:lnTo>
                <a:lnTo>
                  <a:pt x="11315" y="6327"/>
                </a:lnTo>
                <a:lnTo>
                  <a:pt x="11412" y="6351"/>
                </a:lnTo>
                <a:lnTo>
                  <a:pt x="11485" y="6327"/>
                </a:lnTo>
                <a:lnTo>
                  <a:pt x="11631" y="6278"/>
                </a:lnTo>
                <a:lnTo>
                  <a:pt x="11899" y="6083"/>
                </a:lnTo>
                <a:lnTo>
                  <a:pt x="12093" y="5962"/>
                </a:lnTo>
                <a:lnTo>
                  <a:pt x="12264" y="5840"/>
                </a:lnTo>
                <a:lnTo>
                  <a:pt x="12264" y="6302"/>
                </a:lnTo>
                <a:lnTo>
                  <a:pt x="12045" y="6400"/>
                </a:lnTo>
                <a:lnTo>
                  <a:pt x="11850" y="6546"/>
                </a:lnTo>
                <a:lnTo>
                  <a:pt x="11509" y="6838"/>
                </a:lnTo>
                <a:lnTo>
                  <a:pt x="11436" y="6911"/>
                </a:lnTo>
                <a:lnTo>
                  <a:pt x="11339" y="7032"/>
                </a:lnTo>
                <a:lnTo>
                  <a:pt x="11290" y="7105"/>
                </a:lnTo>
                <a:lnTo>
                  <a:pt x="11266" y="7178"/>
                </a:lnTo>
                <a:lnTo>
                  <a:pt x="11266" y="7227"/>
                </a:lnTo>
                <a:lnTo>
                  <a:pt x="11315" y="7251"/>
                </a:lnTo>
                <a:lnTo>
                  <a:pt x="11388" y="7275"/>
                </a:lnTo>
                <a:lnTo>
                  <a:pt x="11461" y="7275"/>
                </a:lnTo>
                <a:lnTo>
                  <a:pt x="11607" y="7227"/>
                </a:lnTo>
                <a:lnTo>
                  <a:pt x="11753" y="7154"/>
                </a:lnTo>
                <a:lnTo>
                  <a:pt x="11874" y="7057"/>
                </a:lnTo>
                <a:lnTo>
                  <a:pt x="12239" y="6813"/>
                </a:lnTo>
                <a:lnTo>
                  <a:pt x="12239" y="7275"/>
                </a:lnTo>
                <a:lnTo>
                  <a:pt x="12142" y="7324"/>
                </a:lnTo>
                <a:lnTo>
                  <a:pt x="12069" y="7397"/>
                </a:lnTo>
                <a:lnTo>
                  <a:pt x="11923" y="7543"/>
                </a:lnTo>
                <a:lnTo>
                  <a:pt x="11655" y="7786"/>
                </a:lnTo>
                <a:lnTo>
                  <a:pt x="11363" y="8005"/>
                </a:lnTo>
                <a:lnTo>
                  <a:pt x="11315" y="8054"/>
                </a:lnTo>
                <a:lnTo>
                  <a:pt x="11315" y="8078"/>
                </a:lnTo>
                <a:lnTo>
                  <a:pt x="11315" y="8127"/>
                </a:lnTo>
                <a:lnTo>
                  <a:pt x="11315" y="8176"/>
                </a:lnTo>
                <a:lnTo>
                  <a:pt x="11339" y="8200"/>
                </a:lnTo>
                <a:lnTo>
                  <a:pt x="11388" y="8224"/>
                </a:lnTo>
                <a:lnTo>
                  <a:pt x="11436" y="8249"/>
                </a:lnTo>
                <a:lnTo>
                  <a:pt x="11485" y="8224"/>
                </a:lnTo>
                <a:lnTo>
                  <a:pt x="11631" y="8151"/>
                </a:lnTo>
                <a:lnTo>
                  <a:pt x="11777" y="8054"/>
                </a:lnTo>
                <a:lnTo>
                  <a:pt x="12045" y="7859"/>
                </a:lnTo>
                <a:lnTo>
                  <a:pt x="12239" y="7689"/>
                </a:lnTo>
                <a:lnTo>
                  <a:pt x="12215" y="8224"/>
                </a:lnTo>
                <a:lnTo>
                  <a:pt x="12069" y="8322"/>
                </a:lnTo>
                <a:lnTo>
                  <a:pt x="11947" y="8443"/>
                </a:lnTo>
                <a:lnTo>
                  <a:pt x="11777" y="8565"/>
                </a:lnTo>
                <a:lnTo>
                  <a:pt x="11631" y="8735"/>
                </a:lnTo>
                <a:lnTo>
                  <a:pt x="11509" y="8881"/>
                </a:lnTo>
                <a:lnTo>
                  <a:pt x="11412" y="9076"/>
                </a:lnTo>
                <a:lnTo>
                  <a:pt x="11388" y="9125"/>
                </a:lnTo>
                <a:lnTo>
                  <a:pt x="11412" y="9149"/>
                </a:lnTo>
                <a:lnTo>
                  <a:pt x="11461" y="9173"/>
                </a:lnTo>
                <a:lnTo>
                  <a:pt x="11509" y="9149"/>
                </a:lnTo>
                <a:lnTo>
                  <a:pt x="11801" y="8906"/>
                </a:lnTo>
                <a:lnTo>
                  <a:pt x="12118" y="8662"/>
                </a:lnTo>
                <a:lnTo>
                  <a:pt x="12215" y="8614"/>
                </a:lnTo>
                <a:lnTo>
                  <a:pt x="12215" y="8906"/>
                </a:lnTo>
                <a:lnTo>
                  <a:pt x="12020" y="9052"/>
                </a:lnTo>
                <a:lnTo>
                  <a:pt x="11850" y="9198"/>
                </a:lnTo>
                <a:lnTo>
                  <a:pt x="11680" y="9344"/>
                </a:lnTo>
                <a:lnTo>
                  <a:pt x="11509" y="9490"/>
                </a:lnTo>
                <a:lnTo>
                  <a:pt x="11436" y="9587"/>
                </a:lnTo>
                <a:lnTo>
                  <a:pt x="11363" y="9684"/>
                </a:lnTo>
                <a:lnTo>
                  <a:pt x="11266" y="9903"/>
                </a:lnTo>
                <a:lnTo>
                  <a:pt x="11242" y="9952"/>
                </a:lnTo>
                <a:lnTo>
                  <a:pt x="11266" y="9976"/>
                </a:lnTo>
                <a:lnTo>
                  <a:pt x="11315" y="10001"/>
                </a:lnTo>
                <a:lnTo>
                  <a:pt x="11363" y="9976"/>
                </a:lnTo>
                <a:lnTo>
                  <a:pt x="11534" y="9879"/>
                </a:lnTo>
                <a:lnTo>
                  <a:pt x="11704" y="9757"/>
                </a:lnTo>
                <a:lnTo>
                  <a:pt x="12045" y="9490"/>
                </a:lnTo>
                <a:lnTo>
                  <a:pt x="12191" y="9392"/>
                </a:lnTo>
                <a:lnTo>
                  <a:pt x="12191" y="9611"/>
                </a:lnTo>
                <a:lnTo>
                  <a:pt x="11874" y="9879"/>
                </a:lnTo>
                <a:lnTo>
                  <a:pt x="11582" y="10122"/>
                </a:lnTo>
                <a:lnTo>
                  <a:pt x="11436" y="10268"/>
                </a:lnTo>
                <a:lnTo>
                  <a:pt x="11339" y="10439"/>
                </a:lnTo>
                <a:lnTo>
                  <a:pt x="11315" y="10487"/>
                </a:lnTo>
                <a:lnTo>
                  <a:pt x="11339" y="10512"/>
                </a:lnTo>
                <a:lnTo>
                  <a:pt x="11363" y="10536"/>
                </a:lnTo>
                <a:lnTo>
                  <a:pt x="11412" y="10560"/>
                </a:lnTo>
                <a:lnTo>
                  <a:pt x="11607" y="10487"/>
                </a:lnTo>
                <a:lnTo>
                  <a:pt x="11801" y="10390"/>
                </a:lnTo>
                <a:lnTo>
                  <a:pt x="12142" y="10171"/>
                </a:lnTo>
                <a:lnTo>
                  <a:pt x="12191" y="10147"/>
                </a:lnTo>
                <a:lnTo>
                  <a:pt x="12166" y="10536"/>
                </a:lnTo>
                <a:lnTo>
                  <a:pt x="12020" y="10682"/>
                </a:lnTo>
                <a:lnTo>
                  <a:pt x="11850" y="10852"/>
                </a:lnTo>
                <a:lnTo>
                  <a:pt x="11704" y="10998"/>
                </a:lnTo>
                <a:lnTo>
                  <a:pt x="11412" y="11339"/>
                </a:lnTo>
                <a:lnTo>
                  <a:pt x="11412" y="11388"/>
                </a:lnTo>
                <a:lnTo>
                  <a:pt x="11412" y="11412"/>
                </a:lnTo>
                <a:lnTo>
                  <a:pt x="11436" y="11436"/>
                </a:lnTo>
                <a:lnTo>
                  <a:pt x="11485" y="11436"/>
                </a:lnTo>
                <a:lnTo>
                  <a:pt x="11826" y="11242"/>
                </a:lnTo>
                <a:lnTo>
                  <a:pt x="11972" y="11120"/>
                </a:lnTo>
                <a:lnTo>
                  <a:pt x="12118" y="10998"/>
                </a:lnTo>
                <a:lnTo>
                  <a:pt x="12166" y="10974"/>
                </a:lnTo>
                <a:lnTo>
                  <a:pt x="12166" y="11412"/>
                </a:lnTo>
                <a:lnTo>
                  <a:pt x="11972" y="11607"/>
                </a:lnTo>
                <a:lnTo>
                  <a:pt x="11826" y="11753"/>
                </a:lnTo>
                <a:lnTo>
                  <a:pt x="11704" y="11923"/>
                </a:lnTo>
                <a:lnTo>
                  <a:pt x="11582" y="12093"/>
                </a:lnTo>
                <a:lnTo>
                  <a:pt x="11485" y="12264"/>
                </a:lnTo>
                <a:lnTo>
                  <a:pt x="11485" y="12288"/>
                </a:lnTo>
                <a:lnTo>
                  <a:pt x="11509" y="12312"/>
                </a:lnTo>
                <a:lnTo>
                  <a:pt x="11534" y="12337"/>
                </a:lnTo>
                <a:lnTo>
                  <a:pt x="11558" y="12337"/>
                </a:lnTo>
                <a:lnTo>
                  <a:pt x="11728" y="12239"/>
                </a:lnTo>
                <a:lnTo>
                  <a:pt x="11899" y="12142"/>
                </a:lnTo>
                <a:lnTo>
                  <a:pt x="12191" y="11923"/>
                </a:lnTo>
                <a:lnTo>
                  <a:pt x="12215" y="12142"/>
                </a:lnTo>
                <a:lnTo>
                  <a:pt x="11972" y="12361"/>
                </a:lnTo>
                <a:lnTo>
                  <a:pt x="11655" y="12702"/>
                </a:lnTo>
                <a:lnTo>
                  <a:pt x="11509" y="12872"/>
                </a:lnTo>
                <a:lnTo>
                  <a:pt x="11388" y="13042"/>
                </a:lnTo>
                <a:lnTo>
                  <a:pt x="11363" y="13091"/>
                </a:lnTo>
                <a:lnTo>
                  <a:pt x="11388" y="13115"/>
                </a:lnTo>
                <a:lnTo>
                  <a:pt x="11412" y="13140"/>
                </a:lnTo>
                <a:lnTo>
                  <a:pt x="11436" y="13140"/>
                </a:lnTo>
                <a:lnTo>
                  <a:pt x="11631" y="13091"/>
                </a:lnTo>
                <a:lnTo>
                  <a:pt x="11801" y="12994"/>
                </a:lnTo>
                <a:lnTo>
                  <a:pt x="11972" y="12872"/>
                </a:lnTo>
                <a:lnTo>
                  <a:pt x="12118" y="12726"/>
                </a:lnTo>
                <a:lnTo>
                  <a:pt x="12239" y="12629"/>
                </a:lnTo>
                <a:lnTo>
                  <a:pt x="12239" y="12921"/>
                </a:lnTo>
                <a:lnTo>
                  <a:pt x="12191" y="12969"/>
                </a:lnTo>
                <a:lnTo>
                  <a:pt x="11996" y="13115"/>
                </a:lnTo>
                <a:lnTo>
                  <a:pt x="11801" y="13261"/>
                </a:lnTo>
                <a:lnTo>
                  <a:pt x="11436" y="13529"/>
                </a:lnTo>
                <a:lnTo>
                  <a:pt x="11266" y="13675"/>
                </a:lnTo>
                <a:lnTo>
                  <a:pt x="11120" y="13845"/>
                </a:lnTo>
                <a:lnTo>
                  <a:pt x="11120" y="13870"/>
                </a:lnTo>
                <a:lnTo>
                  <a:pt x="11120" y="13918"/>
                </a:lnTo>
                <a:lnTo>
                  <a:pt x="11193" y="13918"/>
                </a:lnTo>
                <a:lnTo>
                  <a:pt x="11631" y="13748"/>
                </a:lnTo>
                <a:lnTo>
                  <a:pt x="12045" y="13553"/>
                </a:lnTo>
                <a:lnTo>
                  <a:pt x="12288" y="13432"/>
                </a:lnTo>
                <a:lnTo>
                  <a:pt x="12288" y="13797"/>
                </a:lnTo>
                <a:lnTo>
                  <a:pt x="12239" y="13845"/>
                </a:lnTo>
                <a:lnTo>
                  <a:pt x="11923" y="14137"/>
                </a:lnTo>
                <a:lnTo>
                  <a:pt x="11680" y="14356"/>
                </a:lnTo>
                <a:lnTo>
                  <a:pt x="11436" y="14575"/>
                </a:lnTo>
                <a:lnTo>
                  <a:pt x="11436" y="14624"/>
                </a:lnTo>
                <a:lnTo>
                  <a:pt x="11461" y="14673"/>
                </a:lnTo>
                <a:lnTo>
                  <a:pt x="11631" y="14673"/>
                </a:lnTo>
                <a:lnTo>
                  <a:pt x="11801" y="14624"/>
                </a:lnTo>
                <a:lnTo>
                  <a:pt x="11947" y="14551"/>
                </a:lnTo>
                <a:lnTo>
                  <a:pt x="12069" y="14454"/>
                </a:lnTo>
                <a:lnTo>
                  <a:pt x="12312" y="14283"/>
                </a:lnTo>
                <a:lnTo>
                  <a:pt x="12312" y="14502"/>
                </a:lnTo>
                <a:lnTo>
                  <a:pt x="12215" y="14575"/>
                </a:lnTo>
                <a:lnTo>
                  <a:pt x="12118" y="14673"/>
                </a:lnTo>
                <a:lnTo>
                  <a:pt x="11947" y="14843"/>
                </a:lnTo>
                <a:lnTo>
                  <a:pt x="11582" y="15159"/>
                </a:lnTo>
                <a:lnTo>
                  <a:pt x="11217" y="15475"/>
                </a:lnTo>
                <a:lnTo>
                  <a:pt x="11193" y="15500"/>
                </a:lnTo>
                <a:lnTo>
                  <a:pt x="11217" y="15548"/>
                </a:lnTo>
                <a:lnTo>
                  <a:pt x="11266" y="15597"/>
                </a:lnTo>
                <a:lnTo>
                  <a:pt x="11315" y="15597"/>
                </a:lnTo>
                <a:lnTo>
                  <a:pt x="11509" y="15524"/>
                </a:lnTo>
                <a:lnTo>
                  <a:pt x="11704" y="15427"/>
                </a:lnTo>
                <a:lnTo>
                  <a:pt x="11874" y="15305"/>
                </a:lnTo>
                <a:lnTo>
                  <a:pt x="12045" y="15159"/>
                </a:lnTo>
                <a:lnTo>
                  <a:pt x="12312" y="14916"/>
                </a:lnTo>
                <a:lnTo>
                  <a:pt x="12312" y="15451"/>
                </a:lnTo>
                <a:lnTo>
                  <a:pt x="12215" y="15500"/>
                </a:lnTo>
                <a:lnTo>
                  <a:pt x="12118" y="15573"/>
                </a:lnTo>
                <a:lnTo>
                  <a:pt x="11947" y="15719"/>
                </a:lnTo>
                <a:lnTo>
                  <a:pt x="11339" y="16230"/>
                </a:lnTo>
                <a:lnTo>
                  <a:pt x="11315" y="16278"/>
                </a:lnTo>
                <a:lnTo>
                  <a:pt x="11339" y="16327"/>
                </a:lnTo>
                <a:lnTo>
                  <a:pt x="11388" y="16376"/>
                </a:lnTo>
                <a:lnTo>
                  <a:pt x="11436" y="16351"/>
                </a:lnTo>
                <a:lnTo>
                  <a:pt x="11801" y="16132"/>
                </a:lnTo>
                <a:lnTo>
                  <a:pt x="12166" y="15913"/>
                </a:lnTo>
                <a:lnTo>
                  <a:pt x="12312" y="15816"/>
                </a:lnTo>
                <a:lnTo>
                  <a:pt x="12288" y="16084"/>
                </a:lnTo>
                <a:lnTo>
                  <a:pt x="12118" y="16254"/>
                </a:lnTo>
                <a:lnTo>
                  <a:pt x="11923" y="16400"/>
                </a:lnTo>
                <a:lnTo>
                  <a:pt x="11582" y="16595"/>
                </a:lnTo>
                <a:lnTo>
                  <a:pt x="11217" y="16789"/>
                </a:lnTo>
                <a:lnTo>
                  <a:pt x="11193" y="16814"/>
                </a:lnTo>
                <a:lnTo>
                  <a:pt x="11169" y="16838"/>
                </a:lnTo>
                <a:lnTo>
                  <a:pt x="11193" y="16935"/>
                </a:lnTo>
                <a:lnTo>
                  <a:pt x="11242" y="16984"/>
                </a:lnTo>
                <a:lnTo>
                  <a:pt x="11315" y="16984"/>
                </a:lnTo>
                <a:lnTo>
                  <a:pt x="11704" y="16838"/>
                </a:lnTo>
                <a:lnTo>
                  <a:pt x="12093" y="16668"/>
                </a:lnTo>
                <a:lnTo>
                  <a:pt x="12264" y="16546"/>
                </a:lnTo>
                <a:lnTo>
                  <a:pt x="12264" y="16643"/>
                </a:lnTo>
                <a:lnTo>
                  <a:pt x="12093" y="16765"/>
                </a:lnTo>
                <a:lnTo>
                  <a:pt x="11972" y="16887"/>
                </a:lnTo>
                <a:lnTo>
                  <a:pt x="11680" y="17106"/>
                </a:lnTo>
                <a:lnTo>
                  <a:pt x="11582" y="17203"/>
                </a:lnTo>
                <a:lnTo>
                  <a:pt x="11509" y="17252"/>
                </a:lnTo>
                <a:lnTo>
                  <a:pt x="11461" y="17276"/>
                </a:lnTo>
                <a:lnTo>
                  <a:pt x="11412" y="17300"/>
                </a:lnTo>
                <a:lnTo>
                  <a:pt x="11412" y="17325"/>
                </a:lnTo>
                <a:lnTo>
                  <a:pt x="11412" y="17349"/>
                </a:lnTo>
                <a:lnTo>
                  <a:pt x="11436" y="17398"/>
                </a:lnTo>
                <a:lnTo>
                  <a:pt x="11509" y="17398"/>
                </a:lnTo>
                <a:lnTo>
                  <a:pt x="11582" y="17422"/>
                </a:lnTo>
                <a:lnTo>
                  <a:pt x="11728" y="17398"/>
                </a:lnTo>
                <a:lnTo>
                  <a:pt x="11874" y="17325"/>
                </a:lnTo>
                <a:lnTo>
                  <a:pt x="12020" y="17252"/>
                </a:lnTo>
                <a:lnTo>
                  <a:pt x="12191" y="17154"/>
                </a:lnTo>
                <a:lnTo>
                  <a:pt x="12118" y="17398"/>
                </a:lnTo>
                <a:lnTo>
                  <a:pt x="12069" y="17471"/>
                </a:lnTo>
                <a:lnTo>
                  <a:pt x="12020" y="17544"/>
                </a:lnTo>
                <a:lnTo>
                  <a:pt x="11996" y="17544"/>
                </a:lnTo>
                <a:lnTo>
                  <a:pt x="10414" y="17568"/>
                </a:lnTo>
                <a:lnTo>
                  <a:pt x="8857" y="17592"/>
                </a:lnTo>
                <a:lnTo>
                  <a:pt x="7300" y="17617"/>
                </a:lnTo>
                <a:lnTo>
                  <a:pt x="5718" y="17641"/>
                </a:lnTo>
                <a:lnTo>
                  <a:pt x="4064" y="17617"/>
                </a:lnTo>
                <a:lnTo>
                  <a:pt x="2385" y="17592"/>
                </a:lnTo>
                <a:lnTo>
                  <a:pt x="1874" y="17592"/>
                </a:lnTo>
                <a:lnTo>
                  <a:pt x="1630" y="17568"/>
                </a:lnTo>
                <a:lnTo>
                  <a:pt x="1509" y="17519"/>
                </a:lnTo>
                <a:lnTo>
                  <a:pt x="1387" y="17471"/>
                </a:lnTo>
                <a:lnTo>
                  <a:pt x="1314" y="17422"/>
                </a:lnTo>
                <a:lnTo>
                  <a:pt x="1241" y="17373"/>
                </a:lnTo>
                <a:lnTo>
                  <a:pt x="1144" y="17227"/>
                </a:lnTo>
                <a:lnTo>
                  <a:pt x="1095" y="17033"/>
                </a:lnTo>
                <a:lnTo>
                  <a:pt x="1071" y="16838"/>
                </a:lnTo>
                <a:lnTo>
                  <a:pt x="1046" y="16424"/>
                </a:lnTo>
                <a:lnTo>
                  <a:pt x="1046" y="16084"/>
                </a:lnTo>
                <a:lnTo>
                  <a:pt x="1046" y="15257"/>
                </a:lnTo>
                <a:lnTo>
                  <a:pt x="1071" y="14405"/>
                </a:lnTo>
                <a:lnTo>
                  <a:pt x="1119" y="12750"/>
                </a:lnTo>
                <a:lnTo>
                  <a:pt x="1119" y="11874"/>
                </a:lnTo>
                <a:lnTo>
                  <a:pt x="1119" y="10998"/>
                </a:lnTo>
                <a:lnTo>
                  <a:pt x="1095" y="9271"/>
                </a:lnTo>
                <a:lnTo>
                  <a:pt x="1095" y="8443"/>
                </a:lnTo>
                <a:lnTo>
                  <a:pt x="1119" y="7616"/>
                </a:lnTo>
                <a:lnTo>
                  <a:pt x="1119" y="6765"/>
                </a:lnTo>
                <a:lnTo>
                  <a:pt x="1119" y="5937"/>
                </a:lnTo>
                <a:lnTo>
                  <a:pt x="1119" y="5280"/>
                </a:lnTo>
                <a:lnTo>
                  <a:pt x="1071" y="4623"/>
                </a:lnTo>
                <a:lnTo>
                  <a:pt x="1046" y="4039"/>
                </a:lnTo>
                <a:lnTo>
                  <a:pt x="1046" y="3747"/>
                </a:lnTo>
                <a:lnTo>
                  <a:pt x="1095" y="3455"/>
                </a:lnTo>
                <a:lnTo>
                  <a:pt x="1874" y="3455"/>
                </a:lnTo>
                <a:lnTo>
                  <a:pt x="1703" y="3601"/>
                </a:lnTo>
                <a:lnTo>
                  <a:pt x="1533" y="3747"/>
                </a:lnTo>
                <a:lnTo>
                  <a:pt x="1460" y="3845"/>
                </a:lnTo>
                <a:lnTo>
                  <a:pt x="1387" y="3918"/>
                </a:lnTo>
                <a:lnTo>
                  <a:pt x="1338" y="4015"/>
                </a:lnTo>
                <a:lnTo>
                  <a:pt x="1338" y="4112"/>
                </a:lnTo>
                <a:lnTo>
                  <a:pt x="1338" y="4161"/>
                </a:lnTo>
                <a:lnTo>
                  <a:pt x="1387" y="4185"/>
                </a:lnTo>
                <a:lnTo>
                  <a:pt x="1484" y="4161"/>
                </a:lnTo>
                <a:lnTo>
                  <a:pt x="1557" y="4137"/>
                </a:lnTo>
                <a:lnTo>
                  <a:pt x="1728" y="4039"/>
                </a:lnTo>
                <a:lnTo>
                  <a:pt x="2020" y="3796"/>
                </a:lnTo>
                <a:lnTo>
                  <a:pt x="2166" y="3699"/>
                </a:lnTo>
                <a:lnTo>
                  <a:pt x="2336" y="3601"/>
                </a:lnTo>
                <a:lnTo>
                  <a:pt x="2506" y="3504"/>
                </a:lnTo>
                <a:lnTo>
                  <a:pt x="2652" y="3407"/>
                </a:lnTo>
                <a:lnTo>
                  <a:pt x="2847" y="3407"/>
                </a:lnTo>
                <a:lnTo>
                  <a:pt x="2774" y="3455"/>
                </a:lnTo>
                <a:lnTo>
                  <a:pt x="2360" y="3772"/>
                </a:lnTo>
                <a:lnTo>
                  <a:pt x="2141" y="3966"/>
                </a:lnTo>
                <a:lnTo>
                  <a:pt x="1971" y="4161"/>
                </a:lnTo>
                <a:lnTo>
                  <a:pt x="1971" y="4210"/>
                </a:lnTo>
                <a:lnTo>
                  <a:pt x="1995" y="4258"/>
                </a:lnTo>
                <a:lnTo>
                  <a:pt x="2044" y="4307"/>
                </a:lnTo>
                <a:lnTo>
                  <a:pt x="2093" y="4307"/>
                </a:lnTo>
                <a:lnTo>
                  <a:pt x="2214" y="4283"/>
                </a:lnTo>
                <a:lnTo>
                  <a:pt x="2312" y="4234"/>
                </a:lnTo>
                <a:lnTo>
                  <a:pt x="2531" y="4112"/>
                </a:lnTo>
                <a:lnTo>
                  <a:pt x="2920" y="3820"/>
                </a:lnTo>
                <a:lnTo>
                  <a:pt x="3212" y="3626"/>
                </a:lnTo>
                <a:lnTo>
                  <a:pt x="3358" y="3504"/>
                </a:lnTo>
                <a:lnTo>
                  <a:pt x="3504" y="3382"/>
                </a:lnTo>
                <a:lnTo>
                  <a:pt x="3893" y="3382"/>
                </a:lnTo>
                <a:lnTo>
                  <a:pt x="3674" y="3601"/>
                </a:lnTo>
                <a:lnTo>
                  <a:pt x="3480" y="3820"/>
                </a:lnTo>
                <a:lnTo>
                  <a:pt x="3382" y="3918"/>
                </a:lnTo>
                <a:lnTo>
                  <a:pt x="3261" y="4015"/>
                </a:lnTo>
                <a:lnTo>
                  <a:pt x="3115" y="4112"/>
                </a:lnTo>
                <a:lnTo>
                  <a:pt x="3066" y="4185"/>
                </a:lnTo>
                <a:lnTo>
                  <a:pt x="3066" y="4210"/>
                </a:lnTo>
                <a:lnTo>
                  <a:pt x="3066" y="4258"/>
                </a:lnTo>
                <a:lnTo>
                  <a:pt x="3090" y="4307"/>
                </a:lnTo>
                <a:lnTo>
                  <a:pt x="3139" y="4331"/>
                </a:lnTo>
                <a:lnTo>
                  <a:pt x="3236" y="4356"/>
                </a:lnTo>
                <a:lnTo>
                  <a:pt x="3334" y="4331"/>
                </a:lnTo>
                <a:lnTo>
                  <a:pt x="3455" y="4283"/>
                </a:lnTo>
                <a:lnTo>
                  <a:pt x="3674" y="4137"/>
                </a:lnTo>
                <a:lnTo>
                  <a:pt x="3820" y="3991"/>
                </a:lnTo>
                <a:lnTo>
                  <a:pt x="4234" y="3601"/>
                </a:lnTo>
                <a:lnTo>
                  <a:pt x="4331" y="3504"/>
                </a:lnTo>
                <a:lnTo>
                  <a:pt x="4429" y="3382"/>
                </a:lnTo>
                <a:lnTo>
                  <a:pt x="4988" y="3382"/>
                </a:lnTo>
                <a:lnTo>
                  <a:pt x="4794" y="3480"/>
                </a:lnTo>
                <a:lnTo>
                  <a:pt x="4623" y="3626"/>
                </a:lnTo>
                <a:lnTo>
                  <a:pt x="4477" y="3723"/>
                </a:lnTo>
                <a:lnTo>
                  <a:pt x="4331" y="3845"/>
                </a:lnTo>
                <a:lnTo>
                  <a:pt x="4210" y="3991"/>
                </a:lnTo>
                <a:lnTo>
                  <a:pt x="4185" y="4088"/>
                </a:lnTo>
                <a:lnTo>
                  <a:pt x="4137" y="4161"/>
                </a:lnTo>
                <a:lnTo>
                  <a:pt x="4137" y="4210"/>
                </a:lnTo>
                <a:lnTo>
                  <a:pt x="4161" y="4234"/>
                </a:lnTo>
                <a:lnTo>
                  <a:pt x="4185" y="4258"/>
                </a:lnTo>
                <a:lnTo>
                  <a:pt x="4234" y="4283"/>
                </a:lnTo>
                <a:lnTo>
                  <a:pt x="4307" y="4258"/>
                </a:lnTo>
                <a:lnTo>
                  <a:pt x="4380" y="4234"/>
                </a:lnTo>
                <a:lnTo>
                  <a:pt x="4526" y="4137"/>
                </a:lnTo>
                <a:lnTo>
                  <a:pt x="4794" y="3893"/>
                </a:lnTo>
                <a:lnTo>
                  <a:pt x="5110" y="3699"/>
                </a:lnTo>
                <a:lnTo>
                  <a:pt x="5256" y="3577"/>
                </a:lnTo>
                <a:lnTo>
                  <a:pt x="5304" y="3480"/>
                </a:lnTo>
                <a:lnTo>
                  <a:pt x="5353" y="3407"/>
                </a:lnTo>
                <a:lnTo>
                  <a:pt x="5353" y="3382"/>
                </a:lnTo>
                <a:lnTo>
                  <a:pt x="5888" y="3382"/>
                </a:lnTo>
                <a:lnTo>
                  <a:pt x="5645" y="3577"/>
                </a:lnTo>
                <a:lnTo>
                  <a:pt x="5450" y="3772"/>
                </a:lnTo>
                <a:lnTo>
                  <a:pt x="5256" y="3966"/>
                </a:lnTo>
                <a:lnTo>
                  <a:pt x="5110" y="4210"/>
                </a:lnTo>
                <a:lnTo>
                  <a:pt x="4988" y="4453"/>
                </a:lnTo>
                <a:lnTo>
                  <a:pt x="5012" y="4477"/>
                </a:lnTo>
                <a:lnTo>
                  <a:pt x="5037" y="4477"/>
                </a:lnTo>
                <a:lnTo>
                  <a:pt x="5207" y="4331"/>
                </a:lnTo>
                <a:lnTo>
                  <a:pt x="5377" y="4185"/>
                </a:lnTo>
                <a:lnTo>
                  <a:pt x="5694" y="3869"/>
                </a:lnTo>
                <a:lnTo>
                  <a:pt x="5913" y="3699"/>
                </a:lnTo>
                <a:lnTo>
                  <a:pt x="6132" y="3553"/>
                </a:lnTo>
                <a:lnTo>
                  <a:pt x="6302" y="3480"/>
                </a:lnTo>
                <a:lnTo>
                  <a:pt x="6351" y="3455"/>
                </a:lnTo>
                <a:lnTo>
                  <a:pt x="6424" y="3382"/>
                </a:lnTo>
                <a:lnTo>
                  <a:pt x="6910" y="3382"/>
                </a:lnTo>
                <a:lnTo>
                  <a:pt x="6764" y="3504"/>
                </a:lnTo>
                <a:lnTo>
                  <a:pt x="6570" y="3626"/>
                </a:lnTo>
                <a:lnTo>
                  <a:pt x="6351" y="3820"/>
                </a:lnTo>
                <a:lnTo>
                  <a:pt x="6253" y="3918"/>
                </a:lnTo>
                <a:lnTo>
                  <a:pt x="6180" y="4015"/>
                </a:lnTo>
                <a:lnTo>
                  <a:pt x="6107" y="4137"/>
                </a:lnTo>
                <a:lnTo>
                  <a:pt x="6083" y="4234"/>
                </a:lnTo>
                <a:lnTo>
                  <a:pt x="6107" y="4258"/>
                </a:lnTo>
                <a:lnTo>
                  <a:pt x="6132" y="4283"/>
                </a:lnTo>
                <a:lnTo>
                  <a:pt x="6229" y="4307"/>
                </a:lnTo>
                <a:lnTo>
                  <a:pt x="6326" y="4283"/>
                </a:lnTo>
                <a:lnTo>
                  <a:pt x="6424" y="4258"/>
                </a:lnTo>
                <a:lnTo>
                  <a:pt x="6521" y="4185"/>
                </a:lnTo>
                <a:lnTo>
                  <a:pt x="6691" y="4064"/>
                </a:lnTo>
                <a:lnTo>
                  <a:pt x="6837" y="3942"/>
                </a:lnTo>
                <a:lnTo>
                  <a:pt x="7056" y="3772"/>
                </a:lnTo>
                <a:lnTo>
                  <a:pt x="7300" y="3626"/>
                </a:lnTo>
                <a:lnTo>
                  <a:pt x="7519" y="3504"/>
                </a:lnTo>
                <a:lnTo>
                  <a:pt x="7616" y="3455"/>
                </a:lnTo>
                <a:lnTo>
                  <a:pt x="7713" y="3382"/>
                </a:lnTo>
                <a:lnTo>
                  <a:pt x="8103" y="3382"/>
                </a:lnTo>
                <a:lnTo>
                  <a:pt x="7884" y="3626"/>
                </a:lnTo>
                <a:lnTo>
                  <a:pt x="7616" y="3942"/>
                </a:lnTo>
                <a:lnTo>
                  <a:pt x="7470" y="4112"/>
                </a:lnTo>
                <a:lnTo>
                  <a:pt x="7348" y="4283"/>
                </a:lnTo>
                <a:lnTo>
                  <a:pt x="7348" y="4307"/>
                </a:lnTo>
                <a:lnTo>
                  <a:pt x="7373" y="4307"/>
                </a:lnTo>
                <a:lnTo>
                  <a:pt x="7543" y="4234"/>
                </a:lnTo>
                <a:lnTo>
                  <a:pt x="7689" y="4161"/>
                </a:lnTo>
                <a:lnTo>
                  <a:pt x="7835" y="4039"/>
                </a:lnTo>
                <a:lnTo>
                  <a:pt x="7957" y="3918"/>
                </a:lnTo>
                <a:lnTo>
                  <a:pt x="8541" y="3382"/>
                </a:lnTo>
                <a:lnTo>
                  <a:pt x="8760" y="3382"/>
                </a:lnTo>
                <a:lnTo>
                  <a:pt x="8589" y="3577"/>
                </a:lnTo>
                <a:lnTo>
                  <a:pt x="8346" y="3820"/>
                </a:lnTo>
                <a:lnTo>
                  <a:pt x="8200" y="3942"/>
                </a:lnTo>
                <a:lnTo>
                  <a:pt x="8151" y="4015"/>
                </a:lnTo>
                <a:lnTo>
                  <a:pt x="8103" y="4088"/>
                </a:lnTo>
                <a:lnTo>
                  <a:pt x="8103" y="4137"/>
                </a:lnTo>
                <a:lnTo>
                  <a:pt x="8127" y="4185"/>
                </a:lnTo>
                <a:lnTo>
                  <a:pt x="8151" y="4210"/>
                </a:lnTo>
                <a:lnTo>
                  <a:pt x="8200" y="4234"/>
                </a:lnTo>
                <a:lnTo>
                  <a:pt x="8273" y="4258"/>
                </a:lnTo>
                <a:lnTo>
                  <a:pt x="8370" y="4234"/>
                </a:lnTo>
                <a:lnTo>
                  <a:pt x="8468" y="4210"/>
                </a:lnTo>
                <a:lnTo>
                  <a:pt x="8541" y="4137"/>
                </a:lnTo>
                <a:lnTo>
                  <a:pt x="8711" y="4015"/>
                </a:lnTo>
                <a:lnTo>
                  <a:pt x="8833" y="3893"/>
                </a:lnTo>
                <a:lnTo>
                  <a:pt x="9052" y="3626"/>
                </a:lnTo>
                <a:lnTo>
                  <a:pt x="9271" y="3358"/>
                </a:lnTo>
                <a:lnTo>
                  <a:pt x="9903" y="3358"/>
                </a:lnTo>
                <a:lnTo>
                  <a:pt x="9782" y="3480"/>
                </a:lnTo>
                <a:lnTo>
                  <a:pt x="9660" y="3601"/>
                </a:lnTo>
                <a:lnTo>
                  <a:pt x="9538" y="3747"/>
                </a:lnTo>
                <a:lnTo>
                  <a:pt x="9441" y="3918"/>
                </a:lnTo>
                <a:lnTo>
                  <a:pt x="9441" y="3966"/>
                </a:lnTo>
                <a:lnTo>
                  <a:pt x="9465" y="3991"/>
                </a:lnTo>
                <a:lnTo>
                  <a:pt x="9490" y="4015"/>
                </a:lnTo>
                <a:lnTo>
                  <a:pt x="9538" y="3991"/>
                </a:lnTo>
                <a:lnTo>
                  <a:pt x="9684" y="3893"/>
                </a:lnTo>
                <a:lnTo>
                  <a:pt x="9806" y="3796"/>
                </a:lnTo>
                <a:lnTo>
                  <a:pt x="10074" y="3553"/>
                </a:lnTo>
                <a:lnTo>
                  <a:pt x="10220" y="3431"/>
                </a:lnTo>
                <a:lnTo>
                  <a:pt x="10366" y="3334"/>
                </a:lnTo>
                <a:lnTo>
                  <a:pt x="10633" y="3334"/>
                </a:lnTo>
                <a:lnTo>
                  <a:pt x="10560" y="3407"/>
                </a:lnTo>
                <a:lnTo>
                  <a:pt x="10293" y="3699"/>
                </a:lnTo>
                <a:lnTo>
                  <a:pt x="10171" y="3845"/>
                </a:lnTo>
                <a:lnTo>
                  <a:pt x="10074" y="4015"/>
                </a:lnTo>
                <a:lnTo>
                  <a:pt x="10049" y="4064"/>
                </a:lnTo>
                <a:lnTo>
                  <a:pt x="10049" y="4112"/>
                </a:lnTo>
                <a:lnTo>
                  <a:pt x="10098" y="4185"/>
                </a:lnTo>
                <a:lnTo>
                  <a:pt x="10171" y="4234"/>
                </a:lnTo>
                <a:lnTo>
                  <a:pt x="10220" y="4234"/>
                </a:lnTo>
                <a:lnTo>
                  <a:pt x="10268" y="4210"/>
                </a:lnTo>
                <a:lnTo>
                  <a:pt x="10390" y="4112"/>
                </a:lnTo>
                <a:lnTo>
                  <a:pt x="10536" y="3991"/>
                </a:lnTo>
                <a:lnTo>
                  <a:pt x="10755" y="3723"/>
                </a:lnTo>
                <a:lnTo>
                  <a:pt x="10974" y="3504"/>
                </a:lnTo>
                <a:lnTo>
                  <a:pt x="11217" y="3309"/>
                </a:lnTo>
                <a:close/>
                <a:moveTo>
                  <a:pt x="7567" y="0"/>
                </a:moveTo>
                <a:lnTo>
                  <a:pt x="7154" y="24"/>
                </a:lnTo>
                <a:lnTo>
                  <a:pt x="6716" y="73"/>
                </a:lnTo>
                <a:lnTo>
                  <a:pt x="5596" y="73"/>
                </a:lnTo>
                <a:lnTo>
                  <a:pt x="5256" y="146"/>
                </a:lnTo>
                <a:lnTo>
                  <a:pt x="5085" y="170"/>
                </a:lnTo>
                <a:lnTo>
                  <a:pt x="4915" y="243"/>
                </a:lnTo>
                <a:lnTo>
                  <a:pt x="4794" y="316"/>
                </a:lnTo>
                <a:lnTo>
                  <a:pt x="4696" y="389"/>
                </a:lnTo>
                <a:lnTo>
                  <a:pt x="4599" y="487"/>
                </a:lnTo>
                <a:lnTo>
                  <a:pt x="4526" y="584"/>
                </a:lnTo>
                <a:lnTo>
                  <a:pt x="4477" y="706"/>
                </a:lnTo>
                <a:lnTo>
                  <a:pt x="4453" y="827"/>
                </a:lnTo>
                <a:lnTo>
                  <a:pt x="4453" y="949"/>
                </a:lnTo>
                <a:lnTo>
                  <a:pt x="4453" y="1095"/>
                </a:lnTo>
                <a:lnTo>
                  <a:pt x="3699" y="1071"/>
                </a:lnTo>
                <a:lnTo>
                  <a:pt x="2920" y="1071"/>
                </a:lnTo>
                <a:lnTo>
                  <a:pt x="2141" y="1095"/>
                </a:lnTo>
                <a:lnTo>
                  <a:pt x="1387" y="1168"/>
                </a:lnTo>
                <a:lnTo>
                  <a:pt x="1022" y="1265"/>
                </a:lnTo>
                <a:lnTo>
                  <a:pt x="827" y="1314"/>
                </a:lnTo>
                <a:lnTo>
                  <a:pt x="657" y="1387"/>
                </a:lnTo>
                <a:lnTo>
                  <a:pt x="511" y="1484"/>
                </a:lnTo>
                <a:lnTo>
                  <a:pt x="365" y="1606"/>
                </a:lnTo>
                <a:lnTo>
                  <a:pt x="268" y="1752"/>
                </a:lnTo>
                <a:lnTo>
                  <a:pt x="170" y="1922"/>
                </a:lnTo>
                <a:lnTo>
                  <a:pt x="97" y="2141"/>
                </a:lnTo>
                <a:lnTo>
                  <a:pt x="73" y="2409"/>
                </a:lnTo>
                <a:lnTo>
                  <a:pt x="97" y="2677"/>
                </a:lnTo>
                <a:lnTo>
                  <a:pt x="122" y="2823"/>
                </a:lnTo>
                <a:lnTo>
                  <a:pt x="170" y="2920"/>
                </a:lnTo>
                <a:lnTo>
                  <a:pt x="122" y="2920"/>
                </a:lnTo>
                <a:lnTo>
                  <a:pt x="73" y="2944"/>
                </a:lnTo>
                <a:lnTo>
                  <a:pt x="24" y="2993"/>
                </a:lnTo>
                <a:lnTo>
                  <a:pt x="0" y="3042"/>
                </a:lnTo>
                <a:lnTo>
                  <a:pt x="0" y="3115"/>
                </a:lnTo>
                <a:lnTo>
                  <a:pt x="0" y="3163"/>
                </a:lnTo>
                <a:lnTo>
                  <a:pt x="24" y="3212"/>
                </a:lnTo>
                <a:lnTo>
                  <a:pt x="73" y="3261"/>
                </a:lnTo>
                <a:lnTo>
                  <a:pt x="122" y="3285"/>
                </a:lnTo>
                <a:lnTo>
                  <a:pt x="414" y="3358"/>
                </a:lnTo>
                <a:lnTo>
                  <a:pt x="706" y="3407"/>
                </a:lnTo>
                <a:lnTo>
                  <a:pt x="633" y="3674"/>
                </a:lnTo>
                <a:lnTo>
                  <a:pt x="584" y="3918"/>
                </a:lnTo>
                <a:lnTo>
                  <a:pt x="584" y="4210"/>
                </a:lnTo>
                <a:lnTo>
                  <a:pt x="584" y="4477"/>
                </a:lnTo>
                <a:lnTo>
                  <a:pt x="608" y="5037"/>
                </a:lnTo>
                <a:lnTo>
                  <a:pt x="633" y="5572"/>
                </a:lnTo>
                <a:lnTo>
                  <a:pt x="633" y="6497"/>
                </a:lnTo>
                <a:lnTo>
                  <a:pt x="633" y="7421"/>
                </a:lnTo>
                <a:lnTo>
                  <a:pt x="608" y="8346"/>
                </a:lnTo>
                <a:lnTo>
                  <a:pt x="608" y="9271"/>
                </a:lnTo>
                <a:lnTo>
                  <a:pt x="608" y="11096"/>
                </a:lnTo>
                <a:lnTo>
                  <a:pt x="633" y="12020"/>
                </a:lnTo>
                <a:lnTo>
                  <a:pt x="608" y="12921"/>
                </a:lnTo>
                <a:lnTo>
                  <a:pt x="560" y="14867"/>
                </a:lnTo>
                <a:lnTo>
                  <a:pt x="560" y="15840"/>
                </a:lnTo>
                <a:lnTo>
                  <a:pt x="584" y="16814"/>
                </a:lnTo>
                <a:lnTo>
                  <a:pt x="633" y="17057"/>
                </a:lnTo>
                <a:lnTo>
                  <a:pt x="681" y="17276"/>
                </a:lnTo>
                <a:lnTo>
                  <a:pt x="754" y="17471"/>
                </a:lnTo>
                <a:lnTo>
                  <a:pt x="876" y="17641"/>
                </a:lnTo>
                <a:lnTo>
                  <a:pt x="1022" y="17787"/>
                </a:lnTo>
                <a:lnTo>
                  <a:pt x="1192" y="17909"/>
                </a:lnTo>
                <a:lnTo>
                  <a:pt x="1387" y="17982"/>
                </a:lnTo>
                <a:lnTo>
                  <a:pt x="1630" y="18055"/>
                </a:lnTo>
                <a:lnTo>
                  <a:pt x="1971" y="18079"/>
                </a:lnTo>
                <a:lnTo>
                  <a:pt x="2287" y="18103"/>
                </a:lnTo>
                <a:lnTo>
                  <a:pt x="2969" y="18103"/>
                </a:lnTo>
                <a:lnTo>
                  <a:pt x="4842" y="18128"/>
                </a:lnTo>
                <a:lnTo>
                  <a:pt x="8419" y="18128"/>
                </a:lnTo>
                <a:lnTo>
                  <a:pt x="10220" y="18079"/>
                </a:lnTo>
                <a:lnTo>
                  <a:pt x="12069" y="18079"/>
                </a:lnTo>
                <a:lnTo>
                  <a:pt x="12118" y="18055"/>
                </a:lnTo>
                <a:lnTo>
                  <a:pt x="12191" y="17982"/>
                </a:lnTo>
                <a:lnTo>
                  <a:pt x="12337" y="17884"/>
                </a:lnTo>
                <a:lnTo>
                  <a:pt x="12434" y="17763"/>
                </a:lnTo>
                <a:lnTo>
                  <a:pt x="12531" y="17592"/>
                </a:lnTo>
                <a:lnTo>
                  <a:pt x="12604" y="17422"/>
                </a:lnTo>
                <a:lnTo>
                  <a:pt x="12653" y="17227"/>
                </a:lnTo>
                <a:lnTo>
                  <a:pt x="12702" y="17008"/>
                </a:lnTo>
                <a:lnTo>
                  <a:pt x="12775" y="16546"/>
                </a:lnTo>
                <a:lnTo>
                  <a:pt x="12799" y="16084"/>
                </a:lnTo>
                <a:lnTo>
                  <a:pt x="12799" y="15646"/>
                </a:lnTo>
                <a:lnTo>
                  <a:pt x="12799" y="15013"/>
                </a:lnTo>
                <a:lnTo>
                  <a:pt x="12799" y="14308"/>
                </a:lnTo>
                <a:lnTo>
                  <a:pt x="12750" y="13602"/>
                </a:lnTo>
                <a:lnTo>
                  <a:pt x="12677" y="12215"/>
                </a:lnTo>
                <a:lnTo>
                  <a:pt x="12775" y="12069"/>
                </a:lnTo>
                <a:lnTo>
                  <a:pt x="12775" y="11996"/>
                </a:lnTo>
                <a:lnTo>
                  <a:pt x="12775" y="11947"/>
                </a:lnTo>
                <a:lnTo>
                  <a:pt x="12726" y="11899"/>
                </a:lnTo>
                <a:lnTo>
                  <a:pt x="12653" y="11874"/>
                </a:lnTo>
                <a:lnTo>
                  <a:pt x="12653" y="11558"/>
                </a:lnTo>
                <a:lnTo>
                  <a:pt x="12702" y="11436"/>
                </a:lnTo>
                <a:lnTo>
                  <a:pt x="12726" y="11315"/>
                </a:lnTo>
                <a:lnTo>
                  <a:pt x="12702" y="11266"/>
                </a:lnTo>
                <a:lnTo>
                  <a:pt x="12653" y="11217"/>
                </a:lnTo>
                <a:lnTo>
                  <a:pt x="12629" y="11217"/>
                </a:lnTo>
                <a:lnTo>
                  <a:pt x="12629" y="11047"/>
                </a:lnTo>
                <a:lnTo>
                  <a:pt x="12653" y="9733"/>
                </a:lnTo>
                <a:lnTo>
                  <a:pt x="12677" y="9660"/>
                </a:lnTo>
                <a:lnTo>
                  <a:pt x="12702" y="9587"/>
                </a:lnTo>
                <a:lnTo>
                  <a:pt x="12702" y="9538"/>
                </a:lnTo>
                <a:lnTo>
                  <a:pt x="12653" y="9490"/>
                </a:lnTo>
                <a:lnTo>
                  <a:pt x="12726" y="7105"/>
                </a:lnTo>
                <a:lnTo>
                  <a:pt x="12726" y="5913"/>
                </a:lnTo>
                <a:lnTo>
                  <a:pt x="12726" y="4745"/>
                </a:lnTo>
                <a:lnTo>
                  <a:pt x="12750" y="4429"/>
                </a:lnTo>
                <a:lnTo>
                  <a:pt x="12750" y="4015"/>
                </a:lnTo>
                <a:lnTo>
                  <a:pt x="12750" y="3820"/>
                </a:lnTo>
                <a:lnTo>
                  <a:pt x="12726" y="3650"/>
                </a:lnTo>
                <a:lnTo>
                  <a:pt x="12677" y="3480"/>
                </a:lnTo>
                <a:lnTo>
                  <a:pt x="12604" y="3358"/>
                </a:lnTo>
                <a:lnTo>
                  <a:pt x="12920" y="3382"/>
                </a:lnTo>
                <a:lnTo>
                  <a:pt x="12993" y="3382"/>
                </a:lnTo>
                <a:lnTo>
                  <a:pt x="13066" y="3358"/>
                </a:lnTo>
                <a:lnTo>
                  <a:pt x="13115" y="3309"/>
                </a:lnTo>
                <a:lnTo>
                  <a:pt x="13164" y="3261"/>
                </a:lnTo>
                <a:lnTo>
                  <a:pt x="13164" y="3188"/>
                </a:lnTo>
                <a:lnTo>
                  <a:pt x="13164" y="3115"/>
                </a:lnTo>
                <a:lnTo>
                  <a:pt x="13164" y="3042"/>
                </a:lnTo>
                <a:lnTo>
                  <a:pt x="13139" y="2969"/>
                </a:lnTo>
                <a:lnTo>
                  <a:pt x="13188" y="2604"/>
                </a:lnTo>
                <a:lnTo>
                  <a:pt x="13237" y="2239"/>
                </a:lnTo>
                <a:lnTo>
                  <a:pt x="13237" y="2044"/>
                </a:lnTo>
                <a:lnTo>
                  <a:pt x="13212" y="1849"/>
                </a:lnTo>
                <a:lnTo>
                  <a:pt x="13164" y="1679"/>
                </a:lnTo>
                <a:lnTo>
                  <a:pt x="13091" y="1533"/>
                </a:lnTo>
                <a:lnTo>
                  <a:pt x="12969" y="1387"/>
                </a:lnTo>
                <a:lnTo>
                  <a:pt x="12823" y="1265"/>
                </a:lnTo>
                <a:lnTo>
                  <a:pt x="12677" y="1168"/>
                </a:lnTo>
                <a:lnTo>
                  <a:pt x="12507" y="1119"/>
                </a:lnTo>
                <a:lnTo>
                  <a:pt x="12312" y="1071"/>
                </a:lnTo>
                <a:lnTo>
                  <a:pt x="12142" y="1071"/>
                </a:lnTo>
                <a:lnTo>
                  <a:pt x="11753" y="1046"/>
                </a:lnTo>
                <a:lnTo>
                  <a:pt x="10317" y="1071"/>
                </a:lnTo>
                <a:lnTo>
                  <a:pt x="8881" y="1119"/>
                </a:lnTo>
                <a:lnTo>
                  <a:pt x="8881" y="1095"/>
                </a:lnTo>
                <a:lnTo>
                  <a:pt x="8833" y="876"/>
                </a:lnTo>
                <a:lnTo>
                  <a:pt x="8784" y="706"/>
                </a:lnTo>
                <a:lnTo>
                  <a:pt x="8711" y="535"/>
                </a:lnTo>
                <a:lnTo>
                  <a:pt x="8614" y="365"/>
                </a:lnTo>
                <a:lnTo>
                  <a:pt x="8516" y="243"/>
                </a:lnTo>
                <a:lnTo>
                  <a:pt x="8370" y="146"/>
                </a:lnTo>
                <a:lnTo>
                  <a:pt x="8200" y="73"/>
                </a:lnTo>
                <a:lnTo>
                  <a:pt x="7981" y="24"/>
                </a:lnTo>
                <a:lnTo>
                  <a:pt x="77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7"/>
          <p:cNvSpPr/>
          <p:nvPr/>
        </p:nvSpPr>
        <p:spPr>
          <a:xfrm>
            <a:off x="264677" y="3280175"/>
            <a:ext cx="417999" cy="330797"/>
          </a:xfrm>
          <a:custGeom>
            <a:avLst/>
            <a:gdLst/>
            <a:ahLst/>
            <a:cxnLst/>
            <a:rect l="l" t="t" r="r" b="b"/>
            <a:pathLst>
              <a:path w="19126" h="15136" extrusionOk="0">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7"/>
          <p:cNvSpPr/>
          <p:nvPr/>
        </p:nvSpPr>
        <p:spPr>
          <a:xfrm>
            <a:off x="848015" y="3304630"/>
            <a:ext cx="407377" cy="276553"/>
          </a:xfrm>
          <a:custGeom>
            <a:avLst/>
            <a:gdLst/>
            <a:ahLst/>
            <a:cxnLst/>
            <a:rect l="l" t="t" r="r" b="b"/>
            <a:pathLst>
              <a:path w="18640" h="12654" extrusionOk="0">
                <a:moveTo>
                  <a:pt x="11486" y="512"/>
                </a:moveTo>
                <a:lnTo>
                  <a:pt x="14089" y="536"/>
                </a:lnTo>
                <a:lnTo>
                  <a:pt x="16206" y="585"/>
                </a:lnTo>
                <a:lnTo>
                  <a:pt x="17106" y="585"/>
                </a:lnTo>
                <a:lnTo>
                  <a:pt x="17374" y="633"/>
                </a:lnTo>
                <a:lnTo>
                  <a:pt x="17617" y="706"/>
                </a:lnTo>
                <a:lnTo>
                  <a:pt x="17715" y="755"/>
                </a:lnTo>
                <a:lnTo>
                  <a:pt x="17812" y="828"/>
                </a:lnTo>
                <a:lnTo>
                  <a:pt x="17885" y="925"/>
                </a:lnTo>
                <a:lnTo>
                  <a:pt x="17958" y="1047"/>
                </a:lnTo>
                <a:lnTo>
                  <a:pt x="17982" y="1169"/>
                </a:lnTo>
                <a:lnTo>
                  <a:pt x="18007" y="1315"/>
                </a:lnTo>
                <a:lnTo>
                  <a:pt x="17982" y="1607"/>
                </a:lnTo>
                <a:lnTo>
                  <a:pt x="17958" y="1753"/>
                </a:lnTo>
                <a:lnTo>
                  <a:pt x="17958" y="1923"/>
                </a:lnTo>
                <a:lnTo>
                  <a:pt x="17958" y="2264"/>
                </a:lnTo>
                <a:lnTo>
                  <a:pt x="18007" y="2604"/>
                </a:lnTo>
                <a:lnTo>
                  <a:pt x="18031" y="2945"/>
                </a:lnTo>
                <a:lnTo>
                  <a:pt x="18031" y="3115"/>
                </a:lnTo>
                <a:lnTo>
                  <a:pt x="17520" y="3164"/>
                </a:lnTo>
                <a:lnTo>
                  <a:pt x="17009" y="3188"/>
                </a:lnTo>
                <a:lnTo>
                  <a:pt x="15963" y="3212"/>
                </a:lnTo>
                <a:lnTo>
                  <a:pt x="14917" y="3188"/>
                </a:lnTo>
                <a:lnTo>
                  <a:pt x="13870" y="3164"/>
                </a:lnTo>
                <a:lnTo>
                  <a:pt x="12751" y="3139"/>
                </a:lnTo>
                <a:lnTo>
                  <a:pt x="11607" y="3115"/>
                </a:lnTo>
                <a:lnTo>
                  <a:pt x="11023" y="3139"/>
                </a:lnTo>
                <a:lnTo>
                  <a:pt x="10439" y="3188"/>
                </a:lnTo>
                <a:lnTo>
                  <a:pt x="9855" y="3237"/>
                </a:lnTo>
                <a:lnTo>
                  <a:pt x="9271" y="3261"/>
                </a:lnTo>
                <a:lnTo>
                  <a:pt x="8712" y="3261"/>
                </a:lnTo>
                <a:lnTo>
                  <a:pt x="8152" y="3237"/>
                </a:lnTo>
                <a:lnTo>
                  <a:pt x="7057" y="3164"/>
                </a:lnTo>
                <a:lnTo>
                  <a:pt x="5938" y="3091"/>
                </a:lnTo>
                <a:lnTo>
                  <a:pt x="5403" y="3091"/>
                </a:lnTo>
                <a:lnTo>
                  <a:pt x="4843" y="3066"/>
                </a:lnTo>
                <a:lnTo>
                  <a:pt x="3651" y="3091"/>
                </a:lnTo>
                <a:lnTo>
                  <a:pt x="2483" y="3139"/>
                </a:lnTo>
                <a:lnTo>
                  <a:pt x="1412" y="3164"/>
                </a:lnTo>
                <a:lnTo>
                  <a:pt x="950" y="3164"/>
                </a:lnTo>
                <a:lnTo>
                  <a:pt x="731" y="3188"/>
                </a:lnTo>
                <a:lnTo>
                  <a:pt x="487" y="3212"/>
                </a:lnTo>
                <a:lnTo>
                  <a:pt x="487" y="3212"/>
                </a:lnTo>
                <a:lnTo>
                  <a:pt x="512" y="2799"/>
                </a:lnTo>
                <a:lnTo>
                  <a:pt x="560" y="2410"/>
                </a:lnTo>
                <a:lnTo>
                  <a:pt x="633" y="1996"/>
                </a:lnTo>
                <a:lnTo>
                  <a:pt x="731" y="1607"/>
                </a:lnTo>
                <a:lnTo>
                  <a:pt x="828" y="1363"/>
                </a:lnTo>
                <a:lnTo>
                  <a:pt x="925" y="1169"/>
                </a:lnTo>
                <a:lnTo>
                  <a:pt x="1071" y="998"/>
                </a:lnTo>
                <a:lnTo>
                  <a:pt x="1217" y="852"/>
                </a:lnTo>
                <a:lnTo>
                  <a:pt x="1388" y="731"/>
                </a:lnTo>
                <a:lnTo>
                  <a:pt x="1582" y="658"/>
                </a:lnTo>
                <a:lnTo>
                  <a:pt x="1777" y="585"/>
                </a:lnTo>
                <a:lnTo>
                  <a:pt x="1996" y="512"/>
                </a:lnTo>
                <a:lnTo>
                  <a:pt x="2118" y="560"/>
                </a:lnTo>
                <a:lnTo>
                  <a:pt x="2239" y="560"/>
                </a:lnTo>
                <a:lnTo>
                  <a:pt x="2483" y="585"/>
                </a:lnTo>
                <a:lnTo>
                  <a:pt x="2969" y="536"/>
                </a:lnTo>
                <a:lnTo>
                  <a:pt x="4016" y="512"/>
                </a:lnTo>
                <a:lnTo>
                  <a:pt x="5062" y="512"/>
                </a:lnTo>
                <a:lnTo>
                  <a:pt x="6084" y="536"/>
                </a:lnTo>
                <a:lnTo>
                  <a:pt x="7106" y="560"/>
                </a:lnTo>
                <a:lnTo>
                  <a:pt x="8128" y="585"/>
                </a:lnTo>
                <a:lnTo>
                  <a:pt x="8639" y="585"/>
                </a:lnTo>
                <a:lnTo>
                  <a:pt x="9150" y="560"/>
                </a:lnTo>
                <a:lnTo>
                  <a:pt x="10220" y="512"/>
                </a:lnTo>
                <a:close/>
                <a:moveTo>
                  <a:pt x="487" y="3650"/>
                </a:moveTo>
                <a:lnTo>
                  <a:pt x="560" y="3675"/>
                </a:lnTo>
                <a:lnTo>
                  <a:pt x="512" y="3748"/>
                </a:lnTo>
                <a:lnTo>
                  <a:pt x="487" y="3772"/>
                </a:lnTo>
                <a:lnTo>
                  <a:pt x="487" y="3650"/>
                </a:lnTo>
                <a:close/>
                <a:moveTo>
                  <a:pt x="10147" y="3748"/>
                </a:moveTo>
                <a:lnTo>
                  <a:pt x="9782" y="4137"/>
                </a:lnTo>
                <a:lnTo>
                  <a:pt x="9612" y="4356"/>
                </a:lnTo>
                <a:lnTo>
                  <a:pt x="9466" y="4575"/>
                </a:lnTo>
                <a:lnTo>
                  <a:pt x="9344" y="4745"/>
                </a:lnTo>
                <a:lnTo>
                  <a:pt x="9344" y="4745"/>
                </a:lnTo>
                <a:lnTo>
                  <a:pt x="9515" y="4356"/>
                </a:lnTo>
                <a:lnTo>
                  <a:pt x="9685" y="3967"/>
                </a:lnTo>
                <a:lnTo>
                  <a:pt x="9782" y="3796"/>
                </a:lnTo>
                <a:lnTo>
                  <a:pt x="9807" y="3772"/>
                </a:lnTo>
                <a:lnTo>
                  <a:pt x="10147" y="3748"/>
                </a:lnTo>
                <a:close/>
                <a:moveTo>
                  <a:pt x="1509" y="3699"/>
                </a:moveTo>
                <a:lnTo>
                  <a:pt x="1339" y="3845"/>
                </a:lnTo>
                <a:lnTo>
                  <a:pt x="1217" y="3991"/>
                </a:lnTo>
                <a:lnTo>
                  <a:pt x="950" y="4332"/>
                </a:lnTo>
                <a:lnTo>
                  <a:pt x="731" y="4648"/>
                </a:lnTo>
                <a:lnTo>
                  <a:pt x="512" y="4989"/>
                </a:lnTo>
                <a:lnTo>
                  <a:pt x="512" y="4697"/>
                </a:lnTo>
                <a:lnTo>
                  <a:pt x="633" y="4380"/>
                </a:lnTo>
                <a:lnTo>
                  <a:pt x="779" y="4040"/>
                </a:lnTo>
                <a:lnTo>
                  <a:pt x="877" y="3869"/>
                </a:lnTo>
                <a:lnTo>
                  <a:pt x="998" y="3723"/>
                </a:lnTo>
                <a:lnTo>
                  <a:pt x="1509" y="3699"/>
                </a:lnTo>
                <a:close/>
                <a:moveTo>
                  <a:pt x="15452" y="3723"/>
                </a:moveTo>
                <a:lnTo>
                  <a:pt x="15111" y="4186"/>
                </a:lnTo>
                <a:lnTo>
                  <a:pt x="14746" y="4648"/>
                </a:lnTo>
                <a:lnTo>
                  <a:pt x="14454" y="5013"/>
                </a:lnTo>
                <a:lnTo>
                  <a:pt x="14333" y="5208"/>
                </a:lnTo>
                <a:lnTo>
                  <a:pt x="14235" y="5402"/>
                </a:lnTo>
                <a:lnTo>
                  <a:pt x="13846" y="5402"/>
                </a:lnTo>
                <a:lnTo>
                  <a:pt x="13919" y="5305"/>
                </a:lnTo>
                <a:lnTo>
                  <a:pt x="13992" y="5159"/>
                </a:lnTo>
                <a:lnTo>
                  <a:pt x="14089" y="4964"/>
                </a:lnTo>
                <a:lnTo>
                  <a:pt x="14479" y="4356"/>
                </a:lnTo>
                <a:lnTo>
                  <a:pt x="14673" y="4040"/>
                </a:lnTo>
                <a:lnTo>
                  <a:pt x="14722" y="3869"/>
                </a:lnTo>
                <a:lnTo>
                  <a:pt x="14771" y="3723"/>
                </a:lnTo>
                <a:close/>
                <a:moveTo>
                  <a:pt x="14503" y="3699"/>
                </a:moveTo>
                <a:lnTo>
                  <a:pt x="14187" y="4161"/>
                </a:lnTo>
                <a:lnTo>
                  <a:pt x="13919" y="4599"/>
                </a:lnTo>
                <a:lnTo>
                  <a:pt x="13651" y="4989"/>
                </a:lnTo>
                <a:lnTo>
                  <a:pt x="13530" y="5183"/>
                </a:lnTo>
                <a:lnTo>
                  <a:pt x="13505" y="5281"/>
                </a:lnTo>
                <a:lnTo>
                  <a:pt x="13481" y="5402"/>
                </a:lnTo>
                <a:lnTo>
                  <a:pt x="13481" y="5427"/>
                </a:lnTo>
                <a:lnTo>
                  <a:pt x="13019" y="5427"/>
                </a:lnTo>
                <a:lnTo>
                  <a:pt x="13116" y="5183"/>
                </a:lnTo>
                <a:lnTo>
                  <a:pt x="13238" y="4940"/>
                </a:lnTo>
                <a:lnTo>
                  <a:pt x="13432" y="4648"/>
                </a:lnTo>
                <a:lnTo>
                  <a:pt x="13627" y="4332"/>
                </a:lnTo>
                <a:lnTo>
                  <a:pt x="13822" y="4015"/>
                </a:lnTo>
                <a:lnTo>
                  <a:pt x="13968" y="3699"/>
                </a:lnTo>
                <a:close/>
                <a:moveTo>
                  <a:pt x="16255" y="3723"/>
                </a:moveTo>
                <a:lnTo>
                  <a:pt x="15914" y="4210"/>
                </a:lnTo>
                <a:lnTo>
                  <a:pt x="15573" y="4672"/>
                </a:lnTo>
                <a:lnTo>
                  <a:pt x="15282" y="5037"/>
                </a:lnTo>
                <a:lnTo>
                  <a:pt x="15160" y="5208"/>
                </a:lnTo>
                <a:lnTo>
                  <a:pt x="15111" y="5329"/>
                </a:lnTo>
                <a:lnTo>
                  <a:pt x="15087" y="5427"/>
                </a:lnTo>
                <a:lnTo>
                  <a:pt x="14722" y="5427"/>
                </a:lnTo>
                <a:lnTo>
                  <a:pt x="14795" y="5329"/>
                </a:lnTo>
                <a:lnTo>
                  <a:pt x="15257" y="4697"/>
                </a:lnTo>
                <a:lnTo>
                  <a:pt x="15403" y="4478"/>
                </a:lnTo>
                <a:lnTo>
                  <a:pt x="15525" y="4234"/>
                </a:lnTo>
                <a:lnTo>
                  <a:pt x="15622" y="3991"/>
                </a:lnTo>
                <a:lnTo>
                  <a:pt x="15646" y="3845"/>
                </a:lnTo>
                <a:lnTo>
                  <a:pt x="15671" y="3723"/>
                </a:lnTo>
                <a:close/>
                <a:moveTo>
                  <a:pt x="3748" y="3626"/>
                </a:moveTo>
                <a:lnTo>
                  <a:pt x="3602" y="3772"/>
                </a:lnTo>
                <a:lnTo>
                  <a:pt x="3480" y="3967"/>
                </a:lnTo>
                <a:lnTo>
                  <a:pt x="3286" y="4307"/>
                </a:lnTo>
                <a:lnTo>
                  <a:pt x="3091" y="4599"/>
                </a:lnTo>
                <a:lnTo>
                  <a:pt x="2872" y="4867"/>
                </a:lnTo>
                <a:lnTo>
                  <a:pt x="2677" y="5159"/>
                </a:lnTo>
                <a:lnTo>
                  <a:pt x="2580" y="5305"/>
                </a:lnTo>
                <a:lnTo>
                  <a:pt x="2507" y="5451"/>
                </a:lnTo>
                <a:lnTo>
                  <a:pt x="2191" y="5451"/>
                </a:lnTo>
                <a:lnTo>
                  <a:pt x="2312" y="5305"/>
                </a:lnTo>
                <a:lnTo>
                  <a:pt x="2410" y="5135"/>
                </a:lnTo>
                <a:lnTo>
                  <a:pt x="2604" y="4867"/>
                </a:lnTo>
                <a:lnTo>
                  <a:pt x="2799" y="4599"/>
                </a:lnTo>
                <a:lnTo>
                  <a:pt x="2945" y="4307"/>
                </a:lnTo>
                <a:lnTo>
                  <a:pt x="3091" y="4040"/>
                </a:lnTo>
                <a:lnTo>
                  <a:pt x="3213" y="3748"/>
                </a:lnTo>
                <a:lnTo>
                  <a:pt x="3213" y="3699"/>
                </a:lnTo>
                <a:lnTo>
                  <a:pt x="3164" y="3675"/>
                </a:lnTo>
                <a:lnTo>
                  <a:pt x="3115" y="3650"/>
                </a:lnTo>
                <a:lnTo>
                  <a:pt x="3091" y="3699"/>
                </a:lnTo>
                <a:lnTo>
                  <a:pt x="2872" y="3942"/>
                </a:lnTo>
                <a:lnTo>
                  <a:pt x="2653" y="4210"/>
                </a:lnTo>
                <a:lnTo>
                  <a:pt x="2434" y="4453"/>
                </a:lnTo>
                <a:lnTo>
                  <a:pt x="2215" y="4721"/>
                </a:lnTo>
                <a:lnTo>
                  <a:pt x="1947" y="5062"/>
                </a:lnTo>
                <a:lnTo>
                  <a:pt x="1826" y="5232"/>
                </a:lnTo>
                <a:lnTo>
                  <a:pt x="1777" y="5329"/>
                </a:lnTo>
                <a:lnTo>
                  <a:pt x="1753" y="5427"/>
                </a:lnTo>
                <a:lnTo>
                  <a:pt x="1388" y="5427"/>
                </a:lnTo>
                <a:lnTo>
                  <a:pt x="1461" y="5305"/>
                </a:lnTo>
                <a:lnTo>
                  <a:pt x="1534" y="5159"/>
                </a:lnTo>
                <a:lnTo>
                  <a:pt x="1631" y="5013"/>
                </a:lnTo>
                <a:lnTo>
                  <a:pt x="1728" y="4867"/>
                </a:lnTo>
                <a:lnTo>
                  <a:pt x="1972" y="4575"/>
                </a:lnTo>
                <a:lnTo>
                  <a:pt x="2142" y="4356"/>
                </a:lnTo>
                <a:lnTo>
                  <a:pt x="2288" y="4137"/>
                </a:lnTo>
                <a:lnTo>
                  <a:pt x="2410" y="3894"/>
                </a:lnTo>
                <a:lnTo>
                  <a:pt x="2507" y="3650"/>
                </a:lnTo>
                <a:lnTo>
                  <a:pt x="3748" y="3626"/>
                </a:lnTo>
                <a:close/>
                <a:moveTo>
                  <a:pt x="4551" y="3602"/>
                </a:moveTo>
                <a:lnTo>
                  <a:pt x="4356" y="3796"/>
                </a:lnTo>
                <a:lnTo>
                  <a:pt x="4186" y="4015"/>
                </a:lnTo>
                <a:lnTo>
                  <a:pt x="3894" y="4478"/>
                </a:lnTo>
                <a:lnTo>
                  <a:pt x="3699" y="4697"/>
                </a:lnTo>
                <a:lnTo>
                  <a:pt x="3505" y="4940"/>
                </a:lnTo>
                <a:lnTo>
                  <a:pt x="3407" y="5062"/>
                </a:lnTo>
                <a:lnTo>
                  <a:pt x="3334" y="5183"/>
                </a:lnTo>
                <a:lnTo>
                  <a:pt x="3286" y="5329"/>
                </a:lnTo>
                <a:lnTo>
                  <a:pt x="3261" y="5451"/>
                </a:lnTo>
                <a:lnTo>
                  <a:pt x="2921" y="5451"/>
                </a:lnTo>
                <a:lnTo>
                  <a:pt x="3067" y="5281"/>
                </a:lnTo>
                <a:lnTo>
                  <a:pt x="3213" y="5062"/>
                </a:lnTo>
                <a:lnTo>
                  <a:pt x="3432" y="4672"/>
                </a:lnTo>
                <a:lnTo>
                  <a:pt x="3724" y="4161"/>
                </a:lnTo>
                <a:lnTo>
                  <a:pt x="4016" y="3602"/>
                </a:lnTo>
                <a:close/>
                <a:moveTo>
                  <a:pt x="13140" y="3675"/>
                </a:moveTo>
                <a:lnTo>
                  <a:pt x="13724" y="3699"/>
                </a:lnTo>
                <a:lnTo>
                  <a:pt x="13505" y="3894"/>
                </a:lnTo>
                <a:lnTo>
                  <a:pt x="13335" y="4137"/>
                </a:lnTo>
                <a:lnTo>
                  <a:pt x="12994" y="4624"/>
                </a:lnTo>
                <a:lnTo>
                  <a:pt x="12751" y="5013"/>
                </a:lnTo>
                <a:lnTo>
                  <a:pt x="12605" y="5232"/>
                </a:lnTo>
                <a:lnTo>
                  <a:pt x="12483" y="5451"/>
                </a:lnTo>
                <a:lnTo>
                  <a:pt x="12313" y="5451"/>
                </a:lnTo>
                <a:lnTo>
                  <a:pt x="12459" y="5256"/>
                </a:lnTo>
                <a:lnTo>
                  <a:pt x="12556" y="5037"/>
                </a:lnTo>
                <a:lnTo>
                  <a:pt x="12775" y="4624"/>
                </a:lnTo>
                <a:lnTo>
                  <a:pt x="12873" y="4405"/>
                </a:lnTo>
                <a:lnTo>
                  <a:pt x="12946" y="4161"/>
                </a:lnTo>
                <a:lnTo>
                  <a:pt x="13043" y="3918"/>
                </a:lnTo>
                <a:lnTo>
                  <a:pt x="13140" y="3675"/>
                </a:lnTo>
                <a:close/>
                <a:moveTo>
                  <a:pt x="16912" y="3723"/>
                </a:moveTo>
                <a:lnTo>
                  <a:pt x="16547" y="4283"/>
                </a:lnTo>
                <a:lnTo>
                  <a:pt x="16328" y="4575"/>
                </a:lnTo>
                <a:lnTo>
                  <a:pt x="16109" y="4818"/>
                </a:lnTo>
                <a:lnTo>
                  <a:pt x="15841" y="5086"/>
                </a:lnTo>
                <a:lnTo>
                  <a:pt x="15695" y="5281"/>
                </a:lnTo>
                <a:lnTo>
                  <a:pt x="15573" y="5451"/>
                </a:lnTo>
                <a:lnTo>
                  <a:pt x="15501" y="5451"/>
                </a:lnTo>
                <a:lnTo>
                  <a:pt x="15695" y="5135"/>
                </a:lnTo>
                <a:lnTo>
                  <a:pt x="15914" y="4843"/>
                </a:lnTo>
                <a:lnTo>
                  <a:pt x="16084" y="4575"/>
                </a:lnTo>
                <a:lnTo>
                  <a:pt x="16230" y="4307"/>
                </a:lnTo>
                <a:lnTo>
                  <a:pt x="16474" y="3723"/>
                </a:lnTo>
                <a:close/>
                <a:moveTo>
                  <a:pt x="12921" y="3650"/>
                </a:moveTo>
                <a:lnTo>
                  <a:pt x="12800" y="3821"/>
                </a:lnTo>
                <a:lnTo>
                  <a:pt x="12702" y="3991"/>
                </a:lnTo>
                <a:lnTo>
                  <a:pt x="12532" y="4332"/>
                </a:lnTo>
                <a:lnTo>
                  <a:pt x="12362" y="4599"/>
                </a:lnTo>
                <a:lnTo>
                  <a:pt x="12167" y="4891"/>
                </a:lnTo>
                <a:lnTo>
                  <a:pt x="11997" y="5159"/>
                </a:lnTo>
                <a:lnTo>
                  <a:pt x="11948" y="5305"/>
                </a:lnTo>
                <a:lnTo>
                  <a:pt x="11899" y="5451"/>
                </a:lnTo>
                <a:lnTo>
                  <a:pt x="11583" y="5475"/>
                </a:lnTo>
                <a:lnTo>
                  <a:pt x="11583" y="5475"/>
                </a:lnTo>
                <a:lnTo>
                  <a:pt x="11729" y="5232"/>
                </a:lnTo>
                <a:lnTo>
                  <a:pt x="11826" y="4964"/>
                </a:lnTo>
                <a:lnTo>
                  <a:pt x="12045" y="4453"/>
                </a:lnTo>
                <a:lnTo>
                  <a:pt x="12216" y="4064"/>
                </a:lnTo>
                <a:lnTo>
                  <a:pt x="12289" y="3869"/>
                </a:lnTo>
                <a:lnTo>
                  <a:pt x="12337" y="3650"/>
                </a:lnTo>
                <a:close/>
                <a:moveTo>
                  <a:pt x="4746" y="3602"/>
                </a:moveTo>
                <a:lnTo>
                  <a:pt x="5792" y="3626"/>
                </a:lnTo>
                <a:lnTo>
                  <a:pt x="6814" y="3675"/>
                </a:lnTo>
                <a:lnTo>
                  <a:pt x="6571" y="3845"/>
                </a:lnTo>
                <a:lnTo>
                  <a:pt x="6352" y="4064"/>
                </a:lnTo>
                <a:lnTo>
                  <a:pt x="6157" y="4283"/>
                </a:lnTo>
                <a:lnTo>
                  <a:pt x="5987" y="4526"/>
                </a:lnTo>
                <a:lnTo>
                  <a:pt x="5573" y="5135"/>
                </a:lnTo>
                <a:lnTo>
                  <a:pt x="5427" y="5305"/>
                </a:lnTo>
                <a:lnTo>
                  <a:pt x="5403" y="5402"/>
                </a:lnTo>
                <a:lnTo>
                  <a:pt x="5378" y="5500"/>
                </a:lnTo>
                <a:lnTo>
                  <a:pt x="5013" y="5500"/>
                </a:lnTo>
                <a:lnTo>
                  <a:pt x="5232" y="5232"/>
                </a:lnTo>
                <a:lnTo>
                  <a:pt x="5427" y="4940"/>
                </a:lnTo>
                <a:lnTo>
                  <a:pt x="6206" y="3748"/>
                </a:lnTo>
                <a:lnTo>
                  <a:pt x="6230" y="3699"/>
                </a:lnTo>
                <a:lnTo>
                  <a:pt x="6206" y="3675"/>
                </a:lnTo>
                <a:lnTo>
                  <a:pt x="6108" y="3675"/>
                </a:lnTo>
                <a:lnTo>
                  <a:pt x="5865" y="3894"/>
                </a:lnTo>
                <a:lnTo>
                  <a:pt x="5646" y="4113"/>
                </a:lnTo>
                <a:lnTo>
                  <a:pt x="5427" y="4356"/>
                </a:lnTo>
                <a:lnTo>
                  <a:pt x="5208" y="4599"/>
                </a:lnTo>
                <a:lnTo>
                  <a:pt x="4892" y="5013"/>
                </a:lnTo>
                <a:lnTo>
                  <a:pt x="4770" y="5256"/>
                </a:lnTo>
                <a:lnTo>
                  <a:pt x="4648" y="5500"/>
                </a:lnTo>
                <a:lnTo>
                  <a:pt x="4429" y="5475"/>
                </a:lnTo>
                <a:lnTo>
                  <a:pt x="4746" y="5037"/>
                </a:lnTo>
                <a:lnTo>
                  <a:pt x="4989" y="4745"/>
                </a:lnTo>
                <a:lnTo>
                  <a:pt x="5208" y="4405"/>
                </a:lnTo>
                <a:lnTo>
                  <a:pt x="5403" y="4088"/>
                </a:lnTo>
                <a:lnTo>
                  <a:pt x="5476" y="3894"/>
                </a:lnTo>
                <a:lnTo>
                  <a:pt x="5549" y="3723"/>
                </a:lnTo>
                <a:lnTo>
                  <a:pt x="5549" y="3675"/>
                </a:lnTo>
                <a:lnTo>
                  <a:pt x="5500" y="3650"/>
                </a:lnTo>
                <a:lnTo>
                  <a:pt x="5476" y="3626"/>
                </a:lnTo>
                <a:lnTo>
                  <a:pt x="5427" y="3650"/>
                </a:lnTo>
                <a:lnTo>
                  <a:pt x="5159" y="3918"/>
                </a:lnTo>
                <a:lnTo>
                  <a:pt x="4916" y="4210"/>
                </a:lnTo>
                <a:lnTo>
                  <a:pt x="4429" y="4794"/>
                </a:lnTo>
                <a:lnTo>
                  <a:pt x="4162" y="5110"/>
                </a:lnTo>
                <a:lnTo>
                  <a:pt x="4016" y="5281"/>
                </a:lnTo>
                <a:lnTo>
                  <a:pt x="3894" y="5475"/>
                </a:lnTo>
                <a:lnTo>
                  <a:pt x="3529" y="5451"/>
                </a:lnTo>
                <a:lnTo>
                  <a:pt x="3821" y="5086"/>
                </a:lnTo>
                <a:lnTo>
                  <a:pt x="4064" y="4721"/>
                </a:lnTo>
                <a:lnTo>
                  <a:pt x="4405" y="4161"/>
                </a:lnTo>
                <a:lnTo>
                  <a:pt x="4575" y="3869"/>
                </a:lnTo>
                <a:lnTo>
                  <a:pt x="4746" y="3602"/>
                </a:lnTo>
                <a:close/>
                <a:moveTo>
                  <a:pt x="11997" y="3650"/>
                </a:moveTo>
                <a:lnTo>
                  <a:pt x="11875" y="3869"/>
                </a:lnTo>
                <a:lnTo>
                  <a:pt x="11778" y="4088"/>
                </a:lnTo>
                <a:lnTo>
                  <a:pt x="11559" y="4551"/>
                </a:lnTo>
                <a:lnTo>
                  <a:pt x="11315" y="4989"/>
                </a:lnTo>
                <a:lnTo>
                  <a:pt x="11218" y="5232"/>
                </a:lnTo>
                <a:lnTo>
                  <a:pt x="11194" y="5378"/>
                </a:lnTo>
                <a:lnTo>
                  <a:pt x="11169" y="5500"/>
                </a:lnTo>
                <a:lnTo>
                  <a:pt x="10756" y="5500"/>
                </a:lnTo>
                <a:lnTo>
                  <a:pt x="10950" y="5256"/>
                </a:lnTo>
                <a:lnTo>
                  <a:pt x="11121" y="4989"/>
                </a:lnTo>
                <a:lnTo>
                  <a:pt x="11291" y="4672"/>
                </a:lnTo>
                <a:lnTo>
                  <a:pt x="11437" y="4332"/>
                </a:lnTo>
                <a:lnTo>
                  <a:pt x="11705" y="3650"/>
                </a:lnTo>
                <a:close/>
                <a:moveTo>
                  <a:pt x="17593" y="3699"/>
                </a:moveTo>
                <a:lnTo>
                  <a:pt x="17471" y="3894"/>
                </a:lnTo>
                <a:lnTo>
                  <a:pt x="17325" y="4088"/>
                </a:lnTo>
                <a:lnTo>
                  <a:pt x="17082" y="4502"/>
                </a:lnTo>
                <a:lnTo>
                  <a:pt x="16887" y="4745"/>
                </a:lnTo>
                <a:lnTo>
                  <a:pt x="16668" y="4989"/>
                </a:lnTo>
                <a:lnTo>
                  <a:pt x="16474" y="5232"/>
                </a:lnTo>
                <a:lnTo>
                  <a:pt x="16376" y="5378"/>
                </a:lnTo>
                <a:lnTo>
                  <a:pt x="16303" y="5500"/>
                </a:lnTo>
                <a:lnTo>
                  <a:pt x="16133" y="5475"/>
                </a:lnTo>
                <a:lnTo>
                  <a:pt x="16620" y="4867"/>
                </a:lnTo>
                <a:lnTo>
                  <a:pt x="16790" y="4599"/>
                </a:lnTo>
                <a:lnTo>
                  <a:pt x="16936" y="4307"/>
                </a:lnTo>
                <a:lnTo>
                  <a:pt x="17033" y="4015"/>
                </a:lnTo>
                <a:lnTo>
                  <a:pt x="17131" y="3723"/>
                </a:lnTo>
                <a:lnTo>
                  <a:pt x="17593" y="3699"/>
                </a:lnTo>
                <a:close/>
                <a:moveTo>
                  <a:pt x="2337" y="3650"/>
                </a:moveTo>
                <a:lnTo>
                  <a:pt x="1947" y="4064"/>
                </a:lnTo>
                <a:lnTo>
                  <a:pt x="1558" y="4478"/>
                </a:lnTo>
                <a:lnTo>
                  <a:pt x="1363" y="4697"/>
                </a:lnTo>
                <a:lnTo>
                  <a:pt x="1193" y="4940"/>
                </a:lnTo>
                <a:lnTo>
                  <a:pt x="1096" y="5062"/>
                </a:lnTo>
                <a:lnTo>
                  <a:pt x="1047" y="5183"/>
                </a:lnTo>
                <a:lnTo>
                  <a:pt x="1023" y="5329"/>
                </a:lnTo>
                <a:lnTo>
                  <a:pt x="1023" y="5451"/>
                </a:lnTo>
                <a:lnTo>
                  <a:pt x="804" y="5475"/>
                </a:lnTo>
                <a:lnTo>
                  <a:pt x="609" y="5524"/>
                </a:lnTo>
                <a:lnTo>
                  <a:pt x="609" y="5524"/>
                </a:lnTo>
                <a:lnTo>
                  <a:pt x="682" y="5451"/>
                </a:lnTo>
                <a:lnTo>
                  <a:pt x="755" y="5354"/>
                </a:lnTo>
                <a:lnTo>
                  <a:pt x="901" y="5135"/>
                </a:lnTo>
                <a:lnTo>
                  <a:pt x="1023" y="4891"/>
                </a:lnTo>
                <a:lnTo>
                  <a:pt x="1120" y="4697"/>
                </a:lnTo>
                <a:lnTo>
                  <a:pt x="1485" y="4186"/>
                </a:lnTo>
                <a:lnTo>
                  <a:pt x="1874" y="3675"/>
                </a:lnTo>
                <a:lnTo>
                  <a:pt x="2288" y="3650"/>
                </a:lnTo>
                <a:close/>
                <a:moveTo>
                  <a:pt x="11510" y="3650"/>
                </a:moveTo>
                <a:lnTo>
                  <a:pt x="11291" y="3967"/>
                </a:lnTo>
                <a:lnTo>
                  <a:pt x="11096" y="4283"/>
                </a:lnTo>
                <a:lnTo>
                  <a:pt x="10902" y="4599"/>
                </a:lnTo>
                <a:lnTo>
                  <a:pt x="10707" y="4891"/>
                </a:lnTo>
                <a:lnTo>
                  <a:pt x="10464" y="5208"/>
                </a:lnTo>
                <a:lnTo>
                  <a:pt x="10366" y="5354"/>
                </a:lnTo>
                <a:lnTo>
                  <a:pt x="10269" y="5524"/>
                </a:lnTo>
                <a:lnTo>
                  <a:pt x="10001" y="5524"/>
                </a:lnTo>
                <a:lnTo>
                  <a:pt x="10269" y="5208"/>
                </a:lnTo>
                <a:lnTo>
                  <a:pt x="10488" y="4891"/>
                </a:lnTo>
                <a:lnTo>
                  <a:pt x="10683" y="4599"/>
                </a:lnTo>
                <a:lnTo>
                  <a:pt x="10853" y="4307"/>
                </a:lnTo>
                <a:lnTo>
                  <a:pt x="11023" y="3991"/>
                </a:lnTo>
                <a:lnTo>
                  <a:pt x="11145" y="3675"/>
                </a:lnTo>
                <a:lnTo>
                  <a:pt x="11437" y="3650"/>
                </a:lnTo>
                <a:close/>
                <a:moveTo>
                  <a:pt x="6936" y="3699"/>
                </a:moveTo>
                <a:lnTo>
                  <a:pt x="7325" y="3723"/>
                </a:lnTo>
                <a:lnTo>
                  <a:pt x="7057" y="4015"/>
                </a:lnTo>
                <a:lnTo>
                  <a:pt x="6814" y="4356"/>
                </a:lnTo>
                <a:lnTo>
                  <a:pt x="6619" y="4599"/>
                </a:lnTo>
                <a:lnTo>
                  <a:pt x="6400" y="4867"/>
                </a:lnTo>
                <a:lnTo>
                  <a:pt x="6327" y="5013"/>
                </a:lnTo>
                <a:lnTo>
                  <a:pt x="6254" y="5159"/>
                </a:lnTo>
                <a:lnTo>
                  <a:pt x="6206" y="5329"/>
                </a:lnTo>
                <a:lnTo>
                  <a:pt x="6206" y="5475"/>
                </a:lnTo>
                <a:lnTo>
                  <a:pt x="6206" y="5500"/>
                </a:lnTo>
                <a:lnTo>
                  <a:pt x="6230" y="5548"/>
                </a:lnTo>
                <a:lnTo>
                  <a:pt x="5768" y="5524"/>
                </a:lnTo>
                <a:lnTo>
                  <a:pt x="5889" y="5378"/>
                </a:lnTo>
                <a:lnTo>
                  <a:pt x="5987" y="5208"/>
                </a:lnTo>
                <a:lnTo>
                  <a:pt x="6157" y="4916"/>
                </a:lnTo>
                <a:lnTo>
                  <a:pt x="6546" y="4332"/>
                </a:lnTo>
                <a:lnTo>
                  <a:pt x="6936" y="3723"/>
                </a:lnTo>
                <a:lnTo>
                  <a:pt x="6936" y="3699"/>
                </a:lnTo>
                <a:close/>
                <a:moveTo>
                  <a:pt x="7568" y="3723"/>
                </a:moveTo>
                <a:lnTo>
                  <a:pt x="8103" y="3748"/>
                </a:lnTo>
                <a:lnTo>
                  <a:pt x="7933" y="3991"/>
                </a:lnTo>
                <a:lnTo>
                  <a:pt x="7763" y="4234"/>
                </a:lnTo>
                <a:lnTo>
                  <a:pt x="7592" y="4478"/>
                </a:lnTo>
                <a:lnTo>
                  <a:pt x="7422" y="4721"/>
                </a:lnTo>
                <a:lnTo>
                  <a:pt x="7057" y="5110"/>
                </a:lnTo>
                <a:lnTo>
                  <a:pt x="6887" y="5329"/>
                </a:lnTo>
                <a:lnTo>
                  <a:pt x="6838" y="5427"/>
                </a:lnTo>
                <a:lnTo>
                  <a:pt x="6814" y="5548"/>
                </a:lnTo>
                <a:lnTo>
                  <a:pt x="6327" y="5548"/>
                </a:lnTo>
                <a:lnTo>
                  <a:pt x="6449" y="5451"/>
                </a:lnTo>
                <a:lnTo>
                  <a:pt x="6546" y="5354"/>
                </a:lnTo>
                <a:lnTo>
                  <a:pt x="6717" y="5110"/>
                </a:lnTo>
                <a:lnTo>
                  <a:pt x="7009" y="4624"/>
                </a:lnTo>
                <a:lnTo>
                  <a:pt x="7325" y="4186"/>
                </a:lnTo>
                <a:lnTo>
                  <a:pt x="7447" y="3967"/>
                </a:lnTo>
                <a:lnTo>
                  <a:pt x="7568" y="3723"/>
                </a:lnTo>
                <a:close/>
                <a:moveTo>
                  <a:pt x="10902" y="3675"/>
                </a:moveTo>
                <a:lnTo>
                  <a:pt x="10172" y="4721"/>
                </a:lnTo>
                <a:lnTo>
                  <a:pt x="10026" y="4916"/>
                </a:lnTo>
                <a:lnTo>
                  <a:pt x="9855" y="5110"/>
                </a:lnTo>
                <a:lnTo>
                  <a:pt x="9709" y="5329"/>
                </a:lnTo>
                <a:lnTo>
                  <a:pt x="9661" y="5427"/>
                </a:lnTo>
                <a:lnTo>
                  <a:pt x="9612" y="5548"/>
                </a:lnTo>
                <a:lnTo>
                  <a:pt x="9320" y="5548"/>
                </a:lnTo>
                <a:lnTo>
                  <a:pt x="9515" y="5208"/>
                </a:lnTo>
                <a:lnTo>
                  <a:pt x="9661" y="4867"/>
                </a:lnTo>
                <a:lnTo>
                  <a:pt x="10026" y="4307"/>
                </a:lnTo>
                <a:lnTo>
                  <a:pt x="10391" y="3723"/>
                </a:lnTo>
                <a:lnTo>
                  <a:pt x="10902" y="3675"/>
                </a:lnTo>
                <a:close/>
                <a:moveTo>
                  <a:pt x="9150" y="5062"/>
                </a:moveTo>
                <a:lnTo>
                  <a:pt x="9004" y="5305"/>
                </a:lnTo>
                <a:lnTo>
                  <a:pt x="8979" y="5427"/>
                </a:lnTo>
                <a:lnTo>
                  <a:pt x="8931" y="5548"/>
                </a:lnTo>
                <a:lnTo>
                  <a:pt x="8736" y="5573"/>
                </a:lnTo>
                <a:lnTo>
                  <a:pt x="8736" y="5573"/>
                </a:lnTo>
                <a:lnTo>
                  <a:pt x="8955" y="5281"/>
                </a:lnTo>
                <a:lnTo>
                  <a:pt x="9150" y="5062"/>
                </a:lnTo>
                <a:close/>
                <a:moveTo>
                  <a:pt x="8785" y="3772"/>
                </a:moveTo>
                <a:lnTo>
                  <a:pt x="8663" y="3918"/>
                </a:lnTo>
                <a:lnTo>
                  <a:pt x="8541" y="4064"/>
                </a:lnTo>
                <a:lnTo>
                  <a:pt x="8322" y="4380"/>
                </a:lnTo>
                <a:lnTo>
                  <a:pt x="8103" y="4672"/>
                </a:lnTo>
                <a:lnTo>
                  <a:pt x="7884" y="4940"/>
                </a:lnTo>
                <a:lnTo>
                  <a:pt x="7690" y="5256"/>
                </a:lnTo>
                <a:lnTo>
                  <a:pt x="7617" y="5402"/>
                </a:lnTo>
                <a:lnTo>
                  <a:pt x="7544" y="5573"/>
                </a:lnTo>
                <a:lnTo>
                  <a:pt x="7228" y="5573"/>
                </a:lnTo>
                <a:lnTo>
                  <a:pt x="7374" y="5402"/>
                </a:lnTo>
                <a:lnTo>
                  <a:pt x="7495" y="5256"/>
                </a:lnTo>
                <a:lnTo>
                  <a:pt x="7714" y="4940"/>
                </a:lnTo>
                <a:lnTo>
                  <a:pt x="7909" y="4672"/>
                </a:lnTo>
                <a:lnTo>
                  <a:pt x="8079" y="4380"/>
                </a:lnTo>
                <a:lnTo>
                  <a:pt x="8225" y="4088"/>
                </a:lnTo>
                <a:lnTo>
                  <a:pt x="8347" y="3772"/>
                </a:lnTo>
                <a:close/>
                <a:moveTo>
                  <a:pt x="9515" y="3772"/>
                </a:moveTo>
                <a:lnTo>
                  <a:pt x="9490" y="3821"/>
                </a:lnTo>
                <a:lnTo>
                  <a:pt x="9393" y="3918"/>
                </a:lnTo>
                <a:lnTo>
                  <a:pt x="9320" y="4040"/>
                </a:lnTo>
                <a:lnTo>
                  <a:pt x="9150" y="4332"/>
                </a:lnTo>
                <a:lnTo>
                  <a:pt x="9028" y="4624"/>
                </a:lnTo>
                <a:lnTo>
                  <a:pt x="8833" y="4843"/>
                </a:lnTo>
                <a:lnTo>
                  <a:pt x="8614" y="5086"/>
                </a:lnTo>
                <a:lnTo>
                  <a:pt x="8541" y="5183"/>
                </a:lnTo>
                <a:lnTo>
                  <a:pt x="8444" y="5305"/>
                </a:lnTo>
                <a:lnTo>
                  <a:pt x="8395" y="5427"/>
                </a:lnTo>
                <a:lnTo>
                  <a:pt x="8347" y="5573"/>
                </a:lnTo>
                <a:lnTo>
                  <a:pt x="7884" y="5573"/>
                </a:lnTo>
                <a:lnTo>
                  <a:pt x="8055" y="5378"/>
                </a:lnTo>
                <a:lnTo>
                  <a:pt x="8201" y="5183"/>
                </a:lnTo>
                <a:lnTo>
                  <a:pt x="8444" y="4794"/>
                </a:lnTo>
                <a:lnTo>
                  <a:pt x="8614" y="4551"/>
                </a:lnTo>
                <a:lnTo>
                  <a:pt x="8760" y="4307"/>
                </a:lnTo>
                <a:lnTo>
                  <a:pt x="9028" y="3796"/>
                </a:lnTo>
                <a:lnTo>
                  <a:pt x="9271" y="3796"/>
                </a:lnTo>
                <a:lnTo>
                  <a:pt x="9515" y="3772"/>
                </a:lnTo>
                <a:close/>
                <a:moveTo>
                  <a:pt x="18031" y="3650"/>
                </a:moveTo>
                <a:lnTo>
                  <a:pt x="18031" y="4015"/>
                </a:lnTo>
                <a:lnTo>
                  <a:pt x="17934" y="4186"/>
                </a:lnTo>
                <a:lnTo>
                  <a:pt x="17836" y="4380"/>
                </a:lnTo>
                <a:lnTo>
                  <a:pt x="17642" y="4745"/>
                </a:lnTo>
                <a:lnTo>
                  <a:pt x="17350" y="5159"/>
                </a:lnTo>
                <a:lnTo>
                  <a:pt x="17228" y="5354"/>
                </a:lnTo>
                <a:lnTo>
                  <a:pt x="17131" y="5573"/>
                </a:lnTo>
                <a:lnTo>
                  <a:pt x="16766" y="5548"/>
                </a:lnTo>
                <a:lnTo>
                  <a:pt x="16912" y="5378"/>
                </a:lnTo>
                <a:lnTo>
                  <a:pt x="17058" y="5183"/>
                </a:lnTo>
                <a:lnTo>
                  <a:pt x="17325" y="4818"/>
                </a:lnTo>
                <a:lnTo>
                  <a:pt x="17471" y="4551"/>
                </a:lnTo>
                <a:lnTo>
                  <a:pt x="17569" y="4259"/>
                </a:lnTo>
                <a:lnTo>
                  <a:pt x="17739" y="3699"/>
                </a:lnTo>
                <a:lnTo>
                  <a:pt x="18031" y="3650"/>
                </a:lnTo>
                <a:close/>
                <a:moveTo>
                  <a:pt x="18007" y="4818"/>
                </a:moveTo>
                <a:lnTo>
                  <a:pt x="18007" y="5597"/>
                </a:lnTo>
                <a:lnTo>
                  <a:pt x="17544" y="5597"/>
                </a:lnTo>
                <a:lnTo>
                  <a:pt x="17642" y="5378"/>
                </a:lnTo>
                <a:lnTo>
                  <a:pt x="17812" y="5110"/>
                </a:lnTo>
                <a:lnTo>
                  <a:pt x="18007" y="4818"/>
                </a:lnTo>
                <a:close/>
                <a:moveTo>
                  <a:pt x="560" y="5913"/>
                </a:moveTo>
                <a:lnTo>
                  <a:pt x="537" y="5960"/>
                </a:lnTo>
                <a:lnTo>
                  <a:pt x="537" y="5960"/>
                </a:lnTo>
                <a:lnTo>
                  <a:pt x="536" y="5938"/>
                </a:lnTo>
                <a:lnTo>
                  <a:pt x="560" y="5913"/>
                </a:lnTo>
                <a:close/>
                <a:moveTo>
                  <a:pt x="4673" y="6692"/>
                </a:moveTo>
                <a:lnTo>
                  <a:pt x="4600" y="6716"/>
                </a:lnTo>
                <a:lnTo>
                  <a:pt x="4527" y="6765"/>
                </a:lnTo>
                <a:lnTo>
                  <a:pt x="4405" y="6838"/>
                </a:lnTo>
                <a:lnTo>
                  <a:pt x="4283" y="6911"/>
                </a:lnTo>
                <a:lnTo>
                  <a:pt x="4089" y="6984"/>
                </a:lnTo>
                <a:lnTo>
                  <a:pt x="4016" y="7008"/>
                </a:lnTo>
                <a:lnTo>
                  <a:pt x="4016" y="6935"/>
                </a:lnTo>
                <a:lnTo>
                  <a:pt x="3991" y="6862"/>
                </a:lnTo>
                <a:lnTo>
                  <a:pt x="3967" y="6789"/>
                </a:lnTo>
                <a:lnTo>
                  <a:pt x="3918" y="6741"/>
                </a:lnTo>
                <a:lnTo>
                  <a:pt x="3870" y="6716"/>
                </a:lnTo>
                <a:lnTo>
                  <a:pt x="3797" y="6716"/>
                </a:lnTo>
                <a:lnTo>
                  <a:pt x="3724" y="6741"/>
                </a:lnTo>
                <a:lnTo>
                  <a:pt x="3675" y="6789"/>
                </a:lnTo>
                <a:lnTo>
                  <a:pt x="3578" y="6887"/>
                </a:lnTo>
                <a:lnTo>
                  <a:pt x="3456" y="6984"/>
                </a:lnTo>
                <a:lnTo>
                  <a:pt x="3213" y="7130"/>
                </a:lnTo>
                <a:lnTo>
                  <a:pt x="3042" y="7227"/>
                </a:lnTo>
                <a:lnTo>
                  <a:pt x="2848" y="7252"/>
                </a:lnTo>
                <a:lnTo>
                  <a:pt x="2799" y="7252"/>
                </a:lnTo>
                <a:lnTo>
                  <a:pt x="2799" y="7227"/>
                </a:lnTo>
                <a:lnTo>
                  <a:pt x="2799" y="7106"/>
                </a:lnTo>
                <a:lnTo>
                  <a:pt x="2848" y="6984"/>
                </a:lnTo>
                <a:lnTo>
                  <a:pt x="2896" y="6887"/>
                </a:lnTo>
                <a:lnTo>
                  <a:pt x="2896" y="6838"/>
                </a:lnTo>
                <a:lnTo>
                  <a:pt x="2872" y="6789"/>
                </a:lnTo>
                <a:lnTo>
                  <a:pt x="2823" y="6741"/>
                </a:lnTo>
                <a:lnTo>
                  <a:pt x="2775" y="6741"/>
                </a:lnTo>
                <a:lnTo>
                  <a:pt x="2702" y="6765"/>
                </a:lnTo>
                <a:lnTo>
                  <a:pt x="2629" y="6789"/>
                </a:lnTo>
                <a:lnTo>
                  <a:pt x="2531" y="6887"/>
                </a:lnTo>
                <a:lnTo>
                  <a:pt x="2458" y="7008"/>
                </a:lnTo>
                <a:lnTo>
                  <a:pt x="2434" y="7130"/>
                </a:lnTo>
                <a:lnTo>
                  <a:pt x="2434" y="7276"/>
                </a:lnTo>
                <a:lnTo>
                  <a:pt x="2483" y="7422"/>
                </a:lnTo>
                <a:lnTo>
                  <a:pt x="2556" y="7519"/>
                </a:lnTo>
                <a:lnTo>
                  <a:pt x="2677" y="7617"/>
                </a:lnTo>
                <a:lnTo>
                  <a:pt x="2799" y="7641"/>
                </a:lnTo>
                <a:lnTo>
                  <a:pt x="2921" y="7665"/>
                </a:lnTo>
                <a:lnTo>
                  <a:pt x="3042" y="7641"/>
                </a:lnTo>
                <a:lnTo>
                  <a:pt x="3188" y="7617"/>
                </a:lnTo>
                <a:lnTo>
                  <a:pt x="3432" y="7495"/>
                </a:lnTo>
                <a:lnTo>
                  <a:pt x="3675" y="7349"/>
                </a:lnTo>
                <a:lnTo>
                  <a:pt x="3748" y="7373"/>
                </a:lnTo>
                <a:lnTo>
                  <a:pt x="3845" y="7398"/>
                </a:lnTo>
                <a:lnTo>
                  <a:pt x="4040" y="7398"/>
                </a:lnTo>
                <a:lnTo>
                  <a:pt x="4259" y="7349"/>
                </a:lnTo>
                <a:lnTo>
                  <a:pt x="4478" y="7276"/>
                </a:lnTo>
                <a:lnTo>
                  <a:pt x="4551" y="7373"/>
                </a:lnTo>
                <a:lnTo>
                  <a:pt x="4673" y="7446"/>
                </a:lnTo>
                <a:lnTo>
                  <a:pt x="4819" y="7495"/>
                </a:lnTo>
                <a:lnTo>
                  <a:pt x="4989" y="7519"/>
                </a:lnTo>
                <a:lnTo>
                  <a:pt x="5159" y="7519"/>
                </a:lnTo>
                <a:lnTo>
                  <a:pt x="5354" y="7495"/>
                </a:lnTo>
                <a:lnTo>
                  <a:pt x="5524" y="7446"/>
                </a:lnTo>
                <a:lnTo>
                  <a:pt x="5695" y="7373"/>
                </a:lnTo>
                <a:lnTo>
                  <a:pt x="5792" y="7446"/>
                </a:lnTo>
                <a:lnTo>
                  <a:pt x="5914" y="7495"/>
                </a:lnTo>
                <a:lnTo>
                  <a:pt x="6060" y="7519"/>
                </a:lnTo>
                <a:lnTo>
                  <a:pt x="6230" y="7519"/>
                </a:lnTo>
                <a:lnTo>
                  <a:pt x="6400" y="7495"/>
                </a:lnTo>
                <a:lnTo>
                  <a:pt x="6571" y="7422"/>
                </a:lnTo>
                <a:lnTo>
                  <a:pt x="6741" y="7373"/>
                </a:lnTo>
                <a:lnTo>
                  <a:pt x="6911" y="7276"/>
                </a:lnTo>
                <a:lnTo>
                  <a:pt x="7009" y="7373"/>
                </a:lnTo>
                <a:lnTo>
                  <a:pt x="7106" y="7422"/>
                </a:lnTo>
                <a:lnTo>
                  <a:pt x="7252" y="7446"/>
                </a:lnTo>
                <a:lnTo>
                  <a:pt x="7544" y="7446"/>
                </a:lnTo>
                <a:lnTo>
                  <a:pt x="7690" y="7398"/>
                </a:lnTo>
                <a:lnTo>
                  <a:pt x="7982" y="7300"/>
                </a:lnTo>
                <a:lnTo>
                  <a:pt x="8055" y="7398"/>
                </a:lnTo>
                <a:lnTo>
                  <a:pt x="8152" y="7471"/>
                </a:lnTo>
                <a:lnTo>
                  <a:pt x="8249" y="7519"/>
                </a:lnTo>
                <a:lnTo>
                  <a:pt x="8347" y="7544"/>
                </a:lnTo>
                <a:lnTo>
                  <a:pt x="8468" y="7519"/>
                </a:lnTo>
                <a:lnTo>
                  <a:pt x="8566" y="7471"/>
                </a:lnTo>
                <a:lnTo>
                  <a:pt x="8687" y="7422"/>
                </a:lnTo>
                <a:lnTo>
                  <a:pt x="8785" y="7325"/>
                </a:lnTo>
                <a:lnTo>
                  <a:pt x="8906" y="7373"/>
                </a:lnTo>
                <a:lnTo>
                  <a:pt x="9077" y="7422"/>
                </a:lnTo>
                <a:lnTo>
                  <a:pt x="9223" y="7446"/>
                </a:lnTo>
                <a:lnTo>
                  <a:pt x="9369" y="7471"/>
                </a:lnTo>
                <a:lnTo>
                  <a:pt x="9539" y="7446"/>
                </a:lnTo>
                <a:lnTo>
                  <a:pt x="9685" y="7422"/>
                </a:lnTo>
                <a:lnTo>
                  <a:pt x="9807" y="7373"/>
                </a:lnTo>
                <a:lnTo>
                  <a:pt x="9928" y="7276"/>
                </a:lnTo>
                <a:lnTo>
                  <a:pt x="9977" y="7227"/>
                </a:lnTo>
                <a:lnTo>
                  <a:pt x="9977" y="7154"/>
                </a:lnTo>
                <a:lnTo>
                  <a:pt x="9928" y="7081"/>
                </a:lnTo>
                <a:lnTo>
                  <a:pt x="9880" y="7033"/>
                </a:lnTo>
                <a:lnTo>
                  <a:pt x="9734" y="7008"/>
                </a:lnTo>
                <a:lnTo>
                  <a:pt x="9101" y="7008"/>
                </a:lnTo>
                <a:lnTo>
                  <a:pt x="8979" y="6960"/>
                </a:lnTo>
                <a:lnTo>
                  <a:pt x="8858" y="6887"/>
                </a:lnTo>
                <a:lnTo>
                  <a:pt x="8785" y="6838"/>
                </a:lnTo>
                <a:lnTo>
                  <a:pt x="8687" y="6814"/>
                </a:lnTo>
                <a:lnTo>
                  <a:pt x="8590" y="6862"/>
                </a:lnTo>
                <a:lnTo>
                  <a:pt x="8541" y="6935"/>
                </a:lnTo>
                <a:lnTo>
                  <a:pt x="8493" y="7008"/>
                </a:lnTo>
                <a:lnTo>
                  <a:pt x="8468" y="7033"/>
                </a:lnTo>
                <a:lnTo>
                  <a:pt x="8395" y="7033"/>
                </a:lnTo>
                <a:lnTo>
                  <a:pt x="8322" y="6984"/>
                </a:lnTo>
                <a:lnTo>
                  <a:pt x="8274" y="6887"/>
                </a:lnTo>
                <a:lnTo>
                  <a:pt x="8201" y="6789"/>
                </a:lnTo>
                <a:lnTo>
                  <a:pt x="8152" y="6765"/>
                </a:lnTo>
                <a:lnTo>
                  <a:pt x="8055" y="6765"/>
                </a:lnTo>
                <a:lnTo>
                  <a:pt x="8006" y="6789"/>
                </a:lnTo>
                <a:lnTo>
                  <a:pt x="7836" y="6887"/>
                </a:lnTo>
                <a:lnTo>
                  <a:pt x="7568" y="7008"/>
                </a:lnTo>
                <a:lnTo>
                  <a:pt x="7447" y="7033"/>
                </a:lnTo>
                <a:lnTo>
                  <a:pt x="7349" y="7033"/>
                </a:lnTo>
                <a:lnTo>
                  <a:pt x="7301" y="7008"/>
                </a:lnTo>
                <a:lnTo>
                  <a:pt x="7276" y="6984"/>
                </a:lnTo>
                <a:lnTo>
                  <a:pt x="7252" y="6960"/>
                </a:lnTo>
                <a:lnTo>
                  <a:pt x="7252" y="6911"/>
                </a:lnTo>
                <a:lnTo>
                  <a:pt x="7228" y="6838"/>
                </a:lnTo>
                <a:lnTo>
                  <a:pt x="7203" y="6765"/>
                </a:lnTo>
                <a:lnTo>
                  <a:pt x="7155" y="6741"/>
                </a:lnTo>
                <a:lnTo>
                  <a:pt x="7106" y="6716"/>
                </a:lnTo>
                <a:lnTo>
                  <a:pt x="6960" y="6716"/>
                </a:lnTo>
                <a:lnTo>
                  <a:pt x="6887" y="6741"/>
                </a:lnTo>
                <a:lnTo>
                  <a:pt x="6838" y="6814"/>
                </a:lnTo>
                <a:lnTo>
                  <a:pt x="6790" y="6862"/>
                </a:lnTo>
                <a:lnTo>
                  <a:pt x="6668" y="6935"/>
                </a:lnTo>
                <a:lnTo>
                  <a:pt x="6522" y="7008"/>
                </a:lnTo>
                <a:lnTo>
                  <a:pt x="6376" y="7057"/>
                </a:lnTo>
                <a:lnTo>
                  <a:pt x="6254" y="7106"/>
                </a:lnTo>
                <a:lnTo>
                  <a:pt x="6133" y="7106"/>
                </a:lnTo>
                <a:lnTo>
                  <a:pt x="6108" y="7081"/>
                </a:lnTo>
                <a:lnTo>
                  <a:pt x="6084" y="7057"/>
                </a:lnTo>
                <a:lnTo>
                  <a:pt x="6060" y="7033"/>
                </a:lnTo>
                <a:lnTo>
                  <a:pt x="6084" y="6960"/>
                </a:lnTo>
                <a:lnTo>
                  <a:pt x="6084" y="6887"/>
                </a:lnTo>
                <a:lnTo>
                  <a:pt x="6060" y="6814"/>
                </a:lnTo>
                <a:lnTo>
                  <a:pt x="6011" y="6741"/>
                </a:lnTo>
                <a:lnTo>
                  <a:pt x="5938" y="6716"/>
                </a:lnTo>
                <a:lnTo>
                  <a:pt x="5865" y="6692"/>
                </a:lnTo>
                <a:lnTo>
                  <a:pt x="5792" y="6692"/>
                </a:lnTo>
                <a:lnTo>
                  <a:pt x="5719" y="6741"/>
                </a:lnTo>
                <a:lnTo>
                  <a:pt x="5670" y="6789"/>
                </a:lnTo>
                <a:lnTo>
                  <a:pt x="5597" y="6911"/>
                </a:lnTo>
                <a:lnTo>
                  <a:pt x="5500" y="6984"/>
                </a:lnTo>
                <a:lnTo>
                  <a:pt x="5403" y="7057"/>
                </a:lnTo>
                <a:lnTo>
                  <a:pt x="5281" y="7106"/>
                </a:lnTo>
                <a:lnTo>
                  <a:pt x="5038" y="7106"/>
                </a:lnTo>
                <a:lnTo>
                  <a:pt x="4892" y="7081"/>
                </a:lnTo>
                <a:lnTo>
                  <a:pt x="4867" y="7057"/>
                </a:lnTo>
                <a:lnTo>
                  <a:pt x="4867" y="7008"/>
                </a:lnTo>
                <a:lnTo>
                  <a:pt x="4892" y="6935"/>
                </a:lnTo>
                <a:lnTo>
                  <a:pt x="4867" y="6862"/>
                </a:lnTo>
                <a:lnTo>
                  <a:pt x="4843" y="6789"/>
                </a:lnTo>
                <a:lnTo>
                  <a:pt x="4794" y="6741"/>
                </a:lnTo>
                <a:lnTo>
                  <a:pt x="4746" y="6716"/>
                </a:lnTo>
                <a:lnTo>
                  <a:pt x="4673" y="6692"/>
                </a:lnTo>
                <a:close/>
                <a:moveTo>
                  <a:pt x="14649" y="7690"/>
                </a:moveTo>
                <a:lnTo>
                  <a:pt x="14941" y="7714"/>
                </a:lnTo>
                <a:lnTo>
                  <a:pt x="15233" y="7763"/>
                </a:lnTo>
                <a:lnTo>
                  <a:pt x="15501" y="7860"/>
                </a:lnTo>
                <a:lnTo>
                  <a:pt x="15598" y="7909"/>
                </a:lnTo>
                <a:lnTo>
                  <a:pt x="15695" y="8006"/>
                </a:lnTo>
                <a:lnTo>
                  <a:pt x="15768" y="8103"/>
                </a:lnTo>
                <a:lnTo>
                  <a:pt x="15817" y="8225"/>
                </a:lnTo>
                <a:lnTo>
                  <a:pt x="15865" y="8347"/>
                </a:lnTo>
                <a:lnTo>
                  <a:pt x="15865" y="8468"/>
                </a:lnTo>
                <a:lnTo>
                  <a:pt x="15841" y="8590"/>
                </a:lnTo>
                <a:lnTo>
                  <a:pt x="15792" y="8712"/>
                </a:lnTo>
                <a:lnTo>
                  <a:pt x="15719" y="8785"/>
                </a:lnTo>
                <a:lnTo>
                  <a:pt x="15622" y="8858"/>
                </a:lnTo>
                <a:lnTo>
                  <a:pt x="15428" y="8955"/>
                </a:lnTo>
                <a:lnTo>
                  <a:pt x="15209" y="9004"/>
                </a:lnTo>
                <a:lnTo>
                  <a:pt x="14990" y="9052"/>
                </a:lnTo>
                <a:lnTo>
                  <a:pt x="14600" y="9077"/>
                </a:lnTo>
                <a:lnTo>
                  <a:pt x="14406" y="9077"/>
                </a:lnTo>
                <a:lnTo>
                  <a:pt x="14211" y="9028"/>
                </a:lnTo>
                <a:lnTo>
                  <a:pt x="14041" y="8979"/>
                </a:lnTo>
                <a:lnTo>
                  <a:pt x="13870" y="8882"/>
                </a:lnTo>
                <a:lnTo>
                  <a:pt x="13822" y="8809"/>
                </a:lnTo>
                <a:lnTo>
                  <a:pt x="13773" y="8736"/>
                </a:lnTo>
                <a:lnTo>
                  <a:pt x="13724" y="8639"/>
                </a:lnTo>
                <a:lnTo>
                  <a:pt x="13700" y="8541"/>
                </a:lnTo>
                <a:lnTo>
                  <a:pt x="13651" y="8347"/>
                </a:lnTo>
                <a:lnTo>
                  <a:pt x="13651" y="8128"/>
                </a:lnTo>
                <a:lnTo>
                  <a:pt x="13676" y="8006"/>
                </a:lnTo>
                <a:lnTo>
                  <a:pt x="13700" y="7909"/>
                </a:lnTo>
                <a:lnTo>
                  <a:pt x="13749" y="7811"/>
                </a:lnTo>
                <a:lnTo>
                  <a:pt x="13822" y="7738"/>
                </a:lnTo>
                <a:lnTo>
                  <a:pt x="13870" y="7714"/>
                </a:lnTo>
                <a:lnTo>
                  <a:pt x="14381" y="7714"/>
                </a:lnTo>
                <a:lnTo>
                  <a:pt x="14649" y="7690"/>
                </a:lnTo>
                <a:close/>
                <a:moveTo>
                  <a:pt x="5451" y="8493"/>
                </a:moveTo>
                <a:lnTo>
                  <a:pt x="5403" y="8517"/>
                </a:lnTo>
                <a:lnTo>
                  <a:pt x="5354" y="8541"/>
                </a:lnTo>
                <a:lnTo>
                  <a:pt x="5232" y="8663"/>
                </a:lnTo>
                <a:lnTo>
                  <a:pt x="5062" y="8785"/>
                </a:lnTo>
                <a:lnTo>
                  <a:pt x="4965" y="8833"/>
                </a:lnTo>
                <a:lnTo>
                  <a:pt x="4892" y="8858"/>
                </a:lnTo>
                <a:lnTo>
                  <a:pt x="4843" y="8833"/>
                </a:lnTo>
                <a:lnTo>
                  <a:pt x="4843" y="8760"/>
                </a:lnTo>
                <a:lnTo>
                  <a:pt x="4819" y="8687"/>
                </a:lnTo>
                <a:lnTo>
                  <a:pt x="4794" y="8639"/>
                </a:lnTo>
                <a:lnTo>
                  <a:pt x="4746" y="8590"/>
                </a:lnTo>
                <a:lnTo>
                  <a:pt x="4697" y="8566"/>
                </a:lnTo>
                <a:lnTo>
                  <a:pt x="4600" y="8566"/>
                </a:lnTo>
                <a:lnTo>
                  <a:pt x="4527" y="8590"/>
                </a:lnTo>
                <a:lnTo>
                  <a:pt x="4478" y="8614"/>
                </a:lnTo>
                <a:lnTo>
                  <a:pt x="4332" y="8712"/>
                </a:lnTo>
                <a:lnTo>
                  <a:pt x="4162" y="8785"/>
                </a:lnTo>
                <a:lnTo>
                  <a:pt x="4064" y="8809"/>
                </a:lnTo>
                <a:lnTo>
                  <a:pt x="3967" y="8809"/>
                </a:lnTo>
                <a:lnTo>
                  <a:pt x="3894" y="8785"/>
                </a:lnTo>
                <a:lnTo>
                  <a:pt x="3845" y="8712"/>
                </a:lnTo>
                <a:lnTo>
                  <a:pt x="3797" y="8614"/>
                </a:lnTo>
                <a:lnTo>
                  <a:pt x="3724" y="8566"/>
                </a:lnTo>
                <a:lnTo>
                  <a:pt x="3651" y="8566"/>
                </a:lnTo>
                <a:lnTo>
                  <a:pt x="3553" y="8590"/>
                </a:lnTo>
                <a:lnTo>
                  <a:pt x="3359" y="8687"/>
                </a:lnTo>
                <a:lnTo>
                  <a:pt x="3140" y="8736"/>
                </a:lnTo>
                <a:lnTo>
                  <a:pt x="2896" y="8809"/>
                </a:lnTo>
                <a:lnTo>
                  <a:pt x="2775" y="8809"/>
                </a:lnTo>
                <a:lnTo>
                  <a:pt x="2799" y="8663"/>
                </a:lnTo>
                <a:lnTo>
                  <a:pt x="2799" y="8639"/>
                </a:lnTo>
                <a:lnTo>
                  <a:pt x="2775" y="8639"/>
                </a:lnTo>
                <a:lnTo>
                  <a:pt x="2677" y="8663"/>
                </a:lnTo>
                <a:lnTo>
                  <a:pt x="2604" y="8736"/>
                </a:lnTo>
                <a:lnTo>
                  <a:pt x="2556" y="8809"/>
                </a:lnTo>
                <a:lnTo>
                  <a:pt x="2507" y="8882"/>
                </a:lnTo>
                <a:lnTo>
                  <a:pt x="2483" y="8955"/>
                </a:lnTo>
                <a:lnTo>
                  <a:pt x="2507" y="9028"/>
                </a:lnTo>
                <a:lnTo>
                  <a:pt x="2556" y="9101"/>
                </a:lnTo>
                <a:lnTo>
                  <a:pt x="2653" y="9150"/>
                </a:lnTo>
                <a:lnTo>
                  <a:pt x="2750" y="9174"/>
                </a:lnTo>
                <a:lnTo>
                  <a:pt x="2872" y="9198"/>
                </a:lnTo>
                <a:lnTo>
                  <a:pt x="3115" y="9174"/>
                </a:lnTo>
                <a:lnTo>
                  <a:pt x="3359" y="9125"/>
                </a:lnTo>
                <a:lnTo>
                  <a:pt x="3578" y="9028"/>
                </a:lnTo>
                <a:lnTo>
                  <a:pt x="3675" y="9101"/>
                </a:lnTo>
                <a:lnTo>
                  <a:pt x="3772" y="9174"/>
                </a:lnTo>
                <a:lnTo>
                  <a:pt x="3894" y="9198"/>
                </a:lnTo>
                <a:lnTo>
                  <a:pt x="3991" y="9223"/>
                </a:lnTo>
                <a:lnTo>
                  <a:pt x="4113" y="9198"/>
                </a:lnTo>
                <a:lnTo>
                  <a:pt x="4235" y="9174"/>
                </a:lnTo>
                <a:lnTo>
                  <a:pt x="4502" y="9077"/>
                </a:lnTo>
                <a:lnTo>
                  <a:pt x="4575" y="9174"/>
                </a:lnTo>
                <a:lnTo>
                  <a:pt x="4673" y="9247"/>
                </a:lnTo>
                <a:lnTo>
                  <a:pt x="4770" y="9271"/>
                </a:lnTo>
                <a:lnTo>
                  <a:pt x="4916" y="9271"/>
                </a:lnTo>
                <a:lnTo>
                  <a:pt x="5038" y="9247"/>
                </a:lnTo>
                <a:lnTo>
                  <a:pt x="5184" y="9174"/>
                </a:lnTo>
                <a:lnTo>
                  <a:pt x="5305" y="9101"/>
                </a:lnTo>
                <a:lnTo>
                  <a:pt x="5427" y="9028"/>
                </a:lnTo>
                <a:lnTo>
                  <a:pt x="5524" y="9125"/>
                </a:lnTo>
                <a:lnTo>
                  <a:pt x="5646" y="9198"/>
                </a:lnTo>
                <a:lnTo>
                  <a:pt x="5768" y="9223"/>
                </a:lnTo>
                <a:lnTo>
                  <a:pt x="5914" y="9247"/>
                </a:lnTo>
                <a:lnTo>
                  <a:pt x="6060" y="9247"/>
                </a:lnTo>
                <a:lnTo>
                  <a:pt x="6181" y="9223"/>
                </a:lnTo>
                <a:lnTo>
                  <a:pt x="6327" y="9174"/>
                </a:lnTo>
                <a:lnTo>
                  <a:pt x="6473" y="9125"/>
                </a:lnTo>
                <a:lnTo>
                  <a:pt x="6546" y="9198"/>
                </a:lnTo>
                <a:lnTo>
                  <a:pt x="6644" y="9247"/>
                </a:lnTo>
                <a:lnTo>
                  <a:pt x="6741" y="9271"/>
                </a:lnTo>
                <a:lnTo>
                  <a:pt x="6838" y="9296"/>
                </a:lnTo>
                <a:lnTo>
                  <a:pt x="6960" y="9271"/>
                </a:lnTo>
                <a:lnTo>
                  <a:pt x="7057" y="9247"/>
                </a:lnTo>
                <a:lnTo>
                  <a:pt x="7155" y="9223"/>
                </a:lnTo>
                <a:lnTo>
                  <a:pt x="7252" y="9150"/>
                </a:lnTo>
                <a:lnTo>
                  <a:pt x="7325" y="9174"/>
                </a:lnTo>
                <a:lnTo>
                  <a:pt x="7398" y="9150"/>
                </a:lnTo>
                <a:lnTo>
                  <a:pt x="7447" y="9125"/>
                </a:lnTo>
                <a:lnTo>
                  <a:pt x="7471" y="9077"/>
                </a:lnTo>
                <a:lnTo>
                  <a:pt x="7520" y="9028"/>
                </a:lnTo>
                <a:lnTo>
                  <a:pt x="7520" y="8979"/>
                </a:lnTo>
                <a:lnTo>
                  <a:pt x="7495" y="8906"/>
                </a:lnTo>
                <a:lnTo>
                  <a:pt x="7471" y="8833"/>
                </a:lnTo>
                <a:lnTo>
                  <a:pt x="7398" y="8760"/>
                </a:lnTo>
                <a:lnTo>
                  <a:pt x="7325" y="8712"/>
                </a:lnTo>
                <a:lnTo>
                  <a:pt x="7179" y="8712"/>
                </a:lnTo>
                <a:lnTo>
                  <a:pt x="7106" y="8760"/>
                </a:lnTo>
                <a:lnTo>
                  <a:pt x="7009" y="8858"/>
                </a:lnTo>
                <a:lnTo>
                  <a:pt x="6960" y="8882"/>
                </a:lnTo>
                <a:lnTo>
                  <a:pt x="6911" y="8882"/>
                </a:lnTo>
                <a:lnTo>
                  <a:pt x="6814" y="8858"/>
                </a:lnTo>
                <a:lnTo>
                  <a:pt x="6692" y="8760"/>
                </a:lnTo>
                <a:lnTo>
                  <a:pt x="6619" y="8687"/>
                </a:lnTo>
                <a:lnTo>
                  <a:pt x="6546" y="8663"/>
                </a:lnTo>
                <a:lnTo>
                  <a:pt x="6473" y="8663"/>
                </a:lnTo>
                <a:lnTo>
                  <a:pt x="6376" y="8712"/>
                </a:lnTo>
                <a:lnTo>
                  <a:pt x="6303" y="8760"/>
                </a:lnTo>
                <a:lnTo>
                  <a:pt x="6206" y="8809"/>
                </a:lnTo>
                <a:lnTo>
                  <a:pt x="6084" y="8858"/>
                </a:lnTo>
                <a:lnTo>
                  <a:pt x="5889" y="8858"/>
                </a:lnTo>
                <a:lnTo>
                  <a:pt x="5792" y="8809"/>
                </a:lnTo>
                <a:lnTo>
                  <a:pt x="5743" y="8736"/>
                </a:lnTo>
                <a:lnTo>
                  <a:pt x="5695" y="8639"/>
                </a:lnTo>
                <a:lnTo>
                  <a:pt x="5670" y="8590"/>
                </a:lnTo>
                <a:lnTo>
                  <a:pt x="5646" y="8541"/>
                </a:lnTo>
                <a:lnTo>
                  <a:pt x="5549" y="8493"/>
                </a:lnTo>
                <a:close/>
                <a:moveTo>
                  <a:pt x="13943" y="7276"/>
                </a:moveTo>
                <a:lnTo>
                  <a:pt x="13773" y="7325"/>
                </a:lnTo>
                <a:lnTo>
                  <a:pt x="13603" y="7373"/>
                </a:lnTo>
                <a:lnTo>
                  <a:pt x="13578" y="7398"/>
                </a:lnTo>
                <a:lnTo>
                  <a:pt x="13554" y="7422"/>
                </a:lnTo>
                <a:lnTo>
                  <a:pt x="13432" y="7544"/>
                </a:lnTo>
                <a:lnTo>
                  <a:pt x="13359" y="7714"/>
                </a:lnTo>
                <a:lnTo>
                  <a:pt x="13286" y="7884"/>
                </a:lnTo>
                <a:lnTo>
                  <a:pt x="13262" y="8079"/>
                </a:lnTo>
                <a:lnTo>
                  <a:pt x="13262" y="8298"/>
                </a:lnTo>
                <a:lnTo>
                  <a:pt x="13262" y="8493"/>
                </a:lnTo>
                <a:lnTo>
                  <a:pt x="13286" y="8663"/>
                </a:lnTo>
                <a:lnTo>
                  <a:pt x="13311" y="8809"/>
                </a:lnTo>
                <a:lnTo>
                  <a:pt x="13359" y="8955"/>
                </a:lnTo>
                <a:lnTo>
                  <a:pt x="13432" y="9077"/>
                </a:lnTo>
                <a:lnTo>
                  <a:pt x="13530" y="9174"/>
                </a:lnTo>
                <a:lnTo>
                  <a:pt x="13627" y="9247"/>
                </a:lnTo>
                <a:lnTo>
                  <a:pt x="13724" y="9320"/>
                </a:lnTo>
                <a:lnTo>
                  <a:pt x="13846" y="9393"/>
                </a:lnTo>
                <a:lnTo>
                  <a:pt x="14114" y="9466"/>
                </a:lnTo>
                <a:lnTo>
                  <a:pt x="14406" y="9490"/>
                </a:lnTo>
                <a:lnTo>
                  <a:pt x="14698" y="9515"/>
                </a:lnTo>
                <a:lnTo>
                  <a:pt x="14965" y="9490"/>
                </a:lnTo>
                <a:lnTo>
                  <a:pt x="15233" y="9442"/>
                </a:lnTo>
                <a:lnTo>
                  <a:pt x="15501" y="9369"/>
                </a:lnTo>
                <a:lnTo>
                  <a:pt x="15744" y="9247"/>
                </a:lnTo>
                <a:lnTo>
                  <a:pt x="15938" y="9101"/>
                </a:lnTo>
                <a:lnTo>
                  <a:pt x="16036" y="9004"/>
                </a:lnTo>
                <a:lnTo>
                  <a:pt x="16109" y="8906"/>
                </a:lnTo>
                <a:lnTo>
                  <a:pt x="16157" y="8809"/>
                </a:lnTo>
                <a:lnTo>
                  <a:pt x="16206" y="8687"/>
                </a:lnTo>
                <a:lnTo>
                  <a:pt x="16230" y="8566"/>
                </a:lnTo>
                <a:lnTo>
                  <a:pt x="16230" y="8444"/>
                </a:lnTo>
                <a:lnTo>
                  <a:pt x="16230" y="8322"/>
                </a:lnTo>
                <a:lnTo>
                  <a:pt x="16206" y="8176"/>
                </a:lnTo>
                <a:lnTo>
                  <a:pt x="16157" y="8030"/>
                </a:lnTo>
                <a:lnTo>
                  <a:pt x="16109" y="7909"/>
                </a:lnTo>
                <a:lnTo>
                  <a:pt x="16011" y="7763"/>
                </a:lnTo>
                <a:lnTo>
                  <a:pt x="15890" y="7665"/>
                </a:lnTo>
                <a:lnTo>
                  <a:pt x="15768" y="7568"/>
                </a:lnTo>
                <a:lnTo>
                  <a:pt x="15622" y="7495"/>
                </a:lnTo>
                <a:lnTo>
                  <a:pt x="15476" y="7422"/>
                </a:lnTo>
                <a:lnTo>
                  <a:pt x="15330" y="7398"/>
                </a:lnTo>
                <a:lnTo>
                  <a:pt x="15014" y="7325"/>
                </a:lnTo>
                <a:lnTo>
                  <a:pt x="14673" y="7300"/>
                </a:lnTo>
                <a:lnTo>
                  <a:pt x="14308" y="7276"/>
                </a:lnTo>
                <a:close/>
                <a:moveTo>
                  <a:pt x="15038" y="5889"/>
                </a:moveTo>
                <a:lnTo>
                  <a:pt x="15549" y="5913"/>
                </a:lnTo>
                <a:lnTo>
                  <a:pt x="16084" y="5962"/>
                </a:lnTo>
                <a:lnTo>
                  <a:pt x="16620" y="6011"/>
                </a:lnTo>
                <a:lnTo>
                  <a:pt x="17131" y="6059"/>
                </a:lnTo>
                <a:lnTo>
                  <a:pt x="17179" y="6084"/>
                </a:lnTo>
                <a:lnTo>
                  <a:pt x="17301" y="6084"/>
                </a:lnTo>
                <a:lnTo>
                  <a:pt x="17350" y="6059"/>
                </a:lnTo>
                <a:lnTo>
                  <a:pt x="18031" y="6059"/>
                </a:lnTo>
                <a:lnTo>
                  <a:pt x="18080" y="7130"/>
                </a:lnTo>
                <a:lnTo>
                  <a:pt x="18080" y="7665"/>
                </a:lnTo>
                <a:lnTo>
                  <a:pt x="18055" y="8201"/>
                </a:lnTo>
                <a:lnTo>
                  <a:pt x="17958" y="9369"/>
                </a:lnTo>
                <a:lnTo>
                  <a:pt x="17885" y="9928"/>
                </a:lnTo>
                <a:lnTo>
                  <a:pt x="17788" y="10512"/>
                </a:lnTo>
                <a:lnTo>
                  <a:pt x="17715" y="10780"/>
                </a:lnTo>
                <a:lnTo>
                  <a:pt x="17617" y="11047"/>
                </a:lnTo>
                <a:lnTo>
                  <a:pt x="17496" y="11291"/>
                </a:lnTo>
                <a:lnTo>
                  <a:pt x="17350" y="11534"/>
                </a:lnTo>
                <a:lnTo>
                  <a:pt x="17204" y="11680"/>
                </a:lnTo>
                <a:lnTo>
                  <a:pt x="17058" y="11826"/>
                </a:lnTo>
                <a:lnTo>
                  <a:pt x="16912" y="11923"/>
                </a:lnTo>
                <a:lnTo>
                  <a:pt x="16741" y="12021"/>
                </a:lnTo>
                <a:lnTo>
                  <a:pt x="16644" y="11996"/>
                </a:lnTo>
                <a:lnTo>
                  <a:pt x="16547" y="12021"/>
                </a:lnTo>
                <a:lnTo>
                  <a:pt x="16352" y="12069"/>
                </a:lnTo>
                <a:lnTo>
                  <a:pt x="16133" y="12118"/>
                </a:lnTo>
                <a:lnTo>
                  <a:pt x="15914" y="12142"/>
                </a:lnTo>
                <a:lnTo>
                  <a:pt x="15282" y="12142"/>
                </a:lnTo>
                <a:lnTo>
                  <a:pt x="14844" y="12118"/>
                </a:lnTo>
                <a:lnTo>
                  <a:pt x="14333" y="12069"/>
                </a:lnTo>
                <a:lnTo>
                  <a:pt x="10366" y="12069"/>
                </a:lnTo>
                <a:lnTo>
                  <a:pt x="7982" y="12094"/>
                </a:lnTo>
                <a:lnTo>
                  <a:pt x="5695" y="12069"/>
                </a:lnTo>
                <a:lnTo>
                  <a:pt x="2896" y="12069"/>
                </a:lnTo>
                <a:lnTo>
                  <a:pt x="2337" y="12045"/>
                </a:lnTo>
                <a:lnTo>
                  <a:pt x="2069" y="11996"/>
                </a:lnTo>
                <a:lnTo>
                  <a:pt x="1801" y="11948"/>
                </a:lnTo>
                <a:lnTo>
                  <a:pt x="1558" y="11875"/>
                </a:lnTo>
                <a:lnTo>
                  <a:pt x="1315" y="11753"/>
                </a:lnTo>
                <a:lnTo>
                  <a:pt x="1193" y="11656"/>
                </a:lnTo>
                <a:lnTo>
                  <a:pt x="1071" y="11558"/>
                </a:lnTo>
                <a:lnTo>
                  <a:pt x="974" y="11437"/>
                </a:lnTo>
                <a:lnTo>
                  <a:pt x="877" y="11315"/>
                </a:lnTo>
                <a:lnTo>
                  <a:pt x="755" y="11023"/>
                </a:lnTo>
                <a:lnTo>
                  <a:pt x="658" y="10707"/>
                </a:lnTo>
                <a:lnTo>
                  <a:pt x="682" y="10634"/>
                </a:lnTo>
                <a:lnTo>
                  <a:pt x="658" y="10536"/>
                </a:lnTo>
                <a:lnTo>
                  <a:pt x="609" y="10342"/>
                </a:lnTo>
                <a:lnTo>
                  <a:pt x="585" y="10123"/>
                </a:lnTo>
                <a:lnTo>
                  <a:pt x="560" y="9709"/>
                </a:lnTo>
                <a:lnTo>
                  <a:pt x="560" y="9296"/>
                </a:lnTo>
                <a:lnTo>
                  <a:pt x="585" y="8882"/>
                </a:lnTo>
                <a:lnTo>
                  <a:pt x="609" y="8395"/>
                </a:lnTo>
                <a:lnTo>
                  <a:pt x="609" y="7909"/>
                </a:lnTo>
                <a:lnTo>
                  <a:pt x="585" y="6960"/>
                </a:lnTo>
                <a:lnTo>
                  <a:pt x="537" y="5963"/>
                </a:lnTo>
                <a:lnTo>
                  <a:pt x="537" y="5963"/>
                </a:lnTo>
                <a:lnTo>
                  <a:pt x="560" y="5986"/>
                </a:lnTo>
                <a:lnTo>
                  <a:pt x="731" y="5962"/>
                </a:lnTo>
                <a:lnTo>
                  <a:pt x="1315" y="5913"/>
                </a:lnTo>
                <a:lnTo>
                  <a:pt x="3067" y="5913"/>
                </a:lnTo>
                <a:lnTo>
                  <a:pt x="4892" y="5962"/>
                </a:lnTo>
                <a:lnTo>
                  <a:pt x="6741" y="6011"/>
                </a:lnTo>
                <a:lnTo>
                  <a:pt x="7909" y="6035"/>
                </a:lnTo>
                <a:lnTo>
                  <a:pt x="9101" y="6035"/>
                </a:lnTo>
                <a:lnTo>
                  <a:pt x="10269" y="5986"/>
                </a:lnTo>
                <a:lnTo>
                  <a:pt x="11437" y="5938"/>
                </a:lnTo>
                <a:lnTo>
                  <a:pt x="12410" y="5913"/>
                </a:lnTo>
                <a:lnTo>
                  <a:pt x="12435" y="5938"/>
                </a:lnTo>
                <a:lnTo>
                  <a:pt x="12459" y="5962"/>
                </a:lnTo>
                <a:lnTo>
                  <a:pt x="12508" y="5986"/>
                </a:lnTo>
                <a:lnTo>
                  <a:pt x="12532" y="5986"/>
                </a:lnTo>
                <a:lnTo>
                  <a:pt x="12654" y="5913"/>
                </a:lnTo>
                <a:lnTo>
                  <a:pt x="13846" y="5889"/>
                </a:lnTo>
                <a:close/>
                <a:moveTo>
                  <a:pt x="5062" y="1"/>
                </a:moveTo>
                <a:lnTo>
                  <a:pt x="4210" y="25"/>
                </a:lnTo>
                <a:lnTo>
                  <a:pt x="3359" y="49"/>
                </a:lnTo>
                <a:lnTo>
                  <a:pt x="2507" y="98"/>
                </a:lnTo>
                <a:lnTo>
                  <a:pt x="2458" y="74"/>
                </a:lnTo>
                <a:lnTo>
                  <a:pt x="2118" y="49"/>
                </a:lnTo>
                <a:lnTo>
                  <a:pt x="1801" y="49"/>
                </a:lnTo>
                <a:lnTo>
                  <a:pt x="1534" y="122"/>
                </a:lnTo>
                <a:lnTo>
                  <a:pt x="1290" y="220"/>
                </a:lnTo>
                <a:lnTo>
                  <a:pt x="1071" y="366"/>
                </a:lnTo>
                <a:lnTo>
                  <a:pt x="852" y="536"/>
                </a:lnTo>
                <a:lnTo>
                  <a:pt x="682" y="731"/>
                </a:lnTo>
                <a:lnTo>
                  <a:pt x="536" y="974"/>
                </a:lnTo>
                <a:lnTo>
                  <a:pt x="414" y="1217"/>
                </a:lnTo>
                <a:lnTo>
                  <a:pt x="317" y="1485"/>
                </a:lnTo>
                <a:lnTo>
                  <a:pt x="220" y="1777"/>
                </a:lnTo>
                <a:lnTo>
                  <a:pt x="147" y="2069"/>
                </a:lnTo>
                <a:lnTo>
                  <a:pt x="98" y="2361"/>
                </a:lnTo>
                <a:lnTo>
                  <a:pt x="49" y="2653"/>
                </a:lnTo>
                <a:lnTo>
                  <a:pt x="25" y="3212"/>
                </a:lnTo>
                <a:lnTo>
                  <a:pt x="1" y="3991"/>
                </a:lnTo>
                <a:lnTo>
                  <a:pt x="1" y="4794"/>
                </a:lnTo>
                <a:lnTo>
                  <a:pt x="1" y="4818"/>
                </a:lnTo>
                <a:lnTo>
                  <a:pt x="1" y="4891"/>
                </a:lnTo>
                <a:lnTo>
                  <a:pt x="25" y="4940"/>
                </a:lnTo>
                <a:lnTo>
                  <a:pt x="49" y="6376"/>
                </a:lnTo>
                <a:lnTo>
                  <a:pt x="98" y="7544"/>
                </a:lnTo>
                <a:lnTo>
                  <a:pt x="98" y="8128"/>
                </a:lnTo>
                <a:lnTo>
                  <a:pt x="98" y="8712"/>
                </a:lnTo>
                <a:lnTo>
                  <a:pt x="49" y="9198"/>
                </a:lnTo>
                <a:lnTo>
                  <a:pt x="49" y="9709"/>
                </a:lnTo>
                <a:lnTo>
                  <a:pt x="74" y="10196"/>
                </a:lnTo>
                <a:lnTo>
                  <a:pt x="98" y="10439"/>
                </a:lnTo>
                <a:lnTo>
                  <a:pt x="171" y="10682"/>
                </a:lnTo>
                <a:lnTo>
                  <a:pt x="171" y="10707"/>
                </a:lnTo>
                <a:lnTo>
                  <a:pt x="220" y="10999"/>
                </a:lnTo>
                <a:lnTo>
                  <a:pt x="293" y="11291"/>
                </a:lnTo>
                <a:lnTo>
                  <a:pt x="414" y="11558"/>
                </a:lnTo>
                <a:lnTo>
                  <a:pt x="487" y="11704"/>
                </a:lnTo>
                <a:lnTo>
                  <a:pt x="585" y="11826"/>
                </a:lnTo>
                <a:lnTo>
                  <a:pt x="731" y="11972"/>
                </a:lnTo>
                <a:lnTo>
                  <a:pt x="877" y="12094"/>
                </a:lnTo>
                <a:lnTo>
                  <a:pt x="1023" y="12191"/>
                </a:lnTo>
                <a:lnTo>
                  <a:pt x="1193" y="12288"/>
                </a:lnTo>
                <a:lnTo>
                  <a:pt x="1363" y="12337"/>
                </a:lnTo>
                <a:lnTo>
                  <a:pt x="1558" y="12386"/>
                </a:lnTo>
                <a:lnTo>
                  <a:pt x="1947" y="12459"/>
                </a:lnTo>
                <a:lnTo>
                  <a:pt x="2580" y="12507"/>
                </a:lnTo>
                <a:lnTo>
                  <a:pt x="3237" y="12532"/>
                </a:lnTo>
                <a:lnTo>
                  <a:pt x="4527" y="12507"/>
                </a:lnTo>
                <a:lnTo>
                  <a:pt x="5865" y="12532"/>
                </a:lnTo>
                <a:lnTo>
                  <a:pt x="7203" y="12556"/>
                </a:lnTo>
                <a:lnTo>
                  <a:pt x="13773" y="12556"/>
                </a:lnTo>
                <a:lnTo>
                  <a:pt x="14381" y="12580"/>
                </a:lnTo>
                <a:lnTo>
                  <a:pt x="14990" y="12605"/>
                </a:lnTo>
                <a:lnTo>
                  <a:pt x="15330" y="12629"/>
                </a:lnTo>
                <a:lnTo>
                  <a:pt x="15671" y="12653"/>
                </a:lnTo>
                <a:lnTo>
                  <a:pt x="16036" y="12653"/>
                </a:lnTo>
                <a:lnTo>
                  <a:pt x="16206" y="12629"/>
                </a:lnTo>
                <a:lnTo>
                  <a:pt x="16376" y="12580"/>
                </a:lnTo>
                <a:lnTo>
                  <a:pt x="16449" y="12605"/>
                </a:lnTo>
                <a:lnTo>
                  <a:pt x="16595" y="12605"/>
                </a:lnTo>
                <a:lnTo>
                  <a:pt x="16741" y="12580"/>
                </a:lnTo>
                <a:lnTo>
                  <a:pt x="16985" y="12507"/>
                </a:lnTo>
                <a:lnTo>
                  <a:pt x="17228" y="12386"/>
                </a:lnTo>
                <a:lnTo>
                  <a:pt x="17447" y="12215"/>
                </a:lnTo>
                <a:lnTo>
                  <a:pt x="17642" y="12021"/>
                </a:lnTo>
                <a:lnTo>
                  <a:pt x="17812" y="11802"/>
                </a:lnTo>
                <a:lnTo>
                  <a:pt x="17982" y="11583"/>
                </a:lnTo>
                <a:lnTo>
                  <a:pt x="18104" y="11364"/>
                </a:lnTo>
                <a:lnTo>
                  <a:pt x="18201" y="11096"/>
                </a:lnTo>
                <a:lnTo>
                  <a:pt x="18299" y="10804"/>
                </a:lnTo>
                <a:lnTo>
                  <a:pt x="18347" y="10512"/>
                </a:lnTo>
                <a:lnTo>
                  <a:pt x="18420" y="10245"/>
                </a:lnTo>
                <a:lnTo>
                  <a:pt x="18469" y="9661"/>
                </a:lnTo>
                <a:lnTo>
                  <a:pt x="18542" y="9077"/>
                </a:lnTo>
                <a:lnTo>
                  <a:pt x="18591" y="8371"/>
                </a:lnTo>
                <a:lnTo>
                  <a:pt x="18615" y="8030"/>
                </a:lnTo>
                <a:lnTo>
                  <a:pt x="18639" y="7665"/>
                </a:lnTo>
                <a:lnTo>
                  <a:pt x="18639" y="7179"/>
                </a:lnTo>
                <a:lnTo>
                  <a:pt x="18615" y="6692"/>
                </a:lnTo>
                <a:lnTo>
                  <a:pt x="18566" y="5719"/>
                </a:lnTo>
                <a:lnTo>
                  <a:pt x="18542" y="5208"/>
                </a:lnTo>
                <a:lnTo>
                  <a:pt x="18542" y="4697"/>
                </a:lnTo>
                <a:lnTo>
                  <a:pt x="18566" y="3675"/>
                </a:lnTo>
                <a:lnTo>
                  <a:pt x="18566" y="2750"/>
                </a:lnTo>
                <a:lnTo>
                  <a:pt x="18518" y="1680"/>
                </a:lnTo>
                <a:lnTo>
                  <a:pt x="18493" y="1582"/>
                </a:lnTo>
                <a:lnTo>
                  <a:pt x="18493" y="1436"/>
                </a:lnTo>
                <a:lnTo>
                  <a:pt x="18493" y="1242"/>
                </a:lnTo>
                <a:lnTo>
                  <a:pt x="18445" y="1047"/>
                </a:lnTo>
                <a:lnTo>
                  <a:pt x="18396" y="852"/>
                </a:lnTo>
                <a:lnTo>
                  <a:pt x="18299" y="682"/>
                </a:lnTo>
                <a:lnTo>
                  <a:pt x="18201" y="560"/>
                </a:lnTo>
                <a:lnTo>
                  <a:pt x="18080" y="439"/>
                </a:lnTo>
                <a:lnTo>
                  <a:pt x="17909" y="341"/>
                </a:lnTo>
                <a:lnTo>
                  <a:pt x="17739" y="268"/>
                </a:lnTo>
                <a:lnTo>
                  <a:pt x="17569" y="195"/>
                </a:lnTo>
                <a:lnTo>
                  <a:pt x="17398" y="171"/>
                </a:lnTo>
                <a:lnTo>
                  <a:pt x="17204" y="171"/>
                </a:lnTo>
                <a:lnTo>
                  <a:pt x="17033" y="195"/>
                </a:lnTo>
                <a:lnTo>
                  <a:pt x="16985" y="171"/>
                </a:lnTo>
                <a:lnTo>
                  <a:pt x="16912" y="171"/>
                </a:lnTo>
                <a:lnTo>
                  <a:pt x="15963" y="147"/>
                </a:lnTo>
                <a:lnTo>
                  <a:pt x="15014" y="122"/>
                </a:lnTo>
                <a:lnTo>
                  <a:pt x="13116" y="74"/>
                </a:lnTo>
                <a:lnTo>
                  <a:pt x="11218" y="25"/>
                </a:lnTo>
                <a:lnTo>
                  <a:pt x="10293" y="25"/>
                </a:lnTo>
                <a:lnTo>
                  <a:pt x="9344" y="49"/>
                </a:lnTo>
                <a:lnTo>
                  <a:pt x="8493" y="74"/>
                </a:lnTo>
                <a:lnTo>
                  <a:pt x="7641" y="74"/>
                </a:lnTo>
                <a:lnTo>
                  <a:pt x="5914" y="25"/>
                </a:lnTo>
                <a:lnTo>
                  <a:pt x="50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7"/>
          <p:cNvSpPr/>
          <p:nvPr/>
        </p:nvSpPr>
        <p:spPr>
          <a:xfrm>
            <a:off x="1447327" y="3292938"/>
            <a:ext cx="386615" cy="302080"/>
          </a:xfrm>
          <a:custGeom>
            <a:avLst/>
            <a:gdLst/>
            <a:ahLst/>
            <a:cxnLst/>
            <a:rect l="l" t="t" r="r" b="b"/>
            <a:pathLst>
              <a:path w="17690" h="13822" extrusionOk="0">
                <a:moveTo>
                  <a:pt x="4867" y="2166"/>
                </a:moveTo>
                <a:lnTo>
                  <a:pt x="5694" y="2215"/>
                </a:lnTo>
                <a:lnTo>
                  <a:pt x="6497" y="2263"/>
                </a:lnTo>
                <a:lnTo>
                  <a:pt x="7568" y="2288"/>
                </a:lnTo>
                <a:lnTo>
                  <a:pt x="8638" y="2312"/>
                </a:lnTo>
                <a:lnTo>
                  <a:pt x="10755" y="2312"/>
                </a:lnTo>
                <a:lnTo>
                  <a:pt x="11826" y="2361"/>
                </a:lnTo>
                <a:lnTo>
                  <a:pt x="12896" y="2434"/>
                </a:lnTo>
                <a:lnTo>
                  <a:pt x="13967" y="2507"/>
                </a:lnTo>
                <a:lnTo>
                  <a:pt x="15013" y="2555"/>
                </a:lnTo>
                <a:lnTo>
                  <a:pt x="15841" y="2531"/>
                </a:lnTo>
                <a:lnTo>
                  <a:pt x="16644" y="2531"/>
                </a:lnTo>
                <a:lnTo>
                  <a:pt x="16838" y="2555"/>
                </a:lnTo>
                <a:lnTo>
                  <a:pt x="17033" y="2604"/>
                </a:lnTo>
                <a:lnTo>
                  <a:pt x="17106" y="2628"/>
                </a:lnTo>
                <a:lnTo>
                  <a:pt x="17179" y="2701"/>
                </a:lnTo>
                <a:lnTo>
                  <a:pt x="17228" y="2774"/>
                </a:lnTo>
                <a:lnTo>
                  <a:pt x="17252" y="2872"/>
                </a:lnTo>
                <a:lnTo>
                  <a:pt x="17252" y="2872"/>
                </a:lnTo>
                <a:lnTo>
                  <a:pt x="16863" y="2799"/>
                </a:lnTo>
                <a:lnTo>
                  <a:pt x="16473" y="2774"/>
                </a:lnTo>
                <a:lnTo>
                  <a:pt x="16084" y="2750"/>
                </a:lnTo>
                <a:lnTo>
                  <a:pt x="15695" y="2726"/>
                </a:lnTo>
                <a:lnTo>
                  <a:pt x="14892" y="2726"/>
                </a:lnTo>
                <a:lnTo>
                  <a:pt x="14113" y="2750"/>
                </a:lnTo>
                <a:lnTo>
                  <a:pt x="12239" y="2750"/>
                </a:lnTo>
                <a:lnTo>
                  <a:pt x="10390" y="2726"/>
                </a:lnTo>
                <a:lnTo>
                  <a:pt x="9466" y="2677"/>
                </a:lnTo>
                <a:lnTo>
                  <a:pt x="8541" y="2653"/>
                </a:lnTo>
                <a:lnTo>
                  <a:pt x="7641" y="2604"/>
                </a:lnTo>
                <a:lnTo>
                  <a:pt x="6716" y="2580"/>
                </a:lnTo>
                <a:lnTo>
                  <a:pt x="5207" y="2555"/>
                </a:lnTo>
                <a:lnTo>
                  <a:pt x="5013" y="2555"/>
                </a:lnTo>
                <a:lnTo>
                  <a:pt x="4818" y="2580"/>
                </a:lnTo>
                <a:lnTo>
                  <a:pt x="4648" y="2628"/>
                </a:lnTo>
                <a:lnTo>
                  <a:pt x="4477" y="2701"/>
                </a:lnTo>
                <a:lnTo>
                  <a:pt x="4356" y="2239"/>
                </a:lnTo>
                <a:lnTo>
                  <a:pt x="4380" y="2215"/>
                </a:lnTo>
                <a:lnTo>
                  <a:pt x="4404" y="2215"/>
                </a:lnTo>
                <a:lnTo>
                  <a:pt x="4550" y="2166"/>
                </a:lnTo>
                <a:close/>
                <a:moveTo>
                  <a:pt x="15330" y="3163"/>
                </a:moveTo>
                <a:lnTo>
                  <a:pt x="16230" y="3188"/>
                </a:lnTo>
                <a:lnTo>
                  <a:pt x="16035" y="3577"/>
                </a:lnTo>
                <a:lnTo>
                  <a:pt x="15524" y="3577"/>
                </a:lnTo>
                <a:lnTo>
                  <a:pt x="15135" y="3601"/>
                </a:lnTo>
                <a:lnTo>
                  <a:pt x="15232" y="3334"/>
                </a:lnTo>
                <a:lnTo>
                  <a:pt x="15330" y="3163"/>
                </a:lnTo>
                <a:close/>
                <a:moveTo>
                  <a:pt x="16425" y="3212"/>
                </a:moveTo>
                <a:lnTo>
                  <a:pt x="17179" y="3261"/>
                </a:lnTo>
                <a:lnTo>
                  <a:pt x="17155" y="3285"/>
                </a:lnTo>
                <a:lnTo>
                  <a:pt x="17106" y="3382"/>
                </a:lnTo>
                <a:lnTo>
                  <a:pt x="16984" y="3577"/>
                </a:lnTo>
                <a:lnTo>
                  <a:pt x="16522" y="3601"/>
                </a:lnTo>
                <a:lnTo>
                  <a:pt x="16352" y="3577"/>
                </a:lnTo>
                <a:lnTo>
                  <a:pt x="16400" y="3382"/>
                </a:lnTo>
                <a:lnTo>
                  <a:pt x="16425" y="3212"/>
                </a:lnTo>
                <a:close/>
                <a:moveTo>
                  <a:pt x="15038" y="3139"/>
                </a:moveTo>
                <a:lnTo>
                  <a:pt x="14940" y="3334"/>
                </a:lnTo>
                <a:lnTo>
                  <a:pt x="14843" y="3504"/>
                </a:lnTo>
                <a:lnTo>
                  <a:pt x="14794" y="3601"/>
                </a:lnTo>
                <a:lnTo>
                  <a:pt x="13894" y="3650"/>
                </a:lnTo>
                <a:lnTo>
                  <a:pt x="13943" y="3407"/>
                </a:lnTo>
                <a:lnTo>
                  <a:pt x="13943" y="3139"/>
                </a:lnTo>
                <a:close/>
                <a:moveTo>
                  <a:pt x="14575" y="4064"/>
                </a:moveTo>
                <a:lnTo>
                  <a:pt x="14308" y="4623"/>
                </a:lnTo>
                <a:lnTo>
                  <a:pt x="13602" y="4623"/>
                </a:lnTo>
                <a:lnTo>
                  <a:pt x="13724" y="4356"/>
                </a:lnTo>
                <a:lnTo>
                  <a:pt x="13797" y="4064"/>
                </a:lnTo>
                <a:close/>
                <a:moveTo>
                  <a:pt x="15524" y="3991"/>
                </a:moveTo>
                <a:lnTo>
                  <a:pt x="15816" y="4015"/>
                </a:lnTo>
                <a:lnTo>
                  <a:pt x="15670" y="4283"/>
                </a:lnTo>
                <a:lnTo>
                  <a:pt x="15451" y="4648"/>
                </a:lnTo>
                <a:lnTo>
                  <a:pt x="14916" y="4648"/>
                </a:lnTo>
                <a:lnTo>
                  <a:pt x="14673" y="4623"/>
                </a:lnTo>
                <a:lnTo>
                  <a:pt x="14965" y="4039"/>
                </a:lnTo>
                <a:lnTo>
                  <a:pt x="15524" y="3991"/>
                </a:lnTo>
                <a:close/>
                <a:moveTo>
                  <a:pt x="16741" y="4039"/>
                </a:moveTo>
                <a:lnTo>
                  <a:pt x="16425" y="4648"/>
                </a:lnTo>
                <a:lnTo>
                  <a:pt x="15816" y="4648"/>
                </a:lnTo>
                <a:lnTo>
                  <a:pt x="16011" y="4307"/>
                </a:lnTo>
                <a:lnTo>
                  <a:pt x="16157" y="4039"/>
                </a:lnTo>
                <a:lnTo>
                  <a:pt x="16449" y="4064"/>
                </a:lnTo>
                <a:lnTo>
                  <a:pt x="16741" y="4039"/>
                </a:lnTo>
                <a:close/>
                <a:moveTo>
                  <a:pt x="14916" y="4988"/>
                </a:moveTo>
                <a:lnTo>
                  <a:pt x="15208" y="5013"/>
                </a:lnTo>
                <a:lnTo>
                  <a:pt x="14965" y="5426"/>
                </a:lnTo>
                <a:lnTo>
                  <a:pt x="14259" y="5426"/>
                </a:lnTo>
                <a:lnTo>
                  <a:pt x="14502" y="4988"/>
                </a:lnTo>
                <a:close/>
                <a:moveTo>
                  <a:pt x="13480" y="4964"/>
                </a:moveTo>
                <a:lnTo>
                  <a:pt x="14113" y="4988"/>
                </a:lnTo>
                <a:lnTo>
                  <a:pt x="13918" y="5378"/>
                </a:lnTo>
                <a:lnTo>
                  <a:pt x="13894" y="5426"/>
                </a:lnTo>
                <a:lnTo>
                  <a:pt x="13578" y="5426"/>
                </a:lnTo>
                <a:lnTo>
                  <a:pt x="13261" y="5451"/>
                </a:lnTo>
                <a:lnTo>
                  <a:pt x="13261" y="5451"/>
                </a:lnTo>
                <a:lnTo>
                  <a:pt x="13480" y="4964"/>
                </a:lnTo>
                <a:close/>
                <a:moveTo>
                  <a:pt x="16206" y="5037"/>
                </a:moveTo>
                <a:lnTo>
                  <a:pt x="15987" y="5451"/>
                </a:lnTo>
                <a:lnTo>
                  <a:pt x="15670" y="5402"/>
                </a:lnTo>
                <a:lnTo>
                  <a:pt x="15354" y="5402"/>
                </a:lnTo>
                <a:lnTo>
                  <a:pt x="15573" y="5037"/>
                </a:lnTo>
                <a:close/>
                <a:moveTo>
                  <a:pt x="15135" y="5816"/>
                </a:moveTo>
                <a:lnTo>
                  <a:pt x="15768" y="5840"/>
                </a:lnTo>
                <a:lnTo>
                  <a:pt x="15549" y="6278"/>
                </a:lnTo>
                <a:lnTo>
                  <a:pt x="15208" y="6278"/>
                </a:lnTo>
                <a:lnTo>
                  <a:pt x="14892" y="6327"/>
                </a:lnTo>
                <a:lnTo>
                  <a:pt x="15135" y="5816"/>
                </a:lnTo>
                <a:close/>
                <a:moveTo>
                  <a:pt x="14259" y="5791"/>
                </a:moveTo>
                <a:lnTo>
                  <a:pt x="14770" y="5816"/>
                </a:lnTo>
                <a:lnTo>
                  <a:pt x="14478" y="6351"/>
                </a:lnTo>
                <a:lnTo>
                  <a:pt x="13845" y="6351"/>
                </a:lnTo>
                <a:lnTo>
                  <a:pt x="13943" y="6083"/>
                </a:lnTo>
                <a:lnTo>
                  <a:pt x="14064" y="5840"/>
                </a:lnTo>
                <a:lnTo>
                  <a:pt x="14089" y="5791"/>
                </a:lnTo>
                <a:close/>
                <a:moveTo>
                  <a:pt x="13164" y="5694"/>
                </a:moveTo>
                <a:lnTo>
                  <a:pt x="13432" y="5743"/>
                </a:lnTo>
                <a:lnTo>
                  <a:pt x="13724" y="5767"/>
                </a:lnTo>
                <a:lnTo>
                  <a:pt x="13456" y="6327"/>
                </a:lnTo>
                <a:lnTo>
                  <a:pt x="13188" y="6351"/>
                </a:lnTo>
                <a:lnTo>
                  <a:pt x="12896" y="6400"/>
                </a:lnTo>
                <a:lnTo>
                  <a:pt x="13164" y="5694"/>
                </a:lnTo>
                <a:close/>
                <a:moveTo>
                  <a:pt x="15378" y="6594"/>
                </a:moveTo>
                <a:lnTo>
                  <a:pt x="15257" y="6838"/>
                </a:lnTo>
                <a:lnTo>
                  <a:pt x="15159" y="6862"/>
                </a:lnTo>
                <a:lnTo>
                  <a:pt x="14892" y="6911"/>
                </a:lnTo>
                <a:lnTo>
                  <a:pt x="14624" y="6935"/>
                </a:lnTo>
                <a:lnTo>
                  <a:pt x="14600" y="6935"/>
                </a:lnTo>
                <a:lnTo>
                  <a:pt x="14746" y="6643"/>
                </a:lnTo>
                <a:lnTo>
                  <a:pt x="15208" y="6594"/>
                </a:lnTo>
                <a:close/>
                <a:moveTo>
                  <a:pt x="15038" y="7349"/>
                </a:moveTo>
                <a:lnTo>
                  <a:pt x="14916" y="7592"/>
                </a:lnTo>
                <a:lnTo>
                  <a:pt x="14794" y="7811"/>
                </a:lnTo>
                <a:lnTo>
                  <a:pt x="14162" y="7811"/>
                </a:lnTo>
                <a:lnTo>
                  <a:pt x="14356" y="7397"/>
                </a:lnTo>
                <a:lnTo>
                  <a:pt x="14697" y="7397"/>
                </a:lnTo>
                <a:lnTo>
                  <a:pt x="15038" y="7349"/>
                </a:lnTo>
                <a:close/>
                <a:moveTo>
                  <a:pt x="14040" y="8030"/>
                </a:moveTo>
                <a:lnTo>
                  <a:pt x="14283" y="8079"/>
                </a:lnTo>
                <a:lnTo>
                  <a:pt x="14575" y="8103"/>
                </a:lnTo>
                <a:lnTo>
                  <a:pt x="14405" y="8273"/>
                </a:lnTo>
                <a:lnTo>
                  <a:pt x="14210" y="8395"/>
                </a:lnTo>
                <a:lnTo>
                  <a:pt x="14016" y="8492"/>
                </a:lnTo>
                <a:lnTo>
                  <a:pt x="13772" y="8565"/>
                </a:lnTo>
                <a:lnTo>
                  <a:pt x="14040" y="8030"/>
                </a:lnTo>
                <a:close/>
                <a:moveTo>
                  <a:pt x="13748" y="6619"/>
                </a:moveTo>
                <a:lnTo>
                  <a:pt x="14332" y="6643"/>
                </a:lnTo>
                <a:lnTo>
                  <a:pt x="14162" y="6935"/>
                </a:lnTo>
                <a:lnTo>
                  <a:pt x="13967" y="6935"/>
                </a:lnTo>
                <a:lnTo>
                  <a:pt x="13772" y="6959"/>
                </a:lnTo>
                <a:lnTo>
                  <a:pt x="13724" y="6984"/>
                </a:lnTo>
                <a:lnTo>
                  <a:pt x="13699" y="7008"/>
                </a:lnTo>
                <a:lnTo>
                  <a:pt x="13675" y="7057"/>
                </a:lnTo>
                <a:lnTo>
                  <a:pt x="13675" y="7130"/>
                </a:lnTo>
                <a:lnTo>
                  <a:pt x="13724" y="7203"/>
                </a:lnTo>
                <a:lnTo>
                  <a:pt x="13845" y="7276"/>
                </a:lnTo>
                <a:lnTo>
                  <a:pt x="13967" y="7324"/>
                </a:lnTo>
                <a:lnTo>
                  <a:pt x="13724" y="7811"/>
                </a:lnTo>
                <a:lnTo>
                  <a:pt x="13456" y="7811"/>
                </a:lnTo>
                <a:lnTo>
                  <a:pt x="13432" y="7835"/>
                </a:lnTo>
                <a:lnTo>
                  <a:pt x="13456" y="7860"/>
                </a:lnTo>
                <a:lnTo>
                  <a:pt x="13480" y="7884"/>
                </a:lnTo>
                <a:lnTo>
                  <a:pt x="13651" y="7933"/>
                </a:lnTo>
                <a:lnTo>
                  <a:pt x="13310" y="8614"/>
                </a:lnTo>
                <a:lnTo>
                  <a:pt x="12896" y="8638"/>
                </a:lnTo>
                <a:lnTo>
                  <a:pt x="12872" y="8638"/>
                </a:lnTo>
                <a:lnTo>
                  <a:pt x="13018" y="8419"/>
                </a:lnTo>
                <a:lnTo>
                  <a:pt x="13140" y="8176"/>
                </a:lnTo>
                <a:lnTo>
                  <a:pt x="13359" y="7665"/>
                </a:lnTo>
                <a:lnTo>
                  <a:pt x="13553" y="7130"/>
                </a:lnTo>
                <a:lnTo>
                  <a:pt x="13748" y="6619"/>
                </a:lnTo>
                <a:close/>
                <a:moveTo>
                  <a:pt x="12872" y="6473"/>
                </a:moveTo>
                <a:lnTo>
                  <a:pt x="13359" y="6570"/>
                </a:lnTo>
                <a:lnTo>
                  <a:pt x="12945" y="7616"/>
                </a:lnTo>
                <a:lnTo>
                  <a:pt x="12702" y="8152"/>
                </a:lnTo>
                <a:lnTo>
                  <a:pt x="12434" y="8638"/>
                </a:lnTo>
                <a:lnTo>
                  <a:pt x="12434" y="8687"/>
                </a:lnTo>
                <a:lnTo>
                  <a:pt x="12166" y="8687"/>
                </a:lnTo>
                <a:lnTo>
                  <a:pt x="12264" y="8395"/>
                </a:lnTo>
                <a:lnTo>
                  <a:pt x="12507" y="7641"/>
                </a:lnTo>
                <a:lnTo>
                  <a:pt x="12750" y="6886"/>
                </a:lnTo>
                <a:lnTo>
                  <a:pt x="12872" y="6473"/>
                </a:lnTo>
                <a:close/>
                <a:moveTo>
                  <a:pt x="13821" y="3115"/>
                </a:moveTo>
                <a:lnTo>
                  <a:pt x="13578" y="3674"/>
                </a:lnTo>
                <a:lnTo>
                  <a:pt x="12921" y="3650"/>
                </a:lnTo>
                <a:lnTo>
                  <a:pt x="12872" y="3674"/>
                </a:lnTo>
                <a:lnTo>
                  <a:pt x="12823" y="3723"/>
                </a:lnTo>
                <a:lnTo>
                  <a:pt x="12823" y="3796"/>
                </a:lnTo>
                <a:lnTo>
                  <a:pt x="12872" y="3820"/>
                </a:lnTo>
                <a:lnTo>
                  <a:pt x="13140" y="3942"/>
                </a:lnTo>
                <a:lnTo>
                  <a:pt x="13432" y="4015"/>
                </a:lnTo>
                <a:lnTo>
                  <a:pt x="13164" y="4672"/>
                </a:lnTo>
                <a:lnTo>
                  <a:pt x="12872" y="4696"/>
                </a:lnTo>
                <a:lnTo>
                  <a:pt x="12823" y="4745"/>
                </a:lnTo>
                <a:lnTo>
                  <a:pt x="12799" y="4794"/>
                </a:lnTo>
                <a:lnTo>
                  <a:pt x="12823" y="4842"/>
                </a:lnTo>
                <a:lnTo>
                  <a:pt x="12872" y="4867"/>
                </a:lnTo>
                <a:lnTo>
                  <a:pt x="13042" y="4891"/>
                </a:lnTo>
                <a:lnTo>
                  <a:pt x="12750" y="5670"/>
                </a:lnTo>
                <a:lnTo>
                  <a:pt x="12483" y="6448"/>
                </a:lnTo>
                <a:lnTo>
                  <a:pt x="12045" y="7860"/>
                </a:lnTo>
                <a:lnTo>
                  <a:pt x="11826" y="8444"/>
                </a:lnTo>
                <a:lnTo>
                  <a:pt x="11753" y="8638"/>
                </a:lnTo>
                <a:lnTo>
                  <a:pt x="11704" y="8711"/>
                </a:lnTo>
                <a:lnTo>
                  <a:pt x="11777" y="8663"/>
                </a:lnTo>
                <a:lnTo>
                  <a:pt x="11729" y="8736"/>
                </a:lnTo>
                <a:lnTo>
                  <a:pt x="10999" y="8784"/>
                </a:lnTo>
                <a:lnTo>
                  <a:pt x="11120" y="8517"/>
                </a:lnTo>
                <a:lnTo>
                  <a:pt x="11218" y="8225"/>
                </a:lnTo>
                <a:lnTo>
                  <a:pt x="11364" y="7689"/>
                </a:lnTo>
                <a:lnTo>
                  <a:pt x="11607" y="6789"/>
                </a:lnTo>
                <a:lnTo>
                  <a:pt x="11753" y="6351"/>
                </a:lnTo>
                <a:lnTo>
                  <a:pt x="11899" y="5889"/>
                </a:lnTo>
                <a:lnTo>
                  <a:pt x="12118" y="5207"/>
                </a:lnTo>
                <a:lnTo>
                  <a:pt x="12337" y="4502"/>
                </a:lnTo>
                <a:lnTo>
                  <a:pt x="12556" y="3820"/>
                </a:lnTo>
                <a:lnTo>
                  <a:pt x="12799" y="3115"/>
                </a:lnTo>
                <a:close/>
                <a:moveTo>
                  <a:pt x="12434" y="3115"/>
                </a:moveTo>
                <a:lnTo>
                  <a:pt x="12288" y="3382"/>
                </a:lnTo>
                <a:lnTo>
                  <a:pt x="12142" y="3674"/>
                </a:lnTo>
                <a:lnTo>
                  <a:pt x="12045" y="3991"/>
                </a:lnTo>
                <a:lnTo>
                  <a:pt x="11948" y="4307"/>
                </a:lnTo>
                <a:lnTo>
                  <a:pt x="11777" y="4964"/>
                </a:lnTo>
                <a:lnTo>
                  <a:pt x="11607" y="5572"/>
                </a:lnTo>
                <a:lnTo>
                  <a:pt x="10536" y="8809"/>
                </a:lnTo>
                <a:lnTo>
                  <a:pt x="10342" y="8833"/>
                </a:lnTo>
                <a:lnTo>
                  <a:pt x="10488" y="8249"/>
                </a:lnTo>
                <a:lnTo>
                  <a:pt x="10585" y="7665"/>
                </a:lnTo>
                <a:lnTo>
                  <a:pt x="10950" y="6132"/>
                </a:lnTo>
                <a:lnTo>
                  <a:pt x="11120" y="5402"/>
                </a:lnTo>
                <a:lnTo>
                  <a:pt x="11315" y="4648"/>
                </a:lnTo>
                <a:lnTo>
                  <a:pt x="11388" y="4258"/>
                </a:lnTo>
                <a:lnTo>
                  <a:pt x="11437" y="3869"/>
                </a:lnTo>
                <a:lnTo>
                  <a:pt x="11485" y="3480"/>
                </a:lnTo>
                <a:lnTo>
                  <a:pt x="11485" y="3115"/>
                </a:lnTo>
                <a:close/>
                <a:moveTo>
                  <a:pt x="11169" y="3090"/>
                </a:moveTo>
                <a:lnTo>
                  <a:pt x="11072" y="3455"/>
                </a:lnTo>
                <a:lnTo>
                  <a:pt x="10974" y="3820"/>
                </a:lnTo>
                <a:lnTo>
                  <a:pt x="10804" y="4550"/>
                </a:lnTo>
                <a:lnTo>
                  <a:pt x="10658" y="5305"/>
                </a:lnTo>
                <a:lnTo>
                  <a:pt x="10512" y="6035"/>
                </a:lnTo>
                <a:lnTo>
                  <a:pt x="10342" y="6716"/>
                </a:lnTo>
                <a:lnTo>
                  <a:pt x="10147" y="7422"/>
                </a:lnTo>
                <a:lnTo>
                  <a:pt x="9977" y="8152"/>
                </a:lnTo>
                <a:lnTo>
                  <a:pt x="9904" y="8517"/>
                </a:lnTo>
                <a:lnTo>
                  <a:pt x="9855" y="8857"/>
                </a:lnTo>
                <a:lnTo>
                  <a:pt x="9490" y="8906"/>
                </a:lnTo>
                <a:lnTo>
                  <a:pt x="9539" y="8687"/>
                </a:lnTo>
                <a:lnTo>
                  <a:pt x="9539" y="8468"/>
                </a:lnTo>
                <a:lnTo>
                  <a:pt x="9514" y="8054"/>
                </a:lnTo>
                <a:lnTo>
                  <a:pt x="9539" y="7616"/>
                </a:lnTo>
                <a:lnTo>
                  <a:pt x="9563" y="7178"/>
                </a:lnTo>
                <a:lnTo>
                  <a:pt x="9685" y="6327"/>
                </a:lnTo>
                <a:lnTo>
                  <a:pt x="9758" y="5816"/>
                </a:lnTo>
                <a:lnTo>
                  <a:pt x="9855" y="5353"/>
                </a:lnTo>
                <a:lnTo>
                  <a:pt x="9977" y="4867"/>
                </a:lnTo>
                <a:lnTo>
                  <a:pt x="10098" y="4380"/>
                </a:lnTo>
                <a:lnTo>
                  <a:pt x="10171" y="4088"/>
                </a:lnTo>
                <a:lnTo>
                  <a:pt x="10244" y="3747"/>
                </a:lnTo>
                <a:lnTo>
                  <a:pt x="10293" y="3407"/>
                </a:lnTo>
                <a:lnTo>
                  <a:pt x="10293" y="3236"/>
                </a:lnTo>
                <a:lnTo>
                  <a:pt x="10269" y="3090"/>
                </a:lnTo>
                <a:close/>
                <a:moveTo>
                  <a:pt x="9149" y="3042"/>
                </a:moveTo>
                <a:lnTo>
                  <a:pt x="9952" y="3066"/>
                </a:lnTo>
                <a:lnTo>
                  <a:pt x="9879" y="3382"/>
                </a:lnTo>
                <a:lnTo>
                  <a:pt x="9831" y="3674"/>
                </a:lnTo>
                <a:lnTo>
                  <a:pt x="9782" y="3991"/>
                </a:lnTo>
                <a:lnTo>
                  <a:pt x="9709" y="4283"/>
                </a:lnTo>
                <a:lnTo>
                  <a:pt x="9490" y="5110"/>
                </a:lnTo>
                <a:lnTo>
                  <a:pt x="9393" y="5548"/>
                </a:lnTo>
                <a:lnTo>
                  <a:pt x="9320" y="5962"/>
                </a:lnTo>
                <a:lnTo>
                  <a:pt x="9222" y="6789"/>
                </a:lnTo>
                <a:lnTo>
                  <a:pt x="9125" y="7592"/>
                </a:lnTo>
                <a:lnTo>
                  <a:pt x="9125" y="7738"/>
                </a:lnTo>
                <a:lnTo>
                  <a:pt x="9125" y="7908"/>
                </a:lnTo>
                <a:lnTo>
                  <a:pt x="9149" y="8273"/>
                </a:lnTo>
                <a:lnTo>
                  <a:pt x="9149" y="8614"/>
                </a:lnTo>
                <a:lnTo>
                  <a:pt x="9125" y="8784"/>
                </a:lnTo>
                <a:lnTo>
                  <a:pt x="9076" y="8930"/>
                </a:lnTo>
                <a:lnTo>
                  <a:pt x="9052" y="8955"/>
                </a:lnTo>
                <a:lnTo>
                  <a:pt x="8906" y="8955"/>
                </a:lnTo>
                <a:lnTo>
                  <a:pt x="8517" y="9003"/>
                </a:lnTo>
                <a:lnTo>
                  <a:pt x="8638" y="8273"/>
                </a:lnTo>
                <a:lnTo>
                  <a:pt x="8736" y="7519"/>
                </a:lnTo>
                <a:lnTo>
                  <a:pt x="8857" y="6035"/>
                </a:lnTo>
                <a:lnTo>
                  <a:pt x="8955" y="5280"/>
                </a:lnTo>
                <a:lnTo>
                  <a:pt x="9052" y="4550"/>
                </a:lnTo>
                <a:lnTo>
                  <a:pt x="9149" y="3796"/>
                </a:lnTo>
                <a:lnTo>
                  <a:pt x="9149" y="3407"/>
                </a:lnTo>
                <a:lnTo>
                  <a:pt x="9149" y="3042"/>
                </a:lnTo>
                <a:close/>
                <a:moveTo>
                  <a:pt x="8006" y="2993"/>
                </a:moveTo>
                <a:lnTo>
                  <a:pt x="8809" y="3017"/>
                </a:lnTo>
                <a:lnTo>
                  <a:pt x="8784" y="3139"/>
                </a:lnTo>
                <a:lnTo>
                  <a:pt x="8784" y="3261"/>
                </a:lnTo>
                <a:lnTo>
                  <a:pt x="8784" y="3504"/>
                </a:lnTo>
                <a:lnTo>
                  <a:pt x="8784" y="3747"/>
                </a:lnTo>
                <a:lnTo>
                  <a:pt x="8760" y="3991"/>
                </a:lnTo>
                <a:lnTo>
                  <a:pt x="8687" y="4502"/>
                </a:lnTo>
                <a:lnTo>
                  <a:pt x="8590" y="4988"/>
                </a:lnTo>
                <a:lnTo>
                  <a:pt x="8517" y="5475"/>
                </a:lnTo>
                <a:lnTo>
                  <a:pt x="8395" y="6375"/>
                </a:lnTo>
                <a:lnTo>
                  <a:pt x="8298" y="7251"/>
                </a:lnTo>
                <a:lnTo>
                  <a:pt x="8200" y="8152"/>
                </a:lnTo>
                <a:lnTo>
                  <a:pt x="8079" y="9028"/>
                </a:lnTo>
                <a:lnTo>
                  <a:pt x="7957" y="9028"/>
                </a:lnTo>
                <a:lnTo>
                  <a:pt x="7981" y="8273"/>
                </a:lnTo>
                <a:lnTo>
                  <a:pt x="8006" y="7495"/>
                </a:lnTo>
                <a:lnTo>
                  <a:pt x="8103" y="5962"/>
                </a:lnTo>
                <a:lnTo>
                  <a:pt x="8127" y="5572"/>
                </a:lnTo>
                <a:lnTo>
                  <a:pt x="8103" y="5159"/>
                </a:lnTo>
                <a:lnTo>
                  <a:pt x="8054" y="4380"/>
                </a:lnTo>
                <a:lnTo>
                  <a:pt x="8030" y="3674"/>
                </a:lnTo>
                <a:lnTo>
                  <a:pt x="8030" y="3334"/>
                </a:lnTo>
                <a:lnTo>
                  <a:pt x="8006" y="2993"/>
                </a:lnTo>
                <a:close/>
                <a:moveTo>
                  <a:pt x="6959" y="2945"/>
                </a:moveTo>
                <a:lnTo>
                  <a:pt x="7081" y="2969"/>
                </a:lnTo>
                <a:lnTo>
                  <a:pt x="7714" y="2969"/>
                </a:lnTo>
                <a:lnTo>
                  <a:pt x="7641" y="3285"/>
                </a:lnTo>
                <a:lnTo>
                  <a:pt x="7592" y="3626"/>
                </a:lnTo>
                <a:lnTo>
                  <a:pt x="7592" y="3966"/>
                </a:lnTo>
                <a:lnTo>
                  <a:pt x="7616" y="4307"/>
                </a:lnTo>
                <a:lnTo>
                  <a:pt x="7665" y="5013"/>
                </a:lnTo>
                <a:lnTo>
                  <a:pt x="7689" y="5329"/>
                </a:lnTo>
                <a:lnTo>
                  <a:pt x="7689" y="5670"/>
                </a:lnTo>
                <a:lnTo>
                  <a:pt x="7665" y="6497"/>
                </a:lnTo>
                <a:lnTo>
                  <a:pt x="7592" y="7349"/>
                </a:lnTo>
                <a:lnTo>
                  <a:pt x="7543" y="8200"/>
                </a:lnTo>
                <a:lnTo>
                  <a:pt x="7543" y="8638"/>
                </a:lnTo>
                <a:lnTo>
                  <a:pt x="7543" y="9052"/>
                </a:lnTo>
                <a:lnTo>
                  <a:pt x="7081" y="9052"/>
                </a:lnTo>
                <a:lnTo>
                  <a:pt x="7130" y="8614"/>
                </a:lnTo>
                <a:lnTo>
                  <a:pt x="7178" y="8152"/>
                </a:lnTo>
                <a:lnTo>
                  <a:pt x="7178" y="7689"/>
                </a:lnTo>
                <a:lnTo>
                  <a:pt x="7178" y="7227"/>
                </a:lnTo>
                <a:lnTo>
                  <a:pt x="7154" y="6302"/>
                </a:lnTo>
                <a:lnTo>
                  <a:pt x="7081" y="5402"/>
                </a:lnTo>
                <a:lnTo>
                  <a:pt x="7008" y="4648"/>
                </a:lnTo>
                <a:lnTo>
                  <a:pt x="6935" y="3893"/>
                </a:lnTo>
                <a:lnTo>
                  <a:pt x="6935" y="3674"/>
                </a:lnTo>
                <a:lnTo>
                  <a:pt x="6959" y="3431"/>
                </a:lnTo>
                <a:lnTo>
                  <a:pt x="6959" y="3188"/>
                </a:lnTo>
                <a:lnTo>
                  <a:pt x="6959" y="2945"/>
                </a:lnTo>
                <a:close/>
                <a:moveTo>
                  <a:pt x="6570" y="2945"/>
                </a:moveTo>
                <a:lnTo>
                  <a:pt x="6546" y="3163"/>
                </a:lnTo>
                <a:lnTo>
                  <a:pt x="6521" y="3382"/>
                </a:lnTo>
                <a:lnTo>
                  <a:pt x="6497" y="3796"/>
                </a:lnTo>
                <a:lnTo>
                  <a:pt x="6521" y="4210"/>
                </a:lnTo>
                <a:lnTo>
                  <a:pt x="6619" y="5061"/>
                </a:lnTo>
                <a:lnTo>
                  <a:pt x="6716" y="6059"/>
                </a:lnTo>
                <a:lnTo>
                  <a:pt x="6740" y="6546"/>
                </a:lnTo>
                <a:lnTo>
                  <a:pt x="6765" y="7057"/>
                </a:lnTo>
                <a:lnTo>
                  <a:pt x="6765" y="7568"/>
                </a:lnTo>
                <a:lnTo>
                  <a:pt x="6765" y="8079"/>
                </a:lnTo>
                <a:lnTo>
                  <a:pt x="6716" y="8590"/>
                </a:lnTo>
                <a:lnTo>
                  <a:pt x="6643" y="9076"/>
                </a:lnTo>
                <a:lnTo>
                  <a:pt x="6473" y="9076"/>
                </a:lnTo>
                <a:lnTo>
                  <a:pt x="6473" y="8979"/>
                </a:lnTo>
                <a:lnTo>
                  <a:pt x="6448" y="8882"/>
                </a:lnTo>
                <a:lnTo>
                  <a:pt x="6400" y="8711"/>
                </a:lnTo>
                <a:lnTo>
                  <a:pt x="6351" y="8298"/>
                </a:lnTo>
                <a:lnTo>
                  <a:pt x="6302" y="7884"/>
                </a:lnTo>
                <a:lnTo>
                  <a:pt x="6229" y="7081"/>
                </a:lnTo>
                <a:lnTo>
                  <a:pt x="6181" y="6424"/>
                </a:lnTo>
                <a:lnTo>
                  <a:pt x="6108" y="5767"/>
                </a:lnTo>
                <a:lnTo>
                  <a:pt x="5913" y="4137"/>
                </a:lnTo>
                <a:lnTo>
                  <a:pt x="5864" y="3820"/>
                </a:lnTo>
                <a:lnTo>
                  <a:pt x="5816" y="3528"/>
                </a:lnTo>
                <a:lnTo>
                  <a:pt x="5743" y="3212"/>
                </a:lnTo>
                <a:lnTo>
                  <a:pt x="5645" y="2945"/>
                </a:lnTo>
                <a:close/>
                <a:moveTo>
                  <a:pt x="5013" y="2920"/>
                </a:moveTo>
                <a:lnTo>
                  <a:pt x="5475" y="2945"/>
                </a:lnTo>
                <a:lnTo>
                  <a:pt x="5451" y="3236"/>
                </a:lnTo>
                <a:lnTo>
                  <a:pt x="5475" y="3528"/>
                </a:lnTo>
                <a:lnTo>
                  <a:pt x="5524" y="4137"/>
                </a:lnTo>
                <a:lnTo>
                  <a:pt x="5718" y="5767"/>
                </a:lnTo>
                <a:lnTo>
                  <a:pt x="5791" y="6424"/>
                </a:lnTo>
                <a:lnTo>
                  <a:pt x="5840" y="7081"/>
                </a:lnTo>
                <a:lnTo>
                  <a:pt x="5889" y="7860"/>
                </a:lnTo>
                <a:lnTo>
                  <a:pt x="5986" y="8663"/>
                </a:lnTo>
                <a:lnTo>
                  <a:pt x="6010" y="8857"/>
                </a:lnTo>
                <a:lnTo>
                  <a:pt x="6035" y="9003"/>
                </a:lnTo>
                <a:lnTo>
                  <a:pt x="6083" y="9125"/>
                </a:lnTo>
                <a:lnTo>
                  <a:pt x="5913" y="9149"/>
                </a:lnTo>
                <a:lnTo>
                  <a:pt x="5962" y="9052"/>
                </a:lnTo>
                <a:lnTo>
                  <a:pt x="5962" y="8906"/>
                </a:lnTo>
                <a:lnTo>
                  <a:pt x="5864" y="8395"/>
                </a:lnTo>
                <a:lnTo>
                  <a:pt x="5718" y="7860"/>
                </a:lnTo>
                <a:lnTo>
                  <a:pt x="5572" y="7349"/>
                </a:lnTo>
                <a:lnTo>
                  <a:pt x="5451" y="6838"/>
                </a:lnTo>
                <a:lnTo>
                  <a:pt x="5207" y="5670"/>
                </a:lnTo>
                <a:lnTo>
                  <a:pt x="5086" y="5110"/>
                </a:lnTo>
                <a:lnTo>
                  <a:pt x="4940" y="4550"/>
                </a:lnTo>
                <a:lnTo>
                  <a:pt x="4721" y="3723"/>
                </a:lnTo>
                <a:lnTo>
                  <a:pt x="4526" y="2920"/>
                </a:lnTo>
                <a:close/>
                <a:moveTo>
                  <a:pt x="5572" y="9612"/>
                </a:moveTo>
                <a:lnTo>
                  <a:pt x="5791" y="9660"/>
                </a:lnTo>
                <a:lnTo>
                  <a:pt x="5621" y="9904"/>
                </a:lnTo>
                <a:lnTo>
                  <a:pt x="5499" y="10147"/>
                </a:lnTo>
                <a:lnTo>
                  <a:pt x="5426" y="10293"/>
                </a:lnTo>
                <a:lnTo>
                  <a:pt x="5378" y="10439"/>
                </a:lnTo>
                <a:lnTo>
                  <a:pt x="5329" y="10609"/>
                </a:lnTo>
                <a:lnTo>
                  <a:pt x="5353" y="10755"/>
                </a:lnTo>
                <a:lnTo>
                  <a:pt x="5378" y="10804"/>
                </a:lnTo>
                <a:lnTo>
                  <a:pt x="5402" y="10853"/>
                </a:lnTo>
                <a:lnTo>
                  <a:pt x="5402" y="10926"/>
                </a:lnTo>
                <a:lnTo>
                  <a:pt x="5426" y="10999"/>
                </a:lnTo>
                <a:lnTo>
                  <a:pt x="5451" y="11120"/>
                </a:lnTo>
                <a:lnTo>
                  <a:pt x="5499" y="11217"/>
                </a:lnTo>
                <a:lnTo>
                  <a:pt x="5305" y="11242"/>
                </a:lnTo>
                <a:lnTo>
                  <a:pt x="5110" y="11290"/>
                </a:lnTo>
                <a:lnTo>
                  <a:pt x="4988" y="11193"/>
                </a:lnTo>
                <a:lnTo>
                  <a:pt x="4940" y="11144"/>
                </a:lnTo>
                <a:lnTo>
                  <a:pt x="4867" y="11071"/>
                </a:lnTo>
                <a:lnTo>
                  <a:pt x="5037" y="10853"/>
                </a:lnTo>
                <a:lnTo>
                  <a:pt x="5159" y="10585"/>
                </a:lnTo>
                <a:lnTo>
                  <a:pt x="5353" y="10074"/>
                </a:lnTo>
                <a:lnTo>
                  <a:pt x="5451" y="9831"/>
                </a:lnTo>
                <a:lnTo>
                  <a:pt x="5572" y="9612"/>
                </a:lnTo>
                <a:close/>
                <a:moveTo>
                  <a:pt x="14016" y="11193"/>
                </a:moveTo>
                <a:lnTo>
                  <a:pt x="14040" y="11290"/>
                </a:lnTo>
                <a:lnTo>
                  <a:pt x="13845" y="11290"/>
                </a:lnTo>
                <a:lnTo>
                  <a:pt x="13724" y="11315"/>
                </a:lnTo>
                <a:lnTo>
                  <a:pt x="13651" y="11217"/>
                </a:lnTo>
                <a:lnTo>
                  <a:pt x="13772" y="11217"/>
                </a:lnTo>
                <a:lnTo>
                  <a:pt x="14016" y="11193"/>
                </a:lnTo>
                <a:close/>
                <a:moveTo>
                  <a:pt x="5864" y="10950"/>
                </a:moveTo>
                <a:lnTo>
                  <a:pt x="6083" y="11023"/>
                </a:lnTo>
                <a:lnTo>
                  <a:pt x="6302" y="11047"/>
                </a:lnTo>
                <a:lnTo>
                  <a:pt x="6692" y="11071"/>
                </a:lnTo>
                <a:lnTo>
                  <a:pt x="7397" y="11096"/>
                </a:lnTo>
                <a:lnTo>
                  <a:pt x="8079" y="11120"/>
                </a:lnTo>
                <a:lnTo>
                  <a:pt x="9490" y="11120"/>
                </a:lnTo>
                <a:lnTo>
                  <a:pt x="10877" y="11169"/>
                </a:lnTo>
                <a:lnTo>
                  <a:pt x="12288" y="11217"/>
                </a:lnTo>
                <a:lnTo>
                  <a:pt x="13188" y="11217"/>
                </a:lnTo>
                <a:lnTo>
                  <a:pt x="13261" y="11315"/>
                </a:lnTo>
                <a:lnTo>
                  <a:pt x="13310" y="11388"/>
                </a:lnTo>
                <a:lnTo>
                  <a:pt x="12872" y="11339"/>
                </a:lnTo>
                <a:lnTo>
                  <a:pt x="12434" y="11315"/>
                </a:lnTo>
                <a:lnTo>
                  <a:pt x="11534" y="11315"/>
                </a:lnTo>
                <a:lnTo>
                  <a:pt x="10634" y="11363"/>
                </a:lnTo>
                <a:lnTo>
                  <a:pt x="9733" y="11363"/>
                </a:lnTo>
                <a:lnTo>
                  <a:pt x="9247" y="11339"/>
                </a:lnTo>
                <a:lnTo>
                  <a:pt x="8736" y="11290"/>
                </a:lnTo>
                <a:lnTo>
                  <a:pt x="8225" y="11242"/>
                </a:lnTo>
                <a:lnTo>
                  <a:pt x="7738" y="11193"/>
                </a:lnTo>
                <a:lnTo>
                  <a:pt x="6862" y="11120"/>
                </a:lnTo>
                <a:lnTo>
                  <a:pt x="6424" y="11120"/>
                </a:lnTo>
                <a:lnTo>
                  <a:pt x="6205" y="11144"/>
                </a:lnTo>
                <a:lnTo>
                  <a:pt x="6010" y="11193"/>
                </a:lnTo>
                <a:lnTo>
                  <a:pt x="5986" y="11169"/>
                </a:lnTo>
                <a:lnTo>
                  <a:pt x="5864" y="10950"/>
                </a:lnTo>
                <a:close/>
                <a:moveTo>
                  <a:pt x="5572" y="12191"/>
                </a:moveTo>
                <a:lnTo>
                  <a:pt x="5499" y="12215"/>
                </a:lnTo>
                <a:lnTo>
                  <a:pt x="5402" y="12264"/>
                </a:lnTo>
                <a:lnTo>
                  <a:pt x="5329" y="12312"/>
                </a:lnTo>
                <a:lnTo>
                  <a:pt x="5256" y="12361"/>
                </a:lnTo>
                <a:lnTo>
                  <a:pt x="5232" y="12434"/>
                </a:lnTo>
                <a:lnTo>
                  <a:pt x="5183" y="12507"/>
                </a:lnTo>
                <a:lnTo>
                  <a:pt x="5183" y="12580"/>
                </a:lnTo>
                <a:lnTo>
                  <a:pt x="5207" y="12629"/>
                </a:lnTo>
                <a:lnTo>
                  <a:pt x="5232" y="12726"/>
                </a:lnTo>
                <a:lnTo>
                  <a:pt x="5305" y="12799"/>
                </a:lnTo>
                <a:lnTo>
                  <a:pt x="5378" y="12823"/>
                </a:lnTo>
                <a:lnTo>
                  <a:pt x="5475" y="12848"/>
                </a:lnTo>
                <a:lnTo>
                  <a:pt x="5572" y="12823"/>
                </a:lnTo>
                <a:lnTo>
                  <a:pt x="5670" y="12799"/>
                </a:lnTo>
                <a:lnTo>
                  <a:pt x="5767" y="12750"/>
                </a:lnTo>
                <a:lnTo>
                  <a:pt x="5840" y="12653"/>
                </a:lnTo>
                <a:lnTo>
                  <a:pt x="5864" y="12580"/>
                </a:lnTo>
                <a:lnTo>
                  <a:pt x="5889" y="12483"/>
                </a:lnTo>
                <a:lnTo>
                  <a:pt x="5864" y="12410"/>
                </a:lnTo>
                <a:lnTo>
                  <a:pt x="5816" y="12312"/>
                </a:lnTo>
                <a:lnTo>
                  <a:pt x="5743" y="12264"/>
                </a:lnTo>
                <a:lnTo>
                  <a:pt x="5670" y="12215"/>
                </a:lnTo>
                <a:lnTo>
                  <a:pt x="5572" y="12191"/>
                </a:lnTo>
                <a:close/>
                <a:moveTo>
                  <a:pt x="14040" y="12239"/>
                </a:moveTo>
                <a:lnTo>
                  <a:pt x="13967" y="12264"/>
                </a:lnTo>
                <a:lnTo>
                  <a:pt x="13918" y="12288"/>
                </a:lnTo>
                <a:lnTo>
                  <a:pt x="13797" y="12361"/>
                </a:lnTo>
                <a:lnTo>
                  <a:pt x="13724" y="12458"/>
                </a:lnTo>
                <a:lnTo>
                  <a:pt x="13699" y="12531"/>
                </a:lnTo>
                <a:lnTo>
                  <a:pt x="13675" y="12604"/>
                </a:lnTo>
                <a:lnTo>
                  <a:pt x="13699" y="12677"/>
                </a:lnTo>
                <a:lnTo>
                  <a:pt x="13724" y="12750"/>
                </a:lnTo>
                <a:lnTo>
                  <a:pt x="13797" y="12872"/>
                </a:lnTo>
                <a:lnTo>
                  <a:pt x="13918" y="12945"/>
                </a:lnTo>
                <a:lnTo>
                  <a:pt x="13967" y="12969"/>
                </a:lnTo>
                <a:lnTo>
                  <a:pt x="14113" y="12969"/>
                </a:lnTo>
                <a:lnTo>
                  <a:pt x="14186" y="12945"/>
                </a:lnTo>
                <a:lnTo>
                  <a:pt x="14308" y="12872"/>
                </a:lnTo>
                <a:lnTo>
                  <a:pt x="14381" y="12750"/>
                </a:lnTo>
                <a:lnTo>
                  <a:pt x="14405" y="12677"/>
                </a:lnTo>
                <a:lnTo>
                  <a:pt x="14405" y="12604"/>
                </a:lnTo>
                <a:lnTo>
                  <a:pt x="14405" y="12531"/>
                </a:lnTo>
                <a:lnTo>
                  <a:pt x="14381" y="12458"/>
                </a:lnTo>
                <a:lnTo>
                  <a:pt x="14308" y="12361"/>
                </a:lnTo>
                <a:lnTo>
                  <a:pt x="14186" y="12288"/>
                </a:lnTo>
                <a:lnTo>
                  <a:pt x="14113" y="12264"/>
                </a:lnTo>
                <a:lnTo>
                  <a:pt x="14040" y="12239"/>
                </a:lnTo>
                <a:close/>
                <a:moveTo>
                  <a:pt x="14089" y="11753"/>
                </a:moveTo>
                <a:lnTo>
                  <a:pt x="14235" y="11777"/>
                </a:lnTo>
                <a:lnTo>
                  <a:pt x="14381" y="11801"/>
                </a:lnTo>
                <a:lnTo>
                  <a:pt x="14502" y="11874"/>
                </a:lnTo>
                <a:lnTo>
                  <a:pt x="14600" y="11972"/>
                </a:lnTo>
                <a:lnTo>
                  <a:pt x="14673" y="12093"/>
                </a:lnTo>
                <a:lnTo>
                  <a:pt x="14746" y="12215"/>
                </a:lnTo>
                <a:lnTo>
                  <a:pt x="14770" y="12385"/>
                </a:lnTo>
                <a:lnTo>
                  <a:pt x="14794" y="12580"/>
                </a:lnTo>
                <a:lnTo>
                  <a:pt x="14770" y="12750"/>
                </a:lnTo>
                <a:lnTo>
                  <a:pt x="14721" y="12896"/>
                </a:lnTo>
                <a:lnTo>
                  <a:pt x="14648" y="13042"/>
                </a:lnTo>
                <a:lnTo>
                  <a:pt x="14551" y="13164"/>
                </a:lnTo>
                <a:lnTo>
                  <a:pt x="14405" y="13261"/>
                </a:lnTo>
                <a:lnTo>
                  <a:pt x="14259" y="13334"/>
                </a:lnTo>
                <a:lnTo>
                  <a:pt x="14089" y="13383"/>
                </a:lnTo>
                <a:lnTo>
                  <a:pt x="13870" y="13383"/>
                </a:lnTo>
                <a:lnTo>
                  <a:pt x="13651" y="13334"/>
                </a:lnTo>
                <a:lnTo>
                  <a:pt x="13480" y="13261"/>
                </a:lnTo>
                <a:lnTo>
                  <a:pt x="13334" y="13164"/>
                </a:lnTo>
                <a:lnTo>
                  <a:pt x="13237" y="13018"/>
                </a:lnTo>
                <a:lnTo>
                  <a:pt x="13164" y="12848"/>
                </a:lnTo>
                <a:lnTo>
                  <a:pt x="13164" y="12653"/>
                </a:lnTo>
                <a:lnTo>
                  <a:pt x="13213" y="12434"/>
                </a:lnTo>
                <a:lnTo>
                  <a:pt x="13286" y="12264"/>
                </a:lnTo>
                <a:lnTo>
                  <a:pt x="13359" y="12118"/>
                </a:lnTo>
                <a:lnTo>
                  <a:pt x="13480" y="11972"/>
                </a:lnTo>
                <a:lnTo>
                  <a:pt x="13602" y="11850"/>
                </a:lnTo>
                <a:lnTo>
                  <a:pt x="13602" y="11826"/>
                </a:lnTo>
                <a:lnTo>
                  <a:pt x="13675" y="11850"/>
                </a:lnTo>
                <a:lnTo>
                  <a:pt x="13748" y="11850"/>
                </a:lnTo>
                <a:lnTo>
                  <a:pt x="13797" y="11826"/>
                </a:lnTo>
                <a:lnTo>
                  <a:pt x="13845" y="11777"/>
                </a:lnTo>
                <a:lnTo>
                  <a:pt x="13918" y="11777"/>
                </a:lnTo>
                <a:lnTo>
                  <a:pt x="14089" y="11753"/>
                </a:lnTo>
                <a:close/>
                <a:moveTo>
                  <a:pt x="5475" y="11631"/>
                </a:moveTo>
                <a:lnTo>
                  <a:pt x="5524" y="11704"/>
                </a:lnTo>
                <a:lnTo>
                  <a:pt x="5597" y="11728"/>
                </a:lnTo>
                <a:lnTo>
                  <a:pt x="5645" y="11753"/>
                </a:lnTo>
                <a:lnTo>
                  <a:pt x="5743" y="11753"/>
                </a:lnTo>
                <a:lnTo>
                  <a:pt x="5840" y="11728"/>
                </a:lnTo>
                <a:lnTo>
                  <a:pt x="5937" y="11753"/>
                </a:lnTo>
                <a:lnTo>
                  <a:pt x="6010" y="11801"/>
                </a:lnTo>
                <a:lnTo>
                  <a:pt x="6083" y="11874"/>
                </a:lnTo>
                <a:lnTo>
                  <a:pt x="6132" y="11972"/>
                </a:lnTo>
                <a:lnTo>
                  <a:pt x="6181" y="12093"/>
                </a:lnTo>
                <a:lnTo>
                  <a:pt x="6229" y="12361"/>
                </a:lnTo>
                <a:lnTo>
                  <a:pt x="6229" y="12653"/>
                </a:lnTo>
                <a:lnTo>
                  <a:pt x="6181" y="12945"/>
                </a:lnTo>
                <a:lnTo>
                  <a:pt x="6132" y="13067"/>
                </a:lnTo>
                <a:lnTo>
                  <a:pt x="6083" y="13164"/>
                </a:lnTo>
                <a:lnTo>
                  <a:pt x="6010" y="13261"/>
                </a:lnTo>
                <a:lnTo>
                  <a:pt x="5937" y="13310"/>
                </a:lnTo>
                <a:lnTo>
                  <a:pt x="5840" y="13359"/>
                </a:lnTo>
                <a:lnTo>
                  <a:pt x="5743" y="13383"/>
                </a:lnTo>
                <a:lnTo>
                  <a:pt x="5645" y="13407"/>
                </a:lnTo>
                <a:lnTo>
                  <a:pt x="5548" y="13407"/>
                </a:lnTo>
                <a:lnTo>
                  <a:pt x="5353" y="13359"/>
                </a:lnTo>
                <a:lnTo>
                  <a:pt x="5159" y="13286"/>
                </a:lnTo>
                <a:lnTo>
                  <a:pt x="5013" y="13140"/>
                </a:lnTo>
                <a:lnTo>
                  <a:pt x="4867" y="12994"/>
                </a:lnTo>
                <a:lnTo>
                  <a:pt x="4769" y="12823"/>
                </a:lnTo>
                <a:lnTo>
                  <a:pt x="4721" y="12629"/>
                </a:lnTo>
                <a:lnTo>
                  <a:pt x="4721" y="12434"/>
                </a:lnTo>
                <a:lnTo>
                  <a:pt x="4745" y="12264"/>
                </a:lnTo>
                <a:lnTo>
                  <a:pt x="4818" y="12118"/>
                </a:lnTo>
                <a:lnTo>
                  <a:pt x="4915" y="11972"/>
                </a:lnTo>
                <a:lnTo>
                  <a:pt x="5037" y="11850"/>
                </a:lnTo>
                <a:lnTo>
                  <a:pt x="5159" y="11753"/>
                </a:lnTo>
                <a:lnTo>
                  <a:pt x="5329" y="11680"/>
                </a:lnTo>
                <a:lnTo>
                  <a:pt x="5475" y="11631"/>
                </a:lnTo>
                <a:close/>
                <a:moveTo>
                  <a:pt x="706" y="0"/>
                </a:moveTo>
                <a:lnTo>
                  <a:pt x="511" y="25"/>
                </a:lnTo>
                <a:lnTo>
                  <a:pt x="317" y="49"/>
                </a:lnTo>
                <a:lnTo>
                  <a:pt x="146" y="122"/>
                </a:lnTo>
                <a:lnTo>
                  <a:pt x="73" y="171"/>
                </a:lnTo>
                <a:lnTo>
                  <a:pt x="25" y="268"/>
                </a:lnTo>
                <a:lnTo>
                  <a:pt x="0" y="341"/>
                </a:lnTo>
                <a:lnTo>
                  <a:pt x="25" y="438"/>
                </a:lnTo>
                <a:lnTo>
                  <a:pt x="49" y="536"/>
                </a:lnTo>
                <a:lnTo>
                  <a:pt x="122" y="609"/>
                </a:lnTo>
                <a:lnTo>
                  <a:pt x="195" y="633"/>
                </a:lnTo>
                <a:lnTo>
                  <a:pt x="292" y="657"/>
                </a:lnTo>
                <a:lnTo>
                  <a:pt x="657" y="657"/>
                </a:lnTo>
                <a:lnTo>
                  <a:pt x="1047" y="682"/>
                </a:lnTo>
                <a:lnTo>
                  <a:pt x="1412" y="730"/>
                </a:lnTo>
                <a:lnTo>
                  <a:pt x="1777" y="755"/>
                </a:lnTo>
                <a:lnTo>
                  <a:pt x="3188" y="828"/>
                </a:lnTo>
                <a:lnTo>
                  <a:pt x="3212" y="998"/>
                </a:lnTo>
                <a:lnTo>
                  <a:pt x="3237" y="1144"/>
                </a:lnTo>
                <a:lnTo>
                  <a:pt x="3358" y="1460"/>
                </a:lnTo>
                <a:lnTo>
                  <a:pt x="3480" y="1777"/>
                </a:lnTo>
                <a:lnTo>
                  <a:pt x="3602" y="2069"/>
                </a:lnTo>
                <a:lnTo>
                  <a:pt x="3772" y="2701"/>
                </a:lnTo>
                <a:lnTo>
                  <a:pt x="3918" y="3309"/>
                </a:lnTo>
                <a:lnTo>
                  <a:pt x="4210" y="4550"/>
                </a:lnTo>
                <a:lnTo>
                  <a:pt x="5329" y="9076"/>
                </a:lnTo>
                <a:lnTo>
                  <a:pt x="5329" y="9101"/>
                </a:lnTo>
                <a:lnTo>
                  <a:pt x="5159" y="9344"/>
                </a:lnTo>
                <a:lnTo>
                  <a:pt x="5037" y="9563"/>
                </a:lnTo>
                <a:lnTo>
                  <a:pt x="4842" y="9928"/>
                </a:lnTo>
                <a:lnTo>
                  <a:pt x="4696" y="10317"/>
                </a:lnTo>
                <a:lnTo>
                  <a:pt x="4526" y="10634"/>
                </a:lnTo>
                <a:lnTo>
                  <a:pt x="4453" y="10780"/>
                </a:lnTo>
                <a:lnTo>
                  <a:pt x="4380" y="10950"/>
                </a:lnTo>
                <a:lnTo>
                  <a:pt x="4356" y="10999"/>
                </a:lnTo>
                <a:lnTo>
                  <a:pt x="4380" y="11047"/>
                </a:lnTo>
                <a:lnTo>
                  <a:pt x="4404" y="11144"/>
                </a:lnTo>
                <a:lnTo>
                  <a:pt x="4429" y="11217"/>
                </a:lnTo>
                <a:lnTo>
                  <a:pt x="4453" y="11315"/>
                </a:lnTo>
                <a:lnTo>
                  <a:pt x="4526" y="11412"/>
                </a:lnTo>
                <a:lnTo>
                  <a:pt x="4672" y="11607"/>
                </a:lnTo>
                <a:lnTo>
                  <a:pt x="4502" y="11801"/>
                </a:lnTo>
                <a:lnTo>
                  <a:pt x="4380" y="12045"/>
                </a:lnTo>
                <a:lnTo>
                  <a:pt x="4307" y="12288"/>
                </a:lnTo>
                <a:lnTo>
                  <a:pt x="4283" y="12556"/>
                </a:lnTo>
                <a:lnTo>
                  <a:pt x="4283" y="12726"/>
                </a:lnTo>
                <a:lnTo>
                  <a:pt x="4307" y="12872"/>
                </a:lnTo>
                <a:lnTo>
                  <a:pt x="4356" y="13018"/>
                </a:lnTo>
                <a:lnTo>
                  <a:pt x="4429" y="13140"/>
                </a:lnTo>
                <a:lnTo>
                  <a:pt x="4502" y="13261"/>
                </a:lnTo>
                <a:lnTo>
                  <a:pt x="4575" y="13383"/>
                </a:lnTo>
                <a:lnTo>
                  <a:pt x="4696" y="13480"/>
                </a:lnTo>
                <a:lnTo>
                  <a:pt x="4818" y="13578"/>
                </a:lnTo>
                <a:lnTo>
                  <a:pt x="4940" y="13651"/>
                </a:lnTo>
                <a:lnTo>
                  <a:pt x="5061" y="13724"/>
                </a:lnTo>
                <a:lnTo>
                  <a:pt x="5207" y="13772"/>
                </a:lnTo>
                <a:lnTo>
                  <a:pt x="5353" y="13797"/>
                </a:lnTo>
                <a:lnTo>
                  <a:pt x="5499" y="13821"/>
                </a:lnTo>
                <a:lnTo>
                  <a:pt x="5791" y="13821"/>
                </a:lnTo>
                <a:lnTo>
                  <a:pt x="5937" y="13797"/>
                </a:lnTo>
                <a:lnTo>
                  <a:pt x="6108" y="13748"/>
                </a:lnTo>
                <a:lnTo>
                  <a:pt x="6254" y="13675"/>
                </a:lnTo>
                <a:lnTo>
                  <a:pt x="6375" y="13553"/>
                </a:lnTo>
                <a:lnTo>
                  <a:pt x="6473" y="13432"/>
                </a:lnTo>
                <a:lnTo>
                  <a:pt x="6570" y="13286"/>
                </a:lnTo>
                <a:lnTo>
                  <a:pt x="6619" y="13140"/>
                </a:lnTo>
                <a:lnTo>
                  <a:pt x="6667" y="12969"/>
                </a:lnTo>
                <a:lnTo>
                  <a:pt x="6692" y="12799"/>
                </a:lnTo>
                <a:lnTo>
                  <a:pt x="6692" y="12629"/>
                </a:lnTo>
                <a:lnTo>
                  <a:pt x="6692" y="12434"/>
                </a:lnTo>
                <a:lnTo>
                  <a:pt x="6667" y="12264"/>
                </a:lnTo>
                <a:lnTo>
                  <a:pt x="6619" y="12093"/>
                </a:lnTo>
                <a:lnTo>
                  <a:pt x="6570" y="11923"/>
                </a:lnTo>
                <a:lnTo>
                  <a:pt x="6497" y="11777"/>
                </a:lnTo>
                <a:lnTo>
                  <a:pt x="6424" y="11631"/>
                </a:lnTo>
                <a:lnTo>
                  <a:pt x="6327" y="11509"/>
                </a:lnTo>
                <a:lnTo>
                  <a:pt x="6862" y="11534"/>
                </a:lnTo>
                <a:lnTo>
                  <a:pt x="7373" y="11534"/>
                </a:lnTo>
                <a:lnTo>
                  <a:pt x="8371" y="11631"/>
                </a:lnTo>
                <a:lnTo>
                  <a:pt x="9368" y="11728"/>
                </a:lnTo>
                <a:lnTo>
                  <a:pt x="9831" y="11753"/>
                </a:lnTo>
                <a:lnTo>
                  <a:pt x="10293" y="11753"/>
                </a:lnTo>
                <a:lnTo>
                  <a:pt x="11218" y="11704"/>
                </a:lnTo>
                <a:lnTo>
                  <a:pt x="11704" y="11680"/>
                </a:lnTo>
                <a:lnTo>
                  <a:pt x="12166" y="11680"/>
                </a:lnTo>
                <a:lnTo>
                  <a:pt x="12629" y="11704"/>
                </a:lnTo>
                <a:lnTo>
                  <a:pt x="13091" y="11753"/>
                </a:lnTo>
                <a:lnTo>
                  <a:pt x="12921" y="11996"/>
                </a:lnTo>
                <a:lnTo>
                  <a:pt x="12799" y="12264"/>
                </a:lnTo>
                <a:lnTo>
                  <a:pt x="12750" y="12434"/>
                </a:lnTo>
                <a:lnTo>
                  <a:pt x="12702" y="12580"/>
                </a:lnTo>
                <a:lnTo>
                  <a:pt x="12702" y="12726"/>
                </a:lnTo>
                <a:lnTo>
                  <a:pt x="12702" y="12872"/>
                </a:lnTo>
                <a:lnTo>
                  <a:pt x="12750" y="13018"/>
                </a:lnTo>
                <a:lnTo>
                  <a:pt x="12799" y="13140"/>
                </a:lnTo>
                <a:lnTo>
                  <a:pt x="12848" y="13261"/>
                </a:lnTo>
                <a:lnTo>
                  <a:pt x="12945" y="13383"/>
                </a:lnTo>
                <a:lnTo>
                  <a:pt x="13042" y="13480"/>
                </a:lnTo>
                <a:lnTo>
                  <a:pt x="13140" y="13553"/>
                </a:lnTo>
                <a:lnTo>
                  <a:pt x="13261" y="13626"/>
                </a:lnTo>
                <a:lnTo>
                  <a:pt x="13407" y="13699"/>
                </a:lnTo>
                <a:lnTo>
                  <a:pt x="13553" y="13748"/>
                </a:lnTo>
                <a:lnTo>
                  <a:pt x="13699" y="13797"/>
                </a:lnTo>
                <a:lnTo>
                  <a:pt x="13845" y="13821"/>
                </a:lnTo>
                <a:lnTo>
                  <a:pt x="14016" y="13821"/>
                </a:lnTo>
                <a:lnTo>
                  <a:pt x="14283" y="13797"/>
                </a:lnTo>
                <a:lnTo>
                  <a:pt x="14502" y="13748"/>
                </a:lnTo>
                <a:lnTo>
                  <a:pt x="14697" y="13651"/>
                </a:lnTo>
                <a:lnTo>
                  <a:pt x="14867" y="13505"/>
                </a:lnTo>
                <a:lnTo>
                  <a:pt x="14989" y="13359"/>
                </a:lnTo>
                <a:lnTo>
                  <a:pt x="15086" y="13164"/>
                </a:lnTo>
                <a:lnTo>
                  <a:pt x="15159" y="12969"/>
                </a:lnTo>
                <a:lnTo>
                  <a:pt x="15208" y="12750"/>
                </a:lnTo>
                <a:lnTo>
                  <a:pt x="15208" y="12531"/>
                </a:lnTo>
                <a:lnTo>
                  <a:pt x="15184" y="12337"/>
                </a:lnTo>
                <a:lnTo>
                  <a:pt x="15159" y="12118"/>
                </a:lnTo>
                <a:lnTo>
                  <a:pt x="15086" y="11923"/>
                </a:lnTo>
                <a:lnTo>
                  <a:pt x="14989" y="11728"/>
                </a:lnTo>
                <a:lnTo>
                  <a:pt x="14867" y="11582"/>
                </a:lnTo>
                <a:lnTo>
                  <a:pt x="14721" y="11436"/>
                </a:lnTo>
                <a:lnTo>
                  <a:pt x="14551" y="11339"/>
                </a:lnTo>
                <a:lnTo>
                  <a:pt x="14405" y="11144"/>
                </a:lnTo>
                <a:lnTo>
                  <a:pt x="14648" y="11120"/>
                </a:lnTo>
                <a:lnTo>
                  <a:pt x="14989" y="11120"/>
                </a:lnTo>
                <a:lnTo>
                  <a:pt x="15062" y="11071"/>
                </a:lnTo>
                <a:lnTo>
                  <a:pt x="15086" y="10999"/>
                </a:lnTo>
                <a:lnTo>
                  <a:pt x="15111" y="10926"/>
                </a:lnTo>
                <a:lnTo>
                  <a:pt x="15086" y="10853"/>
                </a:lnTo>
                <a:lnTo>
                  <a:pt x="15062" y="10780"/>
                </a:lnTo>
                <a:lnTo>
                  <a:pt x="14989" y="10707"/>
                </a:lnTo>
                <a:lnTo>
                  <a:pt x="14892" y="10682"/>
                </a:lnTo>
                <a:lnTo>
                  <a:pt x="14648" y="10682"/>
                </a:lnTo>
                <a:lnTo>
                  <a:pt x="14429" y="10707"/>
                </a:lnTo>
                <a:lnTo>
                  <a:pt x="13967" y="10780"/>
                </a:lnTo>
                <a:lnTo>
                  <a:pt x="12653" y="10780"/>
                </a:lnTo>
                <a:lnTo>
                  <a:pt x="11339" y="10755"/>
                </a:lnTo>
                <a:lnTo>
                  <a:pt x="10050" y="10707"/>
                </a:lnTo>
                <a:lnTo>
                  <a:pt x="8760" y="10707"/>
                </a:lnTo>
                <a:lnTo>
                  <a:pt x="7495" y="10731"/>
                </a:lnTo>
                <a:lnTo>
                  <a:pt x="7081" y="10707"/>
                </a:lnTo>
                <a:lnTo>
                  <a:pt x="6643" y="10682"/>
                </a:lnTo>
                <a:lnTo>
                  <a:pt x="6229" y="10634"/>
                </a:lnTo>
                <a:lnTo>
                  <a:pt x="5816" y="10634"/>
                </a:lnTo>
                <a:lnTo>
                  <a:pt x="5864" y="10439"/>
                </a:lnTo>
                <a:lnTo>
                  <a:pt x="5913" y="10269"/>
                </a:lnTo>
                <a:lnTo>
                  <a:pt x="6035" y="9977"/>
                </a:lnTo>
                <a:lnTo>
                  <a:pt x="6059" y="9831"/>
                </a:lnTo>
                <a:lnTo>
                  <a:pt x="6083" y="9709"/>
                </a:lnTo>
                <a:lnTo>
                  <a:pt x="6400" y="9709"/>
                </a:lnTo>
                <a:lnTo>
                  <a:pt x="6716" y="9685"/>
                </a:lnTo>
                <a:lnTo>
                  <a:pt x="7300" y="9660"/>
                </a:lnTo>
                <a:lnTo>
                  <a:pt x="7860" y="9636"/>
                </a:lnTo>
                <a:lnTo>
                  <a:pt x="8395" y="9612"/>
                </a:lnTo>
                <a:lnTo>
                  <a:pt x="9466" y="9514"/>
                </a:lnTo>
                <a:lnTo>
                  <a:pt x="10512" y="9417"/>
                </a:lnTo>
                <a:lnTo>
                  <a:pt x="11558" y="9368"/>
                </a:lnTo>
                <a:lnTo>
                  <a:pt x="12604" y="9295"/>
                </a:lnTo>
                <a:lnTo>
                  <a:pt x="13140" y="9247"/>
                </a:lnTo>
                <a:lnTo>
                  <a:pt x="13651" y="9174"/>
                </a:lnTo>
                <a:lnTo>
                  <a:pt x="13991" y="9125"/>
                </a:lnTo>
                <a:lnTo>
                  <a:pt x="14332" y="9003"/>
                </a:lnTo>
                <a:lnTo>
                  <a:pt x="14624" y="8833"/>
                </a:lnTo>
                <a:lnTo>
                  <a:pt x="14916" y="8614"/>
                </a:lnTo>
                <a:lnTo>
                  <a:pt x="15062" y="8492"/>
                </a:lnTo>
                <a:lnTo>
                  <a:pt x="15159" y="8322"/>
                </a:lnTo>
                <a:lnTo>
                  <a:pt x="15257" y="8152"/>
                </a:lnTo>
                <a:lnTo>
                  <a:pt x="15354" y="7957"/>
                </a:lnTo>
                <a:lnTo>
                  <a:pt x="15500" y="7592"/>
                </a:lnTo>
                <a:lnTo>
                  <a:pt x="15646" y="7227"/>
                </a:lnTo>
                <a:lnTo>
                  <a:pt x="15914" y="6546"/>
                </a:lnTo>
                <a:lnTo>
                  <a:pt x="15987" y="6546"/>
                </a:lnTo>
                <a:lnTo>
                  <a:pt x="16011" y="6521"/>
                </a:lnTo>
                <a:lnTo>
                  <a:pt x="16035" y="6497"/>
                </a:lnTo>
                <a:lnTo>
                  <a:pt x="16035" y="6473"/>
                </a:lnTo>
                <a:lnTo>
                  <a:pt x="16011" y="6424"/>
                </a:lnTo>
                <a:lnTo>
                  <a:pt x="15987" y="6424"/>
                </a:lnTo>
                <a:lnTo>
                  <a:pt x="16303" y="5816"/>
                </a:lnTo>
                <a:lnTo>
                  <a:pt x="16327" y="5767"/>
                </a:lnTo>
                <a:lnTo>
                  <a:pt x="16352" y="5743"/>
                </a:lnTo>
                <a:lnTo>
                  <a:pt x="16376" y="5670"/>
                </a:lnTo>
                <a:lnTo>
                  <a:pt x="17009" y="4550"/>
                </a:lnTo>
                <a:lnTo>
                  <a:pt x="17325" y="3991"/>
                </a:lnTo>
                <a:lnTo>
                  <a:pt x="17641" y="3431"/>
                </a:lnTo>
                <a:lnTo>
                  <a:pt x="17666" y="3334"/>
                </a:lnTo>
                <a:lnTo>
                  <a:pt x="17641" y="3236"/>
                </a:lnTo>
                <a:lnTo>
                  <a:pt x="17690" y="2945"/>
                </a:lnTo>
                <a:lnTo>
                  <a:pt x="17690" y="2799"/>
                </a:lnTo>
                <a:lnTo>
                  <a:pt x="17690" y="2677"/>
                </a:lnTo>
                <a:lnTo>
                  <a:pt x="17641" y="2555"/>
                </a:lnTo>
                <a:lnTo>
                  <a:pt x="17568" y="2458"/>
                </a:lnTo>
                <a:lnTo>
                  <a:pt x="17495" y="2361"/>
                </a:lnTo>
                <a:lnTo>
                  <a:pt x="17398" y="2288"/>
                </a:lnTo>
                <a:lnTo>
                  <a:pt x="17301" y="2215"/>
                </a:lnTo>
                <a:lnTo>
                  <a:pt x="17155" y="2166"/>
                </a:lnTo>
                <a:lnTo>
                  <a:pt x="16984" y="2117"/>
                </a:lnTo>
                <a:lnTo>
                  <a:pt x="16790" y="2069"/>
                </a:lnTo>
                <a:lnTo>
                  <a:pt x="16376" y="2069"/>
                </a:lnTo>
                <a:lnTo>
                  <a:pt x="15597" y="2093"/>
                </a:lnTo>
                <a:lnTo>
                  <a:pt x="14283" y="2093"/>
                </a:lnTo>
                <a:lnTo>
                  <a:pt x="13651" y="2069"/>
                </a:lnTo>
                <a:lnTo>
                  <a:pt x="12994" y="2020"/>
                </a:lnTo>
                <a:lnTo>
                  <a:pt x="11753" y="1923"/>
                </a:lnTo>
                <a:lnTo>
                  <a:pt x="10488" y="1898"/>
                </a:lnTo>
                <a:lnTo>
                  <a:pt x="9222" y="1874"/>
                </a:lnTo>
                <a:lnTo>
                  <a:pt x="7981" y="1874"/>
                </a:lnTo>
                <a:lnTo>
                  <a:pt x="7032" y="1850"/>
                </a:lnTo>
                <a:lnTo>
                  <a:pt x="6083" y="1825"/>
                </a:lnTo>
                <a:lnTo>
                  <a:pt x="5159" y="1801"/>
                </a:lnTo>
                <a:lnTo>
                  <a:pt x="4210" y="1801"/>
                </a:lnTo>
                <a:lnTo>
                  <a:pt x="4112" y="1509"/>
                </a:lnTo>
                <a:lnTo>
                  <a:pt x="3991" y="1241"/>
                </a:lnTo>
                <a:lnTo>
                  <a:pt x="3942" y="998"/>
                </a:lnTo>
                <a:lnTo>
                  <a:pt x="3845" y="633"/>
                </a:lnTo>
                <a:lnTo>
                  <a:pt x="3796" y="463"/>
                </a:lnTo>
                <a:lnTo>
                  <a:pt x="3723" y="292"/>
                </a:lnTo>
                <a:lnTo>
                  <a:pt x="3650" y="195"/>
                </a:lnTo>
                <a:lnTo>
                  <a:pt x="3577" y="146"/>
                </a:lnTo>
                <a:lnTo>
                  <a:pt x="3529" y="146"/>
                </a:lnTo>
                <a:lnTo>
                  <a:pt x="2604" y="122"/>
                </a:lnTo>
                <a:lnTo>
                  <a:pt x="1655" y="73"/>
                </a:ln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7"/>
          <p:cNvSpPr/>
          <p:nvPr/>
        </p:nvSpPr>
        <p:spPr>
          <a:xfrm>
            <a:off x="2032260" y="3284961"/>
            <a:ext cx="389303" cy="316439"/>
          </a:xfrm>
          <a:custGeom>
            <a:avLst/>
            <a:gdLst/>
            <a:ahLst/>
            <a:cxnLst/>
            <a:rect l="l" t="t" r="r" b="b"/>
            <a:pathLst>
              <a:path w="17813" h="14479" extrusionOk="0">
                <a:moveTo>
                  <a:pt x="9904" y="1387"/>
                </a:moveTo>
                <a:lnTo>
                  <a:pt x="10074" y="1412"/>
                </a:lnTo>
                <a:lnTo>
                  <a:pt x="10245" y="1460"/>
                </a:lnTo>
                <a:lnTo>
                  <a:pt x="10391" y="1509"/>
                </a:lnTo>
                <a:lnTo>
                  <a:pt x="10464" y="1558"/>
                </a:lnTo>
                <a:lnTo>
                  <a:pt x="10537" y="1631"/>
                </a:lnTo>
                <a:lnTo>
                  <a:pt x="10610" y="1777"/>
                </a:lnTo>
                <a:lnTo>
                  <a:pt x="9880" y="1728"/>
                </a:lnTo>
                <a:lnTo>
                  <a:pt x="9150" y="1704"/>
                </a:lnTo>
                <a:lnTo>
                  <a:pt x="7057" y="1728"/>
                </a:lnTo>
                <a:lnTo>
                  <a:pt x="7082" y="1606"/>
                </a:lnTo>
                <a:lnTo>
                  <a:pt x="7179" y="1509"/>
                </a:lnTo>
                <a:lnTo>
                  <a:pt x="7276" y="1436"/>
                </a:lnTo>
                <a:lnTo>
                  <a:pt x="7422" y="1412"/>
                </a:lnTo>
                <a:lnTo>
                  <a:pt x="7568" y="1387"/>
                </a:lnTo>
                <a:lnTo>
                  <a:pt x="7714" y="1387"/>
                </a:lnTo>
                <a:lnTo>
                  <a:pt x="7982" y="1412"/>
                </a:lnTo>
                <a:lnTo>
                  <a:pt x="8980" y="1412"/>
                </a:lnTo>
                <a:lnTo>
                  <a:pt x="9344" y="1387"/>
                </a:lnTo>
                <a:close/>
                <a:moveTo>
                  <a:pt x="9393" y="414"/>
                </a:moveTo>
                <a:lnTo>
                  <a:pt x="9880" y="463"/>
                </a:lnTo>
                <a:lnTo>
                  <a:pt x="10123" y="511"/>
                </a:lnTo>
                <a:lnTo>
                  <a:pt x="10342" y="560"/>
                </a:lnTo>
                <a:lnTo>
                  <a:pt x="10561" y="633"/>
                </a:lnTo>
                <a:lnTo>
                  <a:pt x="10756" y="730"/>
                </a:lnTo>
                <a:lnTo>
                  <a:pt x="10926" y="852"/>
                </a:lnTo>
                <a:lnTo>
                  <a:pt x="11072" y="974"/>
                </a:lnTo>
                <a:lnTo>
                  <a:pt x="11194" y="1144"/>
                </a:lnTo>
                <a:lnTo>
                  <a:pt x="11291" y="1339"/>
                </a:lnTo>
                <a:lnTo>
                  <a:pt x="11364" y="1558"/>
                </a:lnTo>
                <a:lnTo>
                  <a:pt x="11364" y="1825"/>
                </a:lnTo>
                <a:lnTo>
                  <a:pt x="10999" y="1801"/>
                </a:lnTo>
                <a:lnTo>
                  <a:pt x="10999" y="1679"/>
                </a:lnTo>
                <a:lnTo>
                  <a:pt x="10975" y="1582"/>
                </a:lnTo>
                <a:lnTo>
                  <a:pt x="10926" y="1485"/>
                </a:lnTo>
                <a:lnTo>
                  <a:pt x="10877" y="1387"/>
                </a:lnTo>
                <a:lnTo>
                  <a:pt x="10707" y="1217"/>
                </a:lnTo>
                <a:lnTo>
                  <a:pt x="10537" y="1095"/>
                </a:lnTo>
                <a:lnTo>
                  <a:pt x="10293" y="1022"/>
                </a:lnTo>
                <a:lnTo>
                  <a:pt x="10050" y="974"/>
                </a:lnTo>
                <a:lnTo>
                  <a:pt x="9807" y="949"/>
                </a:lnTo>
                <a:lnTo>
                  <a:pt x="9539" y="925"/>
                </a:lnTo>
                <a:lnTo>
                  <a:pt x="9004" y="974"/>
                </a:lnTo>
                <a:lnTo>
                  <a:pt x="8493" y="998"/>
                </a:lnTo>
                <a:lnTo>
                  <a:pt x="8152" y="998"/>
                </a:lnTo>
                <a:lnTo>
                  <a:pt x="7787" y="974"/>
                </a:lnTo>
                <a:lnTo>
                  <a:pt x="7593" y="974"/>
                </a:lnTo>
                <a:lnTo>
                  <a:pt x="7422" y="998"/>
                </a:lnTo>
                <a:lnTo>
                  <a:pt x="7252" y="1047"/>
                </a:lnTo>
                <a:lnTo>
                  <a:pt x="7082" y="1095"/>
                </a:lnTo>
                <a:lnTo>
                  <a:pt x="6911" y="1217"/>
                </a:lnTo>
                <a:lnTo>
                  <a:pt x="6790" y="1363"/>
                </a:lnTo>
                <a:lnTo>
                  <a:pt x="6741" y="1460"/>
                </a:lnTo>
                <a:lnTo>
                  <a:pt x="6692" y="1558"/>
                </a:lnTo>
                <a:lnTo>
                  <a:pt x="6692" y="1631"/>
                </a:lnTo>
                <a:lnTo>
                  <a:pt x="6692" y="1728"/>
                </a:lnTo>
                <a:lnTo>
                  <a:pt x="6181" y="1728"/>
                </a:lnTo>
                <a:lnTo>
                  <a:pt x="6206" y="1436"/>
                </a:lnTo>
                <a:lnTo>
                  <a:pt x="6230" y="1290"/>
                </a:lnTo>
                <a:lnTo>
                  <a:pt x="6303" y="1168"/>
                </a:lnTo>
                <a:lnTo>
                  <a:pt x="6425" y="998"/>
                </a:lnTo>
                <a:lnTo>
                  <a:pt x="6571" y="876"/>
                </a:lnTo>
                <a:lnTo>
                  <a:pt x="6765" y="779"/>
                </a:lnTo>
                <a:lnTo>
                  <a:pt x="6936" y="706"/>
                </a:lnTo>
                <a:lnTo>
                  <a:pt x="7301" y="584"/>
                </a:lnTo>
                <a:lnTo>
                  <a:pt x="7690" y="487"/>
                </a:lnTo>
                <a:lnTo>
                  <a:pt x="8079" y="438"/>
                </a:lnTo>
                <a:lnTo>
                  <a:pt x="8493" y="414"/>
                </a:lnTo>
                <a:close/>
                <a:moveTo>
                  <a:pt x="17131" y="2336"/>
                </a:moveTo>
                <a:lnTo>
                  <a:pt x="17179" y="2604"/>
                </a:lnTo>
                <a:lnTo>
                  <a:pt x="16839" y="2945"/>
                </a:lnTo>
                <a:lnTo>
                  <a:pt x="16790" y="2482"/>
                </a:lnTo>
                <a:lnTo>
                  <a:pt x="16936" y="2336"/>
                </a:lnTo>
                <a:close/>
                <a:moveTo>
                  <a:pt x="17179" y="2969"/>
                </a:moveTo>
                <a:lnTo>
                  <a:pt x="17155" y="3431"/>
                </a:lnTo>
                <a:lnTo>
                  <a:pt x="16888" y="3577"/>
                </a:lnTo>
                <a:lnTo>
                  <a:pt x="16888" y="3455"/>
                </a:lnTo>
                <a:lnTo>
                  <a:pt x="16863" y="3310"/>
                </a:lnTo>
                <a:lnTo>
                  <a:pt x="17009" y="3188"/>
                </a:lnTo>
                <a:lnTo>
                  <a:pt x="17131" y="3042"/>
                </a:lnTo>
                <a:lnTo>
                  <a:pt x="17179" y="2969"/>
                </a:lnTo>
                <a:close/>
                <a:moveTo>
                  <a:pt x="17155" y="3626"/>
                </a:moveTo>
                <a:lnTo>
                  <a:pt x="17155" y="4064"/>
                </a:lnTo>
                <a:lnTo>
                  <a:pt x="16936" y="4234"/>
                </a:lnTo>
                <a:lnTo>
                  <a:pt x="16912" y="3869"/>
                </a:lnTo>
                <a:lnTo>
                  <a:pt x="17033" y="3747"/>
                </a:lnTo>
                <a:lnTo>
                  <a:pt x="17155" y="3626"/>
                </a:lnTo>
                <a:close/>
                <a:moveTo>
                  <a:pt x="17155" y="4258"/>
                </a:moveTo>
                <a:lnTo>
                  <a:pt x="17179" y="4599"/>
                </a:lnTo>
                <a:lnTo>
                  <a:pt x="16912" y="4769"/>
                </a:lnTo>
                <a:lnTo>
                  <a:pt x="16936" y="4526"/>
                </a:lnTo>
                <a:lnTo>
                  <a:pt x="17155" y="4258"/>
                </a:lnTo>
                <a:close/>
                <a:moveTo>
                  <a:pt x="1509" y="2093"/>
                </a:moveTo>
                <a:lnTo>
                  <a:pt x="2045" y="2117"/>
                </a:lnTo>
                <a:lnTo>
                  <a:pt x="4332" y="2190"/>
                </a:lnTo>
                <a:lnTo>
                  <a:pt x="5524" y="2239"/>
                </a:lnTo>
                <a:lnTo>
                  <a:pt x="6741" y="2239"/>
                </a:lnTo>
                <a:lnTo>
                  <a:pt x="9150" y="2215"/>
                </a:lnTo>
                <a:lnTo>
                  <a:pt x="9734" y="2215"/>
                </a:lnTo>
                <a:lnTo>
                  <a:pt x="10293" y="2239"/>
                </a:lnTo>
                <a:lnTo>
                  <a:pt x="11437" y="2312"/>
                </a:lnTo>
                <a:lnTo>
                  <a:pt x="12581" y="2385"/>
                </a:lnTo>
                <a:lnTo>
                  <a:pt x="13165" y="2409"/>
                </a:lnTo>
                <a:lnTo>
                  <a:pt x="13724" y="2409"/>
                </a:lnTo>
                <a:lnTo>
                  <a:pt x="14819" y="2361"/>
                </a:lnTo>
                <a:lnTo>
                  <a:pt x="15379" y="2361"/>
                </a:lnTo>
                <a:lnTo>
                  <a:pt x="15914" y="2336"/>
                </a:lnTo>
                <a:lnTo>
                  <a:pt x="16450" y="2361"/>
                </a:lnTo>
                <a:lnTo>
                  <a:pt x="16304" y="2458"/>
                </a:lnTo>
                <a:lnTo>
                  <a:pt x="16133" y="2555"/>
                </a:lnTo>
                <a:lnTo>
                  <a:pt x="15987" y="2653"/>
                </a:lnTo>
                <a:lnTo>
                  <a:pt x="15914" y="2726"/>
                </a:lnTo>
                <a:lnTo>
                  <a:pt x="15841" y="2799"/>
                </a:lnTo>
                <a:lnTo>
                  <a:pt x="15817" y="2872"/>
                </a:lnTo>
                <a:lnTo>
                  <a:pt x="15793" y="2969"/>
                </a:lnTo>
                <a:lnTo>
                  <a:pt x="15817" y="3018"/>
                </a:lnTo>
                <a:lnTo>
                  <a:pt x="15866" y="3042"/>
                </a:lnTo>
                <a:lnTo>
                  <a:pt x="15963" y="3042"/>
                </a:lnTo>
                <a:lnTo>
                  <a:pt x="16036" y="3018"/>
                </a:lnTo>
                <a:lnTo>
                  <a:pt x="16206" y="2920"/>
                </a:lnTo>
                <a:lnTo>
                  <a:pt x="16523" y="2677"/>
                </a:lnTo>
                <a:lnTo>
                  <a:pt x="16571" y="2653"/>
                </a:lnTo>
                <a:lnTo>
                  <a:pt x="16644" y="3091"/>
                </a:lnTo>
                <a:lnTo>
                  <a:pt x="16596" y="3139"/>
                </a:lnTo>
                <a:lnTo>
                  <a:pt x="16133" y="3407"/>
                </a:lnTo>
                <a:lnTo>
                  <a:pt x="15939" y="3577"/>
                </a:lnTo>
                <a:lnTo>
                  <a:pt x="15866" y="3674"/>
                </a:lnTo>
                <a:lnTo>
                  <a:pt x="15793" y="3772"/>
                </a:lnTo>
                <a:lnTo>
                  <a:pt x="15793" y="3820"/>
                </a:lnTo>
                <a:lnTo>
                  <a:pt x="15793" y="3869"/>
                </a:lnTo>
                <a:lnTo>
                  <a:pt x="15841" y="3893"/>
                </a:lnTo>
                <a:lnTo>
                  <a:pt x="15890" y="3893"/>
                </a:lnTo>
                <a:lnTo>
                  <a:pt x="16085" y="3820"/>
                </a:lnTo>
                <a:lnTo>
                  <a:pt x="16304" y="3723"/>
                </a:lnTo>
                <a:lnTo>
                  <a:pt x="16498" y="3601"/>
                </a:lnTo>
                <a:lnTo>
                  <a:pt x="16669" y="3455"/>
                </a:lnTo>
                <a:lnTo>
                  <a:pt x="16693" y="3699"/>
                </a:lnTo>
                <a:lnTo>
                  <a:pt x="16158" y="4039"/>
                </a:lnTo>
                <a:lnTo>
                  <a:pt x="15963" y="4185"/>
                </a:lnTo>
                <a:lnTo>
                  <a:pt x="15744" y="4356"/>
                </a:lnTo>
                <a:lnTo>
                  <a:pt x="15647" y="4453"/>
                </a:lnTo>
                <a:lnTo>
                  <a:pt x="15574" y="4575"/>
                </a:lnTo>
                <a:lnTo>
                  <a:pt x="15525" y="4672"/>
                </a:lnTo>
                <a:lnTo>
                  <a:pt x="15525" y="4794"/>
                </a:lnTo>
                <a:lnTo>
                  <a:pt x="15549" y="4818"/>
                </a:lnTo>
                <a:lnTo>
                  <a:pt x="15574" y="4842"/>
                </a:lnTo>
                <a:lnTo>
                  <a:pt x="15647" y="4867"/>
                </a:lnTo>
                <a:lnTo>
                  <a:pt x="15744" y="4818"/>
                </a:lnTo>
                <a:lnTo>
                  <a:pt x="15841" y="4769"/>
                </a:lnTo>
                <a:lnTo>
                  <a:pt x="15987" y="4599"/>
                </a:lnTo>
                <a:lnTo>
                  <a:pt x="16255" y="4356"/>
                </a:lnTo>
                <a:lnTo>
                  <a:pt x="16547" y="4137"/>
                </a:lnTo>
                <a:lnTo>
                  <a:pt x="16693" y="4039"/>
                </a:lnTo>
                <a:lnTo>
                  <a:pt x="16693" y="4404"/>
                </a:lnTo>
                <a:lnTo>
                  <a:pt x="16255" y="4672"/>
                </a:lnTo>
                <a:lnTo>
                  <a:pt x="16036" y="4818"/>
                </a:lnTo>
                <a:lnTo>
                  <a:pt x="15841" y="4964"/>
                </a:lnTo>
                <a:lnTo>
                  <a:pt x="15647" y="5134"/>
                </a:lnTo>
                <a:lnTo>
                  <a:pt x="15574" y="5232"/>
                </a:lnTo>
                <a:lnTo>
                  <a:pt x="15525" y="5329"/>
                </a:lnTo>
                <a:lnTo>
                  <a:pt x="15525" y="5378"/>
                </a:lnTo>
                <a:lnTo>
                  <a:pt x="15549" y="5402"/>
                </a:lnTo>
                <a:lnTo>
                  <a:pt x="15574" y="5426"/>
                </a:lnTo>
                <a:lnTo>
                  <a:pt x="15622" y="5426"/>
                </a:lnTo>
                <a:lnTo>
                  <a:pt x="15744" y="5378"/>
                </a:lnTo>
                <a:lnTo>
                  <a:pt x="15866" y="5329"/>
                </a:lnTo>
                <a:lnTo>
                  <a:pt x="16109" y="5159"/>
                </a:lnTo>
                <a:lnTo>
                  <a:pt x="16571" y="4818"/>
                </a:lnTo>
                <a:lnTo>
                  <a:pt x="16669" y="4745"/>
                </a:lnTo>
                <a:lnTo>
                  <a:pt x="16669" y="4745"/>
                </a:lnTo>
                <a:lnTo>
                  <a:pt x="16644" y="4964"/>
                </a:lnTo>
                <a:lnTo>
                  <a:pt x="16328" y="5207"/>
                </a:lnTo>
                <a:lnTo>
                  <a:pt x="16133" y="5378"/>
                </a:lnTo>
                <a:lnTo>
                  <a:pt x="15914" y="5572"/>
                </a:lnTo>
                <a:lnTo>
                  <a:pt x="15817" y="5694"/>
                </a:lnTo>
                <a:lnTo>
                  <a:pt x="15744" y="5791"/>
                </a:lnTo>
                <a:lnTo>
                  <a:pt x="15695" y="5913"/>
                </a:lnTo>
                <a:lnTo>
                  <a:pt x="15720" y="6035"/>
                </a:lnTo>
                <a:lnTo>
                  <a:pt x="15403" y="6083"/>
                </a:lnTo>
                <a:lnTo>
                  <a:pt x="15136" y="6108"/>
                </a:lnTo>
                <a:lnTo>
                  <a:pt x="14089" y="6108"/>
                </a:lnTo>
                <a:lnTo>
                  <a:pt x="13554" y="6059"/>
                </a:lnTo>
                <a:lnTo>
                  <a:pt x="13019" y="6059"/>
                </a:lnTo>
                <a:lnTo>
                  <a:pt x="11340" y="6108"/>
                </a:lnTo>
                <a:lnTo>
                  <a:pt x="10318" y="6108"/>
                </a:lnTo>
                <a:lnTo>
                  <a:pt x="10001" y="6156"/>
                </a:lnTo>
                <a:lnTo>
                  <a:pt x="9928" y="5962"/>
                </a:lnTo>
                <a:lnTo>
                  <a:pt x="9831" y="5791"/>
                </a:lnTo>
                <a:lnTo>
                  <a:pt x="9709" y="5670"/>
                </a:lnTo>
                <a:lnTo>
                  <a:pt x="9539" y="5548"/>
                </a:lnTo>
                <a:lnTo>
                  <a:pt x="9417" y="5499"/>
                </a:lnTo>
                <a:lnTo>
                  <a:pt x="9296" y="5475"/>
                </a:lnTo>
                <a:lnTo>
                  <a:pt x="9028" y="5426"/>
                </a:lnTo>
                <a:lnTo>
                  <a:pt x="8882" y="5451"/>
                </a:lnTo>
                <a:lnTo>
                  <a:pt x="8761" y="5451"/>
                </a:lnTo>
                <a:lnTo>
                  <a:pt x="8615" y="5499"/>
                </a:lnTo>
                <a:lnTo>
                  <a:pt x="8517" y="5548"/>
                </a:lnTo>
                <a:lnTo>
                  <a:pt x="8420" y="5572"/>
                </a:lnTo>
                <a:lnTo>
                  <a:pt x="8323" y="5597"/>
                </a:lnTo>
                <a:lnTo>
                  <a:pt x="8225" y="5645"/>
                </a:lnTo>
                <a:lnTo>
                  <a:pt x="8128" y="5718"/>
                </a:lnTo>
                <a:lnTo>
                  <a:pt x="8055" y="5816"/>
                </a:lnTo>
                <a:lnTo>
                  <a:pt x="7982" y="5913"/>
                </a:lnTo>
                <a:lnTo>
                  <a:pt x="7933" y="6059"/>
                </a:lnTo>
                <a:lnTo>
                  <a:pt x="7885" y="6205"/>
                </a:lnTo>
                <a:lnTo>
                  <a:pt x="7568" y="6229"/>
                </a:lnTo>
                <a:lnTo>
                  <a:pt x="7228" y="6229"/>
                </a:lnTo>
                <a:lnTo>
                  <a:pt x="6546" y="6205"/>
                </a:lnTo>
                <a:lnTo>
                  <a:pt x="5865" y="6181"/>
                </a:lnTo>
                <a:lnTo>
                  <a:pt x="5524" y="6156"/>
                </a:lnTo>
                <a:lnTo>
                  <a:pt x="5208" y="6181"/>
                </a:lnTo>
                <a:lnTo>
                  <a:pt x="4551" y="6205"/>
                </a:lnTo>
                <a:lnTo>
                  <a:pt x="3918" y="6205"/>
                </a:lnTo>
                <a:lnTo>
                  <a:pt x="3310" y="6181"/>
                </a:lnTo>
                <a:lnTo>
                  <a:pt x="2994" y="6156"/>
                </a:lnTo>
                <a:lnTo>
                  <a:pt x="2677" y="6108"/>
                </a:lnTo>
                <a:lnTo>
                  <a:pt x="2385" y="6035"/>
                </a:lnTo>
                <a:lnTo>
                  <a:pt x="2118" y="5962"/>
                </a:lnTo>
                <a:lnTo>
                  <a:pt x="1850" y="5840"/>
                </a:lnTo>
                <a:lnTo>
                  <a:pt x="1631" y="5718"/>
                </a:lnTo>
                <a:lnTo>
                  <a:pt x="1412" y="5548"/>
                </a:lnTo>
                <a:lnTo>
                  <a:pt x="1242" y="5329"/>
                </a:lnTo>
                <a:lnTo>
                  <a:pt x="1096" y="5110"/>
                </a:lnTo>
                <a:lnTo>
                  <a:pt x="974" y="4818"/>
                </a:lnTo>
                <a:lnTo>
                  <a:pt x="901" y="4477"/>
                </a:lnTo>
                <a:lnTo>
                  <a:pt x="877" y="4137"/>
                </a:lnTo>
                <a:lnTo>
                  <a:pt x="901" y="3796"/>
                </a:lnTo>
                <a:lnTo>
                  <a:pt x="926" y="3455"/>
                </a:lnTo>
                <a:lnTo>
                  <a:pt x="974" y="2774"/>
                </a:lnTo>
                <a:lnTo>
                  <a:pt x="974" y="2434"/>
                </a:lnTo>
                <a:lnTo>
                  <a:pt x="950" y="2093"/>
                </a:lnTo>
                <a:close/>
                <a:moveTo>
                  <a:pt x="17155" y="5767"/>
                </a:moveTo>
                <a:lnTo>
                  <a:pt x="17106" y="5864"/>
                </a:lnTo>
                <a:lnTo>
                  <a:pt x="17033" y="5986"/>
                </a:lnTo>
                <a:lnTo>
                  <a:pt x="16961" y="6083"/>
                </a:lnTo>
                <a:lnTo>
                  <a:pt x="16863" y="6181"/>
                </a:lnTo>
                <a:lnTo>
                  <a:pt x="16717" y="6302"/>
                </a:lnTo>
                <a:lnTo>
                  <a:pt x="16523" y="6400"/>
                </a:lnTo>
                <a:lnTo>
                  <a:pt x="16523" y="6400"/>
                </a:lnTo>
                <a:lnTo>
                  <a:pt x="16669" y="6229"/>
                </a:lnTo>
                <a:lnTo>
                  <a:pt x="17155" y="5767"/>
                </a:lnTo>
                <a:close/>
                <a:moveTo>
                  <a:pt x="877" y="2093"/>
                </a:moveTo>
                <a:lnTo>
                  <a:pt x="804" y="2434"/>
                </a:lnTo>
                <a:lnTo>
                  <a:pt x="755" y="2799"/>
                </a:lnTo>
                <a:lnTo>
                  <a:pt x="707" y="3164"/>
                </a:lnTo>
                <a:lnTo>
                  <a:pt x="682" y="3553"/>
                </a:lnTo>
                <a:lnTo>
                  <a:pt x="682" y="3918"/>
                </a:lnTo>
                <a:lnTo>
                  <a:pt x="707" y="4283"/>
                </a:lnTo>
                <a:lnTo>
                  <a:pt x="780" y="4648"/>
                </a:lnTo>
                <a:lnTo>
                  <a:pt x="853" y="4988"/>
                </a:lnTo>
                <a:lnTo>
                  <a:pt x="950" y="5232"/>
                </a:lnTo>
                <a:lnTo>
                  <a:pt x="1072" y="5426"/>
                </a:lnTo>
                <a:lnTo>
                  <a:pt x="1242" y="5621"/>
                </a:lnTo>
                <a:lnTo>
                  <a:pt x="1412" y="5767"/>
                </a:lnTo>
                <a:lnTo>
                  <a:pt x="1607" y="5913"/>
                </a:lnTo>
                <a:lnTo>
                  <a:pt x="1801" y="6035"/>
                </a:lnTo>
                <a:lnTo>
                  <a:pt x="2045" y="6132"/>
                </a:lnTo>
                <a:lnTo>
                  <a:pt x="2264" y="6205"/>
                </a:lnTo>
                <a:lnTo>
                  <a:pt x="2580" y="6302"/>
                </a:lnTo>
                <a:lnTo>
                  <a:pt x="2896" y="6351"/>
                </a:lnTo>
                <a:lnTo>
                  <a:pt x="3213" y="6351"/>
                </a:lnTo>
                <a:lnTo>
                  <a:pt x="3553" y="6375"/>
                </a:lnTo>
                <a:lnTo>
                  <a:pt x="4210" y="6327"/>
                </a:lnTo>
                <a:lnTo>
                  <a:pt x="4843" y="6302"/>
                </a:lnTo>
                <a:lnTo>
                  <a:pt x="5695" y="6254"/>
                </a:lnTo>
                <a:lnTo>
                  <a:pt x="6108" y="6254"/>
                </a:lnTo>
                <a:lnTo>
                  <a:pt x="6546" y="6278"/>
                </a:lnTo>
                <a:lnTo>
                  <a:pt x="7203" y="6327"/>
                </a:lnTo>
                <a:lnTo>
                  <a:pt x="7544" y="6327"/>
                </a:lnTo>
                <a:lnTo>
                  <a:pt x="7860" y="6302"/>
                </a:lnTo>
                <a:lnTo>
                  <a:pt x="7836" y="6521"/>
                </a:lnTo>
                <a:lnTo>
                  <a:pt x="7812" y="6521"/>
                </a:lnTo>
                <a:lnTo>
                  <a:pt x="6133" y="6546"/>
                </a:lnTo>
                <a:lnTo>
                  <a:pt x="4454" y="6570"/>
                </a:lnTo>
                <a:lnTo>
                  <a:pt x="2921" y="6546"/>
                </a:lnTo>
                <a:lnTo>
                  <a:pt x="2142" y="6546"/>
                </a:lnTo>
                <a:lnTo>
                  <a:pt x="1753" y="6521"/>
                </a:lnTo>
                <a:lnTo>
                  <a:pt x="1388" y="6473"/>
                </a:lnTo>
                <a:lnTo>
                  <a:pt x="1242" y="6424"/>
                </a:lnTo>
                <a:lnTo>
                  <a:pt x="1096" y="6351"/>
                </a:lnTo>
                <a:lnTo>
                  <a:pt x="974" y="6254"/>
                </a:lnTo>
                <a:lnTo>
                  <a:pt x="877" y="6132"/>
                </a:lnTo>
                <a:lnTo>
                  <a:pt x="780" y="6010"/>
                </a:lnTo>
                <a:lnTo>
                  <a:pt x="731" y="5864"/>
                </a:lnTo>
                <a:lnTo>
                  <a:pt x="609" y="5548"/>
                </a:lnTo>
                <a:lnTo>
                  <a:pt x="536" y="5207"/>
                </a:lnTo>
                <a:lnTo>
                  <a:pt x="512" y="4867"/>
                </a:lnTo>
                <a:lnTo>
                  <a:pt x="488" y="4234"/>
                </a:lnTo>
                <a:lnTo>
                  <a:pt x="463" y="3577"/>
                </a:lnTo>
                <a:lnTo>
                  <a:pt x="488" y="2896"/>
                </a:lnTo>
                <a:lnTo>
                  <a:pt x="488" y="2531"/>
                </a:lnTo>
                <a:lnTo>
                  <a:pt x="463" y="2312"/>
                </a:lnTo>
                <a:lnTo>
                  <a:pt x="439" y="2142"/>
                </a:lnTo>
                <a:lnTo>
                  <a:pt x="877" y="2093"/>
                </a:lnTo>
                <a:close/>
                <a:moveTo>
                  <a:pt x="17179" y="4842"/>
                </a:moveTo>
                <a:lnTo>
                  <a:pt x="17204" y="4964"/>
                </a:lnTo>
                <a:lnTo>
                  <a:pt x="17204" y="5183"/>
                </a:lnTo>
                <a:lnTo>
                  <a:pt x="17204" y="5378"/>
                </a:lnTo>
                <a:lnTo>
                  <a:pt x="16888" y="5597"/>
                </a:lnTo>
                <a:lnTo>
                  <a:pt x="16571" y="5864"/>
                </a:lnTo>
                <a:lnTo>
                  <a:pt x="16401" y="5986"/>
                </a:lnTo>
                <a:lnTo>
                  <a:pt x="16206" y="6132"/>
                </a:lnTo>
                <a:lnTo>
                  <a:pt x="16133" y="6229"/>
                </a:lnTo>
                <a:lnTo>
                  <a:pt x="16060" y="6327"/>
                </a:lnTo>
                <a:lnTo>
                  <a:pt x="16012" y="6424"/>
                </a:lnTo>
                <a:lnTo>
                  <a:pt x="15987" y="6521"/>
                </a:lnTo>
                <a:lnTo>
                  <a:pt x="15744" y="6546"/>
                </a:lnTo>
                <a:lnTo>
                  <a:pt x="15209" y="6570"/>
                </a:lnTo>
                <a:lnTo>
                  <a:pt x="14673" y="6546"/>
                </a:lnTo>
                <a:lnTo>
                  <a:pt x="14138" y="6521"/>
                </a:lnTo>
                <a:lnTo>
                  <a:pt x="13603" y="6521"/>
                </a:lnTo>
                <a:lnTo>
                  <a:pt x="11778" y="6546"/>
                </a:lnTo>
                <a:lnTo>
                  <a:pt x="10488" y="6546"/>
                </a:lnTo>
                <a:lnTo>
                  <a:pt x="10269" y="6570"/>
                </a:lnTo>
                <a:lnTo>
                  <a:pt x="10074" y="6619"/>
                </a:lnTo>
                <a:lnTo>
                  <a:pt x="10050" y="6327"/>
                </a:lnTo>
                <a:lnTo>
                  <a:pt x="10415" y="6351"/>
                </a:lnTo>
                <a:lnTo>
                  <a:pt x="10780" y="6327"/>
                </a:lnTo>
                <a:lnTo>
                  <a:pt x="11510" y="6302"/>
                </a:lnTo>
                <a:lnTo>
                  <a:pt x="12459" y="6254"/>
                </a:lnTo>
                <a:lnTo>
                  <a:pt x="13384" y="6254"/>
                </a:lnTo>
                <a:lnTo>
                  <a:pt x="13968" y="6278"/>
                </a:lnTo>
                <a:lnTo>
                  <a:pt x="14552" y="6302"/>
                </a:lnTo>
                <a:lnTo>
                  <a:pt x="15428" y="6302"/>
                </a:lnTo>
                <a:lnTo>
                  <a:pt x="15720" y="6254"/>
                </a:lnTo>
                <a:lnTo>
                  <a:pt x="15963" y="6205"/>
                </a:lnTo>
                <a:lnTo>
                  <a:pt x="16158" y="6132"/>
                </a:lnTo>
                <a:lnTo>
                  <a:pt x="16328" y="6010"/>
                </a:lnTo>
                <a:lnTo>
                  <a:pt x="16450" y="5889"/>
                </a:lnTo>
                <a:lnTo>
                  <a:pt x="16571" y="5743"/>
                </a:lnTo>
                <a:lnTo>
                  <a:pt x="16669" y="5572"/>
                </a:lnTo>
                <a:lnTo>
                  <a:pt x="16766" y="5402"/>
                </a:lnTo>
                <a:lnTo>
                  <a:pt x="16815" y="5207"/>
                </a:lnTo>
                <a:lnTo>
                  <a:pt x="17179" y="4842"/>
                </a:lnTo>
                <a:close/>
                <a:moveTo>
                  <a:pt x="9174" y="5937"/>
                </a:moveTo>
                <a:lnTo>
                  <a:pt x="9296" y="5986"/>
                </a:lnTo>
                <a:lnTo>
                  <a:pt x="9417" y="6059"/>
                </a:lnTo>
                <a:lnTo>
                  <a:pt x="9515" y="6181"/>
                </a:lnTo>
                <a:lnTo>
                  <a:pt x="9588" y="6351"/>
                </a:lnTo>
                <a:lnTo>
                  <a:pt x="9612" y="6521"/>
                </a:lnTo>
                <a:lnTo>
                  <a:pt x="9612" y="6692"/>
                </a:lnTo>
                <a:lnTo>
                  <a:pt x="9612" y="6911"/>
                </a:lnTo>
                <a:lnTo>
                  <a:pt x="9588" y="7105"/>
                </a:lnTo>
                <a:lnTo>
                  <a:pt x="9515" y="7300"/>
                </a:lnTo>
                <a:lnTo>
                  <a:pt x="9442" y="7470"/>
                </a:lnTo>
                <a:lnTo>
                  <a:pt x="9320" y="7592"/>
                </a:lnTo>
                <a:lnTo>
                  <a:pt x="9247" y="7665"/>
                </a:lnTo>
                <a:lnTo>
                  <a:pt x="9174" y="7689"/>
                </a:lnTo>
                <a:lnTo>
                  <a:pt x="9077" y="7714"/>
                </a:lnTo>
                <a:lnTo>
                  <a:pt x="8834" y="7714"/>
                </a:lnTo>
                <a:lnTo>
                  <a:pt x="8736" y="7689"/>
                </a:lnTo>
                <a:lnTo>
                  <a:pt x="8615" y="7641"/>
                </a:lnTo>
                <a:lnTo>
                  <a:pt x="8517" y="7568"/>
                </a:lnTo>
                <a:lnTo>
                  <a:pt x="8444" y="7495"/>
                </a:lnTo>
                <a:lnTo>
                  <a:pt x="8371" y="7422"/>
                </a:lnTo>
                <a:lnTo>
                  <a:pt x="8323" y="7349"/>
                </a:lnTo>
                <a:lnTo>
                  <a:pt x="8298" y="7251"/>
                </a:lnTo>
                <a:lnTo>
                  <a:pt x="8274" y="7057"/>
                </a:lnTo>
                <a:lnTo>
                  <a:pt x="8250" y="6862"/>
                </a:lnTo>
                <a:lnTo>
                  <a:pt x="8274" y="6692"/>
                </a:lnTo>
                <a:lnTo>
                  <a:pt x="8323" y="6302"/>
                </a:lnTo>
                <a:lnTo>
                  <a:pt x="8371" y="6108"/>
                </a:lnTo>
                <a:lnTo>
                  <a:pt x="8396" y="6035"/>
                </a:lnTo>
                <a:lnTo>
                  <a:pt x="8444" y="5962"/>
                </a:lnTo>
                <a:lnTo>
                  <a:pt x="8542" y="5986"/>
                </a:lnTo>
                <a:lnTo>
                  <a:pt x="8858" y="5937"/>
                </a:lnTo>
                <a:close/>
                <a:moveTo>
                  <a:pt x="8493" y="0"/>
                </a:moveTo>
                <a:lnTo>
                  <a:pt x="7958" y="49"/>
                </a:lnTo>
                <a:lnTo>
                  <a:pt x="7422" y="122"/>
                </a:lnTo>
                <a:lnTo>
                  <a:pt x="7179" y="195"/>
                </a:lnTo>
                <a:lnTo>
                  <a:pt x="6936" y="268"/>
                </a:lnTo>
                <a:lnTo>
                  <a:pt x="6692" y="365"/>
                </a:lnTo>
                <a:lnTo>
                  <a:pt x="6449" y="487"/>
                </a:lnTo>
                <a:lnTo>
                  <a:pt x="6303" y="584"/>
                </a:lnTo>
                <a:lnTo>
                  <a:pt x="6157" y="706"/>
                </a:lnTo>
                <a:lnTo>
                  <a:pt x="6035" y="852"/>
                </a:lnTo>
                <a:lnTo>
                  <a:pt x="5938" y="1022"/>
                </a:lnTo>
                <a:lnTo>
                  <a:pt x="5841" y="1193"/>
                </a:lnTo>
                <a:lnTo>
                  <a:pt x="5792" y="1387"/>
                </a:lnTo>
                <a:lnTo>
                  <a:pt x="5792" y="1558"/>
                </a:lnTo>
                <a:lnTo>
                  <a:pt x="5841" y="1728"/>
                </a:lnTo>
                <a:lnTo>
                  <a:pt x="4332" y="1704"/>
                </a:lnTo>
                <a:lnTo>
                  <a:pt x="3188" y="1655"/>
                </a:lnTo>
                <a:lnTo>
                  <a:pt x="2045" y="1606"/>
                </a:lnTo>
                <a:lnTo>
                  <a:pt x="853" y="1606"/>
                </a:lnTo>
                <a:lnTo>
                  <a:pt x="609" y="1631"/>
                </a:lnTo>
                <a:lnTo>
                  <a:pt x="366" y="1679"/>
                </a:lnTo>
                <a:lnTo>
                  <a:pt x="147" y="1752"/>
                </a:lnTo>
                <a:lnTo>
                  <a:pt x="74" y="1801"/>
                </a:lnTo>
                <a:lnTo>
                  <a:pt x="50" y="1825"/>
                </a:lnTo>
                <a:lnTo>
                  <a:pt x="1" y="1923"/>
                </a:lnTo>
                <a:lnTo>
                  <a:pt x="1" y="2020"/>
                </a:lnTo>
                <a:lnTo>
                  <a:pt x="50" y="2117"/>
                </a:lnTo>
                <a:lnTo>
                  <a:pt x="25" y="2336"/>
                </a:lnTo>
                <a:lnTo>
                  <a:pt x="25" y="2580"/>
                </a:lnTo>
                <a:lnTo>
                  <a:pt x="25" y="3042"/>
                </a:lnTo>
                <a:lnTo>
                  <a:pt x="1" y="3869"/>
                </a:lnTo>
                <a:lnTo>
                  <a:pt x="1" y="4258"/>
                </a:lnTo>
                <a:lnTo>
                  <a:pt x="25" y="4672"/>
                </a:lnTo>
                <a:lnTo>
                  <a:pt x="50" y="4988"/>
                </a:lnTo>
                <a:lnTo>
                  <a:pt x="98" y="5329"/>
                </a:lnTo>
                <a:lnTo>
                  <a:pt x="171" y="5645"/>
                </a:lnTo>
                <a:lnTo>
                  <a:pt x="269" y="5962"/>
                </a:lnTo>
                <a:lnTo>
                  <a:pt x="220" y="6010"/>
                </a:lnTo>
                <a:lnTo>
                  <a:pt x="220" y="6083"/>
                </a:lnTo>
                <a:lnTo>
                  <a:pt x="171" y="7251"/>
                </a:lnTo>
                <a:lnTo>
                  <a:pt x="147" y="8419"/>
                </a:lnTo>
                <a:lnTo>
                  <a:pt x="147" y="10731"/>
                </a:lnTo>
                <a:lnTo>
                  <a:pt x="147" y="11169"/>
                </a:lnTo>
                <a:lnTo>
                  <a:pt x="123" y="11582"/>
                </a:lnTo>
                <a:lnTo>
                  <a:pt x="50" y="12410"/>
                </a:lnTo>
                <a:lnTo>
                  <a:pt x="25" y="12775"/>
                </a:lnTo>
                <a:lnTo>
                  <a:pt x="25" y="13140"/>
                </a:lnTo>
                <a:lnTo>
                  <a:pt x="50" y="13310"/>
                </a:lnTo>
                <a:lnTo>
                  <a:pt x="98" y="13505"/>
                </a:lnTo>
                <a:lnTo>
                  <a:pt x="147" y="13675"/>
                </a:lnTo>
                <a:lnTo>
                  <a:pt x="220" y="13845"/>
                </a:lnTo>
                <a:lnTo>
                  <a:pt x="317" y="13991"/>
                </a:lnTo>
                <a:lnTo>
                  <a:pt x="415" y="14113"/>
                </a:lnTo>
                <a:lnTo>
                  <a:pt x="561" y="14210"/>
                </a:lnTo>
                <a:lnTo>
                  <a:pt x="707" y="14283"/>
                </a:lnTo>
                <a:lnTo>
                  <a:pt x="877" y="14356"/>
                </a:lnTo>
                <a:lnTo>
                  <a:pt x="1047" y="14405"/>
                </a:lnTo>
                <a:lnTo>
                  <a:pt x="1412" y="14454"/>
                </a:lnTo>
                <a:lnTo>
                  <a:pt x="1801" y="14478"/>
                </a:lnTo>
                <a:lnTo>
                  <a:pt x="2191" y="14454"/>
                </a:lnTo>
                <a:lnTo>
                  <a:pt x="2848" y="14405"/>
                </a:lnTo>
                <a:lnTo>
                  <a:pt x="3894" y="14332"/>
                </a:lnTo>
                <a:lnTo>
                  <a:pt x="4940" y="14308"/>
                </a:lnTo>
                <a:lnTo>
                  <a:pt x="7009" y="14235"/>
                </a:lnTo>
                <a:lnTo>
                  <a:pt x="9369" y="14210"/>
                </a:lnTo>
                <a:lnTo>
                  <a:pt x="11729" y="14235"/>
                </a:lnTo>
                <a:lnTo>
                  <a:pt x="12824" y="14283"/>
                </a:lnTo>
                <a:lnTo>
                  <a:pt x="13919" y="14332"/>
                </a:lnTo>
                <a:lnTo>
                  <a:pt x="15014" y="14356"/>
                </a:lnTo>
                <a:lnTo>
                  <a:pt x="16279" y="14356"/>
                </a:lnTo>
                <a:lnTo>
                  <a:pt x="16450" y="14332"/>
                </a:lnTo>
                <a:lnTo>
                  <a:pt x="16620" y="14283"/>
                </a:lnTo>
                <a:lnTo>
                  <a:pt x="16766" y="14235"/>
                </a:lnTo>
                <a:lnTo>
                  <a:pt x="16888" y="14162"/>
                </a:lnTo>
                <a:lnTo>
                  <a:pt x="17009" y="14089"/>
                </a:lnTo>
                <a:lnTo>
                  <a:pt x="17131" y="14016"/>
                </a:lnTo>
                <a:lnTo>
                  <a:pt x="17228" y="13918"/>
                </a:lnTo>
                <a:lnTo>
                  <a:pt x="17398" y="13675"/>
                </a:lnTo>
                <a:lnTo>
                  <a:pt x="17544" y="13407"/>
                </a:lnTo>
                <a:lnTo>
                  <a:pt x="17642" y="13091"/>
                </a:lnTo>
                <a:lnTo>
                  <a:pt x="17690" y="12750"/>
                </a:lnTo>
                <a:lnTo>
                  <a:pt x="17739" y="12337"/>
                </a:lnTo>
                <a:lnTo>
                  <a:pt x="17763" y="11631"/>
                </a:lnTo>
                <a:lnTo>
                  <a:pt x="17812" y="9733"/>
                </a:lnTo>
                <a:lnTo>
                  <a:pt x="17812" y="8760"/>
                </a:lnTo>
                <a:lnTo>
                  <a:pt x="17812" y="7860"/>
                </a:lnTo>
                <a:lnTo>
                  <a:pt x="17763" y="7154"/>
                </a:lnTo>
                <a:lnTo>
                  <a:pt x="17739" y="6911"/>
                </a:lnTo>
                <a:lnTo>
                  <a:pt x="17715" y="6765"/>
                </a:lnTo>
                <a:lnTo>
                  <a:pt x="17690" y="6692"/>
                </a:lnTo>
                <a:lnTo>
                  <a:pt x="17642" y="6643"/>
                </a:lnTo>
                <a:lnTo>
                  <a:pt x="17569" y="6619"/>
                </a:lnTo>
                <a:lnTo>
                  <a:pt x="17520" y="6619"/>
                </a:lnTo>
                <a:lnTo>
                  <a:pt x="17447" y="6643"/>
                </a:lnTo>
                <a:lnTo>
                  <a:pt x="17398" y="6667"/>
                </a:lnTo>
                <a:lnTo>
                  <a:pt x="17350" y="6692"/>
                </a:lnTo>
                <a:lnTo>
                  <a:pt x="17325" y="6740"/>
                </a:lnTo>
                <a:lnTo>
                  <a:pt x="17228" y="6765"/>
                </a:lnTo>
                <a:lnTo>
                  <a:pt x="17155" y="6813"/>
                </a:lnTo>
                <a:lnTo>
                  <a:pt x="16985" y="6959"/>
                </a:lnTo>
                <a:lnTo>
                  <a:pt x="16839" y="7130"/>
                </a:lnTo>
                <a:lnTo>
                  <a:pt x="16717" y="7276"/>
                </a:lnTo>
                <a:lnTo>
                  <a:pt x="16547" y="7495"/>
                </a:lnTo>
                <a:lnTo>
                  <a:pt x="16401" y="7762"/>
                </a:lnTo>
                <a:lnTo>
                  <a:pt x="16328" y="7908"/>
                </a:lnTo>
                <a:lnTo>
                  <a:pt x="16255" y="8054"/>
                </a:lnTo>
                <a:lnTo>
                  <a:pt x="16231" y="8176"/>
                </a:lnTo>
                <a:lnTo>
                  <a:pt x="16206" y="8322"/>
                </a:lnTo>
                <a:lnTo>
                  <a:pt x="16231" y="8371"/>
                </a:lnTo>
                <a:lnTo>
                  <a:pt x="16255" y="8395"/>
                </a:lnTo>
                <a:lnTo>
                  <a:pt x="16304" y="8395"/>
                </a:lnTo>
                <a:lnTo>
                  <a:pt x="16401" y="8346"/>
                </a:lnTo>
                <a:lnTo>
                  <a:pt x="16498" y="8273"/>
                </a:lnTo>
                <a:lnTo>
                  <a:pt x="16644" y="8103"/>
                </a:lnTo>
                <a:lnTo>
                  <a:pt x="16766" y="7884"/>
                </a:lnTo>
                <a:lnTo>
                  <a:pt x="16888" y="7689"/>
                </a:lnTo>
                <a:lnTo>
                  <a:pt x="17106" y="7373"/>
                </a:lnTo>
                <a:lnTo>
                  <a:pt x="17350" y="7057"/>
                </a:lnTo>
                <a:lnTo>
                  <a:pt x="17398" y="7762"/>
                </a:lnTo>
                <a:lnTo>
                  <a:pt x="17301" y="7787"/>
                </a:lnTo>
                <a:lnTo>
                  <a:pt x="17179" y="7811"/>
                </a:lnTo>
                <a:lnTo>
                  <a:pt x="17082" y="7884"/>
                </a:lnTo>
                <a:lnTo>
                  <a:pt x="16985" y="7957"/>
                </a:lnTo>
                <a:lnTo>
                  <a:pt x="16790" y="8152"/>
                </a:lnTo>
                <a:lnTo>
                  <a:pt x="16669" y="8322"/>
                </a:lnTo>
                <a:lnTo>
                  <a:pt x="16450" y="8590"/>
                </a:lnTo>
                <a:lnTo>
                  <a:pt x="16231" y="8882"/>
                </a:lnTo>
                <a:lnTo>
                  <a:pt x="16109" y="9101"/>
                </a:lnTo>
                <a:lnTo>
                  <a:pt x="16060" y="9198"/>
                </a:lnTo>
                <a:lnTo>
                  <a:pt x="16036" y="9271"/>
                </a:lnTo>
                <a:lnTo>
                  <a:pt x="16060" y="9320"/>
                </a:lnTo>
                <a:lnTo>
                  <a:pt x="16060" y="9393"/>
                </a:lnTo>
                <a:lnTo>
                  <a:pt x="16109" y="9417"/>
                </a:lnTo>
                <a:lnTo>
                  <a:pt x="16182" y="9417"/>
                </a:lnTo>
                <a:lnTo>
                  <a:pt x="16255" y="9368"/>
                </a:lnTo>
                <a:lnTo>
                  <a:pt x="16352" y="9271"/>
                </a:lnTo>
                <a:lnTo>
                  <a:pt x="16523" y="9028"/>
                </a:lnTo>
                <a:lnTo>
                  <a:pt x="16620" y="8882"/>
                </a:lnTo>
                <a:lnTo>
                  <a:pt x="16815" y="8638"/>
                </a:lnTo>
                <a:lnTo>
                  <a:pt x="16985" y="8419"/>
                </a:lnTo>
                <a:lnTo>
                  <a:pt x="17204" y="8200"/>
                </a:lnTo>
                <a:lnTo>
                  <a:pt x="17398" y="8006"/>
                </a:lnTo>
                <a:lnTo>
                  <a:pt x="17423" y="8468"/>
                </a:lnTo>
                <a:lnTo>
                  <a:pt x="17252" y="8565"/>
                </a:lnTo>
                <a:lnTo>
                  <a:pt x="17106" y="8687"/>
                </a:lnTo>
                <a:lnTo>
                  <a:pt x="16839" y="8955"/>
                </a:lnTo>
                <a:lnTo>
                  <a:pt x="16669" y="9149"/>
                </a:lnTo>
                <a:lnTo>
                  <a:pt x="16498" y="9368"/>
                </a:lnTo>
                <a:lnTo>
                  <a:pt x="16352" y="9587"/>
                </a:lnTo>
                <a:lnTo>
                  <a:pt x="16304" y="9709"/>
                </a:lnTo>
                <a:lnTo>
                  <a:pt x="16255" y="9831"/>
                </a:lnTo>
                <a:lnTo>
                  <a:pt x="16255" y="9879"/>
                </a:lnTo>
                <a:lnTo>
                  <a:pt x="16279" y="9904"/>
                </a:lnTo>
                <a:lnTo>
                  <a:pt x="16304" y="9928"/>
                </a:lnTo>
                <a:lnTo>
                  <a:pt x="16352" y="9928"/>
                </a:lnTo>
                <a:lnTo>
                  <a:pt x="16450" y="9879"/>
                </a:lnTo>
                <a:lnTo>
                  <a:pt x="16547" y="9806"/>
                </a:lnTo>
                <a:lnTo>
                  <a:pt x="16693" y="9660"/>
                </a:lnTo>
                <a:lnTo>
                  <a:pt x="16839" y="9514"/>
                </a:lnTo>
                <a:lnTo>
                  <a:pt x="16961" y="9320"/>
                </a:lnTo>
                <a:lnTo>
                  <a:pt x="17423" y="8784"/>
                </a:lnTo>
                <a:lnTo>
                  <a:pt x="17423" y="9076"/>
                </a:lnTo>
                <a:lnTo>
                  <a:pt x="17423" y="9101"/>
                </a:lnTo>
                <a:lnTo>
                  <a:pt x="17082" y="9441"/>
                </a:lnTo>
                <a:lnTo>
                  <a:pt x="16742" y="9806"/>
                </a:lnTo>
                <a:lnTo>
                  <a:pt x="16425" y="10123"/>
                </a:lnTo>
                <a:lnTo>
                  <a:pt x="16304" y="10293"/>
                </a:lnTo>
                <a:lnTo>
                  <a:pt x="16255" y="10366"/>
                </a:lnTo>
                <a:lnTo>
                  <a:pt x="16206" y="10463"/>
                </a:lnTo>
                <a:lnTo>
                  <a:pt x="16206" y="10512"/>
                </a:lnTo>
                <a:lnTo>
                  <a:pt x="16231" y="10536"/>
                </a:lnTo>
                <a:lnTo>
                  <a:pt x="16255" y="10561"/>
                </a:lnTo>
                <a:lnTo>
                  <a:pt x="16304" y="10561"/>
                </a:lnTo>
                <a:lnTo>
                  <a:pt x="16401" y="10512"/>
                </a:lnTo>
                <a:lnTo>
                  <a:pt x="16474" y="10463"/>
                </a:lnTo>
                <a:lnTo>
                  <a:pt x="16620" y="10293"/>
                </a:lnTo>
                <a:lnTo>
                  <a:pt x="16888" y="9977"/>
                </a:lnTo>
                <a:lnTo>
                  <a:pt x="17155" y="9612"/>
                </a:lnTo>
                <a:lnTo>
                  <a:pt x="17423" y="9222"/>
                </a:lnTo>
                <a:lnTo>
                  <a:pt x="17423" y="9928"/>
                </a:lnTo>
                <a:lnTo>
                  <a:pt x="17398" y="9928"/>
                </a:lnTo>
                <a:lnTo>
                  <a:pt x="16961" y="10293"/>
                </a:lnTo>
                <a:lnTo>
                  <a:pt x="16766" y="10488"/>
                </a:lnTo>
                <a:lnTo>
                  <a:pt x="16547" y="10682"/>
                </a:lnTo>
                <a:lnTo>
                  <a:pt x="16377" y="10853"/>
                </a:lnTo>
                <a:lnTo>
                  <a:pt x="16231" y="11047"/>
                </a:lnTo>
                <a:lnTo>
                  <a:pt x="16158" y="11145"/>
                </a:lnTo>
                <a:lnTo>
                  <a:pt x="16109" y="11266"/>
                </a:lnTo>
                <a:lnTo>
                  <a:pt x="16085" y="11388"/>
                </a:lnTo>
                <a:lnTo>
                  <a:pt x="16085" y="11485"/>
                </a:lnTo>
                <a:lnTo>
                  <a:pt x="16133" y="11534"/>
                </a:lnTo>
                <a:lnTo>
                  <a:pt x="16206" y="11558"/>
                </a:lnTo>
                <a:lnTo>
                  <a:pt x="16304" y="11509"/>
                </a:lnTo>
                <a:lnTo>
                  <a:pt x="16377" y="11461"/>
                </a:lnTo>
                <a:lnTo>
                  <a:pt x="16547" y="11291"/>
                </a:lnTo>
                <a:lnTo>
                  <a:pt x="16669" y="11096"/>
                </a:lnTo>
                <a:lnTo>
                  <a:pt x="16790" y="10926"/>
                </a:lnTo>
                <a:lnTo>
                  <a:pt x="17423" y="10196"/>
                </a:lnTo>
                <a:lnTo>
                  <a:pt x="17423" y="10755"/>
                </a:lnTo>
                <a:lnTo>
                  <a:pt x="17033" y="11096"/>
                </a:lnTo>
                <a:lnTo>
                  <a:pt x="16669" y="11436"/>
                </a:lnTo>
                <a:lnTo>
                  <a:pt x="16498" y="11607"/>
                </a:lnTo>
                <a:lnTo>
                  <a:pt x="16352" y="11777"/>
                </a:lnTo>
                <a:lnTo>
                  <a:pt x="16231" y="11972"/>
                </a:lnTo>
                <a:lnTo>
                  <a:pt x="16182" y="12093"/>
                </a:lnTo>
                <a:lnTo>
                  <a:pt x="16158" y="12191"/>
                </a:lnTo>
                <a:lnTo>
                  <a:pt x="16158" y="12239"/>
                </a:lnTo>
                <a:lnTo>
                  <a:pt x="16182" y="12288"/>
                </a:lnTo>
                <a:lnTo>
                  <a:pt x="16279" y="12288"/>
                </a:lnTo>
                <a:lnTo>
                  <a:pt x="16352" y="12239"/>
                </a:lnTo>
                <a:lnTo>
                  <a:pt x="16450" y="12166"/>
                </a:lnTo>
                <a:lnTo>
                  <a:pt x="16596" y="11996"/>
                </a:lnTo>
                <a:lnTo>
                  <a:pt x="16888" y="11655"/>
                </a:lnTo>
                <a:lnTo>
                  <a:pt x="17423" y="10999"/>
                </a:lnTo>
                <a:lnTo>
                  <a:pt x="17398" y="11485"/>
                </a:lnTo>
                <a:lnTo>
                  <a:pt x="17301" y="11582"/>
                </a:lnTo>
                <a:lnTo>
                  <a:pt x="17204" y="11680"/>
                </a:lnTo>
                <a:lnTo>
                  <a:pt x="17009" y="11899"/>
                </a:lnTo>
                <a:lnTo>
                  <a:pt x="16863" y="12045"/>
                </a:lnTo>
                <a:lnTo>
                  <a:pt x="16693" y="12191"/>
                </a:lnTo>
                <a:lnTo>
                  <a:pt x="16328" y="12410"/>
                </a:lnTo>
                <a:lnTo>
                  <a:pt x="16158" y="12556"/>
                </a:lnTo>
                <a:lnTo>
                  <a:pt x="15914" y="12750"/>
                </a:lnTo>
                <a:lnTo>
                  <a:pt x="15817" y="12848"/>
                </a:lnTo>
                <a:lnTo>
                  <a:pt x="15768" y="12969"/>
                </a:lnTo>
                <a:lnTo>
                  <a:pt x="15744" y="13018"/>
                </a:lnTo>
                <a:lnTo>
                  <a:pt x="15744" y="13067"/>
                </a:lnTo>
                <a:lnTo>
                  <a:pt x="15768" y="13115"/>
                </a:lnTo>
                <a:lnTo>
                  <a:pt x="15817" y="13164"/>
                </a:lnTo>
                <a:lnTo>
                  <a:pt x="15866" y="13213"/>
                </a:lnTo>
                <a:lnTo>
                  <a:pt x="15939" y="13188"/>
                </a:lnTo>
                <a:lnTo>
                  <a:pt x="16012" y="13164"/>
                </a:lnTo>
                <a:lnTo>
                  <a:pt x="16085" y="13140"/>
                </a:lnTo>
                <a:lnTo>
                  <a:pt x="16377" y="12872"/>
                </a:lnTo>
                <a:lnTo>
                  <a:pt x="16693" y="12653"/>
                </a:lnTo>
                <a:lnTo>
                  <a:pt x="17058" y="12361"/>
                </a:lnTo>
                <a:lnTo>
                  <a:pt x="17228" y="12191"/>
                </a:lnTo>
                <a:lnTo>
                  <a:pt x="17398" y="12020"/>
                </a:lnTo>
                <a:lnTo>
                  <a:pt x="17374" y="12312"/>
                </a:lnTo>
                <a:lnTo>
                  <a:pt x="17228" y="12385"/>
                </a:lnTo>
                <a:lnTo>
                  <a:pt x="17082" y="12507"/>
                </a:lnTo>
                <a:lnTo>
                  <a:pt x="16815" y="12726"/>
                </a:lnTo>
                <a:lnTo>
                  <a:pt x="16620" y="12921"/>
                </a:lnTo>
                <a:lnTo>
                  <a:pt x="16401" y="13115"/>
                </a:lnTo>
                <a:lnTo>
                  <a:pt x="16182" y="13359"/>
                </a:lnTo>
                <a:lnTo>
                  <a:pt x="16109" y="13456"/>
                </a:lnTo>
                <a:lnTo>
                  <a:pt x="16036" y="13578"/>
                </a:lnTo>
                <a:lnTo>
                  <a:pt x="16036" y="13626"/>
                </a:lnTo>
                <a:lnTo>
                  <a:pt x="16036" y="13675"/>
                </a:lnTo>
                <a:lnTo>
                  <a:pt x="16085" y="13699"/>
                </a:lnTo>
                <a:lnTo>
                  <a:pt x="16133" y="13699"/>
                </a:lnTo>
                <a:lnTo>
                  <a:pt x="16255" y="13651"/>
                </a:lnTo>
                <a:lnTo>
                  <a:pt x="16352" y="13602"/>
                </a:lnTo>
                <a:lnTo>
                  <a:pt x="16547" y="13432"/>
                </a:lnTo>
                <a:lnTo>
                  <a:pt x="16888" y="13067"/>
                </a:lnTo>
                <a:lnTo>
                  <a:pt x="17301" y="12677"/>
                </a:lnTo>
                <a:lnTo>
                  <a:pt x="17350" y="12629"/>
                </a:lnTo>
                <a:lnTo>
                  <a:pt x="17350" y="12629"/>
                </a:lnTo>
                <a:lnTo>
                  <a:pt x="17301" y="12969"/>
                </a:lnTo>
                <a:lnTo>
                  <a:pt x="17204" y="13286"/>
                </a:lnTo>
                <a:lnTo>
                  <a:pt x="17131" y="13456"/>
                </a:lnTo>
                <a:lnTo>
                  <a:pt x="17033" y="13578"/>
                </a:lnTo>
                <a:lnTo>
                  <a:pt x="16936" y="13699"/>
                </a:lnTo>
                <a:lnTo>
                  <a:pt x="16815" y="13797"/>
                </a:lnTo>
                <a:lnTo>
                  <a:pt x="16669" y="13894"/>
                </a:lnTo>
                <a:lnTo>
                  <a:pt x="16474" y="13967"/>
                </a:lnTo>
                <a:lnTo>
                  <a:pt x="16279" y="13991"/>
                </a:lnTo>
                <a:lnTo>
                  <a:pt x="15671" y="13991"/>
                </a:lnTo>
                <a:lnTo>
                  <a:pt x="15282" y="13943"/>
                </a:lnTo>
                <a:lnTo>
                  <a:pt x="14162" y="13894"/>
                </a:lnTo>
                <a:lnTo>
                  <a:pt x="13043" y="13821"/>
                </a:lnTo>
                <a:lnTo>
                  <a:pt x="11924" y="13797"/>
                </a:lnTo>
                <a:lnTo>
                  <a:pt x="10780" y="13772"/>
                </a:lnTo>
                <a:lnTo>
                  <a:pt x="8517" y="13772"/>
                </a:lnTo>
                <a:lnTo>
                  <a:pt x="6279" y="13797"/>
                </a:lnTo>
                <a:lnTo>
                  <a:pt x="4016" y="13870"/>
                </a:lnTo>
                <a:lnTo>
                  <a:pt x="3651" y="13894"/>
                </a:lnTo>
                <a:lnTo>
                  <a:pt x="3237" y="13943"/>
                </a:lnTo>
                <a:lnTo>
                  <a:pt x="2410" y="14016"/>
                </a:lnTo>
                <a:lnTo>
                  <a:pt x="1996" y="14040"/>
                </a:lnTo>
                <a:lnTo>
                  <a:pt x="1582" y="14016"/>
                </a:lnTo>
                <a:lnTo>
                  <a:pt x="1193" y="13943"/>
                </a:lnTo>
                <a:lnTo>
                  <a:pt x="1023" y="13894"/>
                </a:lnTo>
                <a:lnTo>
                  <a:pt x="828" y="13821"/>
                </a:lnTo>
                <a:lnTo>
                  <a:pt x="755" y="13772"/>
                </a:lnTo>
                <a:lnTo>
                  <a:pt x="682" y="13699"/>
                </a:lnTo>
                <a:lnTo>
                  <a:pt x="609" y="13626"/>
                </a:lnTo>
                <a:lnTo>
                  <a:pt x="561" y="13529"/>
                </a:lnTo>
                <a:lnTo>
                  <a:pt x="512" y="13334"/>
                </a:lnTo>
                <a:lnTo>
                  <a:pt x="488" y="13115"/>
                </a:lnTo>
                <a:lnTo>
                  <a:pt x="463" y="12896"/>
                </a:lnTo>
                <a:lnTo>
                  <a:pt x="488" y="12677"/>
                </a:lnTo>
                <a:lnTo>
                  <a:pt x="536" y="12288"/>
                </a:lnTo>
                <a:lnTo>
                  <a:pt x="585" y="11412"/>
                </a:lnTo>
                <a:lnTo>
                  <a:pt x="609" y="10561"/>
                </a:lnTo>
                <a:lnTo>
                  <a:pt x="609" y="9563"/>
                </a:lnTo>
                <a:lnTo>
                  <a:pt x="634" y="8565"/>
                </a:lnTo>
                <a:lnTo>
                  <a:pt x="634" y="7543"/>
                </a:lnTo>
                <a:lnTo>
                  <a:pt x="609" y="6546"/>
                </a:lnTo>
                <a:lnTo>
                  <a:pt x="731" y="6667"/>
                </a:lnTo>
                <a:lnTo>
                  <a:pt x="853" y="6765"/>
                </a:lnTo>
                <a:lnTo>
                  <a:pt x="999" y="6862"/>
                </a:lnTo>
                <a:lnTo>
                  <a:pt x="1144" y="6911"/>
                </a:lnTo>
                <a:lnTo>
                  <a:pt x="1315" y="6959"/>
                </a:lnTo>
                <a:lnTo>
                  <a:pt x="1485" y="6984"/>
                </a:lnTo>
                <a:lnTo>
                  <a:pt x="1290" y="7154"/>
                </a:lnTo>
                <a:lnTo>
                  <a:pt x="1193" y="7227"/>
                </a:lnTo>
                <a:lnTo>
                  <a:pt x="1096" y="7324"/>
                </a:lnTo>
                <a:lnTo>
                  <a:pt x="1047" y="7373"/>
                </a:lnTo>
                <a:lnTo>
                  <a:pt x="1023" y="7446"/>
                </a:lnTo>
                <a:lnTo>
                  <a:pt x="1047" y="7495"/>
                </a:lnTo>
                <a:lnTo>
                  <a:pt x="1096" y="7543"/>
                </a:lnTo>
                <a:lnTo>
                  <a:pt x="1169" y="7592"/>
                </a:lnTo>
                <a:lnTo>
                  <a:pt x="1217" y="7592"/>
                </a:lnTo>
                <a:lnTo>
                  <a:pt x="1242" y="7568"/>
                </a:lnTo>
                <a:lnTo>
                  <a:pt x="1363" y="7470"/>
                </a:lnTo>
                <a:lnTo>
                  <a:pt x="1509" y="7349"/>
                </a:lnTo>
                <a:lnTo>
                  <a:pt x="1704" y="7154"/>
                </a:lnTo>
                <a:lnTo>
                  <a:pt x="1826" y="7008"/>
                </a:lnTo>
                <a:lnTo>
                  <a:pt x="2020" y="7032"/>
                </a:lnTo>
                <a:lnTo>
                  <a:pt x="2264" y="7032"/>
                </a:lnTo>
                <a:lnTo>
                  <a:pt x="2093" y="7154"/>
                </a:lnTo>
                <a:lnTo>
                  <a:pt x="1850" y="7349"/>
                </a:lnTo>
                <a:lnTo>
                  <a:pt x="1753" y="7446"/>
                </a:lnTo>
                <a:lnTo>
                  <a:pt x="1680" y="7543"/>
                </a:lnTo>
                <a:lnTo>
                  <a:pt x="1655" y="7641"/>
                </a:lnTo>
                <a:lnTo>
                  <a:pt x="1680" y="7714"/>
                </a:lnTo>
                <a:lnTo>
                  <a:pt x="1753" y="7738"/>
                </a:lnTo>
                <a:lnTo>
                  <a:pt x="1850" y="7714"/>
                </a:lnTo>
                <a:lnTo>
                  <a:pt x="1947" y="7665"/>
                </a:lnTo>
                <a:lnTo>
                  <a:pt x="2045" y="7568"/>
                </a:lnTo>
                <a:lnTo>
                  <a:pt x="2239" y="7373"/>
                </a:lnTo>
                <a:lnTo>
                  <a:pt x="2410" y="7203"/>
                </a:lnTo>
                <a:lnTo>
                  <a:pt x="2580" y="7032"/>
                </a:lnTo>
                <a:lnTo>
                  <a:pt x="2775" y="7032"/>
                </a:lnTo>
                <a:lnTo>
                  <a:pt x="2726" y="7081"/>
                </a:lnTo>
                <a:lnTo>
                  <a:pt x="2483" y="7276"/>
                </a:lnTo>
                <a:lnTo>
                  <a:pt x="2361" y="7397"/>
                </a:lnTo>
                <a:lnTo>
                  <a:pt x="2288" y="7519"/>
                </a:lnTo>
                <a:lnTo>
                  <a:pt x="2264" y="7568"/>
                </a:lnTo>
                <a:lnTo>
                  <a:pt x="2264" y="7641"/>
                </a:lnTo>
                <a:lnTo>
                  <a:pt x="2288" y="7689"/>
                </a:lnTo>
                <a:lnTo>
                  <a:pt x="2312" y="7738"/>
                </a:lnTo>
                <a:lnTo>
                  <a:pt x="2361" y="7762"/>
                </a:lnTo>
                <a:lnTo>
                  <a:pt x="2410" y="7787"/>
                </a:lnTo>
                <a:lnTo>
                  <a:pt x="2458" y="7787"/>
                </a:lnTo>
                <a:lnTo>
                  <a:pt x="2531" y="7762"/>
                </a:lnTo>
                <a:lnTo>
                  <a:pt x="2653" y="7665"/>
                </a:lnTo>
                <a:lnTo>
                  <a:pt x="2848" y="7470"/>
                </a:lnTo>
                <a:lnTo>
                  <a:pt x="3042" y="7251"/>
                </a:lnTo>
                <a:lnTo>
                  <a:pt x="3140" y="7154"/>
                </a:lnTo>
                <a:lnTo>
                  <a:pt x="3188" y="7057"/>
                </a:lnTo>
                <a:lnTo>
                  <a:pt x="3505" y="7057"/>
                </a:lnTo>
                <a:lnTo>
                  <a:pt x="3261" y="7203"/>
                </a:lnTo>
                <a:lnTo>
                  <a:pt x="3067" y="7349"/>
                </a:lnTo>
                <a:lnTo>
                  <a:pt x="2969" y="7446"/>
                </a:lnTo>
                <a:lnTo>
                  <a:pt x="2921" y="7543"/>
                </a:lnTo>
                <a:lnTo>
                  <a:pt x="2896" y="7616"/>
                </a:lnTo>
                <a:lnTo>
                  <a:pt x="2896" y="7665"/>
                </a:lnTo>
                <a:lnTo>
                  <a:pt x="2921" y="7714"/>
                </a:lnTo>
                <a:lnTo>
                  <a:pt x="2945" y="7738"/>
                </a:lnTo>
                <a:lnTo>
                  <a:pt x="2994" y="7762"/>
                </a:lnTo>
                <a:lnTo>
                  <a:pt x="3042" y="7787"/>
                </a:lnTo>
                <a:lnTo>
                  <a:pt x="3091" y="7762"/>
                </a:lnTo>
                <a:lnTo>
                  <a:pt x="3164" y="7738"/>
                </a:lnTo>
                <a:lnTo>
                  <a:pt x="3310" y="7568"/>
                </a:lnTo>
                <a:lnTo>
                  <a:pt x="3456" y="7397"/>
                </a:lnTo>
                <a:lnTo>
                  <a:pt x="3748" y="7057"/>
                </a:lnTo>
                <a:lnTo>
                  <a:pt x="4186" y="7057"/>
                </a:lnTo>
                <a:lnTo>
                  <a:pt x="4040" y="7154"/>
                </a:lnTo>
                <a:lnTo>
                  <a:pt x="3870" y="7324"/>
                </a:lnTo>
                <a:lnTo>
                  <a:pt x="3724" y="7495"/>
                </a:lnTo>
                <a:lnTo>
                  <a:pt x="3699" y="7568"/>
                </a:lnTo>
                <a:lnTo>
                  <a:pt x="3699" y="7616"/>
                </a:lnTo>
                <a:lnTo>
                  <a:pt x="3724" y="7665"/>
                </a:lnTo>
                <a:lnTo>
                  <a:pt x="3772" y="7714"/>
                </a:lnTo>
                <a:lnTo>
                  <a:pt x="3845" y="7738"/>
                </a:lnTo>
                <a:lnTo>
                  <a:pt x="3894" y="7738"/>
                </a:lnTo>
                <a:lnTo>
                  <a:pt x="3967" y="7714"/>
                </a:lnTo>
                <a:lnTo>
                  <a:pt x="4016" y="7665"/>
                </a:lnTo>
                <a:lnTo>
                  <a:pt x="4137" y="7495"/>
                </a:lnTo>
                <a:lnTo>
                  <a:pt x="4259" y="7324"/>
                </a:lnTo>
                <a:lnTo>
                  <a:pt x="4332" y="7203"/>
                </a:lnTo>
                <a:lnTo>
                  <a:pt x="4381" y="7057"/>
                </a:lnTo>
                <a:lnTo>
                  <a:pt x="4624" y="7057"/>
                </a:lnTo>
                <a:lnTo>
                  <a:pt x="4502" y="7154"/>
                </a:lnTo>
                <a:lnTo>
                  <a:pt x="4405" y="7300"/>
                </a:lnTo>
                <a:lnTo>
                  <a:pt x="4332" y="7422"/>
                </a:lnTo>
                <a:lnTo>
                  <a:pt x="4259" y="7543"/>
                </a:lnTo>
                <a:lnTo>
                  <a:pt x="4259" y="7616"/>
                </a:lnTo>
                <a:lnTo>
                  <a:pt x="4283" y="7665"/>
                </a:lnTo>
                <a:lnTo>
                  <a:pt x="4308" y="7714"/>
                </a:lnTo>
                <a:lnTo>
                  <a:pt x="4356" y="7762"/>
                </a:lnTo>
                <a:lnTo>
                  <a:pt x="4405" y="7787"/>
                </a:lnTo>
                <a:lnTo>
                  <a:pt x="4454" y="7787"/>
                </a:lnTo>
                <a:lnTo>
                  <a:pt x="4527" y="7762"/>
                </a:lnTo>
                <a:lnTo>
                  <a:pt x="4575" y="7738"/>
                </a:lnTo>
                <a:lnTo>
                  <a:pt x="4600" y="7689"/>
                </a:lnTo>
                <a:lnTo>
                  <a:pt x="4746" y="7495"/>
                </a:lnTo>
                <a:lnTo>
                  <a:pt x="4867" y="7300"/>
                </a:lnTo>
                <a:lnTo>
                  <a:pt x="4965" y="7178"/>
                </a:lnTo>
                <a:lnTo>
                  <a:pt x="5038" y="7032"/>
                </a:lnTo>
                <a:lnTo>
                  <a:pt x="5354" y="7032"/>
                </a:lnTo>
                <a:lnTo>
                  <a:pt x="5208" y="7178"/>
                </a:lnTo>
                <a:lnTo>
                  <a:pt x="5062" y="7373"/>
                </a:lnTo>
                <a:lnTo>
                  <a:pt x="4989" y="7470"/>
                </a:lnTo>
                <a:lnTo>
                  <a:pt x="4940" y="7592"/>
                </a:lnTo>
                <a:lnTo>
                  <a:pt x="4940" y="7641"/>
                </a:lnTo>
                <a:lnTo>
                  <a:pt x="4940" y="7665"/>
                </a:lnTo>
                <a:lnTo>
                  <a:pt x="4989" y="7762"/>
                </a:lnTo>
                <a:lnTo>
                  <a:pt x="5086" y="7787"/>
                </a:lnTo>
                <a:lnTo>
                  <a:pt x="5135" y="7787"/>
                </a:lnTo>
                <a:lnTo>
                  <a:pt x="5159" y="7762"/>
                </a:lnTo>
                <a:lnTo>
                  <a:pt x="5257" y="7689"/>
                </a:lnTo>
                <a:lnTo>
                  <a:pt x="5330" y="7616"/>
                </a:lnTo>
                <a:lnTo>
                  <a:pt x="5451" y="7422"/>
                </a:lnTo>
                <a:lnTo>
                  <a:pt x="5670" y="7032"/>
                </a:lnTo>
                <a:lnTo>
                  <a:pt x="6011" y="7032"/>
                </a:lnTo>
                <a:lnTo>
                  <a:pt x="5889" y="7130"/>
                </a:lnTo>
                <a:lnTo>
                  <a:pt x="5719" y="7300"/>
                </a:lnTo>
                <a:lnTo>
                  <a:pt x="5573" y="7495"/>
                </a:lnTo>
                <a:lnTo>
                  <a:pt x="5549" y="7568"/>
                </a:lnTo>
                <a:lnTo>
                  <a:pt x="5573" y="7616"/>
                </a:lnTo>
                <a:lnTo>
                  <a:pt x="5597" y="7665"/>
                </a:lnTo>
                <a:lnTo>
                  <a:pt x="5646" y="7714"/>
                </a:lnTo>
                <a:lnTo>
                  <a:pt x="5695" y="7738"/>
                </a:lnTo>
                <a:lnTo>
                  <a:pt x="5743" y="7738"/>
                </a:lnTo>
                <a:lnTo>
                  <a:pt x="5816" y="7714"/>
                </a:lnTo>
                <a:lnTo>
                  <a:pt x="5865" y="7665"/>
                </a:lnTo>
                <a:lnTo>
                  <a:pt x="6060" y="7349"/>
                </a:lnTo>
                <a:lnTo>
                  <a:pt x="6157" y="7178"/>
                </a:lnTo>
                <a:lnTo>
                  <a:pt x="6230" y="7032"/>
                </a:lnTo>
                <a:lnTo>
                  <a:pt x="6936" y="7008"/>
                </a:lnTo>
                <a:lnTo>
                  <a:pt x="6936" y="7008"/>
                </a:lnTo>
                <a:lnTo>
                  <a:pt x="6765" y="7154"/>
                </a:lnTo>
                <a:lnTo>
                  <a:pt x="6619" y="7276"/>
                </a:lnTo>
                <a:lnTo>
                  <a:pt x="6449" y="7422"/>
                </a:lnTo>
                <a:lnTo>
                  <a:pt x="6303" y="7592"/>
                </a:lnTo>
                <a:lnTo>
                  <a:pt x="6279" y="7641"/>
                </a:lnTo>
                <a:lnTo>
                  <a:pt x="6254" y="7714"/>
                </a:lnTo>
                <a:lnTo>
                  <a:pt x="6279" y="7762"/>
                </a:lnTo>
                <a:lnTo>
                  <a:pt x="6303" y="7811"/>
                </a:lnTo>
                <a:lnTo>
                  <a:pt x="6352" y="7835"/>
                </a:lnTo>
                <a:lnTo>
                  <a:pt x="6400" y="7860"/>
                </a:lnTo>
                <a:lnTo>
                  <a:pt x="6473" y="7835"/>
                </a:lnTo>
                <a:lnTo>
                  <a:pt x="6522" y="7811"/>
                </a:lnTo>
                <a:lnTo>
                  <a:pt x="6790" y="7470"/>
                </a:lnTo>
                <a:lnTo>
                  <a:pt x="6911" y="7251"/>
                </a:lnTo>
                <a:lnTo>
                  <a:pt x="7009" y="7032"/>
                </a:lnTo>
                <a:lnTo>
                  <a:pt x="7009" y="7008"/>
                </a:lnTo>
                <a:lnTo>
                  <a:pt x="7398" y="7008"/>
                </a:lnTo>
                <a:lnTo>
                  <a:pt x="7252" y="7130"/>
                </a:lnTo>
                <a:lnTo>
                  <a:pt x="7106" y="7276"/>
                </a:lnTo>
                <a:lnTo>
                  <a:pt x="6984" y="7446"/>
                </a:lnTo>
                <a:lnTo>
                  <a:pt x="6887" y="7616"/>
                </a:lnTo>
                <a:lnTo>
                  <a:pt x="6863" y="7689"/>
                </a:lnTo>
                <a:lnTo>
                  <a:pt x="6887" y="7738"/>
                </a:lnTo>
                <a:lnTo>
                  <a:pt x="6911" y="7787"/>
                </a:lnTo>
                <a:lnTo>
                  <a:pt x="6960" y="7835"/>
                </a:lnTo>
                <a:lnTo>
                  <a:pt x="7009" y="7860"/>
                </a:lnTo>
                <a:lnTo>
                  <a:pt x="7057" y="7860"/>
                </a:lnTo>
                <a:lnTo>
                  <a:pt x="7130" y="7835"/>
                </a:lnTo>
                <a:lnTo>
                  <a:pt x="7179" y="7787"/>
                </a:lnTo>
                <a:lnTo>
                  <a:pt x="7398" y="7397"/>
                </a:lnTo>
                <a:lnTo>
                  <a:pt x="7617" y="7008"/>
                </a:lnTo>
                <a:lnTo>
                  <a:pt x="7812" y="7008"/>
                </a:lnTo>
                <a:lnTo>
                  <a:pt x="7812" y="7081"/>
                </a:lnTo>
                <a:lnTo>
                  <a:pt x="7690" y="7251"/>
                </a:lnTo>
                <a:lnTo>
                  <a:pt x="7568" y="7446"/>
                </a:lnTo>
                <a:lnTo>
                  <a:pt x="7520" y="7568"/>
                </a:lnTo>
                <a:lnTo>
                  <a:pt x="7471" y="7665"/>
                </a:lnTo>
                <a:lnTo>
                  <a:pt x="7471" y="7762"/>
                </a:lnTo>
                <a:lnTo>
                  <a:pt x="7495" y="7811"/>
                </a:lnTo>
                <a:lnTo>
                  <a:pt x="7544" y="7860"/>
                </a:lnTo>
                <a:lnTo>
                  <a:pt x="7593" y="7884"/>
                </a:lnTo>
                <a:lnTo>
                  <a:pt x="7666" y="7908"/>
                </a:lnTo>
                <a:lnTo>
                  <a:pt x="7739" y="7884"/>
                </a:lnTo>
                <a:lnTo>
                  <a:pt x="7787" y="7835"/>
                </a:lnTo>
                <a:lnTo>
                  <a:pt x="7836" y="7762"/>
                </a:lnTo>
                <a:lnTo>
                  <a:pt x="7933" y="7519"/>
                </a:lnTo>
                <a:lnTo>
                  <a:pt x="8031" y="7665"/>
                </a:lnTo>
                <a:lnTo>
                  <a:pt x="8152" y="7835"/>
                </a:lnTo>
                <a:lnTo>
                  <a:pt x="8274" y="7957"/>
                </a:lnTo>
                <a:lnTo>
                  <a:pt x="8444" y="8054"/>
                </a:lnTo>
                <a:lnTo>
                  <a:pt x="8615" y="8127"/>
                </a:lnTo>
                <a:lnTo>
                  <a:pt x="8785" y="8176"/>
                </a:lnTo>
                <a:lnTo>
                  <a:pt x="9004" y="8200"/>
                </a:lnTo>
                <a:lnTo>
                  <a:pt x="9198" y="8152"/>
                </a:lnTo>
                <a:lnTo>
                  <a:pt x="9393" y="8079"/>
                </a:lnTo>
                <a:lnTo>
                  <a:pt x="9563" y="7981"/>
                </a:lnTo>
                <a:lnTo>
                  <a:pt x="9709" y="7860"/>
                </a:lnTo>
                <a:lnTo>
                  <a:pt x="9807" y="7714"/>
                </a:lnTo>
                <a:lnTo>
                  <a:pt x="9904" y="7543"/>
                </a:lnTo>
                <a:lnTo>
                  <a:pt x="9977" y="7373"/>
                </a:lnTo>
                <a:lnTo>
                  <a:pt x="10026" y="7178"/>
                </a:lnTo>
                <a:lnTo>
                  <a:pt x="10050" y="6984"/>
                </a:lnTo>
                <a:lnTo>
                  <a:pt x="10415" y="7032"/>
                </a:lnTo>
                <a:lnTo>
                  <a:pt x="10293" y="7130"/>
                </a:lnTo>
                <a:lnTo>
                  <a:pt x="10172" y="7227"/>
                </a:lnTo>
                <a:lnTo>
                  <a:pt x="10026" y="7397"/>
                </a:lnTo>
                <a:lnTo>
                  <a:pt x="9928" y="7616"/>
                </a:lnTo>
                <a:lnTo>
                  <a:pt x="9904" y="7665"/>
                </a:lnTo>
                <a:lnTo>
                  <a:pt x="9928" y="7738"/>
                </a:lnTo>
                <a:lnTo>
                  <a:pt x="9977" y="7762"/>
                </a:lnTo>
                <a:lnTo>
                  <a:pt x="10026" y="7811"/>
                </a:lnTo>
                <a:lnTo>
                  <a:pt x="10099" y="7811"/>
                </a:lnTo>
                <a:lnTo>
                  <a:pt x="10147" y="7787"/>
                </a:lnTo>
                <a:lnTo>
                  <a:pt x="10220" y="7762"/>
                </a:lnTo>
                <a:lnTo>
                  <a:pt x="10245" y="7689"/>
                </a:lnTo>
                <a:lnTo>
                  <a:pt x="10342" y="7519"/>
                </a:lnTo>
                <a:lnTo>
                  <a:pt x="10439" y="7349"/>
                </a:lnTo>
                <a:lnTo>
                  <a:pt x="10488" y="7203"/>
                </a:lnTo>
                <a:lnTo>
                  <a:pt x="10512" y="7057"/>
                </a:lnTo>
                <a:lnTo>
                  <a:pt x="11048" y="7057"/>
                </a:lnTo>
                <a:lnTo>
                  <a:pt x="10926" y="7178"/>
                </a:lnTo>
                <a:lnTo>
                  <a:pt x="10829" y="7300"/>
                </a:lnTo>
                <a:lnTo>
                  <a:pt x="10756" y="7446"/>
                </a:lnTo>
                <a:lnTo>
                  <a:pt x="10683" y="7592"/>
                </a:lnTo>
                <a:lnTo>
                  <a:pt x="10683" y="7641"/>
                </a:lnTo>
                <a:lnTo>
                  <a:pt x="10683" y="7665"/>
                </a:lnTo>
                <a:lnTo>
                  <a:pt x="10707" y="7714"/>
                </a:lnTo>
                <a:lnTo>
                  <a:pt x="10756" y="7714"/>
                </a:lnTo>
                <a:lnTo>
                  <a:pt x="10829" y="7738"/>
                </a:lnTo>
                <a:lnTo>
                  <a:pt x="10877" y="7714"/>
                </a:lnTo>
                <a:lnTo>
                  <a:pt x="10902" y="7689"/>
                </a:lnTo>
                <a:lnTo>
                  <a:pt x="10999" y="7543"/>
                </a:lnTo>
                <a:lnTo>
                  <a:pt x="11096" y="7373"/>
                </a:lnTo>
                <a:lnTo>
                  <a:pt x="11267" y="7057"/>
                </a:lnTo>
                <a:lnTo>
                  <a:pt x="11534" y="7032"/>
                </a:lnTo>
                <a:lnTo>
                  <a:pt x="11340" y="7300"/>
                </a:lnTo>
                <a:lnTo>
                  <a:pt x="11242" y="7446"/>
                </a:lnTo>
                <a:lnTo>
                  <a:pt x="11169" y="7592"/>
                </a:lnTo>
                <a:lnTo>
                  <a:pt x="11169" y="7665"/>
                </a:lnTo>
                <a:lnTo>
                  <a:pt x="11194" y="7714"/>
                </a:lnTo>
                <a:lnTo>
                  <a:pt x="11218" y="7762"/>
                </a:lnTo>
                <a:lnTo>
                  <a:pt x="11267" y="7787"/>
                </a:lnTo>
                <a:lnTo>
                  <a:pt x="11388" y="7787"/>
                </a:lnTo>
                <a:lnTo>
                  <a:pt x="11437" y="7762"/>
                </a:lnTo>
                <a:lnTo>
                  <a:pt x="11461" y="7714"/>
                </a:lnTo>
                <a:lnTo>
                  <a:pt x="11632" y="7373"/>
                </a:lnTo>
                <a:lnTo>
                  <a:pt x="11778" y="7032"/>
                </a:lnTo>
                <a:lnTo>
                  <a:pt x="12191" y="7032"/>
                </a:lnTo>
                <a:lnTo>
                  <a:pt x="12021" y="7227"/>
                </a:lnTo>
                <a:lnTo>
                  <a:pt x="11948" y="7349"/>
                </a:lnTo>
                <a:lnTo>
                  <a:pt x="11875" y="7470"/>
                </a:lnTo>
                <a:lnTo>
                  <a:pt x="11851" y="7592"/>
                </a:lnTo>
                <a:lnTo>
                  <a:pt x="11851" y="7641"/>
                </a:lnTo>
                <a:lnTo>
                  <a:pt x="11875" y="7714"/>
                </a:lnTo>
                <a:lnTo>
                  <a:pt x="11924" y="7738"/>
                </a:lnTo>
                <a:lnTo>
                  <a:pt x="11972" y="7762"/>
                </a:lnTo>
                <a:lnTo>
                  <a:pt x="12021" y="7738"/>
                </a:lnTo>
                <a:lnTo>
                  <a:pt x="12070" y="7689"/>
                </a:lnTo>
                <a:lnTo>
                  <a:pt x="12143" y="7592"/>
                </a:lnTo>
                <a:lnTo>
                  <a:pt x="12240" y="7349"/>
                </a:lnTo>
                <a:lnTo>
                  <a:pt x="12386" y="7032"/>
                </a:lnTo>
                <a:lnTo>
                  <a:pt x="12775" y="7008"/>
                </a:lnTo>
                <a:lnTo>
                  <a:pt x="12654" y="7130"/>
                </a:lnTo>
                <a:lnTo>
                  <a:pt x="12556" y="7276"/>
                </a:lnTo>
                <a:lnTo>
                  <a:pt x="12459" y="7397"/>
                </a:lnTo>
                <a:lnTo>
                  <a:pt x="12386" y="7568"/>
                </a:lnTo>
                <a:lnTo>
                  <a:pt x="12386" y="7616"/>
                </a:lnTo>
                <a:lnTo>
                  <a:pt x="12410" y="7665"/>
                </a:lnTo>
                <a:lnTo>
                  <a:pt x="12435" y="7689"/>
                </a:lnTo>
                <a:lnTo>
                  <a:pt x="12483" y="7714"/>
                </a:lnTo>
                <a:lnTo>
                  <a:pt x="12581" y="7714"/>
                </a:lnTo>
                <a:lnTo>
                  <a:pt x="12605" y="7689"/>
                </a:lnTo>
                <a:lnTo>
                  <a:pt x="12654" y="7641"/>
                </a:lnTo>
                <a:lnTo>
                  <a:pt x="12702" y="7470"/>
                </a:lnTo>
                <a:lnTo>
                  <a:pt x="12775" y="7300"/>
                </a:lnTo>
                <a:lnTo>
                  <a:pt x="12970" y="7008"/>
                </a:lnTo>
                <a:lnTo>
                  <a:pt x="13384" y="7008"/>
                </a:lnTo>
                <a:lnTo>
                  <a:pt x="13165" y="7276"/>
                </a:lnTo>
                <a:lnTo>
                  <a:pt x="12994" y="7568"/>
                </a:lnTo>
                <a:lnTo>
                  <a:pt x="12970" y="7641"/>
                </a:lnTo>
                <a:lnTo>
                  <a:pt x="12994" y="7714"/>
                </a:lnTo>
                <a:lnTo>
                  <a:pt x="13043" y="7762"/>
                </a:lnTo>
                <a:lnTo>
                  <a:pt x="13116" y="7787"/>
                </a:lnTo>
                <a:lnTo>
                  <a:pt x="13189" y="7762"/>
                </a:lnTo>
                <a:lnTo>
                  <a:pt x="13238" y="7714"/>
                </a:lnTo>
                <a:lnTo>
                  <a:pt x="13408" y="7373"/>
                </a:lnTo>
                <a:lnTo>
                  <a:pt x="13578" y="7008"/>
                </a:lnTo>
                <a:lnTo>
                  <a:pt x="13919" y="7008"/>
                </a:lnTo>
                <a:lnTo>
                  <a:pt x="13676" y="7300"/>
                </a:lnTo>
                <a:lnTo>
                  <a:pt x="13457" y="7592"/>
                </a:lnTo>
                <a:lnTo>
                  <a:pt x="13432" y="7665"/>
                </a:lnTo>
                <a:lnTo>
                  <a:pt x="13432" y="7714"/>
                </a:lnTo>
                <a:lnTo>
                  <a:pt x="13457" y="7738"/>
                </a:lnTo>
                <a:lnTo>
                  <a:pt x="13505" y="7787"/>
                </a:lnTo>
                <a:lnTo>
                  <a:pt x="13554" y="7811"/>
                </a:lnTo>
                <a:lnTo>
                  <a:pt x="13603" y="7811"/>
                </a:lnTo>
                <a:lnTo>
                  <a:pt x="13651" y="7787"/>
                </a:lnTo>
                <a:lnTo>
                  <a:pt x="13700" y="7738"/>
                </a:lnTo>
                <a:lnTo>
                  <a:pt x="13943" y="7397"/>
                </a:lnTo>
                <a:lnTo>
                  <a:pt x="14041" y="7203"/>
                </a:lnTo>
                <a:lnTo>
                  <a:pt x="14089" y="7008"/>
                </a:lnTo>
                <a:lnTo>
                  <a:pt x="14357" y="7032"/>
                </a:lnTo>
                <a:lnTo>
                  <a:pt x="14211" y="7178"/>
                </a:lnTo>
                <a:lnTo>
                  <a:pt x="14065" y="7349"/>
                </a:lnTo>
                <a:lnTo>
                  <a:pt x="13943" y="7519"/>
                </a:lnTo>
                <a:lnTo>
                  <a:pt x="13846" y="7714"/>
                </a:lnTo>
                <a:lnTo>
                  <a:pt x="13846" y="7787"/>
                </a:lnTo>
                <a:lnTo>
                  <a:pt x="13846" y="7860"/>
                </a:lnTo>
                <a:lnTo>
                  <a:pt x="13895" y="7884"/>
                </a:lnTo>
                <a:lnTo>
                  <a:pt x="13943" y="7908"/>
                </a:lnTo>
                <a:lnTo>
                  <a:pt x="14016" y="7933"/>
                </a:lnTo>
                <a:lnTo>
                  <a:pt x="14065" y="7908"/>
                </a:lnTo>
                <a:lnTo>
                  <a:pt x="14138" y="7860"/>
                </a:lnTo>
                <a:lnTo>
                  <a:pt x="14162" y="7811"/>
                </a:lnTo>
                <a:lnTo>
                  <a:pt x="14260" y="7616"/>
                </a:lnTo>
                <a:lnTo>
                  <a:pt x="14357" y="7446"/>
                </a:lnTo>
                <a:lnTo>
                  <a:pt x="14576" y="7105"/>
                </a:lnTo>
                <a:lnTo>
                  <a:pt x="14576" y="7081"/>
                </a:lnTo>
                <a:lnTo>
                  <a:pt x="14576" y="7032"/>
                </a:lnTo>
                <a:lnTo>
                  <a:pt x="15014" y="7057"/>
                </a:lnTo>
                <a:lnTo>
                  <a:pt x="14795" y="7203"/>
                </a:lnTo>
                <a:lnTo>
                  <a:pt x="14625" y="7397"/>
                </a:lnTo>
                <a:lnTo>
                  <a:pt x="14552" y="7495"/>
                </a:lnTo>
                <a:lnTo>
                  <a:pt x="14479" y="7616"/>
                </a:lnTo>
                <a:lnTo>
                  <a:pt x="14454" y="7738"/>
                </a:lnTo>
                <a:lnTo>
                  <a:pt x="14430" y="7860"/>
                </a:lnTo>
                <a:lnTo>
                  <a:pt x="14430" y="7908"/>
                </a:lnTo>
                <a:lnTo>
                  <a:pt x="14454" y="7957"/>
                </a:lnTo>
                <a:lnTo>
                  <a:pt x="14503" y="7981"/>
                </a:lnTo>
                <a:lnTo>
                  <a:pt x="14552" y="8006"/>
                </a:lnTo>
                <a:lnTo>
                  <a:pt x="14649" y="8006"/>
                </a:lnTo>
                <a:lnTo>
                  <a:pt x="14673" y="7981"/>
                </a:lnTo>
                <a:lnTo>
                  <a:pt x="14722" y="7933"/>
                </a:lnTo>
                <a:lnTo>
                  <a:pt x="14819" y="7689"/>
                </a:lnTo>
                <a:lnTo>
                  <a:pt x="14941" y="7470"/>
                </a:lnTo>
                <a:lnTo>
                  <a:pt x="15160" y="7057"/>
                </a:lnTo>
                <a:lnTo>
                  <a:pt x="15720" y="7032"/>
                </a:lnTo>
                <a:lnTo>
                  <a:pt x="15622" y="7130"/>
                </a:lnTo>
                <a:lnTo>
                  <a:pt x="15476" y="7251"/>
                </a:lnTo>
                <a:lnTo>
                  <a:pt x="15379" y="7397"/>
                </a:lnTo>
                <a:lnTo>
                  <a:pt x="15282" y="7543"/>
                </a:lnTo>
                <a:lnTo>
                  <a:pt x="15209" y="7714"/>
                </a:lnTo>
                <a:lnTo>
                  <a:pt x="15184" y="7787"/>
                </a:lnTo>
                <a:lnTo>
                  <a:pt x="15209" y="7860"/>
                </a:lnTo>
                <a:lnTo>
                  <a:pt x="15257" y="7908"/>
                </a:lnTo>
                <a:lnTo>
                  <a:pt x="15330" y="7933"/>
                </a:lnTo>
                <a:lnTo>
                  <a:pt x="15403" y="7957"/>
                </a:lnTo>
                <a:lnTo>
                  <a:pt x="15452" y="7957"/>
                </a:lnTo>
                <a:lnTo>
                  <a:pt x="15525" y="7933"/>
                </a:lnTo>
                <a:lnTo>
                  <a:pt x="15574" y="7860"/>
                </a:lnTo>
                <a:lnTo>
                  <a:pt x="15647" y="7714"/>
                </a:lnTo>
                <a:lnTo>
                  <a:pt x="15744" y="7568"/>
                </a:lnTo>
                <a:lnTo>
                  <a:pt x="15963" y="7300"/>
                </a:lnTo>
                <a:lnTo>
                  <a:pt x="16060" y="7154"/>
                </a:lnTo>
                <a:lnTo>
                  <a:pt x="16133" y="7081"/>
                </a:lnTo>
                <a:lnTo>
                  <a:pt x="16158" y="6984"/>
                </a:lnTo>
                <a:lnTo>
                  <a:pt x="16450" y="6935"/>
                </a:lnTo>
                <a:lnTo>
                  <a:pt x="16693" y="6838"/>
                </a:lnTo>
                <a:lnTo>
                  <a:pt x="16474" y="7008"/>
                </a:lnTo>
                <a:lnTo>
                  <a:pt x="16279" y="7178"/>
                </a:lnTo>
                <a:lnTo>
                  <a:pt x="16158" y="7300"/>
                </a:lnTo>
                <a:lnTo>
                  <a:pt x="16036" y="7446"/>
                </a:lnTo>
                <a:lnTo>
                  <a:pt x="15939" y="7592"/>
                </a:lnTo>
                <a:lnTo>
                  <a:pt x="15866" y="7762"/>
                </a:lnTo>
                <a:lnTo>
                  <a:pt x="15866" y="7835"/>
                </a:lnTo>
                <a:lnTo>
                  <a:pt x="15890" y="7884"/>
                </a:lnTo>
                <a:lnTo>
                  <a:pt x="15914" y="7933"/>
                </a:lnTo>
                <a:lnTo>
                  <a:pt x="15963" y="7957"/>
                </a:lnTo>
                <a:lnTo>
                  <a:pt x="16085" y="7957"/>
                </a:lnTo>
                <a:lnTo>
                  <a:pt x="16133" y="7933"/>
                </a:lnTo>
                <a:lnTo>
                  <a:pt x="16182" y="7884"/>
                </a:lnTo>
                <a:lnTo>
                  <a:pt x="16352" y="7616"/>
                </a:lnTo>
                <a:lnTo>
                  <a:pt x="16547" y="7373"/>
                </a:lnTo>
                <a:lnTo>
                  <a:pt x="16766" y="7105"/>
                </a:lnTo>
                <a:lnTo>
                  <a:pt x="16863" y="6984"/>
                </a:lnTo>
                <a:lnTo>
                  <a:pt x="16936" y="6838"/>
                </a:lnTo>
                <a:lnTo>
                  <a:pt x="16961" y="6813"/>
                </a:lnTo>
                <a:lnTo>
                  <a:pt x="16936" y="6789"/>
                </a:lnTo>
                <a:lnTo>
                  <a:pt x="16912" y="6740"/>
                </a:lnTo>
                <a:lnTo>
                  <a:pt x="17082" y="6643"/>
                </a:lnTo>
                <a:lnTo>
                  <a:pt x="17252" y="6497"/>
                </a:lnTo>
                <a:lnTo>
                  <a:pt x="17374" y="6327"/>
                </a:lnTo>
                <a:lnTo>
                  <a:pt x="17496" y="6156"/>
                </a:lnTo>
                <a:lnTo>
                  <a:pt x="17593" y="5962"/>
                </a:lnTo>
                <a:lnTo>
                  <a:pt x="17642" y="5743"/>
                </a:lnTo>
                <a:lnTo>
                  <a:pt x="17690" y="5499"/>
                </a:lnTo>
                <a:lnTo>
                  <a:pt x="17690" y="5256"/>
                </a:lnTo>
                <a:lnTo>
                  <a:pt x="17690" y="4842"/>
                </a:lnTo>
                <a:lnTo>
                  <a:pt x="17666" y="4429"/>
                </a:lnTo>
                <a:lnTo>
                  <a:pt x="17642" y="3991"/>
                </a:lnTo>
                <a:lnTo>
                  <a:pt x="17642" y="3577"/>
                </a:lnTo>
                <a:lnTo>
                  <a:pt x="17690" y="2945"/>
                </a:lnTo>
                <a:lnTo>
                  <a:pt x="17690" y="2628"/>
                </a:lnTo>
                <a:lnTo>
                  <a:pt x="17642" y="2312"/>
                </a:lnTo>
                <a:lnTo>
                  <a:pt x="17690" y="2239"/>
                </a:lnTo>
                <a:lnTo>
                  <a:pt x="17739" y="2166"/>
                </a:lnTo>
                <a:lnTo>
                  <a:pt x="17763" y="2069"/>
                </a:lnTo>
                <a:lnTo>
                  <a:pt x="17715" y="1971"/>
                </a:lnTo>
                <a:lnTo>
                  <a:pt x="17666" y="1898"/>
                </a:lnTo>
                <a:lnTo>
                  <a:pt x="17569" y="1850"/>
                </a:lnTo>
                <a:lnTo>
                  <a:pt x="17423" y="1825"/>
                </a:lnTo>
                <a:lnTo>
                  <a:pt x="17252" y="1801"/>
                </a:lnTo>
                <a:lnTo>
                  <a:pt x="16912" y="1801"/>
                </a:lnTo>
                <a:lnTo>
                  <a:pt x="16571" y="1825"/>
                </a:lnTo>
                <a:lnTo>
                  <a:pt x="16279" y="1850"/>
                </a:lnTo>
                <a:lnTo>
                  <a:pt x="14649" y="1850"/>
                </a:lnTo>
                <a:lnTo>
                  <a:pt x="14089" y="1874"/>
                </a:lnTo>
                <a:lnTo>
                  <a:pt x="13530" y="1923"/>
                </a:lnTo>
                <a:lnTo>
                  <a:pt x="12946" y="1898"/>
                </a:lnTo>
                <a:lnTo>
                  <a:pt x="12362" y="1898"/>
                </a:lnTo>
                <a:lnTo>
                  <a:pt x="11802" y="1850"/>
                </a:lnTo>
                <a:lnTo>
                  <a:pt x="11778" y="1533"/>
                </a:lnTo>
                <a:lnTo>
                  <a:pt x="11729" y="1266"/>
                </a:lnTo>
                <a:lnTo>
                  <a:pt x="11632" y="1022"/>
                </a:lnTo>
                <a:lnTo>
                  <a:pt x="11486" y="803"/>
                </a:lnTo>
                <a:lnTo>
                  <a:pt x="11315" y="633"/>
                </a:lnTo>
                <a:lnTo>
                  <a:pt x="11121" y="463"/>
                </a:lnTo>
                <a:lnTo>
                  <a:pt x="10902" y="341"/>
                </a:lnTo>
                <a:lnTo>
                  <a:pt x="10658" y="244"/>
                </a:lnTo>
                <a:lnTo>
                  <a:pt x="10415" y="171"/>
                </a:lnTo>
                <a:lnTo>
                  <a:pt x="10147" y="98"/>
                </a:lnTo>
                <a:lnTo>
                  <a:pt x="9855" y="49"/>
                </a:lnTo>
                <a:lnTo>
                  <a:pt x="9588" y="25"/>
                </a:lnTo>
                <a:lnTo>
                  <a:pt x="90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7"/>
          <p:cNvSpPr/>
          <p:nvPr/>
        </p:nvSpPr>
        <p:spPr>
          <a:xfrm>
            <a:off x="2640621" y="3259436"/>
            <a:ext cx="351516" cy="354707"/>
          </a:xfrm>
          <a:custGeom>
            <a:avLst/>
            <a:gdLst/>
            <a:ahLst/>
            <a:cxnLst/>
            <a:rect l="l" t="t" r="r" b="b"/>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7"/>
          <p:cNvSpPr/>
          <p:nvPr/>
        </p:nvSpPr>
        <p:spPr>
          <a:xfrm>
            <a:off x="3196312" y="3304106"/>
            <a:ext cx="397258" cy="292507"/>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7"/>
          <p:cNvSpPr/>
          <p:nvPr/>
        </p:nvSpPr>
        <p:spPr>
          <a:xfrm>
            <a:off x="3784982" y="3304106"/>
            <a:ext cx="396734" cy="292507"/>
          </a:xfrm>
          <a:custGeom>
            <a:avLst/>
            <a:gdLst/>
            <a:ahLst/>
            <a:cxnLst/>
            <a:rect l="l" t="t" r="r" b="b"/>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7"/>
          <p:cNvSpPr/>
          <p:nvPr/>
        </p:nvSpPr>
        <p:spPr>
          <a:xfrm>
            <a:off x="4383224" y="3275389"/>
            <a:ext cx="382353" cy="335037"/>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7"/>
          <p:cNvSpPr/>
          <p:nvPr/>
        </p:nvSpPr>
        <p:spPr>
          <a:xfrm>
            <a:off x="4951132" y="3234980"/>
            <a:ext cx="419616" cy="422785"/>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7"/>
          <p:cNvSpPr/>
          <p:nvPr/>
        </p:nvSpPr>
        <p:spPr>
          <a:xfrm>
            <a:off x="5569065" y="3258911"/>
            <a:ext cx="359493" cy="36427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7"/>
          <p:cNvSpPr/>
          <p:nvPr/>
        </p:nvSpPr>
        <p:spPr>
          <a:xfrm>
            <a:off x="258820" y="3831081"/>
            <a:ext cx="409497" cy="39885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7"/>
          <p:cNvSpPr/>
          <p:nvPr/>
        </p:nvSpPr>
        <p:spPr>
          <a:xfrm>
            <a:off x="828346" y="3895420"/>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7"/>
          <p:cNvSpPr/>
          <p:nvPr/>
        </p:nvSpPr>
        <p:spPr>
          <a:xfrm>
            <a:off x="1518573" y="3803959"/>
            <a:ext cx="256359" cy="437144"/>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7"/>
          <p:cNvSpPr/>
          <p:nvPr/>
        </p:nvSpPr>
        <p:spPr>
          <a:xfrm>
            <a:off x="2069500" y="3845964"/>
            <a:ext cx="321749" cy="403662"/>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7"/>
          <p:cNvSpPr/>
          <p:nvPr/>
        </p:nvSpPr>
        <p:spPr>
          <a:xfrm>
            <a:off x="2632644" y="3876822"/>
            <a:ext cx="362159" cy="314821"/>
          </a:xfrm>
          <a:custGeom>
            <a:avLst/>
            <a:gdLst/>
            <a:ahLst/>
            <a:cxnLst/>
            <a:rect l="l" t="t" r="r" b="b"/>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7"/>
          <p:cNvSpPr/>
          <p:nvPr/>
        </p:nvSpPr>
        <p:spPr>
          <a:xfrm>
            <a:off x="3218101" y="3848630"/>
            <a:ext cx="363230" cy="36375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7"/>
          <p:cNvSpPr/>
          <p:nvPr/>
        </p:nvSpPr>
        <p:spPr>
          <a:xfrm>
            <a:off x="3804127" y="3843844"/>
            <a:ext cx="365875" cy="374398"/>
          </a:xfrm>
          <a:custGeom>
            <a:avLst/>
            <a:gdLst/>
            <a:ahLst/>
            <a:cxnLst/>
            <a:rect l="l" t="t" r="r" b="b"/>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7"/>
          <p:cNvSpPr/>
          <p:nvPr/>
        </p:nvSpPr>
        <p:spPr>
          <a:xfrm>
            <a:off x="4363533" y="3847559"/>
            <a:ext cx="422260" cy="356848"/>
          </a:xfrm>
          <a:custGeom>
            <a:avLst/>
            <a:gdLst/>
            <a:ahLst/>
            <a:cxnLst/>
            <a:rect l="l" t="t" r="r" b="b"/>
            <a:pathLst>
              <a:path w="19321" h="16328" extrusionOk="0">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7"/>
          <p:cNvSpPr/>
          <p:nvPr/>
        </p:nvSpPr>
        <p:spPr>
          <a:xfrm>
            <a:off x="4969227" y="3840129"/>
            <a:ext cx="384495" cy="379709"/>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7"/>
          <p:cNvSpPr/>
          <p:nvPr/>
        </p:nvSpPr>
        <p:spPr>
          <a:xfrm>
            <a:off x="5566399" y="3822033"/>
            <a:ext cx="368541" cy="412163"/>
          </a:xfrm>
          <a:custGeom>
            <a:avLst/>
            <a:gdLst/>
            <a:ahLst/>
            <a:cxnLst/>
            <a:rect l="l" t="t" r="r" b="b"/>
            <a:pathLst>
              <a:path w="16863" h="18859" extrusionOk="0">
                <a:moveTo>
                  <a:pt x="7057" y="439"/>
                </a:moveTo>
                <a:lnTo>
                  <a:pt x="7178" y="463"/>
                </a:lnTo>
                <a:lnTo>
                  <a:pt x="7300" y="488"/>
                </a:lnTo>
                <a:lnTo>
                  <a:pt x="7543" y="488"/>
                </a:lnTo>
                <a:lnTo>
                  <a:pt x="8054" y="463"/>
                </a:lnTo>
                <a:lnTo>
                  <a:pt x="8809" y="463"/>
                </a:lnTo>
                <a:lnTo>
                  <a:pt x="9563" y="488"/>
                </a:lnTo>
                <a:lnTo>
                  <a:pt x="9563" y="707"/>
                </a:lnTo>
                <a:lnTo>
                  <a:pt x="9563" y="926"/>
                </a:lnTo>
                <a:lnTo>
                  <a:pt x="8882" y="926"/>
                </a:lnTo>
                <a:lnTo>
                  <a:pt x="8176" y="974"/>
                </a:lnTo>
                <a:lnTo>
                  <a:pt x="7349" y="974"/>
                </a:lnTo>
                <a:lnTo>
                  <a:pt x="7081" y="1023"/>
                </a:lnTo>
                <a:lnTo>
                  <a:pt x="7057" y="439"/>
                </a:lnTo>
                <a:close/>
                <a:moveTo>
                  <a:pt x="5670" y="3480"/>
                </a:moveTo>
                <a:lnTo>
                  <a:pt x="5865" y="3505"/>
                </a:lnTo>
                <a:lnTo>
                  <a:pt x="5670" y="3991"/>
                </a:lnTo>
                <a:lnTo>
                  <a:pt x="5670" y="3480"/>
                </a:lnTo>
                <a:close/>
                <a:moveTo>
                  <a:pt x="8906" y="3456"/>
                </a:moveTo>
                <a:lnTo>
                  <a:pt x="8638" y="3967"/>
                </a:lnTo>
                <a:lnTo>
                  <a:pt x="8541" y="4162"/>
                </a:lnTo>
                <a:lnTo>
                  <a:pt x="8468" y="4356"/>
                </a:lnTo>
                <a:lnTo>
                  <a:pt x="8444" y="4356"/>
                </a:lnTo>
                <a:lnTo>
                  <a:pt x="8395" y="4332"/>
                </a:lnTo>
                <a:lnTo>
                  <a:pt x="8346" y="4308"/>
                </a:lnTo>
                <a:lnTo>
                  <a:pt x="8225" y="4308"/>
                </a:lnTo>
                <a:lnTo>
                  <a:pt x="8006" y="4405"/>
                </a:lnTo>
                <a:lnTo>
                  <a:pt x="8079" y="4186"/>
                </a:lnTo>
                <a:lnTo>
                  <a:pt x="8225" y="3821"/>
                </a:lnTo>
                <a:lnTo>
                  <a:pt x="8346" y="3456"/>
                </a:lnTo>
                <a:close/>
                <a:moveTo>
                  <a:pt x="9587" y="3456"/>
                </a:moveTo>
                <a:lnTo>
                  <a:pt x="9247" y="4016"/>
                </a:lnTo>
                <a:lnTo>
                  <a:pt x="9101" y="4235"/>
                </a:lnTo>
                <a:lnTo>
                  <a:pt x="8979" y="4478"/>
                </a:lnTo>
                <a:lnTo>
                  <a:pt x="8736" y="4405"/>
                </a:lnTo>
                <a:lnTo>
                  <a:pt x="8833" y="4162"/>
                </a:lnTo>
                <a:lnTo>
                  <a:pt x="9101" y="3456"/>
                </a:lnTo>
                <a:close/>
                <a:moveTo>
                  <a:pt x="8152" y="3480"/>
                </a:moveTo>
                <a:lnTo>
                  <a:pt x="7981" y="3699"/>
                </a:lnTo>
                <a:lnTo>
                  <a:pt x="7811" y="3967"/>
                </a:lnTo>
                <a:lnTo>
                  <a:pt x="7665" y="4235"/>
                </a:lnTo>
                <a:lnTo>
                  <a:pt x="7616" y="4405"/>
                </a:lnTo>
                <a:lnTo>
                  <a:pt x="7568" y="4551"/>
                </a:lnTo>
                <a:lnTo>
                  <a:pt x="7373" y="4624"/>
                </a:lnTo>
                <a:lnTo>
                  <a:pt x="7422" y="4502"/>
                </a:lnTo>
                <a:lnTo>
                  <a:pt x="7616" y="4040"/>
                </a:lnTo>
                <a:lnTo>
                  <a:pt x="7787" y="3578"/>
                </a:lnTo>
                <a:lnTo>
                  <a:pt x="7787" y="3553"/>
                </a:lnTo>
                <a:lnTo>
                  <a:pt x="7762" y="3529"/>
                </a:lnTo>
                <a:lnTo>
                  <a:pt x="7714" y="3529"/>
                </a:lnTo>
                <a:lnTo>
                  <a:pt x="7689" y="3553"/>
                </a:lnTo>
                <a:lnTo>
                  <a:pt x="7325" y="4120"/>
                </a:lnTo>
                <a:lnTo>
                  <a:pt x="7568" y="3480"/>
                </a:lnTo>
                <a:close/>
                <a:moveTo>
                  <a:pt x="10269" y="3432"/>
                </a:moveTo>
                <a:lnTo>
                  <a:pt x="9831" y="4137"/>
                </a:lnTo>
                <a:lnTo>
                  <a:pt x="9660" y="4405"/>
                </a:lnTo>
                <a:lnTo>
                  <a:pt x="9514" y="4673"/>
                </a:lnTo>
                <a:lnTo>
                  <a:pt x="9271" y="4575"/>
                </a:lnTo>
                <a:lnTo>
                  <a:pt x="9466" y="4137"/>
                </a:lnTo>
                <a:lnTo>
                  <a:pt x="9758" y="3432"/>
                </a:lnTo>
                <a:close/>
                <a:moveTo>
                  <a:pt x="10780" y="3432"/>
                </a:moveTo>
                <a:lnTo>
                  <a:pt x="10463" y="3918"/>
                </a:lnTo>
                <a:lnTo>
                  <a:pt x="10171" y="4429"/>
                </a:lnTo>
                <a:lnTo>
                  <a:pt x="9928" y="4843"/>
                </a:lnTo>
                <a:lnTo>
                  <a:pt x="9758" y="4770"/>
                </a:lnTo>
                <a:lnTo>
                  <a:pt x="9904" y="4502"/>
                </a:lnTo>
                <a:lnTo>
                  <a:pt x="10001" y="4235"/>
                </a:lnTo>
                <a:lnTo>
                  <a:pt x="10366" y="3432"/>
                </a:lnTo>
                <a:close/>
                <a:moveTo>
                  <a:pt x="7324" y="3480"/>
                </a:moveTo>
                <a:lnTo>
                  <a:pt x="6935" y="4162"/>
                </a:lnTo>
                <a:lnTo>
                  <a:pt x="6740" y="4551"/>
                </a:lnTo>
                <a:lnTo>
                  <a:pt x="6643" y="4721"/>
                </a:lnTo>
                <a:lnTo>
                  <a:pt x="6594" y="4916"/>
                </a:lnTo>
                <a:lnTo>
                  <a:pt x="6303" y="5038"/>
                </a:lnTo>
                <a:lnTo>
                  <a:pt x="6424" y="4697"/>
                </a:lnTo>
                <a:lnTo>
                  <a:pt x="6546" y="4381"/>
                </a:lnTo>
                <a:lnTo>
                  <a:pt x="6692" y="3943"/>
                </a:lnTo>
                <a:lnTo>
                  <a:pt x="6838" y="3480"/>
                </a:lnTo>
                <a:close/>
                <a:moveTo>
                  <a:pt x="10926" y="3432"/>
                </a:moveTo>
                <a:lnTo>
                  <a:pt x="10901" y="3772"/>
                </a:lnTo>
                <a:lnTo>
                  <a:pt x="10877" y="4137"/>
                </a:lnTo>
                <a:lnTo>
                  <a:pt x="10609" y="4673"/>
                </a:lnTo>
                <a:lnTo>
                  <a:pt x="10439" y="5062"/>
                </a:lnTo>
                <a:lnTo>
                  <a:pt x="10244" y="4965"/>
                </a:lnTo>
                <a:lnTo>
                  <a:pt x="10366" y="4697"/>
                </a:lnTo>
                <a:lnTo>
                  <a:pt x="10488" y="4429"/>
                </a:lnTo>
                <a:lnTo>
                  <a:pt x="10707" y="3943"/>
                </a:lnTo>
                <a:lnTo>
                  <a:pt x="10901" y="3432"/>
                </a:lnTo>
                <a:close/>
                <a:moveTo>
                  <a:pt x="3845" y="4989"/>
                </a:moveTo>
                <a:lnTo>
                  <a:pt x="4015" y="5013"/>
                </a:lnTo>
                <a:lnTo>
                  <a:pt x="3894" y="5232"/>
                </a:lnTo>
                <a:lnTo>
                  <a:pt x="3869" y="5111"/>
                </a:lnTo>
                <a:lnTo>
                  <a:pt x="3845" y="4989"/>
                </a:lnTo>
                <a:close/>
                <a:moveTo>
                  <a:pt x="10901" y="4575"/>
                </a:moveTo>
                <a:lnTo>
                  <a:pt x="10901" y="4746"/>
                </a:lnTo>
                <a:lnTo>
                  <a:pt x="10926" y="4819"/>
                </a:lnTo>
                <a:lnTo>
                  <a:pt x="10974" y="4892"/>
                </a:lnTo>
                <a:lnTo>
                  <a:pt x="11023" y="4916"/>
                </a:lnTo>
                <a:lnTo>
                  <a:pt x="11072" y="4965"/>
                </a:lnTo>
                <a:lnTo>
                  <a:pt x="10999" y="5159"/>
                </a:lnTo>
                <a:lnTo>
                  <a:pt x="10950" y="5257"/>
                </a:lnTo>
                <a:lnTo>
                  <a:pt x="10682" y="5135"/>
                </a:lnTo>
                <a:lnTo>
                  <a:pt x="10828" y="4770"/>
                </a:lnTo>
                <a:lnTo>
                  <a:pt x="10901" y="4575"/>
                </a:lnTo>
                <a:close/>
                <a:moveTo>
                  <a:pt x="12215" y="5013"/>
                </a:moveTo>
                <a:lnTo>
                  <a:pt x="12021" y="5305"/>
                </a:lnTo>
                <a:lnTo>
                  <a:pt x="12142" y="5013"/>
                </a:lnTo>
                <a:close/>
                <a:moveTo>
                  <a:pt x="6643" y="3505"/>
                </a:moveTo>
                <a:lnTo>
                  <a:pt x="6351" y="4137"/>
                </a:lnTo>
                <a:lnTo>
                  <a:pt x="6132" y="4648"/>
                </a:lnTo>
                <a:lnTo>
                  <a:pt x="6035" y="4892"/>
                </a:lnTo>
                <a:lnTo>
                  <a:pt x="5962" y="5159"/>
                </a:lnTo>
                <a:lnTo>
                  <a:pt x="5183" y="5451"/>
                </a:lnTo>
                <a:lnTo>
                  <a:pt x="5183" y="5427"/>
                </a:lnTo>
                <a:lnTo>
                  <a:pt x="5354" y="4989"/>
                </a:lnTo>
                <a:lnTo>
                  <a:pt x="5402" y="4989"/>
                </a:lnTo>
                <a:lnTo>
                  <a:pt x="5378" y="5184"/>
                </a:lnTo>
                <a:lnTo>
                  <a:pt x="5378" y="5208"/>
                </a:lnTo>
                <a:lnTo>
                  <a:pt x="5402" y="5257"/>
                </a:lnTo>
                <a:lnTo>
                  <a:pt x="5475" y="5281"/>
                </a:lnTo>
                <a:lnTo>
                  <a:pt x="5548" y="5281"/>
                </a:lnTo>
                <a:lnTo>
                  <a:pt x="5573" y="5257"/>
                </a:lnTo>
                <a:lnTo>
                  <a:pt x="5597" y="5232"/>
                </a:lnTo>
                <a:lnTo>
                  <a:pt x="5694" y="5038"/>
                </a:lnTo>
                <a:lnTo>
                  <a:pt x="5767" y="4819"/>
                </a:lnTo>
                <a:lnTo>
                  <a:pt x="5889" y="4405"/>
                </a:lnTo>
                <a:lnTo>
                  <a:pt x="5986" y="3943"/>
                </a:lnTo>
                <a:lnTo>
                  <a:pt x="6059" y="3505"/>
                </a:lnTo>
                <a:close/>
                <a:moveTo>
                  <a:pt x="11315" y="4940"/>
                </a:moveTo>
                <a:lnTo>
                  <a:pt x="11558" y="4989"/>
                </a:lnTo>
                <a:lnTo>
                  <a:pt x="11850" y="5013"/>
                </a:lnTo>
                <a:lnTo>
                  <a:pt x="11558" y="5476"/>
                </a:lnTo>
                <a:lnTo>
                  <a:pt x="11145" y="5330"/>
                </a:lnTo>
                <a:lnTo>
                  <a:pt x="11169" y="5257"/>
                </a:lnTo>
                <a:lnTo>
                  <a:pt x="11242" y="4965"/>
                </a:lnTo>
                <a:lnTo>
                  <a:pt x="11291" y="4940"/>
                </a:lnTo>
                <a:close/>
                <a:moveTo>
                  <a:pt x="5086" y="5038"/>
                </a:moveTo>
                <a:lnTo>
                  <a:pt x="4940" y="5330"/>
                </a:lnTo>
                <a:lnTo>
                  <a:pt x="4891" y="5451"/>
                </a:lnTo>
                <a:lnTo>
                  <a:pt x="4843" y="5573"/>
                </a:lnTo>
                <a:lnTo>
                  <a:pt x="4818" y="5597"/>
                </a:lnTo>
                <a:lnTo>
                  <a:pt x="4697" y="5646"/>
                </a:lnTo>
                <a:lnTo>
                  <a:pt x="4697" y="5646"/>
                </a:lnTo>
                <a:lnTo>
                  <a:pt x="4721" y="5573"/>
                </a:lnTo>
                <a:lnTo>
                  <a:pt x="4794" y="5305"/>
                </a:lnTo>
                <a:lnTo>
                  <a:pt x="4843" y="5038"/>
                </a:lnTo>
                <a:close/>
                <a:moveTo>
                  <a:pt x="12702" y="4989"/>
                </a:moveTo>
                <a:lnTo>
                  <a:pt x="12678" y="5062"/>
                </a:lnTo>
                <a:lnTo>
                  <a:pt x="12653" y="5086"/>
                </a:lnTo>
                <a:lnTo>
                  <a:pt x="12459" y="5403"/>
                </a:lnTo>
                <a:lnTo>
                  <a:pt x="12361" y="5573"/>
                </a:lnTo>
                <a:lnTo>
                  <a:pt x="12288" y="5743"/>
                </a:lnTo>
                <a:lnTo>
                  <a:pt x="12167" y="5719"/>
                </a:lnTo>
                <a:lnTo>
                  <a:pt x="12288" y="5451"/>
                </a:lnTo>
                <a:lnTo>
                  <a:pt x="12386" y="5232"/>
                </a:lnTo>
                <a:lnTo>
                  <a:pt x="12483" y="5013"/>
                </a:lnTo>
                <a:lnTo>
                  <a:pt x="12702" y="4989"/>
                </a:lnTo>
                <a:close/>
                <a:moveTo>
                  <a:pt x="4672" y="5038"/>
                </a:moveTo>
                <a:lnTo>
                  <a:pt x="4478" y="5403"/>
                </a:lnTo>
                <a:lnTo>
                  <a:pt x="4380" y="5597"/>
                </a:lnTo>
                <a:lnTo>
                  <a:pt x="4332" y="5695"/>
                </a:lnTo>
                <a:lnTo>
                  <a:pt x="4307" y="5792"/>
                </a:lnTo>
                <a:lnTo>
                  <a:pt x="4113" y="5865"/>
                </a:lnTo>
                <a:lnTo>
                  <a:pt x="4210" y="5427"/>
                </a:lnTo>
                <a:lnTo>
                  <a:pt x="4307" y="5232"/>
                </a:lnTo>
                <a:lnTo>
                  <a:pt x="4405" y="5038"/>
                </a:lnTo>
                <a:close/>
                <a:moveTo>
                  <a:pt x="12605" y="5719"/>
                </a:moveTo>
                <a:lnTo>
                  <a:pt x="12605" y="5865"/>
                </a:lnTo>
                <a:lnTo>
                  <a:pt x="12532" y="5841"/>
                </a:lnTo>
                <a:lnTo>
                  <a:pt x="12605" y="5719"/>
                </a:lnTo>
                <a:close/>
                <a:moveTo>
                  <a:pt x="7081" y="1339"/>
                </a:moveTo>
                <a:lnTo>
                  <a:pt x="7349" y="1388"/>
                </a:lnTo>
                <a:lnTo>
                  <a:pt x="8176" y="1388"/>
                </a:lnTo>
                <a:lnTo>
                  <a:pt x="8882" y="1412"/>
                </a:lnTo>
                <a:lnTo>
                  <a:pt x="9222" y="1412"/>
                </a:lnTo>
                <a:lnTo>
                  <a:pt x="9587" y="1388"/>
                </a:lnTo>
                <a:lnTo>
                  <a:pt x="9587" y="1656"/>
                </a:lnTo>
                <a:lnTo>
                  <a:pt x="9612" y="1923"/>
                </a:lnTo>
                <a:lnTo>
                  <a:pt x="9636" y="2167"/>
                </a:lnTo>
                <a:lnTo>
                  <a:pt x="9709" y="2410"/>
                </a:lnTo>
                <a:lnTo>
                  <a:pt x="9758" y="2483"/>
                </a:lnTo>
                <a:lnTo>
                  <a:pt x="9831" y="2507"/>
                </a:lnTo>
                <a:lnTo>
                  <a:pt x="9977" y="2507"/>
                </a:lnTo>
                <a:lnTo>
                  <a:pt x="10098" y="2556"/>
                </a:lnTo>
                <a:lnTo>
                  <a:pt x="10269" y="2580"/>
                </a:lnTo>
                <a:lnTo>
                  <a:pt x="10585" y="2580"/>
                </a:lnTo>
                <a:lnTo>
                  <a:pt x="11218" y="2605"/>
                </a:lnTo>
                <a:lnTo>
                  <a:pt x="11875" y="2629"/>
                </a:lnTo>
                <a:lnTo>
                  <a:pt x="11875" y="3164"/>
                </a:lnTo>
                <a:lnTo>
                  <a:pt x="11875" y="3578"/>
                </a:lnTo>
                <a:lnTo>
                  <a:pt x="11875" y="3772"/>
                </a:lnTo>
                <a:lnTo>
                  <a:pt x="11923" y="3991"/>
                </a:lnTo>
                <a:lnTo>
                  <a:pt x="11948" y="4040"/>
                </a:lnTo>
                <a:lnTo>
                  <a:pt x="11972" y="4089"/>
                </a:lnTo>
                <a:lnTo>
                  <a:pt x="12069" y="4113"/>
                </a:lnTo>
                <a:lnTo>
                  <a:pt x="12215" y="4113"/>
                </a:lnTo>
                <a:lnTo>
                  <a:pt x="12264" y="4064"/>
                </a:lnTo>
                <a:lnTo>
                  <a:pt x="12605" y="4113"/>
                </a:lnTo>
                <a:lnTo>
                  <a:pt x="12945" y="4137"/>
                </a:lnTo>
                <a:lnTo>
                  <a:pt x="13602" y="4137"/>
                </a:lnTo>
                <a:lnTo>
                  <a:pt x="13602" y="4283"/>
                </a:lnTo>
                <a:lnTo>
                  <a:pt x="13602" y="4429"/>
                </a:lnTo>
                <a:lnTo>
                  <a:pt x="13627" y="4746"/>
                </a:lnTo>
                <a:lnTo>
                  <a:pt x="13627" y="5111"/>
                </a:lnTo>
                <a:lnTo>
                  <a:pt x="13602" y="5500"/>
                </a:lnTo>
                <a:lnTo>
                  <a:pt x="13602" y="5889"/>
                </a:lnTo>
                <a:lnTo>
                  <a:pt x="13627" y="6254"/>
                </a:lnTo>
                <a:lnTo>
                  <a:pt x="13335" y="6157"/>
                </a:lnTo>
                <a:lnTo>
                  <a:pt x="13043" y="6035"/>
                </a:lnTo>
                <a:lnTo>
                  <a:pt x="13067" y="5914"/>
                </a:lnTo>
                <a:lnTo>
                  <a:pt x="13067" y="5792"/>
                </a:lnTo>
                <a:lnTo>
                  <a:pt x="13067" y="5549"/>
                </a:lnTo>
                <a:lnTo>
                  <a:pt x="13067" y="5257"/>
                </a:lnTo>
                <a:lnTo>
                  <a:pt x="13067" y="5111"/>
                </a:lnTo>
                <a:lnTo>
                  <a:pt x="13043" y="4965"/>
                </a:lnTo>
                <a:lnTo>
                  <a:pt x="13018" y="4940"/>
                </a:lnTo>
                <a:lnTo>
                  <a:pt x="13091" y="4892"/>
                </a:lnTo>
                <a:lnTo>
                  <a:pt x="13140" y="4843"/>
                </a:lnTo>
                <a:lnTo>
                  <a:pt x="13164" y="4770"/>
                </a:lnTo>
                <a:lnTo>
                  <a:pt x="13164" y="4697"/>
                </a:lnTo>
                <a:lnTo>
                  <a:pt x="13140" y="4624"/>
                </a:lnTo>
                <a:lnTo>
                  <a:pt x="13091" y="4551"/>
                </a:lnTo>
                <a:lnTo>
                  <a:pt x="13018" y="4502"/>
                </a:lnTo>
                <a:lnTo>
                  <a:pt x="12945" y="4478"/>
                </a:lnTo>
                <a:lnTo>
                  <a:pt x="12556" y="4478"/>
                </a:lnTo>
                <a:lnTo>
                  <a:pt x="12142" y="4502"/>
                </a:lnTo>
                <a:lnTo>
                  <a:pt x="11777" y="4502"/>
                </a:lnTo>
                <a:lnTo>
                  <a:pt x="11388" y="4527"/>
                </a:lnTo>
                <a:lnTo>
                  <a:pt x="11388" y="3918"/>
                </a:lnTo>
                <a:lnTo>
                  <a:pt x="11388" y="3602"/>
                </a:lnTo>
                <a:lnTo>
                  <a:pt x="11364" y="3286"/>
                </a:lnTo>
                <a:lnTo>
                  <a:pt x="11315" y="3164"/>
                </a:lnTo>
                <a:lnTo>
                  <a:pt x="11291" y="3115"/>
                </a:lnTo>
                <a:lnTo>
                  <a:pt x="11242" y="3091"/>
                </a:lnTo>
                <a:lnTo>
                  <a:pt x="11193" y="3042"/>
                </a:lnTo>
                <a:lnTo>
                  <a:pt x="11169" y="2994"/>
                </a:lnTo>
                <a:lnTo>
                  <a:pt x="11096" y="2945"/>
                </a:lnTo>
                <a:lnTo>
                  <a:pt x="11023" y="2945"/>
                </a:lnTo>
                <a:lnTo>
                  <a:pt x="8152" y="2994"/>
                </a:lnTo>
                <a:lnTo>
                  <a:pt x="7738" y="2994"/>
                </a:lnTo>
                <a:lnTo>
                  <a:pt x="7714" y="2969"/>
                </a:lnTo>
                <a:lnTo>
                  <a:pt x="7665" y="2945"/>
                </a:lnTo>
                <a:lnTo>
                  <a:pt x="7641" y="2945"/>
                </a:lnTo>
                <a:lnTo>
                  <a:pt x="7592" y="2969"/>
                </a:lnTo>
                <a:lnTo>
                  <a:pt x="7592" y="2994"/>
                </a:lnTo>
                <a:lnTo>
                  <a:pt x="6813" y="3018"/>
                </a:lnTo>
                <a:lnTo>
                  <a:pt x="6181" y="3018"/>
                </a:lnTo>
                <a:lnTo>
                  <a:pt x="5865" y="3042"/>
                </a:lnTo>
                <a:lnTo>
                  <a:pt x="5548" y="3091"/>
                </a:lnTo>
                <a:lnTo>
                  <a:pt x="5500" y="3067"/>
                </a:lnTo>
                <a:lnTo>
                  <a:pt x="5378" y="3067"/>
                </a:lnTo>
                <a:lnTo>
                  <a:pt x="5329" y="3091"/>
                </a:lnTo>
                <a:lnTo>
                  <a:pt x="5281" y="3140"/>
                </a:lnTo>
                <a:lnTo>
                  <a:pt x="5232" y="3188"/>
                </a:lnTo>
                <a:lnTo>
                  <a:pt x="5208" y="3237"/>
                </a:lnTo>
                <a:lnTo>
                  <a:pt x="5183" y="3553"/>
                </a:lnTo>
                <a:lnTo>
                  <a:pt x="5159" y="3870"/>
                </a:lnTo>
                <a:lnTo>
                  <a:pt x="5135" y="4527"/>
                </a:lnTo>
                <a:lnTo>
                  <a:pt x="4867" y="4527"/>
                </a:lnTo>
                <a:lnTo>
                  <a:pt x="4599" y="4551"/>
                </a:lnTo>
                <a:lnTo>
                  <a:pt x="4186" y="4575"/>
                </a:lnTo>
                <a:lnTo>
                  <a:pt x="3967" y="4600"/>
                </a:lnTo>
                <a:lnTo>
                  <a:pt x="3772" y="4624"/>
                </a:lnTo>
                <a:lnTo>
                  <a:pt x="3699" y="4648"/>
                </a:lnTo>
                <a:lnTo>
                  <a:pt x="3650" y="4721"/>
                </a:lnTo>
                <a:lnTo>
                  <a:pt x="3650" y="4794"/>
                </a:lnTo>
                <a:lnTo>
                  <a:pt x="3650" y="4867"/>
                </a:lnTo>
                <a:lnTo>
                  <a:pt x="3626" y="4940"/>
                </a:lnTo>
                <a:lnTo>
                  <a:pt x="3602" y="5013"/>
                </a:lnTo>
                <a:lnTo>
                  <a:pt x="3577" y="5184"/>
                </a:lnTo>
                <a:lnTo>
                  <a:pt x="3577" y="5500"/>
                </a:lnTo>
                <a:lnTo>
                  <a:pt x="3577" y="5768"/>
                </a:lnTo>
                <a:lnTo>
                  <a:pt x="3577" y="5914"/>
                </a:lnTo>
                <a:lnTo>
                  <a:pt x="3626" y="6035"/>
                </a:lnTo>
                <a:lnTo>
                  <a:pt x="2993" y="6279"/>
                </a:lnTo>
                <a:lnTo>
                  <a:pt x="2993" y="6279"/>
                </a:lnTo>
                <a:lnTo>
                  <a:pt x="3042" y="5597"/>
                </a:lnTo>
                <a:lnTo>
                  <a:pt x="3066" y="4916"/>
                </a:lnTo>
                <a:lnTo>
                  <a:pt x="3115" y="4478"/>
                </a:lnTo>
                <a:lnTo>
                  <a:pt x="3115" y="4259"/>
                </a:lnTo>
                <a:lnTo>
                  <a:pt x="3091" y="4040"/>
                </a:lnTo>
                <a:lnTo>
                  <a:pt x="3456" y="4064"/>
                </a:lnTo>
                <a:lnTo>
                  <a:pt x="3845" y="4064"/>
                </a:lnTo>
                <a:lnTo>
                  <a:pt x="4210" y="4016"/>
                </a:lnTo>
                <a:lnTo>
                  <a:pt x="4575" y="3967"/>
                </a:lnTo>
                <a:lnTo>
                  <a:pt x="4624" y="3943"/>
                </a:lnTo>
                <a:lnTo>
                  <a:pt x="4672" y="3918"/>
                </a:lnTo>
                <a:lnTo>
                  <a:pt x="4745" y="3845"/>
                </a:lnTo>
                <a:lnTo>
                  <a:pt x="4770" y="3724"/>
                </a:lnTo>
                <a:lnTo>
                  <a:pt x="4745" y="3626"/>
                </a:lnTo>
                <a:lnTo>
                  <a:pt x="4770" y="3505"/>
                </a:lnTo>
                <a:lnTo>
                  <a:pt x="4770" y="3018"/>
                </a:lnTo>
                <a:lnTo>
                  <a:pt x="4770" y="2751"/>
                </a:lnTo>
                <a:lnTo>
                  <a:pt x="4745" y="2507"/>
                </a:lnTo>
                <a:lnTo>
                  <a:pt x="4867" y="2532"/>
                </a:lnTo>
                <a:lnTo>
                  <a:pt x="4989" y="2556"/>
                </a:lnTo>
                <a:lnTo>
                  <a:pt x="5256" y="2556"/>
                </a:lnTo>
                <a:lnTo>
                  <a:pt x="5646" y="2580"/>
                </a:lnTo>
                <a:lnTo>
                  <a:pt x="6035" y="2580"/>
                </a:lnTo>
                <a:lnTo>
                  <a:pt x="6789" y="2532"/>
                </a:lnTo>
                <a:lnTo>
                  <a:pt x="6886" y="2507"/>
                </a:lnTo>
                <a:lnTo>
                  <a:pt x="6959" y="2459"/>
                </a:lnTo>
                <a:lnTo>
                  <a:pt x="6984" y="2386"/>
                </a:lnTo>
                <a:lnTo>
                  <a:pt x="7008" y="2313"/>
                </a:lnTo>
                <a:lnTo>
                  <a:pt x="7032" y="2264"/>
                </a:lnTo>
                <a:lnTo>
                  <a:pt x="7057" y="1826"/>
                </a:lnTo>
                <a:lnTo>
                  <a:pt x="7081" y="1339"/>
                </a:lnTo>
                <a:close/>
                <a:moveTo>
                  <a:pt x="6911" y="5841"/>
                </a:moveTo>
                <a:lnTo>
                  <a:pt x="6838" y="5865"/>
                </a:lnTo>
                <a:lnTo>
                  <a:pt x="6716" y="5987"/>
                </a:lnTo>
                <a:lnTo>
                  <a:pt x="6619" y="6133"/>
                </a:lnTo>
                <a:lnTo>
                  <a:pt x="6546" y="6279"/>
                </a:lnTo>
                <a:lnTo>
                  <a:pt x="6522" y="6449"/>
                </a:lnTo>
                <a:lnTo>
                  <a:pt x="6522" y="6619"/>
                </a:lnTo>
                <a:lnTo>
                  <a:pt x="6546" y="6790"/>
                </a:lnTo>
                <a:lnTo>
                  <a:pt x="6594" y="6960"/>
                </a:lnTo>
                <a:lnTo>
                  <a:pt x="6667" y="7106"/>
                </a:lnTo>
                <a:lnTo>
                  <a:pt x="6716" y="7155"/>
                </a:lnTo>
                <a:lnTo>
                  <a:pt x="6765" y="7203"/>
                </a:lnTo>
                <a:lnTo>
                  <a:pt x="6838" y="7252"/>
                </a:lnTo>
                <a:lnTo>
                  <a:pt x="6911" y="7252"/>
                </a:lnTo>
                <a:lnTo>
                  <a:pt x="6984" y="7276"/>
                </a:lnTo>
                <a:lnTo>
                  <a:pt x="7057" y="7252"/>
                </a:lnTo>
                <a:lnTo>
                  <a:pt x="7130" y="7228"/>
                </a:lnTo>
                <a:lnTo>
                  <a:pt x="7178" y="7179"/>
                </a:lnTo>
                <a:lnTo>
                  <a:pt x="7349" y="6936"/>
                </a:lnTo>
                <a:lnTo>
                  <a:pt x="7397" y="6814"/>
                </a:lnTo>
                <a:lnTo>
                  <a:pt x="7446" y="6692"/>
                </a:lnTo>
                <a:lnTo>
                  <a:pt x="7470" y="6546"/>
                </a:lnTo>
                <a:lnTo>
                  <a:pt x="7470" y="6425"/>
                </a:lnTo>
                <a:lnTo>
                  <a:pt x="7446" y="6133"/>
                </a:lnTo>
                <a:lnTo>
                  <a:pt x="7422" y="6035"/>
                </a:lnTo>
                <a:lnTo>
                  <a:pt x="7349" y="5962"/>
                </a:lnTo>
                <a:lnTo>
                  <a:pt x="7227" y="5914"/>
                </a:lnTo>
                <a:lnTo>
                  <a:pt x="7130" y="5889"/>
                </a:lnTo>
                <a:lnTo>
                  <a:pt x="7057" y="5865"/>
                </a:lnTo>
                <a:lnTo>
                  <a:pt x="6984" y="5841"/>
                </a:lnTo>
                <a:close/>
                <a:moveTo>
                  <a:pt x="9612" y="5792"/>
                </a:moveTo>
                <a:lnTo>
                  <a:pt x="9539" y="5816"/>
                </a:lnTo>
                <a:lnTo>
                  <a:pt x="9466" y="5865"/>
                </a:lnTo>
                <a:lnTo>
                  <a:pt x="9393" y="5938"/>
                </a:lnTo>
                <a:lnTo>
                  <a:pt x="9344" y="6011"/>
                </a:lnTo>
                <a:lnTo>
                  <a:pt x="9247" y="6181"/>
                </a:lnTo>
                <a:lnTo>
                  <a:pt x="9174" y="6352"/>
                </a:lnTo>
                <a:lnTo>
                  <a:pt x="9149" y="6522"/>
                </a:lnTo>
                <a:lnTo>
                  <a:pt x="9149" y="6717"/>
                </a:lnTo>
                <a:lnTo>
                  <a:pt x="9174" y="6887"/>
                </a:lnTo>
                <a:lnTo>
                  <a:pt x="9222" y="7057"/>
                </a:lnTo>
                <a:lnTo>
                  <a:pt x="9271" y="7155"/>
                </a:lnTo>
                <a:lnTo>
                  <a:pt x="9344" y="7228"/>
                </a:lnTo>
                <a:lnTo>
                  <a:pt x="9417" y="7276"/>
                </a:lnTo>
                <a:lnTo>
                  <a:pt x="9514" y="7301"/>
                </a:lnTo>
                <a:lnTo>
                  <a:pt x="9685" y="7301"/>
                </a:lnTo>
                <a:lnTo>
                  <a:pt x="9782" y="7252"/>
                </a:lnTo>
                <a:lnTo>
                  <a:pt x="9855" y="7179"/>
                </a:lnTo>
                <a:lnTo>
                  <a:pt x="9928" y="7106"/>
                </a:lnTo>
                <a:lnTo>
                  <a:pt x="9977" y="7009"/>
                </a:lnTo>
                <a:lnTo>
                  <a:pt x="10050" y="6765"/>
                </a:lnTo>
                <a:lnTo>
                  <a:pt x="10098" y="6522"/>
                </a:lnTo>
                <a:lnTo>
                  <a:pt x="10098" y="6303"/>
                </a:lnTo>
                <a:lnTo>
                  <a:pt x="10098" y="6181"/>
                </a:lnTo>
                <a:lnTo>
                  <a:pt x="10050" y="6108"/>
                </a:lnTo>
                <a:lnTo>
                  <a:pt x="9977" y="6060"/>
                </a:lnTo>
                <a:lnTo>
                  <a:pt x="9879" y="6035"/>
                </a:lnTo>
                <a:lnTo>
                  <a:pt x="9879" y="6011"/>
                </a:lnTo>
                <a:lnTo>
                  <a:pt x="9855" y="5914"/>
                </a:lnTo>
                <a:lnTo>
                  <a:pt x="9806" y="5841"/>
                </a:lnTo>
                <a:lnTo>
                  <a:pt x="9709" y="5792"/>
                </a:lnTo>
                <a:close/>
                <a:moveTo>
                  <a:pt x="8468" y="4673"/>
                </a:moveTo>
                <a:lnTo>
                  <a:pt x="8687" y="4794"/>
                </a:lnTo>
                <a:lnTo>
                  <a:pt x="8930" y="4892"/>
                </a:lnTo>
                <a:lnTo>
                  <a:pt x="8955" y="4916"/>
                </a:lnTo>
                <a:lnTo>
                  <a:pt x="9466" y="5111"/>
                </a:lnTo>
                <a:lnTo>
                  <a:pt x="9806" y="5232"/>
                </a:lnTo>
                <a:lnTo>
                  <a:pt x="9806" y="5305"/>
                </a:lnTo>
                <a:lnTo>
                  <a:pt x="9806" y="5354"/>
                </a:lnTo>
                <a:lnTo>
                  <a:pt x="9855" y="5403"/>
                </a:lnTo>
                <a:lnTo>
                  <a:pt x="9904" y="5403"/>
                </a:lnTo>
                <a:lnTo>
                  <a:pt x="9952" y="5378"/>
                </a:lnTo>
                <a:lnTo>
                  <a:pt x="10001" y="5330"/>
                </a:lnTo>
                <a:lnTo>
                  <a:pt x="10707" y="5597"/>
                </a:lnTo>
                <a:lnTo>
                  <a:pt x="13383" y="6668"/>
                </a:lnTo>
                <a:lnTo>
                  <a:pt x="14040" y="6911"/>
                </a:lnTo>
                <a:lnTo>
                  <a:pt x="14357" y="7082"/>
                </a:lnTo>
                <a:lnTo>
                  <a:pt x="14527" y="7155"/>
                </a:lnTo>
                <a:lnTo>
                  <a:pt x="14648" y="7276"/>
                </a:lnTo>
                <a:lnTo>
                  <a:pt x="14794" y="7422"/>
                </a:lnTo>
                <a:lnTo>
                  <a:pt x="14843" y="7568"/>
                </a:lnTo>
                <a:lnTo>
                  <a:pt x="14892" y="7739"/>
                </a:lnTo>
                <a:lnTo>
                  <a:pt x="14867" y="7909"/>
                </a:lnTo>
                <a:lnTo>
                  <a:pt x="14405" y="7617"/>
                </a:lnTo>
                <a:lnTo>
                  <a:pt x="13919" y="7349"/>
                </a:lnTo>
                <a:lnTo>
                  <a:pt x="13675" y="7252"/>
                </a:lnTo>
                <a:lnTo>
                  <a:pt x="13408" y="7130"/>
                </a:lnTo>
                <a:lnTo>
                  <a:pt x="13164" y="7057"/>
                </a:lnTo>
                <a:lnTo>
                  <a:pt x="12872" y="7057"/>
                </a:lnTo>
                <a:lnTo>
                  <a:pt x="12848" y="7082"/>
                </a:lnTo>
                <a:lnTo>
                  <a:pt x="12848" y="7106"/>
                </a:lnTo>
                <a:lnTo>
                  <a:pt x="12848" y="7155"/>
                </a:lnTo>
                <a:lnTo>
                  <a:pt x="13043" y="7301"/>
                </a:lnTo>
                <a:lnTo>
                  <a:pt x="13262" y="7422"/>
                </a:lnTo>
                <a:lnTo>
                  <a:pt x="13724" y="7666"/>
                </a:lnTo>
                <a:lnTo>
                  <a:pt x="14259" y="7958"/>
                </a:lnTo>
                <a:lnTo>
                  <a:pt x="14770" y="8274"/>
                </a:lnTo>
                <a:lnTo>
                  <a:pt x="14697" y="8493"/>
                </a:lnTo>
                <a:lnTo>
                  <a:pt x="14575" y="8371"/>
                </a:lnTo>
                <a:lnTo>
                  <a:pt x="14454" y="8274"/>
                </a:lnTo>
                <a:lnTo>
                  <a:pt x="14284" y="8177"/>
                </a:lnTo>
                <a:lnTo>
                  <a:pt x="14113" y="8079"/>
                </a:lnTo>
                <a:lnTo>
                  <a:pt x="13773" y="7933"/>
                </a:lnTo>
                <a:lnTo>
                  <a:pt x="13383" y="7763"/>
                </a:lnTo>
                <a:lnTo>
                  <a:pt x="13189" y="7714"/>
                </a:lnTo>
                <a:lnTo>
                  <a:pt x="12994" y="7666"/>
                </a:lnTo>
                <a:lnTo>
                  <a:pt x="12799" y="7641"/>
                </a:lnTo>
                <a:lnTo>
                  <a:pt x="12605" y="7666"/>
                </a:lnTo>
                <a:lnTo>
                  <a:pt x="12580" y="7690"/>
                </a:lnTo>
                <a:lnTo>
                  <a:pt x="12605" y="7714"/>
                </a:lnTo>
                <a:lnTo>
                  <a:pt x="12702" y="7812"/>
                </a:lnTo>
                <a:lnTo>
                  <a:pt x="12824" y="7909"/>
                </a:lnTo>
                <a:lnTo>
                  <a:pt x="12945" y="7982"/>
                </a:lnTo>
                <a:lnTo>
                  <a:pt x="13091" y="8055"/>
                </a:lnTo>
                <a:lnTo>
                  <a:pt x="13383" y="8177"/>
                </a:lnTo>
                <a:lnTo>
                  <a:pt x="13651" y="8274"/>
                </a:lnTo>
                <a:lnTo>
                  <a:pt x="13894" y="8396"/>
                </a:lnTo>
                <a:lnTo>
                  <a:pt x="14113" y="8517"/>
                </a:lnTo>
                <a:lnTo>
                  <a:pt x="14551" y="8809"/>
                </a:lnTo>
                <a:lnTo>
                  <a:pt x="14430" y="9126"/>
                </a:lnTo>
                <a:lnTo>
                  <a:pt x="13967" y="8858"/>
                </a:lnTo>
                <a:lnTo>
                  <a:pt x="13481" y="8590"/>
                </a:lnTo>
                <a:lnTo>
                  <a:pt x="12921" y="8274"/>
                </a:lnTo>
                <a:lnTo>
                  <a:pt x="12629" y="8152"/>
                </a:lnTo>
                <a:lnTo>
                  <a:pt x="12337" y="8031"/>
                </a:lnTo>
                <a:lnTo>
                  <a:pt x="12313" y="8031"/>
                </a:lnTo>
                <a:lnTo>
                  <a:pt x="12288" y="8055"/>
                </a:lnTo>
                <a:lnTo>
                  <a:pt x="12288" y="8079"/>
                </a:lnTo>
                <a:lnTo>
                  <a:pt x="12288" y="8104"/>
                </a:lnTo>
                <a:lnTo>
                  <a:pt x="12507" y="8323"/>
                </a:lnTo>
                <a:lnTo>
                  <a:pt x="12751" y="8542"/>
                </a:lnTo>
                <a:lnTo>
                  <a:pt x="13018" y="8712"/>
                </a:lnTo>
                <a:lnTo>
                  <a:pt x="13286" y="8882"/>
                </a:lnTo>
                <a:lnTo>
                  <a:pt x="13797" y="9199"/>
                </a:lnTo>
                <a:lnTo>
                  <a:pt x="14040" y="9345"/>
                </a:lnTo>
                <a:lnTo>
                  <a:pt x="14308" y="9466"/>
                </a:lnTo>
                <a:lnTo>
                  <a:pt x="14211" y="9661"/>
                </a:lnTo>
                <a:lnTo>
                  <a:pt x="14065" y="9564"/>
                </a:lnTo>
                <a:lnTo>
                  <a:pt x="13919" y="9491"/>
                </a:lnTo>
                <a:lnTo>
                  <a:pt x="13602" y="9345"/>
                </a:lnTo>
                <a:lnTo>
                  <a:pt x="13359" y="9199"/>
                </a:lnTo>
                <a:lnTo>
                  <a:pt x="13067" y="9077"/>
                </a:lnTo>
                <a:lnTo>
                  <a:pt x="12921" y="9028"/>
                </a:lnTo>
                <a:lnTo>
                  <a:pt x="12775" y="9004"/>
                </a:lnTo>
                <a:lnTo>
                  <a:pt x="12629" y="8980"/>
                </a:lnTo>
                <a:lnTo>
                  <a:pt x="12483" y="8980"/>
                </a:lnTo>
                <a:lnTo>
                  <a:pt x="12459" y="9004"/>
                </a:lnTo>
                <a:lnTo>
                  <a:pt x="12459" y="9053"/>
                </a:lnTo>
                <a:lnTo>
                  <a:pt x="12556" y="9150"/>
                </a:lnTo>
                <a:lnTo>
                  <a:pt x="12653" y="9247"/>
                </a:lnTo>
                <a:lnTo>
                  <a:pt x="12897" y="9418"/>
                </a:lnTo>
                <a:lnTo>
                  <a:pt x="13408" y="9685"/>
                </a:lnTo>
                <a:lnTo>
                  <a:pt x="13724" y="9880"/>
                </a:lnTo>
                <a:lnTo>
                  <a:pt x="13894" y="10002"/>
                </a:lnTo>
                <a:lnTo>
                  <a:pt x="14065" y="10075"/>
                </a:lnTo>
                <a:lnTo>
                  <a:pt x="13967" y="10269"/>
                </a:lnTo>
                <a:lnTo>
                  <a:pt x="13505" y="10075"/>
                </a:lnTo>
                <a:lnTo>
                  <a:pt x="13043" y="9880"/>
                </a:lnTo>
                <a:lnTo>
                  <a:pt x="12556" y="9758"/>
                </a:lnTo>
                <a:lnTo>
                  <a:pt x="12069" y="9661"/>
                </a:lnTo>
                <a:lnTo>
                  <a:pt x="12045" y="9661"/>
                </a:lnTo>
                <a:lnTo>
                  <a:pt x="12045" y="9685"/>
                </a:lnTo>
                <a:lnTo>
                  <a:pt x="12434" y="10002"/>
                </a:lnTo>
                <a:lnTo>
                  <a:pt x="12872" y="10245"/>
                </a:lnTo>
                <a:lnTo>
                  <a:pt x="13335" y="10488"/>
                </a:lnTo>
                <a:lnTo>
                  <a:pt x="13797" y="10683"/>
                </a:lnTo>
                <a:lnTo>
                  <a:pt x="13627" y="11072"/>
                </a:lnTo>
                <a:lnTo>
                  <a:pt x="13456" y="10926"/>
                </a:lnTo>
                <a:lnTo>
                  <a:pt x="13262" y="10829"/>
                </a:lnTo>
                <a:lnTo>
                  <a:pt x="12848" y="10659"/>
                </a:lnTo>
                <a:lnTo>
                  <a:pt x="12653" y="10586"/>
                </a:lnTo>
                <a:lnTo>
                  <a:pt x="12483" y="10513"/>
                </a:lnTo>
                <a:lnTo>
                  <a:pt x="12288" y="10488"/>
                </a:lnTo>
                <a:lnTo>
                  <a:pt x="12069" y="10488"/>
                </a:lnTo>
                <a:lnTo>
                  <a:pt x="12045" y="10513"/>
                </a:lnTo>
                <a:lnTo>
                  <a:pt x="12045" y="10537"/>
                </a:lnTo>
                <a:lnTo>
                  <a:pt x="12118" y="10634"/>
                </a:lnTo>
                <a:lnTo>
                  <a:pt x="12191" y="10707"/>
                </a:lnTo>
                <a:lnTo>
                  <a:pt x="12337" y="10829"/>
                </a:lnTo>
                <a:lnTo>
                  <a:pt x="12532" y="10926"/>
                </a:lnTo>
                <a:lnTo>
                  <a:pt x="12702" y="11023"/>
                </a:lnTo>
                <a:lnTo>
                  <a:pt x="13091" y="11218"/>
                </a:lnTo>
                <a:lnTo>
                  <a:pt x="13310" y="11291"/>
                </a:lnTo>
                <a:lnTo>
                  <a:pt x="13505" y="11340"/>
                </a:lnTo>
                <a:lnTo>
                  <a:pt x="13481" y="11413"/>
                </a:lnTo>
                <a:lnTo>
                  <a:pt x="13335" y="11388"/>
                </a:lnTo>
                <a:lnTo>
                  <a:pt x="13189" y="11340"/>
                </a:lnTo>
                <a:lnTo>
                  <a:pt x="12897" y="11315"/>
                </a:lnTo>
                <a:lnTo>
                  <a:pt x="12678" y="11267"/>
                </a:lnTo>
                <a:lnTo>
                  <a:pt x="12434" y="11242"/>
                </a:lnTo>
                <a:lnTo>
                  <a:pt x="12191" y="11267"/>
                </a:lnTo>
                <a:lnTo>
                  <a:pt x="12069" y="11291"/>
                </a:lnTo>
                <a:lnTo>
                  <a:pt x="11972" y="11315"/>
                </a:lnTo>
                <a:lnTo>
                  <a:pt x="11948" y="11340"/>
                </a:lnTo>
                <a:lnTo>
                  <a:pt x="11948" y="11364"/>
                </a:lnTo>
                <a:lnTo>
                  <a:pt x="11972" y="11413"/>
                </a:lnTo>
                <a:lnTo>
                  <a:pt x="12069" y="11486"/>
                </a:lnTo>
                <a:lnTo>
                  <a:pt x="12191" y="11534"/>
                </a:lnTo>
                <a:lnTo>
                  <a:pt x="12434" y="11607"/>
                </a:lnTo>
                <a:lnTo>
                  <a:pt x="12921" y="11705"/>
                </a:lnTo>
                <a:lnTo>
                  <a:pt x="13164" y="11778"/>
                </a:lnTo>
                <a:lnTo>
                  <a:pt x="13432" y="11826"/>
                </a:lnTo>
                <a:lnTo>
                  <a:pt x="13408" y="11972"/>
                </a:lnTo>
                <a:lnTo>
                  <a:pt x="13018" y="11948"/>
                </a:lnTo>
                <a:lnTo>
                  <a:pt x="12434" y="11948"/>
                </a:lnTo>
                <a:lnTo>
                  <a:pt x="12313" y="11972"/>
                </a:lnTo>
                <a:lnTo>
                  <a:pt x="12215" y="12021"/>
                </a:lnTo>
                <a:lnTo>
                  <a:pt x="12118" y="12070"/>
                </a:lnTo>
                <a:lnTo>
                  <a:pt x="12118" y="12118"/>
                </a:lnTo>
                <a:lnTo>
                  <a:pt x="12118" y="12143"/>
                </a:lnTo>
                <a:lnTo>
                  <a:pt x="12215" y="12191"/>
                </a:lnTo>
                <a:lnTo>
                  <a:pt x="12313" y="12240"/>
                </a:lnTo>
                <a:lnTo>
                  <a:pt x="12507" y="12264"/>
                </a:lnTo>
                <a:lnTo>
                  <a:pt x="12897" y="12264"/>
                </a:lnTo>
                <a:lnTo>
                  <a:pt x="13383" y="12313"/>
                </a:lnTo>
                <a:lnTo>
                  <a:pt x="13383" y="12654"/>
                </a:lnTo>
                <a:lnTo>
                  <a:pt x="13043" y="12654"/>
                </a:lnTo>
                <a:lnTo>
                  <a:pt x="12678" y="12678"/>
                </a:lnTo>
                <a:lnTo>
                  <a:pt x="12288" y="12727"/>
                </a:lnTo>
                <a:lnTo>
                  <a:pt x="12094" y="12775"/>
                </a:lnTo>
                <a:lnTo>
                  <a:pt x="11923" y="12873"/>
                </a:lnTo>
                <a:lnTo>
                  <a:pt x="12118" y="12921"/>
                </a:lnTo>
                <a:lnTo>
                  <a:pt x="12288" y="12946"/>
                </a:lnTo>
                <a:lnTo>
                  <a:pt x="12678" y="12946"/>
                </a:lnTo>
                <a:lnTo>
                  <a:pt x="13408" y="12970"/>
                </a:lnTo>
                <a:lnTo>
                  <a:pt x="13408" y="13116"/>
                </a:lnTo>
                <a:lnTo>
                  <a:pt x="13408" y="13262"/>
                </a:lnTo>
                <a:lnTo>
                  <a:pt x="13140" y="13262"/>
                </a:lnTo>
                <a:lnTo>
                  <a:pt x="12848" y="13286"/>
                </a:lnTo>
                <a:lnTo>
                  <a:pt x="12337" y="13286"/>
                </a:lnTo>
                <a:lnTo>
                  <a:pt x="12069" y="13335"/>
                </a:lnTo>
                <a:lnTo>
                  <a:pt x="11948" y="13384"/>
                </a:lnTo>
                <a:lnTo>
                  <a:pt x="11850" y="13432"/>
                </a:lnTo>
                <a:lnTo>
                  <a:pt x="11826" y="13481"/>
                </a:lnTo>
                <a:lnTo>
                  <a:pt x="11850" y="13505"/>
                </a:lnTo>
                <a:lnTo>
                  <a:pt x="11948" y="13554"/>
                </a:lnTo>
                <a:lnTo>
                  <a:pt x="12069" y="13603"/>
                </a:lnTo>
                <a:lnTo>
                  <a:pt x="12337" y="13627"/>
                </a:lnTo>
                <a:lnTo>
                  <a:pt x="12605" y="13651"/>
                </a:lnTo>
                <a:lnTo>
                  <a:pt x="13432" y="13651"/>
                </a:lnTo>
                <a:lnTo>
                  <a:pt x="13432" y="13797"/>
                </a:lnTo>
                <a:lnTo>
                  <a:pt x="13286" y="13773"/>
                </a:lnTo>
                <a:lnTo>
                  <a:pt x="13164" y="13797"/>
                </a:lnTo>
                <a:lnTo>
                  <a:pt x="12897" y="13822"/>
                </a:lnTo>
                <a:lnTo>
                  <a:pt x="12483" y="13846"/>
                </a:lnTo>
                <a:lnTo>
                  <a:pt x="12288" y="13895"/>
                </a:lnTo>
                <a:lnTo>
                  <a:pt x="12094" y="13968"/>
                </a:lnTo>
                <a:lnTo>
                  <a:pt x="12094" y="13992"/>
                </a:lnTo>
                <a:lnTo>
                  <a:pt x="12094" y="14016"/>
                </a:lnTo>
                <a:lnTo>
                  <a:pt x="12118" y="14041"/>
                </a:lnTo>
                <a:lnTo>
                  <a:pt x="12313" y="14089"/>
                </a:lnTo>
                <a:lnTo>
                  <a:pt x="12507" y="14114"/>
                </a:lnTo>
                <a:lnTo>
                  <a:pt x="13310" y="14114"/>
                </a:lnTo>
                <a:lnTo>
                  <a:pt x="13432" y="14089"/>
                </a:lnTo>
                <a:lnTo>
                  <a:pt x="13456" y="14600"/>
                </a:lnTo>
                <a:lnTo>
                  <a:pt x="13237" y="14576"/>
                </a:lnTo>
                <a:lnTo>
                  <a:pt x="13018" y="14552"/>
                </a:lnTo>
                <a:lnTo>
                  <a:pt x="12824" y="14552"/>
                </a:lnTo>
                <a:lnTo>
                  <a:pt x="12434" y="14600"/>
                </a:lnTo>
                <a:lnTo>
                  <a:pt x="12045" y="14698"/>
                </a:lnTo>
                <a:lnTo>
                  <a:pt x="11656" y="14819"/>
                </a:lnTo>
                <a:lnTo>
                  <a:pt x="11193" y="14941"/>
                </a:lnTo>
                <a:lnTo>
                  <a:pt x="10974" y="14965"/>
                </a:lnTo>
                <a:lnTo>
                  <a:pt x="10755" y="14990"/>
                </a:lnTo>
                <a:lnTo>
                  <a:pt x="10536" y="14990"/>
                </a:lnTo>
                <a:lnTo>
                  <a:pt x="10317" y="14965"/>
                </a:lnTo>
                <a:lnTo>
                  <a:pt x="10098" y="14917"/>
                </a:lnTo>
                <a:lnTo>
                  <a:pt x="9879" y="14819"/>
                </a:lnTo>
                <a:lnTo>
                  <a:pt x="9514" y="14698"/>
                </a:lnTo>
                <a:lnTo>
                  <a:pt x="9149" y="14576"/>
                </a:lnTo>
                <a:lnTo>
                  <a:pt x="8979" y="14552"/>
                </a:lnTo>
                <a:lnTo>
                  <a:pt x="8809" y="14527"/>
                </a:lnTo>
                <a:lnTo>
                  <a:pt x="8614" y="14527"/>
                </a:lnTo>
                <a:lnTo>
                  <a:pt x="8419" y="14552"/>
                </a:lnTo>
                <a:lnTo>
                  <a:pt x="7981" y="14649"/>
                </a:lnTo>
                <a:lnTo>
                  <a:pt x="7568" y="14795"/>
                </a:lnTo>
                <a:lnTo>
                  <a:pt x="7130" y="14917"/>
                </a:lnTo>
                <a:lnTo>
                  <a:pt x="6935" y="14965"/>
                </a:lnTo>
                <a:lnTo>
                  <a:pt x="6692" y="14990"/>
                </a:lnTo>
                <a:lnTo>
                  <a:pt x="6473" y="14990"/>
                </a:lnTo>
                <a:lnTo>
                  <a:pt x="6230" y="14965"/>
                </a:lnTo>
                <a:lnTo>
                  <a:pt x="5986" y="14917"/>
                </a:lnTo>
                <a:lnTo>
                  <a:pt x="5767" y="14844"/>
                </a:lnTo>
                <a:lnTo>
                  <a:pt x="5281" y="14722"/>
                </a:lnTo>
                <a:lnTo>
                  <a:pt x="5062" y="14649"/>
                </a:lnTo>
                <a:lnTo>
                  <a:pt x="4818" y="14625"/>
                </a:lnTo>
                <a:lnTo>
                  <a:pt x="4453" y="14576"/>
                </a:lnTo>
                <a:lnTo>
                  <a:pt x="4040" y="14576"/>
                </a:lnTo>
                <a:lnTo>
                  <a:pt x="3602" y="14625"/>
                </a:lnTo>
                <a:lnTo>
                  <a:pt x="3164" y="14722"/>
                </a:lnTo>
                <a:lnTo>
                  <a:pt x="3188" y="14308"/>
                </a:lnTo>
                <a:lnTo>
                  <a:pt x="3188" y="13895"/>
                </a:lnTo>
                <a:lnTo>
                  <a:pt x="3164" y="13067"/>
                </a:lnTo>
                <a:lnTo>
                  <a:pt x="3164" y="12386"/>
                </a:lnTo>
                <a:lnTo>
                  <a:pt x="3139" y="12191"/>
                </a:lnTo>
                <a:lnTo>
                  <a:pt x="3115" y="12021"/>
                </a:lnTo>
                <a:lnTo>
                  <a:pt x="3066" y="11851"/>
                </a:lnTo>
                <a:lnTo>
                  <a:pt x="3018" y="11705"/>
                </a:lnTo>
                <a:lnTo>
                  <a:pt x="3018" y="11632"/>
                </a:lnTo>
                <a:lnTo>
                  <a:pt x="3018" y="11534"/>
                </a:lnTo>
                <a:lnTo>
                  <a:pt x="2993" y="11413"/>
                </a:lnTo>
                <a:lnTo>
                  <a:pt x="2896" y="11194"/>
                </a:lnTo>
                <a:lnTo>
                  <a:pt x="2701" y="10780"/>
                </a:lnTo>
                <a:lnTo>
                  <a:pt x="2409" y="10123"/>
                </a:lnTo>
                <a:lnTo>
                  <a:pt x="2142" y="9442"/>
                </a:lnTo>
                <a:lnTo>
                  <a:pt x="1947" y="8809"/>
                </a:lnTo>
                <a:lnTo>
                  <a:pt x="1777" y="8152"/>
                </a:lnTo>
                <a:lnTo>
                  <a:pt x="1728" y="7909"/>
                </a:lnTo>
                <a:lnTo>
                  <a:pt x="1704" y="7787"/>
                </a:lnTo>
                <a:lnTo>
                  <a:pt x="1704" y="7666"/>
                </a:lnTo>
                <a:lnTo>
                  <a:pt x="1704" y="7544"/>
                </a:lnTo>
                <a:lnTo>
                  <a:pt x="1752" y="7447"/>
                </a:lnTo>
                <a:lnTo>
                  <a:pt x="1825" y="7325"/>
                </a:lnTo>
                <a:lnTo>
                  <a:pt x="1923" y="7252"/>
                </a:lnTo>
                <a:lnTo>
                  <a:pt x="2093" y="7155"/>
                </a:lnTo>
                <a:lnTo>
                  <a:pt x="2288" y="7082"/>
                </a:lnTo>
                <a:lnTo>
                  <a:pt x="2653" y="6936"/>
                </a:lnTo>
                <a:lnTo>
                  <a:pt x="3991" y="6400"/>
                </a:lnTo>
                <a:lnTo>
                  <a:pt x="5329" y="5889"/>
                </a:lnTo>
                <a:lnTo>
                  <a:pt x="8030" y="4867"/>
                </a:lnTo>
                <a:lnTo>
                  <a:pt x="8030" y="5062"/>
                </a:lnTo>
                <a:lnTo>
                  <a:pt x="8030" y="5281"/>
                </a:lnTo>
                <a:lnTo>
                  <a:pt x="8030" y="5670"/>
                </a:lnTo>
                <a:lnTo>
                  <a:pt x="8030" y="7203"/>
                </a:lnTo>
                <a:lnTo>
                  <a:pt x="8030" y="8834"/>
                </a:lnTo>
                <a:lnTo>
                  <a:pt x="8054" y="9661"/>
                </a:lnTo>
                <a:lnTo>
                  <a:pt x="8079" y="10464"/>
                </a:lnTo>
                <a:lnTo>
                  <a:pt x="8103" y="10586"/>
                </a:lnTo>
                <a:lnTo>
                  <a:pt x="8152" y="10659"/>
                </a:lnTo>
                <a:lnTo>
                  <a:pt x="8249" y="10707"/>
                </a:lnTo>
                <a:lnTo>
                  <a:pt x="8346" y="10732"/>
                </a:lnTo>
                <a:lnTo>
                  <a:pt x="8444" y="10707"/>
                </a:lnTo>
                <a:lnTo>
                  <a:pt x="8517" y="10659"/>
                </a:lnTo>
                <a:lnTo>
                  <a:pt x="8565" y="10586"/>
                </a:lnTo>
                <a:lnTo>
                  <a:pt x="8590" y="10464"/>
                </a:lnTo>
                <a:lnTo>
                  <a:pt x="8517" y="8931"/>
                </a:lnTo>
                <a:lnTo>
                  <a:pt x="8468" y="7398"/>
                </a:lnTo>
                <a:lnTo>
                  <a:pt x="8444" y="5865"/>
                </a:lnTo>
                <a:lnTo>
                  <a:pt x="8444" y="5305"/>
                </a:lnTo>
                <a:lnTo>
                  <a:pt x="8444" y="5013"/>
                </a:lnTo>
                <a:lnTo>
                  <a:pt x="8395" y="4721"/>
                </a:lnTo>
                <a:lnTo>
                  <a:pt x="8468" y="4673"/>
                </a:lnTo>
                <a:close/>
                <a:moveTo>
                  <a:pt x="7446" y="1"/>
                </a:moveTo>
                <a:lnTo>
                  <a:pt x="7300" y="25"/>
                </a:lnTo>
                <a:lnTo>
                  <a:pt x="7154" y="50"/>
                </a:lnTo>
                <a:lnTo>
                  <a:pt x="7008" y="98"/>
                </a:lnTo>
                <a:lnTo>
                  <a:pt x="6911" y="196"/>
                </a:lnTo>
                <a:lnTo>
                  <a:pt x="6838" y="196"/>
                </a:lnTo>
                <a:lnTo>
                  <a:pt x="6765" y="244"/>
                </a:lnTo>
                <a:lnTo>
                  <a:pt x="6716" y="293"/>
                </a:lnTo>
                <a:lnTo>
                  <a:pt x="6716" y="317"/>
                </a:lnTo>
                <a:lnTo>
                  <a:pt x="6667" y="755"/>
                </a:lnTo>
                <a:lnTo>
                  <a:pt x="6619" y="1193"/>
                </a:lnTo>
                <a:lnTo>
                  <a:pt x="6594" y="1656"/>
                </a:lnTo>
                <a:lnTo>
                  <a:pt x="6594" y="2094"/>
                </a:lnTo>
                <a:lnTo>
                  <a:pt x="6011" y="2118"/>
                </a:lnTo>
                <a:lnTo>
                  <a:pt x="5427" y="2118"/>
                </a:lnTo>
                <a:lnTo>
                  <a:pt x="5013" y="2094"/>
                </a:lnTo>
                <a:lnTo>
                  <a:pt x="4794" y="2094"/>
                </a:lnTo>
                <a:lnTo>
                  <a:pt x="4697" y="2118"/>
                </a:lnTo>
                <a:lnTo>
                  <a:pt x="4624" y="2167"/>
                </a:lnTo>
                <a:lnTo>
                  <a:pt x="4575" y="2142"/>
                </a:lnTo>
                <a:lnTo>
                  <a:pt x="4526" y="2118"/>
                </a:lnTo>
                <a:lnTo>
                  <a:pt x="4405" y="2142"/>
                </a:lnTo>
                <a:lnTo>
                  <a:pt x="4332" y="2215"/>
                </a:lnTo>
                <a:lnTo>
                  <a:pt x="4307" y="2264"/>
                </a:lnTo>
                <a:lnTo>
                  <a:pt x="4283" y="2337"/>
                </a:lnTo>
                <a:lnTo>
                  <a:pt x="4259" y="2605"/>
                </a:lnTo>
                <a:lnTo>
                  <a:pt x="4259" y="2897"/>
                </a:lnTo>
                <a:lnTo>
                  <a:pt x="4259" y="3480"/>
                </a:lnTo>
                <a:lnTo>
                  <a:pt x="3602" y="3529"/>
                </a:lnTo>
                <a:lnTo>
                  <a:pt x="3261" y="3578"/>
                </a:lnTo>
                <a:lnTo>
                  <a:pt x="2920" y="3602"/>
                </a:lnTo>
                <a:lnTo>
                  <a:pt x="2872" y="3626"/>
                </a:lnTo>
                <a:lnTo>
                  <a:pt x="2823" y="3651"/>
                </a:lnTo>
                <a:lnTo>
                  <a:pt x="2774" y="3699"/>
                </a:lnTo>
                <a:lnTo>
                  <a:pt x="2701" y="3821"/>
                </a:lnTo>
                <a:lnTo>
                  <a:pt x="2653" y="3918"/>
                </a:lnTo>
                <a:lnTo>
                  <a:pt x="2604" y="4064"/>
                </a:lnTo>
                <a:lnTo>
                  <a:pt x="2604" y="4186"/>
                </a:lnTo>
                <a:lnTo>
                  <a:pt x="2580" y="4454"/>
                </a:lnTo>
                <a:lnTo>
                  <a:pt x="2580" y="4721"/>
                </a:lnTo>
                <a:lnTo>
                  <a:pt x="2458" y="6449"/>
                </a:lnTo>
                <a:lnTo>
                  <a:pt x="2458" y="6498"/>
                </a:lnTo>
                <a:lnTo>
                  <a:pt x="1704" y="6838"/>
                </a:lnTo>
                <a:lnTo>
                  <a:pt x="1558" y="6936"/>
                </a:lnTo>
                <a:lnTo>
                  <a:pt x="1436" y="7033"/>
                </a:lnTo>
                <a:lnTo>
                  <a:pt x="1363" y="7155"/>
                </a:lnTo>
                <a:lnTo>
                  <a:pt x="1290" y="7276"/>
                </a:lnTo>
                <a:lnTo>
                  <a:pt x="1266" y="7422"/>
                </a:lnTo>
                <a:lnTo>
                  <a:pt x="1241" y="7568"/>
                </a:lnTo>
                <a:lnTo>
                  <a:pt x="1241" y="7714"/>
                </a:lnTo>
                <a:lnTo>
                  <a:pt x="1241" y="7885"/>
                </a:lnTo>
                <a:lnTo>
                  <a:pt x="1290" y="8201"/>
                </a:lnTo>
                <a:lnTo>
                  <a:pt x="1363" y="8542"/>
                </a:lnTo>
                <a:lnTo>
                  <a:pt x="1533" y="9101"/>
                </a:lnTo>
                <a:lnTo>
                  <a:pt x="1631" y="9491"/>
                </a:lnTo>
                <a:lnTo>
                  <a:pt x="1777" y="9856"/>
                </a:lnTo>
                <a:lnTo>
                  <a:pt x="2069" y="10586"/>
                </a:lnTo>
                <a:lnTo>
                  <a:pt x="2190" y="10853"/>
                </a:lnTo>
                <a:lnTo>
                  <a:pt x="2336" y="11145"/>
                </a:lnTo>
                <a:lnTo>
                  <a:pt x="2507" y="11437"/>
                </a:lnTo>
                <a:lnTo>
                  <a:pt x="2604" y="11559"/>
                </a:lnTo>
                <a:lnTo>
                  <a:pt x="2726" y="11656"/>
                </a:lnTo>
                <a:lnTo>
                  <a:pt x="2677" y="11826"/>
                </a:lnTo>
                <a:lnTo>
                  <a:pt x="2653" y="11997"/>
                </a:lnTo>
                <a:lnTo>
                  <a:pt x="2628" y="12167"/>
                </a:lnTo>
                <a:lnTo>
                  <a:pt x="2628" y="12362"/>
                </a:lnTo>
                <a:lnTo>
                  <a:pt x="2677" y="12727"/>
                </a:lnTo>
                <a:lnTo>
                  <a:pt x="2701" y="13067"/>
                </a:lnTo>
                <a:lnTo>
                  <a:pt x="2701" y="13530"/>
                </a:lnTo>
                <a:lnTo>
                  <a:pt x="2677" y="13968"/>
                </a:lnTo>
                <a:lnTo>
                  <a:pt x="2677" y="14430"/>
                </a:lnTo>
                <a:lnTo>
                  <a:pt x="2701" y="14649"/>
                </a:lnTo>
                <a:lnTo>
                  <a:pt x="2726" y="14868"/>
                </a:lnTo>
                <a:lnTo>
                  <a:pt x="2531" y="14965"/>
                </a:lnTo>
                <a:lnTo>
                  <a:pt x="2385" y="15087"/>
                </a:lnTo>
                <a:lnTo>
                  <a:pt x="2239" y="15233"/>
                </a:lnTo>
                <a:lnTo>
                  <a:pt x="2117" y="15379"/>
                </a:lnTo>
                <a:lnTo>
                  <a:pt x="2117" y="15428"/>
                </a:lnTo>
                <a:lnTo>
                  <a:pt x="2117" y="15476"/>
                </a:lnTo>
                <a:lnTo>
                  <a:pt x="2142" y="15501"/>
                </a:lnTo>
                <a:lnTo>
                  <a:pt x="2190" y="15501"/>
                </a:lnTo>
                <a:lnTo>
                  <a:pt x="2361" y="15476"/>
                </a:lnTo>
                <a:lnTo>
                  <a:pt x="2531" y="15428"/>
                </a:lnTo>
                <a:lnTo>
                  <a:pt x="2872" y="15306"/>
                </a:lnTo>
                <a:lnTo>
                  <a:pt x="3212" y="15184"/>
                </a:lnTo>
                <a:lnTo>
                  <a:pt x="3553" y="15063"/>
                </a:lnTo>
                <a:lnTo>
                  <a:pt x="3796" y="15014"/>
                </a:lnTo>
                <a:lnTo>
                  <a:pt x="4064" y="15014"/>
                </a:lnTo>
                <a:lnTo>
                  <a:pt x="4307" y="14990"/>
                </a:lnTo>
                <a:lnTo>
                  <a:pt x="4551" y="15014"/>
                </a:lnTo>
                <a:lnTo>
                  <a:pt x="4794" y="15038"/>
                </a:lnTo>
                <a:lnTo>
                  <a:pt x="5037" y="15087"/>
                </a:lnTo>
                <a:lnTo>
                  <a:pt x="5500" y="15209"/>
                </a:lnTo>
                <a:lnTo>
                  <a:pt x="5889" y="15330"/>
                </a:lnTo>
                <a:lnTo>
                  <a:pt x="6278" y="15403"/>
                </a:lnTo>
                <a:lnTo>
                  <a:pt x="6667" y="15428"/>
                </a:lnTo>
                <a:lnTo>
                  <a:pt x="6862" y="15428"/>
                </a:lnTo>
                <a:lnTo>
                  <a:pt x="7057" y="15403"/>
                </a:lnTo>
                <a:lnTo>
                  <a:pt x="7276" y="15355"/>
                </a:lnTo>
                <a:lnTo>
                  <a:pt x="7495" y="15306"/>
                </a:lnTo>
                <a:lnTo>
                  <a:pt x="7908" y="15184"/>
                </a:lnTo>
                <a:lnTo>
                  <a:pt x="8346" y="15063"/>
                </a:lnTo>
                <a:lnTo>
                  <a:pt x="8565" y="15014"/>
                </a:lnTo>
                <a:lnTo>
                  <a:pt x="8784" y="14990"/>
                </a:lnTo>
                <a:lnTo>
                  <a:pt x="8979" y="15014"/>
                </a:lnTo>
                <a:lnTo>
                  <a:pt x="9198" y="15063"/>
                </a:lnTo>
                <a:lnTo>
                  <a:pt x="9393" y="15136"/>
                </a:lnTo>
                <a:lnTo>
                  <a:pt x="9587" y="15209"/>
                </a:lnTo>
                <a:lnTo>
                  <a:pt x="9977" y="15379"/>
                </a:lnTo>
                <a:lnTo>
                  <a:pt x="10196" y="15452"/>
                </a:lnTo>
                <a:lnTo>
                  <a:pt x="10390" y="15476"/>
                </a:lnTo>
                <a:lnTo>
                  <a:pt x="10585" y="15501"/>
                </a:lnTo>
                <a:lnTo>
                  <a:pt x="10780" y="15501"/>
                </a:lnTo>
                <a:lnTo>
                  <a:pt x="11169" y="15452"/>
                </a:lnTo>
                <a:lnTo>
                  <a:pt x="11558" y="15355"/>
                </a:lnTo>
                <a:lnTo>
                  <a:pt x="11923" y="15257"/>
                </a:lnTo>
                <a:lnTo>
                  <a:pt x="12191" y="15184"/>
                </a:lnTo>
                <a:lnTo>
                  <a:pt x="12410" y="15136"/>
                </a:lnTo>
                <a:lnTo>
                  <a:pt x="12653" y="15111"/>
                </a:lnTo>
                <a:lnTo>
                  <a:pt x="12872" y="15087"/>
                </a:lnTo>
                <a:lnTo>
                  <a:pt x="13116" y="15087"/>
                </a:lnTo>
                <a:lnTo>
                  <a:pt x="13335" y="15111"/>
                </a:lnTo>
                <a:lnTo>
                  <a:pt x="13846" y="15209"/>
                </a:lnTo>
                <a:lnTo>
                  <a:pt x="14186" y="15257"/>
                </a:lnTo>
                <a:lnTo>
                  <a:pt x="14357" y="15282"/>
                </a:lnTo>
                <a:lnTo>
                  <a:pt x="14551" y="15282"/>
                </a:lnTo>
                <a:lnTo>
                  <a:pt x="14721" y="15233"/>
                </a:lnTo>
                <a:lnTo>
                  <a:pt x="14892" y="15209"/>
                </a:lnTo>
                <a:lnTo>
                  <a:pt x="15038" y="15136"/>
                </a:lnTo>
                <a:lnTo>
                  <a:pt x="15208" y="15038"/>
                </a:lnTo>
                <a:lnTo>
                  <a:pt x="15281" y="14965"/>
                </a:lnTo>
                <a:lnTo>
                  <a:pt x="15305" y="14868"/>
                </a:lnTo>
                <a:lnTo>
                  <a:pt x="15305" y="14771"/>
                </a:lnTo>
                <a:lnTo>
                  <a:pt x="15281" y="14673"/>
                </a:lnTo>
                <a:lnTo>
                  <a:pt x="15208" y="14600"/>
                </a:lnTo>
                <a:lnTo>
                  <a:pt x="15135" y="14552"/>
                </a:lnTo>
                <a:lnTo>
                  <a:pt x="15038" y="14552"/>
                </a:lnTo>
                <a:lnTo>
                  <a:pt x="14940" y="14600"/>
                </a:lnTo>
                <a:lnTo>
                  <a:pt x="14819" y="14673"/>
                </a:lnTo>
                <a:lnTo>
                  <a:pt x="14697" y="14722"/>
                </a:lnTo>
                <a:lnTo>
                  <a:pt x="14575" y="14746"/>
                </a:lnTo>
                <a:lnTo>
                  <a:pt x="14454" y="14771"/>
                </a:lnTo>
                <a:lnTo>
                  <a:pt x="14211" y="14746"/>
                </a:lnTo>
                <a:lnTo>
                  <a:pt x="13967" y="14722"/>
                </a:lnTo>
                <a:lnTo>
                  <a:pt x="13919" y="13116"/>
                </a:lnTo>
                <a:lnTo>
                  <a:pt x="13919" y="12459"/>
                </a:lnTo>
                <a:lnTo>
                  <a:pt x="13894" y="12118"/>
                </a:lnTo>
                <a:lnTo>
                  <a:pt x="13821" y="11778"/>
                </a:lnTo>
                <a:lnTo>
                  <a:pt x="13870" y="11753"/>
                </a:lnTo>
                <a:lnTo>
                  <a:pt x="13894" y="11680"/>
                </a:lnTo>
                <a:lnTo>
                  <a:pt x="14527" y="10221"/>
                </a:lnTo>
                <a:lnTo>
                  <a:pt x="15111" y="8736"/>
                </a:lnTo>
                <a:lnTo>
                  <a:pt x="15232" y="8420"/>
                </a:lnTo>
                <a:lnTo>
                  <a:pt x="15305" y="8128"/>
                </a:lnTo>
                <a:lnTo>
                  <a:pt x="15354" y="7982"/>
                </a:lnTo>
                <a:lnTo>
                  <a:pt x="15354" y="7836"/>
                </a:lnTo>
                <a:lnTo>
                  <a:pt x="15354" y="7666"/>
                </a:lnTo>
                <a:lnTo>
                  <a:pt x="15354" y="7520"/>
                </a:lnTo>
                <a:lnTo>
                  <a:pt x="15305" y="7374"/>
                </a:lnTo>
                <a:lnTo>
                  <a:pt x="15257" y="7276"/>
                </a:lnTo>
                <a:lnTo>
                  <a:pt x="15184" y="7155"/>
                </a:lnTo>
                <a:lnTo>
                  <a:pt x="15111" y="7057"/>
                </a:lnTo>
                <a:lnTo>
                  <a:pt x="14916" y="6863"/>
                </a:lnTo>
                <a:lnTo>
                  <a:pt x="14697" y="6717"/>
                </a:lnTo>
                <a:lnTo>
                  <a:pt x="14405" y="6546"/>
                </a:lnTo>
                <a:lnTo>
                  <a:pt x="14065" y="6400"/>
                </a:lnTo>
                <a:lnTo>
                  <a:pt x="14113" y="6181"/>
                </a:lnTo>
                <a:lnTo>
                  <a:pt x="14138" y="5962"/>
                </a:lnTo>
                <a:lnTo>
                  <a:pt x="14162" y="5719"/>
                </a:lnTo>
                <a:lnTo>
                  <a:pt x="14162" y="5500"/>
                </a:lnTo>
                <a:lnTo>
                  <a:pt x="14138" y="5013"/>
                </a:lnTo>
                <a:lnTo>
                  <a:pt x="14113" y="4551"/>
                </a:lnTo>
                <a:lnTo>
                  <a:pt x="14089" y="4381"/>
                </a:lnTo>
                <a:lnTo>
                  <a:pt x="14040" y="4040"/>
                </a:lnTo>
                <a:lnTo>
                  <a:pt x="14089" y="3991"/>
                </a:lnTo>
                <a:lnTo>
                  <a:pt x="14113" y="3918"/>
                </a:lnTo>
                <a:lnTo>
                  <a:pt x="14113" y="3845"/>
                </a:lnTo>
                <a:lnTo>
                  <a:pt x="14089" y="3772"/>
                </a:lnTo>
                <a:lnTo>
                  <a:pt x="14065" y="3699"/>
                </a:lnTo>
                <a:lnTo>
                  <a:pt x="14016" y="3651"/>
                </a:lnTo>
                <a:lnTo>
                  <a:pt x="13943" y="3602"/>
                </a:lnTo>
                <a:lnTo>
                  <a:pt x="13846" y="3578"/>
                </a:lnTo>
                <a:lnTo>
                  <a:pt x="13116" y="3553"/>
                </a:lnTo>
                <a:lnTo>
                  <a:pt x="12726" y="3553"/>
                </a:lnTo>
                <a:lnTo>
                  <a:pt x="12361" y="3578"/>
                </a:lnTo>
                <a:lnTo>
                  <a:pt x="12361" y="3286"/>
                </a:lnTo>
                <a:lnTo>
                  <a:pt x="12361" y="2848"/>
                </a:lnTo>
                <a:lnTo>
                  <a:pt x="12313" y="2410"/>
                </a:lnTo>
                <a:lnTo>
                  <a:pt x="12288" y="2337"/>
                </a:lnTo>
                <a:lnTo>
                  <a:pt x="12264" y="2264"/>
                </a:lnTo>
                <a:lnTo>
                  <a:pt x="12191" y="2215"/>
                </a:lnTo>
                <a:lnTo>
                  <a:pt x="12118" y="2191"/>
                </a:lnTo>
                <a:lnTo>
                  <a:pt x="12045" y="2118"/>
                </a:lnTo>
                <a:lnTo>
                  <a:pt x="11923" y="2094"/>
                </a:lnTo>
                <a:lnTo>
                  <a:pt x="11339" y="2069"/>
                </a:lnTo>
                <a:lnTo>
                  <a:pt x="10293" y="2069"/>
                </a:lnTo>
                <a:lnTo>
                  <a:pt x="10147" y="2094"/>
                </a:lnTo>
                <a:lnTo>
                  <a:pt x="10147" y="1875"/>
                </a:lnTo>
                <a:lnTo>
                  <a:pt x="10147" y="1656"/>
                </a:lnTo>
                <a:lnTo>
                  <a:pt x="10098" y="1242"/>
                </a:lnTo>
                <a:lnTo>
                  <a:pt x="10074" y="707"/>
                </a:lnTo>
                <a:lnTo>
                  <a:pt x="10025" y="463"/>
                </a:lnTo>
                <a:lnTo>
                  <a:pt x="10001" y="342"/>
                </a:lnTo>
                <a:lnTo>
                  <a:pt x="9928" y="220"/>
                </a:lnTo>
                <a:lnTo>
                  <a:pt x="9904" y="147"/>
                </a:lnTo>
                <a:lnTo>
                  <a:pt x="9855" y="98"/>
                </a:lnTo>
                <a:lnTo>
                  <a:pt x="9782" y="74"/>
                </a:lnTo>
                <a:lnTo>
                  <a:pt x="9709" y="50"/>
                </a:lnTo>
                <a:lnTo>
                  <a:pt x="8882" y="25"/>
                </a:lnTo>
                <a:lnTo>
                  <a:pt x="8054" y="1"/>
                </a:lnTo>
                <a:close/>
                <a:moveTo>
                  <a:pt x="4307" y="15452"/>
                </a:moveTo>
                <a:lnTo>
                  <a:pt x="4088" y="15501"/>
                </a:lnTo>
                <a:lnTo>
                  <a:pt x="3869" y="15549"/>
                </a:lnTo>
                <a:lnTo>
                  <a:pt x="3650" y="15647"/>
                </a:lnTo>
                <a:lnTo>
                  <a:pt x="3237" y="15866"/>
                </a:lnTo>
                <a:lnTo>
                  <a:pt x="3018" y="15963"/>
                </a:lnTo>
                <a:lnTo>
                  <a:pt x="2823" y="16060"/>
                </a:lnTo>
                <a:lnTo>
                  <a:pt x="2653" y="16109"/>
                </a:lnTo>
                <a:lnTo>
                  <a:pt x="2507" y="16133"/>
                </a:lnTo>
                <a:lnTo>
                  <a:pt x="2190" y="16133"/>
                </a:lnTo>
                <a:lnTo>
                  <a:pt x="1850" y="16085"/>
                </a:lnTo>
                <a:lnTo>
                  <a:pt x="1533" y="16012"/>
                </a:lnTo>
                <a:lnTo>
                  <a:pt x="1241" y="15890"/>
                </a:lnTo>
                <a:lnTo>
                  <a:pt x="925" y="15768"/>
                </a:lnTo>
                <a:lnTo>
                  <a:pt x="341" y="15525"/>
                </a:lnTo>
                <a:lnTo>
                  <a:pt x="244" y="15501"/>
                </a:lnTo>
                <a:lnTo>
                  <a:pt x="171" y="15525"/>
                </a:lnTo>
                <a:lnTo>
                  <a:pt x="122" y="15574"/>
                </a:lnTo>
                <a:lnTo>
                  <a:pt x="98" y="15622"/>
                </a:lnTo>
                <a:lnTo>
                  <a:pt x="73" y="15695"/>
                </a:lnTo>
                <a:lnTo>
                  <a:pt x="73" y="15768"/>
                </a:lnTo>
                <a:lnTo>
                  <a:pt x="122" y="15841"/>
                </a:lnTo>
                <a:lnTo>
                  <a:pt x="171" y="15890"/>
                </a:lnTo>
                <a:lnTo>
                  <a:pt x="390" y="16060"/>
                </a:lnTo>
                <a:lnTo>
                  <a:pt x="633" y="16182"/>
                </a:lnTo>
                <a:lnTo>
                  <a:pt x="901" y="16304"/>
                </a:lnTo>
                <a:lnTo>
                  <a:pt x="1144" y="16425"/>
                </a:lnTo>
                <a:lnTo>
                  <a:pt x="1412" y="16498"/>
                </a:lnTo>
                <a:lnTo>
                  <a:pt x="1679" y="16571"/>
                </a:lnTo>
                <a:lnTo>
                  <a:pt x="1947" y="16644"/>
                </a:lnTo>
                <a:lnTo>
                  <a:pt x="2215" y="16669"/>
                </a:lnTo>
                <a:lnTo>
                  <a:pt x="2507" y="16669"/>
                </a:lnTo>
                <a:lnTo>
                  <a:pt x="2750" y="16620"/>
                </a:lnTo>
                <a:lnTo>
                  <a:pt x="2993" y="16547"/>
                </a:lnTo>
                <a:lnTo>
                  <a:pt x="3237" y="16425"/>
                </a:lnTo>
                <a:lnTo>
                  <a:pt x="3699" y="16206"/>
                </a:lnTo>
                <a:lnTo>
                  <a:pt x="3942" y="16109"/>
                </a:lnTo>
                <a:lnTo>
                  <a:pt x="4210" y="16012"/>
                </a:lnTo>
                <a:lnTo>
                  <a:pt x="4332" y="15987"/>
                </a:lnTo>
                <a:lnTo>
                  <a:pt x="4453" y="15963"/>
                </a:lnTo>
                <a:lnTo>
                  <a:pt x="4697" y="15987"/>
                </a:lnTo>
                <a:lnTo>
                  <a:pt x="4964" y="16060"/>
                </a:lnTo>
                <a:lnTo>
                  <a:pt x="5232" y="16158"/>
                </a:lnTo>
                <a:lnTo>
                  <a:pt x="5743" y="16352"/>
                </a:lnTo>
                <a:lnTo>
                  <a:pt x="6011" y="16450"/>
                </a:lnTo>
                <a:lnTo>
                  <a:pt x="6254" y="16523"/>
                </a:lnTo>
                <a:lnTo>
                  <a:pt x="6522" y="16547"/>
                </a:lnTo>
                <a:lnTo>
                  <a:pt x="6765" y="16523"/>
                </a:lnTo>
                <a:lnTo>
                  <a:pt x="7032" y="16474"/>
                </a:lnTo>
                <a:lnTo>
                  <a:pt x="7276" y="16401"/>
                </a:lnTo>
                <a:lnTo>
                  <a:pt x="7787" y="16231"/>
                </a:lnTo>
                <a:lnTo>
                  <a:pt x="8030" y="16158"/>
                </a:lnTo>
                <a:lnTo>
                  <a:pt x="8298" y="16133"/>
                </a:lnTo>
                <a:lnTo>
                  <a:pt x="8565" y="16133"/>
                </a:lnTo>
                <a:lnTo>
                  <a:pt x="8809" y="16182"/>
                </a:lnTo>
                <a:lnTo>
                  <a:pt x="9076" y="16231"/>
                </a:lnTo>
                <a:lnTo>
                  <a:pt x="9344" y="16328"/>
                </a:lnTo>
                <a:lnTo>
                  <a:pt x="9855" y="16498"/>
                </a:lnTo>
                <a:lnTo>
                  <a:pt x="10123" y="16571"/>
                </a:lnTo>
                <a:lnTo>
                  <a:pt x="10366" y="16620"/>
                </a:lnTo>
                <a:lnTo>
                  <a:pt x="10634" y="16620"/>
                </a:lnTo>
                <a:lnTo>
                  <a:pt x="10877" y="16596"/>
                </a:lnTo>
                <a:lnTo>
                  <a:pt x="11120" y="16547"/>
                </a:lnTo>
                <a:lnTo>
                  <a:pt x="11364" y="16450"/>
                </a:lnTo>
                <a:lnTo>
                  <a:pt x="11826" y="16255"/>
                </a:lnTo>
                <a:lnTo>
                  <a:pt x="12069" y="16182"/>
                </a:lnTo>
                <a:lnTo>
                  <a:pt x="12313" y="16085"/>
                </a:lnTo>
                <a:lnTo>
                  <a:pt x="12459" y="16060"/>
                </a:lnTo>
                <a:lnTo>
                  <a:pt x="12580" y="16036"/>
                </a:lnTo>
                <a:lnTo>
                  <a:pt x="12872" y="16036"/>
                </a:lnTo>
                <a:lnTo>
                  <a:pt x="13164" y="16085"/>
                </a:lnTo>
                <a:lnTo>
                  <a:pt x="13432" y="16182"/>
                </a:lnTo>
                <a:lnTo>
                  <a:pt x="14016" y="16352"/>
                </a:lnTo>
                <a:lnTo>
                  <a:pt x="14284" y="16425"/>
                </a:lnTo>
                <a:lnTo>
                  <a:pt x="14575" y="16474"/>
                </a:lnTo>
                <a:lnTo>
                  <a:pt x="14819" y="16498"/>
                </a:lnTo>
                <a:lnTo>
                  <a:pt x="15086" y="16474"/>
                </a:lnTo>
                <a:lnTo>
                  <a:pt x="15330" y="16450"/>
                </a:lnTo>
                <a:lnTo>
                  <a:pt x="15573" y="16377"/>
                </a:lnTo>
                <a:lnTo>
                  <a:pt x="15816" y="16279"/>
                </a:lnTo>
                <a:lnTo>
                  <a:pt x="16035" y="16182"/>
                </a:lnTo>
                <a:lnTo>
                  <a:pt x="16254" y="16060"/>
                </a:lnTo>
                <a:lnTo>
                  <a:pt x="16473" y="15914"/>
                </a:lnTo>
                <a:lnTo>
                  <a:pt x="16522" y="15841"/>
                </a:lnTo>
                <a:lnTo>
                  <a:pt x="16546" y="15768"/>
                </a:lnTo>
                <a:lnTo>
                  <a:pt x="16546" y="15695"/>
                </a:lnTo>
                <a:lnTo>
                  <a:pt x="16522" y="15622"/>
                </a:lnTo>
                <a:lnTo>
                  <a:pt x="16473" y="15574"/>
                </a:lnTo>
                <a:lnTo>
                  <a:pt x="16425" y="15525"/>
                </a:lnTo>
                <a:lnTo>
                  <a:pt x="16352" y="15525"/>
                </a:lnTo>
                <a:lnTo>
                  <a:pt x="16279" y="15574"/>
                </a:lnTo>
                <a:lnTo>
                  <a:pt x="16035" y="15720"/>
                </a:lnTo>
                <a:lnTo>
                  <a:pt x="15792" y="15841"/>
                </a:lnTo>
                <a:lnTo>
                  <a:pt x="15524" y="15939"/>
                </a:lnTo>
                <a:lnTo>
                  <a:pt x="15281" y="16012"/>
                </a:lnTo>
                <a:lnTo>
                  <a:pt x="15013" y="16060"/>
                </a:lnTo>
                <a:lnTo>
                  <a:pt x="14721" y="16085"/>
                </a:lnTo>
                <a:lnTo>
                  <a:pt x="14454" y="16060"/>
                </a:lnTo>
                <a:lnTo>
                  <a:pt x="14186" y="16012"/>
                </a:lnTo>
                <a:lnTo>
                  <a:pt x="13724" y="15914"/>
                </a:lnTo>
                <a:lnTo>
                  <a:pt x="13286" y="15793"/>
                </a:lnTo>
                <a:lnTo>
                  <a:pt x="13067" y="15768"/>
                </a:lnTo>
                <a:lnTo>
                  <a:pt x="12848" y="15744"/>
                </a:lnTo>
                <a:lnTo>
                  <a:pt x="12629" y="15744"/>
                </a:lnTo>
                <a:lnTo>
                  <a:pt x="12386" y="15768"/>
                </a:lnTo>
                <a:lnTo>
                  <a:pt x="12167" y="15841"/>
                </a:lnTo>
                <a:lnTo>
                  <a:pt x="11948" y="15914"/>
                </a:lnTo>
                <a:lnTo>
                  <a:pt x="11510" y="16060"/>
                </a:lnTo>
                <a:lnTo>
                  <a:pt x="11218" y="16158"/>
                </a:lnTo>
                <a:lnTo>
                  <a:pt x="10901" y="16182"/>
                </a:lnTo>
                <a:lnTo>
                  <a:pt x="10585" y="16158"/>
                </a:lnTo>
                <a:lnTo>
                  <a:pt x="10293" y="16133"/>
                </a:lnTo>
                <a:lnTo>
                  <a:pt x="10025" y="16060"/>
                </a:lnTo>
                <a:lnTo>
                  <a:pt x="9782" y="15987"/>
                </a:lnTo>
                <a:lnTo>
                  <a:pt x="9295" y="15817"/>
                </a:lnTo>
                <a:lnTo>
                  <a:pt x="9052" y="15744"/>
                </a:lnTo>
                <a:lnTo>
                  <a:pt x="8809" y="15671"/>
                </a:lnTo>
                <a:lnTo>
                  <a:pt x="8565" y="15622"/>
                </a:lnTo>
                <a:lnTo>
                  <a:pt x="8298" y="15598"/>
                </a:lnTo>
                <a:lnTo>
                  <a:pt x="8030" y="15622"/>
                </a:lnTo>
                <a:lnTo>
                  <a:pt x="7762" y="15671"/>
                </a:lnTo>
                <a:lnTo>
                  <a:pt x="7276" y="15841"/>
                </a:lnTo>
                <a:lnTo>
                  <a:pt x="7032" y="15914"/>
                </a:lnTo>
                <a:lnTo>
                  <a:pt x="6765" y="15987"/>
                </a:lnTo>
                <a:lnTo>
                  <a:pt x="6522" y="16012"/>
                </a:lnTo>
                <a:lnTo>
                  <a:pt x="6254" y="15987"/>
                </a:lnTo>
                <a:lnTo>
                  <a:pt x="6035" y="15939"/>
                </a:lnTo>
                <a:lnTo>
                  <a:pt x="5816" y="15866"/>
                </a:lnTo>
                <a:lnTo>
                  <a:pt x="5402" y="15720"/>
                </a:lnTo>
                <a:lnTo>
                  <a:pt x="4989" y="15549"/>
                </a:lnTo>
                <a:lnTo>
                  <a:pt x="4770" y="15501"/>
                </a:lnTo>
                <a:lnTo>
                  <a:pt x="4551" y="15452"/>
                </a:lnTo>
                <a:close/>
                <a:moveTo>
                  <a:pt x="560" y="16717"/>
                </a:moveTo>
                <a:lnTo>
                  <a:pt x="365" y="16742"/>
                </a:lnTo>
                <a:lnTo>
                  <a:pt x="195" y="16815"/>
                </a:lnTo>
                <a:lnTo>
                  <a:pt x="25" y="16936"/>
                </a:lnTo>
                <a:lnTo>
                  <a:pt x="0" y="16985"/>
                </a:lnTo>
                <a:lnTo>
                  <a:pt x="0" y="17009"/>
                </a:lnTo>
                <a:lnTo>
                  <a:pt x="0" y="17082"/>
                </a:lnTo>
                <a:lnTo>
                  <a:pt x="73" y="17131"/>
                </a:lnTo>
                <a:lnTo>
                  <a:pt x="171" y="17155"/>
                </a:lnTo>
                <a:lnTo>
                  <a:pt x="438" y="17131"/>
                </a:lnTo>
                <a:lnTo>
                  <a:pt x="730" y="17155"/>
                </a:lnTo>
                <a:lnTo>
                  <a:pt x="974" y="17204"/>
                </a:lnTo>
                <a:lnTo>
                  <a:pt x="1217" y="17301"/>
                </a:lnTo>
                <a:lnTo>
                  <a:pt x="1728" y="17520"/>
                </a:lnTo>
                <a:lnTo>
                  <a:pt x="1971" y="17618"/>
                </a:lnTo>
                <a:lnTo>
                  <a:pt x="2239" y="17715"/>
                </a:lnTo>
                <a:lnTo>
                  <a:pt x="2482" y="17764"/>
                </a:lnTo>
                <a:lnTo>
                  <a:pt x="2726" y="17764"/>
                </a:lnTo>
                <a:lnTo>
                  <a:pt x="2969" y="17715"/>
                </a:lnTo>
                <a:lnTo>
                  <a:pt x="3188" y="17666"/>
                </a:lnTo>
                <a:lnTo>
                  <a:pt x="3650" y="17472"/>
                </a:lnTo>
                <a:lnTo>
                  <a:pt x="3894" y="17399"/>
                </a:lnTo>
                <a:lnTo>
                  <a:pt x="4113" y="17326"/>
                </a:lnTo>
                <a:lnTo>
                  <a:pt x="4405" y="17277"/>
                </a:lnTo>
                <a:lnTo>
                  <a:pt x="4697" y="17277"/>
                </a:lnTo>
                <a:lnTo>
                  <a:pt x="4989" y="17301"/>
                </a:lnTo>
                <a:lnTo>
                  <a:pt x="5281" y="17350"/>
                </a:lnTo>
                <a:lnTo>
                  <a:pt x="5865" y="17520"/>
                </a:lnTo>
                <a:lnTo>
                  <a:pt x="6400" y="17642"/>
                </a:lnTo>
                <a:lnTo>
                  <a:pt x="6667" y="17691"/>
                </a:lnTo>
                <a:lnTo>
                  <a:pt x="6911" y="17715"/>
                </a:lnTo>
                <a:lnTo>
                  <a:pt x="7154" y="17691"/>
                </a:lnTo>
                <a:lnTo>
                  <a:pt x="7397" y="17666"/>
                </a:lnTo>
                <a:lnTo>
                  <a:pt x="7616" y="17618"/>
                </a:lnTo>
                <a:lnTo>
                  <a:pt x="7860" y="17545"/>
                </a:lnTo>
                <a:lnTo>
                  <a:pt x="8322" y="17374"/>
                </a:lnTo>
                <a:lnTo>
                  <a:pt x="8468" y="17326"/>
                </a:lnTo>
                <a:lnTo>
                  <a:pt x="8614" y="17301"/>
                </a:lnTo>
                <a:lnTo>
                  <a:pt x="8760" y="17277"/>
                </a:lnTo>
                <a:lnTo>
                  <a:pt x="8882" y="17277"/>
                </a:lnTo>
                <a:lnTo>
                  <a:pt x="9028" y="17301"/>
                </a:lnTo>
                <a:lnTo>
                  <a:pt x="9174" y="17326"/>
                </a:lnTo>
                <a:lnTo>
                  <a:pt x="9295" y="17374"/>
                </a:lnTo>
                <a:lnTo>
                  <a:pt x="9441" y="17447"/>
                </a:lnTo>
                <a:lnTo>
                  <a:pt x="9831" y="17666"/>
                </a:lnTo>
                <a:lnTo>
                  <a:pt x="10025" y="17764"/>
                </a:lnTo>
                <a:lnTo>
                  <a:pt x="10244" y="17837"/>
                </a:lnTo>
                <a:lnTo>
                  <a:pt x="10463" y="17861"/>
                </a:lnTo>
                <a:lnTo>
                  <a:pt x="10658" y="17837"/>
                </a:lnTo>
                <a:lnTo>
                  <a:pt x="10877" y="17788"/>
                </a:lnTo>
                <a:lnTo>
                  <a:pt x="11096" y="17691"/>
                </a:lnTo>
                <a:lnTo>
                  <a:pt x="11510" y="17520"/>
                </a:lnTo>
                <a:lnTo>
                  <a:pt x="11704" y="17423"/>
                </a:lnTo>
                <a:lnTo>
                  <a:pt x="11899" y="17350"/>
                </a:lnTo>
                <a:lnTo>
                  <a:pt x="12045" y="17301"/>
                </a:lnTo>
                <a:lnTo>
                  <a:pt x="12434" y="17301"/>
                </a:lnTo>
                <a:lnTo>
                  <a:pt x="12726" y="17374"/>
                </a:lnTo>
                <a:lnTo>
                  <a:pt x="12994" y="17447"/>
                </a:lnTo>
                <a:lnTo>
                  <a:pt x="13554" y="17666"/>
                </a:lnTo>
                <a:lnTo>
                  <a:pt x="13846" y="17739"/>
                </a:lnTo>
                <a:lnTo>
                  <a:pt x="14113" y="17788"/>
                </a:lnTo>
                <a:lnTo>
                  <a:pt x="14381" y="17788"/>
                </a:lnTo>
                <a:lnTo>
                  <a:pt x="14673" y="17764"/>
                </a:lnTo>
                <a:lnTo>
                  <a:pt x="14940" y="17691"/>
                </a:lnTo>
                <a:lnTo>
                  <a:pt x="15232" y="17618"/>
                </a:lnTo>
                <a:lnTo>
                  <a:pt x="15500" y="17520"/>
                </a:lnTo>
                <a:lnTo>
                  <a:pt x="15768" y="17399"/>
                </a:lnTo>
                <a:lnTo>
                  <a:pt x="16254" y="17155"/>
                </a:lnTo>
                <a:lnTo>
                  <a:pt x="16327" y="17107"/>
                </a:lnTo>
                <a:lnTo>
                  <a:pt x="16352" y="17034"/>
                </a:lnTo>
                <a:lnTo>
                  <a:pt x="16352" y="16961"/>
                </a:lnTo>
                <a:lnTo>
                  <a:pt x="16327" y="16888"/>
                </a:lnTo>
                <a:lnTo>
                  <a:pt x="16303" y="16839"/>
                </a:lnTo>
                <a:lnTo>
                  <a:pt x="16254" y="16790"/>
                </a:lnTo>
                <a:lnTo>
                  <a:pt x="16181" y="16766"/>
                </a:lnTo>
                <a:lnTo>
                  <a:pt x="16108" y="16790"/>
                </a:lnTo>
                <a:lnTo>
                  <a:pt x="15500" y="17034"/>
                </a:lnTo>
                <a:lnTo>
                  <a:pt x="15208" y="17155"/>
                </a:lnTo>
                <a:lnTo>
                  <a:pt x="14916" y="17253"/>
                </a:lnTo>
                <a:lnTo>
                  <a:pt x="14624" y="17326"/>
                </a:lnTo>
                <a:lnTo>
                  <a:pt x="14308" y="17350"/>
                </a:lnTo>
                <a:lnTo>
                  <a:pt x="13992" y="17350"/>
                </a:lnTo>
                <a:lnTo>
                  <a:pt x="13651" y="17301"/>
                </a:lnTo>
                <a:lnTo>
                  <a:pt x="13408" y="17228"/>
                </a:lnTo>
                <a:lnTo>
                  <a:pt x="13189" y="17155"/>
                </a:lnTo>
                <a:lnTo>
                  <a:pt x="12751" y="16985"/>
                </a:lnTo>
                <a:lnTo>
                  <a:pt x="12507" y="16936"/>
                </a:lnTo>
                <a:lnTo>
                  <a:pt x="12288" y="16912"/>
                </a:lnTo>
                <a:lnTo>
                  <a:pt x="12045" y="16912"/>
                </a:lnTo>
                <a:lnTo>
                  <a:pt x="11802" y="16961"/>
                </a:lnTo>
                <a:lnTo>
                  <a:pt x="11558" y="17034"/>
                </a:lnTo>
                <a:lnTo>
                  <a:pt x="11339" y="17131"/>
                </a:lnTo>
                <a:lnTo>
                  <a:pt x="10901" y="17326"/>
                </a:lnTo>
                <a:lnTo>
                  <a:pt x="10731" y="17399"/>
                </a:lnTo>
                <a:lnTo>
                  <a:pt x="10585" y="17423"/>
                </a:lnTo>
                <a:lnTo>
                  <a:pt x="10439" y="17423"/>
                </a:lnTo>
                <a:lnTo>
                  <a:pt x="10317" y="17399"/>
                </a:lnTo>
                <a:lnTo>
                  <a:pt x="10171" y="17374"/>
                </a:lnTo>
                <a:lnTo>
                  <a:pt x="10050" y="17326"/>
                </a:lnTo>
                <a:lnTo>
                  <a:pt x="9758" y="17180"/>
                </a:lnTo>
                <a:lnTo>
                  <a:pt x="9539" y="17058"/>
                </a:lnTo>
                <a:lnTo>
                  <a:pt x="9344" y="16961"/>
                </a:lnTo>
                <a:lnTo>
                  <a:pt x="9149" y="16912"/>
                </a:lnTo>
                <a:lnTo>
                  <a:pt x="8930" y="16888"/>
                </a:lnTo>
                <a:lnTo>
                  <a:pt x="8736" y="16863"/>
                </a:lnTo>
                <a:lnTo>
                  <a:pt x="8517" y="16912"/>
                </a:lnTo>
                <a:lnTo>
                  <a:pt x="8298" y="16961"/>
                </a:lnTo>
                <a:lnTo>
                  <a:pt x="8054" y="17034"/>
                </a:lnTo>
                <a:lnTo>
                  <a:pt x="7787" y="17131"/>
                </a:lnTo>
                <a:lnTo>
                  <a:pt x="7495" y="17228"/>
                </a:lnTo>
                <a:lnTo>
                  <a:pt x="7227" y="17277"/>
                </a:lnTo>
                <a:lnTo>
                  <a:pt x="6911" y="17301"/>
                </a:lnTo>
                <a:lnTo>
                  <a:pt x="6619" y="17277"/>
                </a:lnTo>
                <a:lnTo>
                  <a:pt x="6327" y="17228"/>
                </a:lnTo>
                <a:lnTo>
                  <a:pt x="5767" y="17082"/>
                </a:lnTo>
                <a:lnTo>
                  <a:pt x="5305" y="16961"/>
                </a:lnTo>
                <a:lnTo>
                  <a:pt x="4818" y="16888"/>
                </a:lnTo>
                <a:lnTo>
                  <a:pt x="4356" y="16888"/>
                </a:lnTo>
                <a:lnTo>
                  <a:pt x="4113" y="16912"/>
                </a:lnTo>
                <a:lnTo>
                  <a:pt x="3869" y="16961"/>
                </a:lnTo>
                <a:lnTo>
                  <a:pt x="3602" y="17034"/>
                </a:lnTo>
                <a:lnTo>
                  <a:pt x="3358" y="17131"/>
                </a:lnTo>
                <a:lnTo>
                  <a:pt x="3115" y="17253"/>
                </a:lnTo>
                <a:lnTo>
                  <a:pt x="2847" y="17326"/>
                </a:lnTo>
                <a:lnTo>
                  <a:pt x="2677" y="17350"/>
                </a:lnTo>
                <a:lnTo>
                  <a:pt x="2507" y="17350"/>
                </a:lnTo>
                <a:lnTo>
                  <a:pt x="2312" y="17301"/>
                </a:lnTo>
                <a:lnTo>
                  <a:pt x="2142" y="17253"/>
                </a:lnTo>
                <a:lnTo>
                  <a:pt x="1801" y="17107"/>
                </a:lnTo>
                <a:lnTo>
                  <a:pt x="1485" y="16936"/>
                </a:lnTo>
                <a:lnTo>
                  <a:pt x="1314" y="16863"/>
                </a:lnTo>
                <a:lnTo>
                  <a:pt x="1120" y="16790"/>
                </a:lnTo>
                <a:lnTo>
                  <a:pt x="949" y="16742"/>
                </a:lnTo>
                <a:lnTo>
                  <a:pt x="755" y="16717"/>
                </a:lnTo>
                <a:close/>
                <a:moveTo>
                  <a:pt x="16571" y="17666"/>
                </a:moveTo>
                <a:lnTo>
                  <a:pt x="15938" y="17861"/>
                </a:lnTo>
                <a:lnTo>
                  <a:pt x="15305" y="18056"/>
                </a:lnTo>
                <a:lnTo>
                  <a:pt x="14989" y="18129"/>
                </a:lnTo>
                <a:lnTo>
                  <a:pt x="14648" y="18202"/>
                </a:lnTo>
                <a:lnTo>
                  <a:pt x="14332" y="18250"/>
                </a:lnTo>
                <a:lnTo>
                  <a:pt x="14016" y="18275"/>
                </a:lnTo>
                <a:lnTo>
                  <a:pt x="13870" y="18250"/>
                </a:lnTo>
                <a:lnTo>
                  <a:pt x="13724" y="18226"/>
                </a:lnTo>
                <a:lnTo>
                  <a:pt x="13481" y="18104"/>
                </a:lnTo>
                <a:lnTo>
                  <a:pt x="13237" y="17983"/>
                </a:lnTo>
                <a:lnTo>
                  <a:pt x="12970" y="17861"/>
                </a:lnTo>
                <a:lnTo>
                  <a:pt x="12726" y="17788"/>
                </a:lnTo>
                <a:lnTo>
                  <a:pt x="12507" y="17764"/>
                </a:lnTo>
                <a:lnTo>
                  <a:pt x="12264" y="17764"/>
                </a:lnTo>
                <a:lnTo>
                  <a:pt x="12045" y="17812"/>
                </a:lnTo>
                <a:lnTo>
                  <a:pt x="11753" y="17885"/>
                </a:lnTo>
                <a:lnTo>
                  <a:pt x="11485" y="17983"/>
                </a:lnTo>
                <a:lnTo>
                  <a:pt x="10974" y="18202"/>
                </a:lnTo>
                <a:lnTo>
                  <a:pt x="10707" y="18275"/>
                </a:lnTo>
                <a:lnTo>
                  <a:pt x="10439" y="18323"/>
                </a:lnTo>
                <a:lnTo>
                  <a:pt x="10317" y="18323"/>
                </a:lnTo>
                <a:lnTo>
                  <a:pt x="10171" y="18299"/>
                </a:lnTo>
                <a:lnTo>
                  <a:pt x="10025" y="18250"/>
                </a:lnTo>
                <a:lnTo>
                  <a:pt x="9855" y="18202"/>
                </a:lnTo>
                <a:lnTo>
                  <a:pt x="9441" y="18007"/>
                </a:lnTo>
                <a:lnTo>
                  <a:pt x="9222" y="17910"/>
                </a:lnTo>
                <a:lnTo>
                  <a:pt x="9028" y="17837"/>
                </a:lnTo>
                <a:lnTo>
                  <a:pt x="8809" y="17788"/>
                </a:lnTo>
                <a:lnTo>
                  <a:pt x="8590" y="17764"/>
                </a:lnTo>
                <a:lnTo>
                  <a:pt x="8371" y="17764"/>
                </a:lnTo>
                <a:lnTo>
                  <a:pt x="8127" y="17788"/>
                </a:lnTo>
                <a:lnTo>
                  <a:pt x="7860" y="17885"/>
                </a:lnTo>
                <a:lnTo>
                  <a:pt x="7592" y="17983"/>
                </a:lnTo>
                <a:lnTo>
                  <a:pt x="7105" y="18202"/>
                </a:lnTo>
                <a:lnTo>
                  <a:pt x="6862" y="18299"/>
                </a:lnTo>
                <a:lnTo>
                  <a:pt x="6619" y="18372"/>
                </a:lnTo>
                <a:lnTo>
                  <a:pt x="6205" y="18372"/>
                </a:lnTo>
                <a:lnTo>
                  <a:pt x="6059" y="18323"/>
                </a:lnTo>
                <a:lnTo>
                  <a:pt x="5792" y="18250"/>
                </a:lnTo>
                <a:lnTo>
                  <a:pt x="5573" y="18153"/>
                </a:lnTo>
                <a:lnTo>
                  <a:pt x="5110" y="17958"/>
                </a:lnTo>
                <a:lnTo>
                  <a:pt x="4867" y="17885"/>
                </a:lnTo>
                <a:lnTo>
                  <a:pt x="4624" y="17812"/>
                </a:lnTo>
                <a:lnTo>
                  <a:pt x="4380" y="17788"/>
                </a:lnTo>
                <a:lnTo>
                  <a:pt x="4113" y="17788"/>
                </a:lnTo>
                <a:lnTo>
                  <a:pt x="3845" y="17837"/>
                </a:lnTo>
                <a:lnTo>
                  <a:pt x="3602" y="17910"/>
                </a:lnTo>
                <a:lnTo>
                  <a:pt x="3115" y="18129"/>
                </a:lnTo>
                <a:lnTo>
                  <a:pt x="2872" y="18226"/>
                </a:lnTo>
                <a:lnTo>
                  <a:pt x="2628" y="18323"/>
                </a:lnTo>
                <a:lnTo>
                  <a:pt x="2361" y="18372"/>
                </a:lnTo>
                <a:lnTo>
                  <a:pt x="2117" y="18421"/>
                </a:lnTo>
                <a:lnTo>
                  <a:pt x="1971" y="18421"/>
                </a:lnTo>
                <a:lnTo>
                  <a:pt x="1850" y="18396"/>
                </a:lnTo>
                <a:lnTo>
                  <a:pt x="1582" y="18299"/>
                </a:lnTo>
                <a:lnTo>
                  <a:pt x="1363" y="18177"/>
                </a:lnTo>
                <a:lnTo>
                  <a:pt x="1120" y="18031"/>
                </a:lnTo>
                <a:lnTo>
                  <a:pt x="876" y="17934"/>
                </a:lnTo>
                <a:lnTo>
                  <a:pt x="633" y="17837"/>
                </a:lnTo>
                <a:lnTo>
                  <a:pt x="511" y="17812"/>
                </a:lnTo>
                <a:lnTo>
                  <a:pt x="390" y="17812"/>
                </a:lnTo>
                <a:lnTo>
                  <a:pt x="244" y="17837"/>
                </a:lnTo>
                <a:lnTo>
                  <a:pt x="98" y="17885"/>
                </a:lnTo>
                <a:lnTo>
                  <a:pt x="49" y="17934"/>
                </a:lnTo>
                <a:lnTo>
                  <a:pt x="49" y="17983"/>
                </a:lnTo>
                <a:lnTo>
                  <a:pt x="73" y="18031"/>
                </a:lnTo>
                <a:lnTo>
                  <a:pt x="122" y="18056"/>
                </a:lnTo>
                <a:lnTo>
                  <a:pt x="268" y="18056"/>
                </a:lnTo>
                <a:lnTo>
                  <a:pt x="414" y="18080"/>
                </a:lnTo>
                <a:lnTo>
                  <a:pt x="682" y="18177"/>
                </a:lnTo>
                <a:lnTo>
                  <a:pt x="925" y="18299"/>
                </a:lnTo>
                <a:lnTo>
                  <a:pt x="1168" y="18445"/>
                </a:lnTo>
                <a:lnTo>
                  <a:pt x="1412" y="18567"/>
                </a:lnTo>
                <a:lnTo>
                  <a:pt x="1679" y="18688"/>
                </a:lnTo>
                <a:lnTo>
                  <a:pt x="1947" y="18761"/>
                </a:lnTo>
                <a:lnTo>
                  <a:pt x="2093" y="18786"/>
                </a:lnTo>
                <a:lnTo>
                  <a:pt x="2239" y="18810"/>
                </a:lnTo>
                <a:lnTo>
                  <a:pt x="2507" y="18761"/>
                </a:lnTo>
                <a:lnTo>
                  <a:pt x="2750" y="18713"/>
                </a:lnTo>
                <a:lnTo>
                  <a:pt x="2993" y="18615"/>
                </a:lnTo>
                <a:lnTo>
                  <a:pt x="3237" y="18518"/>
                </a:lnTo>
                <a:lnTo>
                  <a:pt x="3748" y="18323"/>
                </a:lnTo>
                <a:lnTo>
                  <a:pt x="3991" y="18250"/>
                </a:lnTo>
                <a:lnTo>
                  <a:pt x="4259" y="18202"/>
                </a:lnTo>
                <a:lnTo>
                  <a:pt x="4380" y="18177"/>
                </a:lnTo>
                <a:lnTo>
                  <a:pt x="4526" y="18202"/>
                </a:lnTo>
                <a:lnTo>
                  <a:pt x="4770" y="18250"/>
                </a:lnTo>
                <a:lnTo>
                  <a:pt x="5013" y="18348"/>
                </a:lnTo>
                <a:lnTo>
                  <a:pt x="5256" y="18469"/>
                </a:lnTo>
                <a:lnTo>
                  <a:pt x="5743" y="18713"/>
                </a:lnTo>
                <a:lnTo>
                  <a:pt x="5986" y="18810"/>
                </a:lnTo>
                <a:lnTo>
                  <a:pt x="6254" y="18859"/>
                </a:lnTo>
                <a:lnTo>
                  <a:pt x="6522" y="18859"/>
                </a:lnTo>
                <a:lnTo>
                  <a:pt x="6765" y="18834"/>
                </a:lnTo>
                <a:lnTo>
                  <a:pt x="6984" y="18786"/>
                </a:lnTo>
                <a:lnTo>
                  <a:pt x="7227" y="18713"/>
                </a:lnTo>
                <a:lnTo>
                  <a:pt x="7665" y="18494"/>
                </a:lnTo>
                <a:lnTo>
                  <a:pt x="8127" y="18299"/>
                </a:lnTo>
                <a:lnTo>
                  <a:pt x="8273" y="18250"/>
                </a:lnTo>
                <a:lnTo>
                  <a:pt x="8395" y="18226"/>
                </a:lnTo>
                <a:lnTo>
                  <a:pt x="8541" y="18226"/>
                </a:lnTo>
                <a:lnTo>
                  <a:pt x="8663" y="18250"/>
                </a:lnTo>
                <a:lnTo>
                  <a:pt x="8930" y="18299"/>
                </a:lnTo>
                <a:lnTo>
                  <a:pt x="9174" y="18396"/>
                </a:lnTo>
                <a:lnTo>
                  <a:pt x="9685" y="18640"/>
                </a:lnTo>
                <a:lnTo>
                  <a:pt x="9928" y="18737"/>
                </a:lnTo>
                <a:lnTo>
                  <a:pt x="10196" y="18810"/>
                </a:lnTo>
                <a:lnTo>
                  <a:pt x="10439" y="18834"/>
                </a:lnTo>
                <a:lnTo>
                  <a:pt x="10682" y="18810"/>
                </a:lnTo>
                <a:lnTo>
                  <a:pt x="10901" y="18761"/>
                </a:lnTo>
                <a:lnTo>
                  <a:pt x="11145" y="18688"/>
                </a:lnTo>
                <a:lnTo>
                  <a:pt x="11583" y="18494"/>
                </a:lnTo>
                <a:lnTo>
                  <a:pt x="12021" y="18299"/>
                </a:lnTo>
                <a:lnTo>
                  <a:pt x="12167" y="18275"/>
                </a:lnTo>
                <a:lnTo>
                  <a:pt x="12313" y="18250"/>
                </a:lnTo>
                <a:lnTo>
                  <a:pt x="12434" y="18250"/>
                </a:lnTo>
                <a:lnTo>
                  <a:pt x="12580" y="18275"/>
                </a:lnTo>
                <a:lnTo>
                  <a:pt x="12848" y="18323"/>
                </a:lnTo>
                <a:lnTo>
                  <a:pt x="13091" y="18421"/>
                </a:lnTo>
                <a:lnTo>
                  <a:pt x="13627" y="18640"/>
                </a:lnTo>
                <a:lnTo>
                  <a:pt x="13894" y="18713"/>
                </a:lnTo>
                <a:lnTo>
                  <a:pt x="14162" y="18761"/>
                </a:lnTo>
                <a:lnTo>
                  <a:pt x="14430" y="18737"/>
                </a:lnTo>
                <a:lnTo>
                  <a:pt x="14697" y="18688"/>
                </a:lnTo>
                <a:lnTo>
                  <a:pt x="15208" y="18567"/>
                </a:lnTo>
                <a:lnTo>
                  <a:pt x="15938" y="18348"/>
                </a:lnTo>
                <a:lnTo>
                  <a:pt x="16692" y="18129"/>
                </a:lnTo>
                <a:lnTo>
                  <a:pt x="16790" y="18080"/>
                </a:lnTo>
                <a:lnTo>
                  <a:pt x="16838" y="18007"/>
                </a:lnTo>
                <a:lnTo>
                  <a:pt x="16863" y="17934"/>
                </a:lnTo>
                <a:lnTo>
                  <a:pt x="16863" y="17837"/>
                </a:lnTo>
                <a:lnTo>
                  <a:pt x="16814" y="17764"/>
                </a:lnTo>
                <a:lnTo>
                  <a:pt x="16765" y="17691"/>
                </a:lnTo>
                <a:lnTo>
                  <a:pt x="16668" y="1766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7"/>
          <p:cNvSpPr/>
          <p:nvPr/>
        </p:nvSpPr>
        <p:spPr>
          <a:xfrm>
            <a:off x="230650" y="4486232"/>
            <a:ext cx="474363" cy="267505"/>
          </a:xfrm>
          <a:custGeom>
            <a:avLst/>
            <a:gdLst/>
            <a:ahLst/>
            <a:cxnLst/>
            <a:rect l="l" t="t" r="r" b="b"/>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7"/>
          <p:cNvSpPr/>
          <p:nvPr/>
        </p:nvSpPr>
        <p:spPr>
          <a:xfrm>
            <a:off x="858133" y="4415489"/>
            <a:ext cx="382375" cy="402591"/>
          </a:xfrm>
          <a:custGeom>
            <a:avLst/>
            <a:gdLst/>
            <a:ahLst/>
            <a:cxnLst/>
            <a:rect l="l" t="t" r="r" b="b"/>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7"/>
          <p:cNvSpPr/>
          <p:nvPr/>
        </p:nvSpPr>
        <p:spPr>
          <a:xfrm>
            <a:off x="1430849" y="4392629"/>
            <a:ext cx="420643" cy="433953"/>
          </a:xfrm>
          <a:custGeom>
            <a:avLst/>
            <a:gdLst/>
            <a:ahLst/>
            <a:cxnLst/>
            <a:rect l="l" t="t" r="r" b="b"/>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7"/>
          <p:cNvSpPr/>
          <p:nvPr/>
        </p:nvSpPr>
        <p:spPr>
          <a:xfrm>
            <a:off x="2039713" y="4429323"/>
            <a:ext cx="371207" cy="375993"/>
          </a:xfrm>
          <a:custGeom>
            <a:avLst/>
            <a:gdLst/>
            <a:ahLst/>
            <a:cxnLst/>
            <a:rect l="l" t="t" r="r" b="b"/>
            <a:pathLst>
              <a:path w="16985" h="17204" extrusionOk="0">
                <a:moveTo>
                  <a:pt x="8906" y="7252"/>
                </a:moveTo>
                <a:lnTo>
                  <a:pt x="8833" y="7349"/>
                </a:lnTo>
                <a:lnTo>
                  <a:pt x="8784" y="7446"/>
                </a:lnTo>
                <a:lnTo>
                  <a:pt x="8760" y="7616"/>
                </a:lnTo>
                <a:lnTo>
                  <a:pt x="8784" y="7689"/>
                </a:lnTo>
                <a:lnTo>
                  <a:pt x="8809" y="7762"/>
                </a:lnTo>
                <a:lnTo>
                  <a:pt x="8833" y="7787"/>
                </a:lnTo>
                <a:lnTo>
                  <a:pt x="8882" y="7811"/>
                </a:lnTo>
                <a:lnTo>
                  <a:pt x="8955" y="7811"/>
                </a:lnTo>
                <a:lnTo>
                  <a:pt x="9028" y="7738"/>
                </a:lnTo>
                <a:lnTo>
                  <a:pt x="9052" y="7714"/>
                </a:lnTo>
                <a:lnTo>
                  <a:pt x="9028" y="7665"/>
                </a:lnTo>
                <a:lnTo>
                  <a:pt x="8979" y="7470"/>
                </a:lnTo>
                <a:lnTo>
                  <a:pt x="8979" y="7397"/>
                </a:lnTo>
                <a:lnTo>
                  <a:pt x="8979" y="7300"/>
                </a:lnTo>
                <a:lnTo>
                  <a:pt x="8979" y="7276"/>
                </a:lnTo>
                <a:lnTo>
                  <a:pt x="8955" y="7252"/>
                </a:lnTo>
                <a:close/>
                <a:moveTo>
                  <a:pt x="1363" y="414"/>
                </a:moveTo>
                <a:lnTo>
                  <a:pt x="1533" y="463"/>
                </a:lnTo>
                <a:lnTo>
                  <a:pt x="1728" y="560"/>
                </a:lnTo>
                <a:lnTo>
                  <a:pt x="1898" y="657"/>
                </a:lnTo>
                <a:lnTo>
                  <a:pt x="2190" y="876"/>
                </a:lnTo>
                <a:lnTo>
                  <a:pt x="2750" y="1363"/>
                </a:lnTo>
                <a:lnTo>
                  <a:pt x="3261" y="1874"/>
                </a:lnTo>
                <a:lnTo>
                  <a:pt x="4283" y="2945"/>
                </a:lnTo>
                <a:lnTo>
                  <a:pt x="6327" y="5013"/>
                </a:lnTo>
                <a:lnTo>
                  <a:pt x="8395" y="7106"/>
                </a:lnTo>
                <a:lnTo>
                  <a:pt x="6984" y="8395"/>
                </a:lnTo>
                <a:lnTo>
                  <a:pt x="6887" y="8298"/>
                </a:lnTo>
                <a:lnTo>
                  <a:pt x="6765" y="8225"/>
                </a:lnTo>
                <a:lnTo>
                  <a:pt x="6668" y="8176"/>
                </a:lnTo>
                <a:lnTo>
                  <a:pt x="6570" y="8152"/>
                </a:lnTo>
                <a:lnTo>
                  <a:pt x="6497" y="8127"/>
                </a:lnTo>
                <a:lnTo>
                  <a:pt x="6424" y="8054"/>
                </a:lnTo>
                <a:lnTo>
                  <a:pt x="6351" y="8030"/>
                </a:lnTo>
                <a:lnTo>
                  <a:pt x="6303" y="8030"/>
                </a:lnTo>
                <a:lnTo>
                  <a:pt x="6230" y="8054"/>
                </a:lnTo>
                <a:lnTo>
                  <a:pt x="6181" y="8103"/>
                </a:lnTo>
                <a:lnTo>
                  <a:pt x="6084" y="8200"/>
                </a:lnTo>
                <a:lnTo>
                  <a:pt x="6011" y="8249"/>
                </a:lnTo>
                <a:lnTo>
                  <a:pt x="5938" y="8225"/>
                </a:lnTo>
                <a:lnTo>
                  <a:pt x="5889" y="8152"/>
                </a:lnTo>
                <a:lnTo>
                  <a:pt x="5816" y="7981"/>
                </a:lnTo>
                <a:lnTo>
                  <a:pt x="5767" y="7835"/>
                </a:lnTo>
                <a:lnTo>
                  <a:pt x="5694" y="7787"/>
                </a:lnTo>
                <a:lnTo>
                  <a:pt x="5646" y="7787"/>
                </a:lnTo>
                <a:lnTo>
                  <a:pt x="5500" y="7860"/>
                </a:lnTo>
                <a:lnTo>
                  <a:pt x="5402" y="7981"/>
                </a:lnTo>
                <a:lnTo>
                  <a:pt x="5305" y="7787"/>
                </a:lnTo>
                <a:lnTo>
                  <a:pt x="5232" y="7616"/>
                </a:lnTo>
                <a:lnTo>
                  <a:pt x="5208" y="7568"/>
                </a:lnTo>
                <a:lnTo>
                  <a:pt x="5159" y="7543"/>
                </a:lnTo>
                <a:lnTo>
                  <a:pt x="5086" y="7543"/>
                </a:lnTo>
                <a:lnTo>
                  <a:pt x="5013" y="7568"/>
                </a:lnTo>
                <a:lnTo>
                  <a:pt x="4964" y="7641"/>
                </a:lnTo>
                <a:lnTo>
                  <a:pt x="4672" y="7616"/>
                </a:lnTo>
                <a:lnTo>
                  <a:pt x="4672" y="7495"/>
                </a:lnTo>
                <a:lnTo>
                  <a:pt x="4648" y="7422"/>
                </a:lnTo>
                <a:lnTo>
                  <a:pt x="4575" y="7373"/>
                </a:lnTo>
                <a:lnTo>
                  <a:pt x="4526" y="7349"/>
                </a:lnTo>
                <a:lnTo>
                  <a:pt x="4453" y="7373"/>
                </a:lnTo>
                <a:lnTo>
                  <a:pt x="4332" y="7446"/>
                </a:lnTo>
                <a:lnTo>
                  <a:pt x="4283" y="7470"/>
                </a:lnTo>
                <a:lnTo>
                  <a:pt x="4210" y="7495"/>
                </a:lnTo>
                <a:lnTo>
                  <a:pt x="4161" y="7470"/>
                </a:lnTo>
                <a:lnTo>
                  <a:pt x="4161" y="7422"/>
                </a:lnTo>
                <a:lnTo>
                  <a:pt x="4161" y="7276"/>
                </a:lnTo>
                <a:lnTo>
                  <a:pt x="4210" y="7081"/>
                </a:lnTo>
                <a:lnTo>
                  <a:pt x="4210" y="7008"/>
                </a:lnTo>
                <a:lnTo>
                  <a:pt x="4161" y="6960"/>
                </a:lnTo>
                <a:lnTo>
                  <a:pt x="4113" y="6935"/>
                </a:lnTo>
                <a:lnTo>
                  <a:pt x="4064" y="6960"/>
                </a:lnTo>
                <a:lnTo>
                  <a:pt x="3967" y="7008"/>
                </a:lnTo>
                <a:lnTo>
                  <a:pt x="3845" y="7081"/>
                </a:lnTo>
                <a:lnTo>
                  <a:pt x="3748" y="7081"/>
                </a:lnTo>
                <a:lnTo>
                  <a:pt x="3699" y="7033"/>
                </a:lnTo>
                <a:lnTo>
                  <a:pt x="3699" y="6960"/>
                </a:lnTo>
                <a:lnTo>
                  <a:pt x="3723" y="6838"/>
                </a:lnTo>
                <a:lnTo>
                  <a:pt x="3675" y="6741"/>
                </a:lnTo>
                <a:lnTo>
                  <a:pt x="3650" y="6716"/>
                </a:lnTo>
                <a:lnTo>
                  <a:pt x="3602" y="6716"/>
                </a:lnTo>
                <a:lnTo>
                  <a:pt x="3456" y="6765"/>
                </a:lnTo>
                <a:lnTo>
                  <a:pt x="3334" y="6741"/>
                </a:lnTo>
                <a:lnTo>
                  <a:pt x="3237" y="6692"/>
                </a:lnTo>
                <a:lnTo>
                  <a:pt x="3164" y="6619"/>
                </a:lnTo>
                <a:lnTo>
                  <a:pt x="3115" y="6522"/>
                </a:lnTo>
                <a:lnTo>
                  <a:pt x="3091" y="6424"/>
                </a:lnTo>
                <a:lnTo>
                  <a:pt x="3091" y="6303"/>
                </a:lnTo>
                <a:lnTo>
                  <a:pt x="3115" y="6205"/>
                </a:lnTo>
                <a:lnTo>
                  <a:pt x="3139" y="6132"/>
                </a:lnTo>
                <a:lnTo>
                  <a:pt x="3091" y="6059"/>
                </a:lnTo>
                <a:lnTo>
                  <a:pt x="3018" y="6035"/>
                </a:lnTo>
                <a:lnTo>
                  <a:pt x="2945" y="6035"/>
                </a:lnTo>
                <a:lnTo>
                  <a:pt x="2823" y="6084"/>
                </a:lnTo>
                <a:lnTo>
                  <a:pt x="2701" y="6132"/>
                </a:lnTo>
                <a:lnTo>
                  <a:pt x="2653" y="6059"/>
                </a:lnTo>
                <a:lnTo>
                  <a:pt x="2604" y="5962"/>
                </a:lnTo>
                <a:lnTo>
                  <a:pt x="2604" y="5767"/>
                </a:lnTo>
                <a:lnTo>
                  <a:pt x="2580" y="5573"/>
                </a:lnTo>
                <a:lnTo>
                  <a:pt x="2531" y="5524"/>
                </a:lnTo>
                <a:lnTo>
                  <a:pt x="2482" y="5500"/>
                </a:lnTo>
                <a:lnTo>
                  <a:pt x="2409" y="5500"/>
                </a:lnTo>
                <a:lnTo>
                  <a:pt x="2361" y="5524"/>
                </a:lnTo>
                <a:lnTo>
                  <a:pt x="2263" y="5427"/>
                </a:lnTo>
                <a:lnTo>
                  <a:pt x="2190" y="5305"/>
                </a:lnTo>
                <a:lnTo>
                  <a:pt x="2190" y="5183"/>
                </a:lnTo>
                <a:lnTo>
                  <a:pt x="2215" y="5062"/>
                </a:lnTo>
                <a:lnTo>
                  <a:pt x="2215" y="4989"/>
                </a:lnTo>
                <a:lnTo>
                  <a:pt x="2190" y="4916"/>
                </a:lnTo>
                <a:lnTo>
                  <a:pt x="2117" y="4867"/>
                </a:lnTo>
                <a:lnTo>
                  <a:pt x="2020" y="4867"/>
                </a:lnTo>
                <a:lnTo>
                  <a:pt x="1898" y="4891"/>
                </a:lnTo>
                <a:lnTo>
                  <a:pt x="1801" y="4867"/>
                </a:lnTo>
                <a:lnTo>
                  <a:pt x="1752" y="4794"/>
                </a:lnTo>
                <a:lnTo>
                  <a:pt x="1704" y="4697"/>
                </a:lnTo>
                <a:lnTo>
                  <a:pt x="1655" y="4575"/>
                </a:lnTo>
                <a:lnTo>
                  <a:pt x="1655" y="4453"/>
                </a:lnTo>
                <a:lnTo>
                  <a:pt x="1655" y="4234"/>
                </a:lnTo>
                <a:lnTo>
                  <a:pt x="1655" y="4186"/>
                </a:lnTo>
                <a:lnTo>
                  <a:pt x="1631" y="4137"/>
                </a:lnTo>
                <a:lnTo>
                  <a:pt x="1582" y="4088"/>
                </a:lnTo>
                <a:lnTo>
                  <a:pt x="1558" y="4088"/>
                </a:lnTo>
                <a:lnTo>
                  <a:pt x="1460" y="4064"/>
                </a:lnTo>
                <a:lnTo>
                  <a:pt x="1363" y="4113"/>
                </a:lnTo>
                <a:lnTo>
                  <a:pt x="1266" y="4186"/>
                </a:lnTo>
                <a:lnTo>
                  <a:pt x="1217" y="3942"/>
                </a:lnTo>
                <a:lnTo>
                  <a:pt x="1193" y="3699"/>
                </a:lnTo>
                <a:lnTo>
                  <a:pt x="1193" y="3650"/>
                </a:lnTo>
                <a:lnTo>
                  <a:pt x="1144" y="3626"/>
                </a:lnTo>
                <a:lnTo>
                  <a:pt x="1095" y="3602"/>
                </a:lnTo>
                <a:lnTo>
                  <a:pt x="974" y="3602"/>
                </a:lnTo>
                <a:lnTo>
                  <a:pt x="925" y="3529"/>
                </a:lnTo>
                <a:lnTo>
                  <a:pt x="925" y="3431"/>
                </a:lnTo>
                <a:lnTo>
                  <a:pt x="925" y="3310"/>
                </a:lnTo>
                <a:lnTo>
                  <a:pt x="949" y="3042"/>
                </a:lnTo>
                <a:lnTo>
                  <a:pt x="974" y="2896"/>
                </a:lnTo>
                <a:lnTo>
                  <a:pt x="974" y="2823"/>
                </a:lnTo>
                <a:lnTo>
                  <a:pt x="949" y="2774"/>
                </a:lnTo>
                <a:lnTo>
                  <a:pt x="925" y="2726"/>
                </a:lnTo>
                <a:lnTo>
                  <a:pt x="852" y="2701"/>
                </a:lnTo>
                <a:lnTo>
                  <a:pt x="658" y="2701"/>
                </a:lnTo>
                <a:lnTo>
                  <a:pt x="682" y="2044"/>
                </a:lnTo>
                <a:lnTo>
                  <a:pt x="658" y="1971"/>
                </a:lnTo>
                <a:lnTo>
                  <a:pt x="633" y="1923"/>
                </a:lnTo>
                <a:lnTo>
                  <a:pt x="585" y="1898"/>
                </a:lnTo>
                <a:lnTo>
                  <a:pt x="512" y="1874"/>
                </a:lnTo>
                <a:lnTo>
                  <a:pt x="317" y="1898"/>
                </a:lnTo>
                <a:lnTo>
                  <a:pt x="317" y="1704"/>
                </a:lnTo>
                <a:lnTo>
                  <a:pt x="293" y="1509"/>
                </a:lnTo>
                <a:lnTo>
                  <a:pt x="317" y="1460"/>
                </a:lnTo>
                <a:lnTo>
                  <a:pt x="366" y="1193"/>
                </a:lnTo>
                <a:lnTo>
                  <a:pt x="463" y="949"/>
                </a:lnTo>
                <a:lnTo>
                  <a:pt x="536" y="828"/>
                </a:lnTo>
                <a:lnTo>
                  <a:pt x="609" y="730"/>
                </a:lnTo>
                <a:lnTo>
                  <a:pt x="706" y="633"/>
                </a:lnTo>
                <a:lnTo>
                  <a:pt x="828" y="536"/>
                </a:lnTo>
                <a:lnTo>
                  <a:pt x="998" y="463"/>
                </a:lnTo>
                <a:lnTo>
                  <a:pt x="1168" y="414"/>
                </a:lnTo>
                <a:close/>
                <a:moveTo>
                  <a:pt x="1241" y="14357"/>
                </a:moveTo>
                <a:lnTo>
                  <a:pt x="1266" y="14527"/>
                </a:lnTo>
                <a:lnTo>
                  <a:pt x="1339" y="14770"/>
                </a:lnTo>
                <a:lnTo>
                  <a:pt x="1266" y="14795"/>
                </a:lnTo>
                <a:lnTo>
                  <a:pt x="1193" y="14843"/>
                </a:lnTo>
                <a:lnTo>
                  <a:pt x="1071" y="14624"/>
                </a:lnTo>
                <a:lnTo>
                  <a:pt x="1047" y="14576"/>
                </a:lnTo>
                <a:lnTo>
                  <a:pt x="1241" y="14357"/>
                </a:lnTo>
                <a:close/>
                <a:moveTo>
                  <a:pt x="12970" y="1631"/>
                </a:moveTo>
                <a:lnTo>
                  <a:pt x="12629" y="2093"/>
                </a:lnTo>
                <a:lnTo>
                  <a:pt x="12313" y="2580"/>
                </a:lnTo>
                <a:lnTo>
                  <a:pt x="11996" y="3066"/>
                </a:lnTo>
                <a:lnTo>
                  <a:pt x="11729" y="3577"/>
                </a:lnTo>
                <a:lnTo>
                  <a:pt x="11680" y="3650"/>
                </a:lnTo>
                <a:lnTo>
                  <a:pt x="11680" y="3723"/>
                </a:lnTo>
                <a:lnTo>
                  <a:pt x="11680" y="3772"/>
                </a:lnTo>
                <a:lnTo>
                  <a:pt x="11704" y="3821"/>
                </a:lnTo>
                <a:lnTo>
                  <a:pt x="11802" y="3918"/>
                </a:lnTo>
                <a:lnTo>
                  <a:pt x="11899" y="3967"/>
                </a:lnTo>
                <a:lnTo>
                  <a:pt x="11875" y="4015"/>
                </a:lnTo>
                <a:lnTo>
                  <a:pt x="11899" y="4040"/>
                </a:lnTo>
                <a:lnTo>
                  <a:pt x="11899" y="4064"/>
                </a:lnTo>
                <a:lnTo>
                  <a:pt x="11948" y="4064"/>
                </a:lnTo>
                <a:lnTo>
                  <a:pt x="12215" y="4015"/>
                </a:lnTo>
                <a:lnTo>
                  <a:pt x="12483" y="3918"/>
                </a:lnTo>
                <a:lnTo>
                  <a:pt x="12751" y="3796"/>
                </a:lnTo>
                <a:lnTo>
                  <a:pt x="13018" y="3626"/>
                </a:lnTo>
                <a:lnTo>
                  <a:pt x="13505" y="3261"/>
                </a:lnTo>
                <a:lnTo>
                  <a:pt x="13943" y="2920"/>
                </a:lnTo>
                <a:lnTo>
                  <a:pt x="14722" y="2288"/>
                </a:lnTo>
                <a:lnTo>
                  <a:pt x="14722" y="2288"/>
                </a:lnTo>
                <a:lnTo>
                  <a:pt x="14430" y="2726"/>
                </a:lnTo>
                <a:lnTo>
                  <a:pt x="13675" y="3796"/>
                </a:lnTo>
                <a:lnTo>
                  <a:pt x="12945" y="4891"/>
                </a:lnTo>
                <a:lnTo>
                  <a:pt x="12897" y="4989"/>
                </a:lnTo>
                <a:lnTo>
                  <a:pt x="12921" y="5062"/>
                </a:lnTo>
                <a:lnTo>
                  <a:pt x="12945" y="5135"/>
                </a:lnTo>
                <a:lnTo>
                  <a:pt x="13018" y="5208"/>
                </a:lnTo>
                <a:lnTo>
                  <a:pt x="13091" y="5232"/>
                </a:lnTo>
                <a:lnTo>
                  <a:pt x="13164" y="5256"/>
                </a:lnTo>
                <a:lnTo>
                  <a:pt x="13262" y="5232"/>
                </a:lnTo>
                <a:lnTo>
                  <a:pt x="13335" y="5183"/>
                </a:lnTo>
                <a:lnTo>
                  <a:pt x="13481" y="5135"/>
                </a:lnTo>
                <a:lnTo>
                  <a:pt x="13602" y="5086"/>
                </a:lnTo>
                <a:lnTo>
                  <a:pt x="13846" y="4916"/>
                </a:lnTo>
                <a:lnTo>
                  <a:pt x="14381" y="4575"/>
                </a:lnTo>
                <a:lnTo>
                  <a:pt x="14892" y="4234"/>
                </a:lnTo>
                <a:lnTo>
                  <a:pt x="15476" y="3796"/>
                </a:lnTo>
                <a:lnTo>
                  <a:pt x="16084" y="3358"/>
                </a:lnTo>
                <a:lnTo>
                  <a:pt x="16084" y="3358"/>
                </a:lnTo>
                <a:lnTo>
                  <a:pt x="15646" y="4161"/>
                </a:lnTo>
                <a:lnTo>
                  <a:pt x="15208" y="4964"/>
                </a:lnTo>
                <a:lnTo>
                  <a:pt x="14965" y="5329"/>
                </a:lnTo>
                <a:lnTo>
                  <a:pt x="14697" y="5719"/>
                </a:lnTo>
                <a:lnTo>
                  <a:pt x="14430" y="6084"/>
                </a:lnTo>
                <a:lnTo>
                  <a:pt x="14138" y="6424"/>
                </a:lnTo>
                <a:lnTo>
                  <a:pt x="13967" y="6619"/>
                </a:lnTo>
                <a:lnTo>
                  <a:pt x="13797" y="6814"/>
                </a:lnTo>
                <a:lnTo>
                  <a:pt x="13602" y="6984"/>
                </a:lnTo>
                <a:lnTo>
                  <a:pt x="13383" y="7130"/>
                </a:lnTo>
                <a:lnTo>
                  <a:pt x="13164" y="7276"/>
                </a:lnTo>
                <a:lnTo>
                  <a:pt x="12945" y="7397"/>
                </a:lnTo>
                <a:lnTo>
                  <a:pt x="12702" y="7495"/>
                </a:lnTo>
                <a:lnTo>
                  <a:pt x="12459" y="7568"/>
                </a:lnTo>
                <a:lnTo>
                  <a:pt x="12240" y="7592"/>
                </a:lnTo>
                <a:lnTo>
                  <a:pt x="12021" y="7616"/>
                </a:lnTo>
                <a:lnTo>
                  <a:pt x="11826" y="7592"/>
                </a:lnTo>
                <a:lnTo>
                  <a:pt x="11607" y="7543"/>
                </a:lnTo>
                <a:lnTo>
                  <a:pt x="11242" y="7422"/>
                </a:lnTo>
                <a:lnTo>
                  <a:pt x="10828" y="7276"/>
                </a:lnTo>
                <a:lnTo>
                  <a:pt x="10780" y="7179"/>
                </a:lnTo>
                <a:lnTo>
                  <a:pt x="10682" y="7106"/>
                </a:lnTo>
                <a:lnTo>
                  <a:pt x="10561" y="7106"/>
                </a:lnTo>
                <a:lnTo>
                  <a:pt x="10512" y="7130"/>
                </a:lnTo>
                <a:lnTo>
                  <a:pt x="10463" y="7179"/>
                </a:lnTo>
                <a:lnTo>
                  <a:pt x="9393" y="8492"/>
                </a:lnTo>
                <a:lnTo>
                  <a:pt x="8322" y="9782"/>
                </a:lnTo>
                <a:lnTo>
                  <a:pt x="7227" y="11047"/>
                </a:lnTo>
                <a:lnTo>
                  <a:pt x="6108" y="12313"/>
                </a:lnTo>
                <a:lnTo>
                  <a:pt x="4916" y="13578"/>
                </a:lnTo>
                <a:lnTo>
                  <a:pt x="3723" y="14819"/>
                </a:lnTo>
                <a:lnTo>
                  <a:pt x="3139" y="15427"/>
                </a:lnTo>
                <a:lnTo>
                  <a:pt x="2823" y="15743"/>
                </a:lnTo>
                <a:lnTo>
                  <a:pt x="2507" y="16011"/>
                </a:lnTo>
                <a:lnTo>
                  <a:pt x="2312" y="16133"/>
                </a:lnTo>
                <a:lnTo>
                  <a:pt x="2142" y="16230"/>
                </a:lnTo>
                <a:lnTo>
                  <a:pt x="1947" y="16303"/>
                </a:lnTo>
                <a:lnTo>
                  <a:pt x="1752" y="16352"/>
                </a:lnTo>
                <a:lnTo>
                  <a:pt x="1558" y="16376"/>
                </a:lnTo>
                <a:lnTo>
                  <a:pt x="1363" y="16376"/>
                </a:lnTo>
                <a:lnTo>
                  <a:pt x="1168" y="16303"/>
                </a:lnTo>
                <a:lnTo>
                  <a:pt x="949" y="16230"/>
                </a:lnTo>
                <a:lnTo>
                  <a:pt x="876" y="16206"/>
                </a:lnTo>
                <a:lnTo>
                  <a:pt x="828" y="16206"/>
                </a:lnTo>
                <a:lnTo>
                  <a:pt x="779" y="16011"/>
                </a:lnTo>
                <a:lnTo>
                  <a:pt x="828" y="16060"/>
                </a:lnTo>
                <a:lnTo>
                  <a:pt x="901" y="16084"/>
                </a:lnTo>
                <a:lnTo>
                  <a:pt x="949" y="16084"/>
                </a:lnTo>
                <a:lnTo>
                  <a:pt x="998" y="16035"/>
                </a:lnTo>
                <a:lnTo>
                  <a:pt x="998" y="15962"/>
                </a:lnTo>
                <a:lnTo>
                  <a:pt x="925" y="15792"/>
                </a:lnTo>
                <a:lnTo>
                  <a:pt x="852" y="15646"/>
                </a:lnTo>
                <a:lnTo>
                  <a:pt x="779" y="15476"/>
                </a:lnTo>
                <a:lnTo>
                  <a:pt x="706" y="15330"/>
                </a:lnTo>
                <a:lnTo>
                  <a:pt x="779" y="15087"/>
                </a:lnTo>
                <a:lnTo>
                  <a:pt x="852" y="14892"/>
                </a:lnTo>
                <a:lnTo>
                  <a:pt x="876" y="14989"/>
                </a:lnTo>
                <a:lnTo>
                  <a:pt x="974" y="15257"/>
                </a:lnTo>
                <a:lnTo>
                  <a:pt x="1120" y="15500"/>
                </a:lnTo>
                <a:lnTo>
                  <a:pt x="1168" y="15549"/>
                </a:lnTo>
                <a:lnTo>
                  <a:pt x="1266" y="15646"/>
                </a:lnTo>
                <a:lnTo>
                  <a:pt x="1363" y="15719"/>
                </a:lnTo>
                <a:lnTo>
                  <a:pt x="1509" y="15743"/>
                </a:lnTo>
                <a:lnTo>
                  <a:pt x="1655" y="15768"/>
                </a:lnTo>
                <a:lnTo>
                  <a:pt x="1801" y="15743"/>
                </a:lnTo>
                <a:lnTo>
                  <a:pt x="1947" y="15719"/>
                </a:lnTo>
                <a:lnTo>
                  <a:pt x="2215" y="15646"/>
                </a:lnTo>
                <a:lnTo>
                  <a:pt x="2458" y="15500"/>
                </a:lnTo>
                <a:lnTo>
                  <a:pt x="2677" y="15354"/>
                </a:lnTo>
                <a:lnTo>
                  <a:pt x="2896" y="15184"/>
                </a:lnTo>
                <a:lnTo>
                  <a:pt x="3115" y="15014"/>
                </a:lnTo>
                <a:lnTo>
                  <a:pt x="3553" y="14624"/>
                </a:lnTo>
                <a:lnTo>
                  <a:pt x="3918" y="14259"/>
                </a:lnTo>
                <a:lnTo>
                  <a:pt x="4259" y="13870"/>
                </a:lnTo>
                <a:lnTo>
                  <a:pt x="4599" y="13481"/>
                </a:lnTo>
                <a:lnTo>
                  <a:pt x="4745" y="13262"/>
                </a:lnTo>
                <a:lnTo>
                  <a:pt x="4916" y="13067"/>
                </a:lnTo>
                <a:lnTo>
                  <a:pt x="4989" y="12945"/>
                </a:lnTo>
                <a:lnTo>
                  <a:pt x="5037" y="12824"/>
                </a:lnTo>
                <a:lnTo>
                  <a:pt x="5086" y="12702"/>
                </a:lnTo>
                <a:lnTo>
                  <a:pt x="5086" y="12580"/>
                </a:lnTo>
                <a:lnTo>
                  <a:pt x="5086" y="12532"/>
                </a:lnTo>
                <a:lnTo>
                  <a:pt x="5037" y="12507"/>
                </a:lnTo>
                <a:lnTo>
                  <a:pt x="4964" y="12507"/>
                </a:lnTo>
                <a:lnTo>
                  <a:pt x="4867" y="12580"/>
                </a:lnTo>
                <a:lnTo>
                  <a:pt x="4770" y="12653"/>
                </a:lnTo>
                <a:lnTo>
                  <a:pt x="4599" y="12848"/>
                </a:lnTo>
                <a:lnTo>
                  <a:pt x="4453" y="13067"/>
                </a:lnTo>
                <a:lnTo>
                  <a:pt x="4307" y="13262"/>
                </a:lnTo>
                <a:lnTo>
                  <a:pt x="3942" y="13700"/>
                </a:lnTo>
                <a:lnTo>
                  <a:pt x="3529" y="14089"/>
                </a:lnTo>
                <a:lnTo>
                  <a:pt x="3066" y="14503"/>
                </a:lnTo>
                <a:lnTo>
                  <a:pt x="2604" y="14892"/>
                </a:lnTo>
                <a:lnTo>
                  <a:pt x="2312" y="15111"/>
                </a:lnTo>
                <a:lnTo>
                  <a:pt x="2020" y="15306"/>
                </a:lnTo>
                <a:lnTo>
                  <a:pt x="1898" y="15354"/>
                </a:lnTo>
                <a:lnTo>
                  <a:pt x="1777" y="15379"/>
                </a:lnTo>
                <a:lnTo>
                  <a:pt x="1655" y="15379"/>
                </a:lnTo>
                <a:lnTo>
                  <a:pt x="1558" y="15330"/>
                </a:lnTo>
                <a:lnTo>
                  <a:pt x="1485" y="15281"/>
                </a:lnTo>
                <a:lnTo>
                  <a:pt x="1436" y="15184"/>
                </a:lnTo>
                <a:lnTo>
                  <a:pt x="1460" y="15087"/>
                </a:lnTo>
                <a:lnTo>
                  <a:pt x="1533" y="14941"/>
                </a:lnTo>
                <a:lnTo>
                  <a:pt x="1631" y="14941"/>
                </a:lnTo>
                <a:lnTo>
                  <a:pt x="1704" y="14892"/>
                </a:lnTo>
                <a:lnTo>
                  <a:pt x="1728" y="14819"/>
                </a:lnTo>
                <a:lnTo>
                  <a:pt x="1728" y="14770"/>
                </a:lnTo>
                <a:lnTo>
                  <a:pt x="1704" y="14673"/>
                </a:lnTo>
                <a:lnTo>
                  <a:pt x="1655" y="14551"/>
                </a:lnTo>
                <a:lnTo>
                  <a:pt x="1606" y="14454"/>
                </a:lnTo>
                <a:lnTo>
                  <a:pt x="1509" y="14308"/>
                </a:lnTo>
                <a:lnTo>
                  <a:pt x="1412" y="14162"/>
                </a:lnTo>
                <a:lnTo>
                  <a:pt x="1679" y="13919"/>
                </a:lnTo>
                <a:lnTo>
                  <a:pt x="1801" y="14405"/>
                </a:lnTo>
                <a:lnTo>
                  <a:pt x="1825" y="14478"/>
                </a:lnTo>
                <a:lnTo>
                  <a:pt x="1898" y="14527"/>
                </a:lnTo>
                <a:lnTo>
                  <a:pt x="2020" y="14527"/>
                </a:lnTo>
                <a:lnTo>
                  <a:pt x="2069" y="14503"/>
                </a:lnTo>
                <a:lnTo>
                  <a:pt x="2117" y="14454"/>
                </a:lnTo>
                <a:lnTo>
                  <a:pt x="2142" y="14381"/>
                </a:lnTo>
                <a:lnTo>
                  <a:pt x="2142" y="14308"/>
                </a:lnTo>
                <a:lnTo>
                  <a:pt x="2044" y="13992"/>
                </a:lnTo>
                <a:lnTo>
                  <a:pt x="1923" y="13675"/>
                </a:lnTo>
                <a:lnTo>
                  <a:pt x="2093" y="13529"/>
                </a:lnTo>
                <a:lnTo>
                  <a:pt x="2117" y="13748"/>
                </a:lnTo>
                <a:lnTo>
                  <a:pt x="2117" y="13870"/>
                </a:lnTo>
                <a:lnTo>
                  <a:pt x="2142" y="13967"/>
                </a:lnTo>
                <a:lnTo>
                  <a:pt x="2190" y="14065"/>
                </a:lnTo>
                <a:lnTo>
                  <a:pt x="2239" y="14089"/>
                </a:lnTo>
                <a:lnTo>
                  <a:pt x="2288" y="14113"/>
                </a:lnTo>
                <a:lnTo>
                  <a:pt x="2336" y="14113"/>
                </a:lnTo>
                <a:lnTo>
                  <a:pt x="2385" y="14089"/>
                </a:lnTo>
                <a:lnTo>
                  <a:pt x="2434" y="14016"/>
                </a:lnTo>
                <a:lnTo>
                  <a:pt x="2434" y="13919"/>
                </a:lnTo>
                <a:lnTo>
                  <a:pt x="2385" y="13724"/>
                </a:lnTo>
                <a:lnTo>
                  <a:pt x="2263" y="13359"/>
                </a:lnTo>
                <a:lnTo>
                  <a:pt x="2385" y="13262"/>
                </a:lnTo>
                <a:lnTo>
                  <a:pt x="2458" y="13554"/>
                </a:lnTo>
                <a:lnTo>
                  <a:pt x="2531" y="13846"/>
                </a:lnTo>
                <a:lnTo>
                  <a:pt x="2555" y="13894"/>
                </a:lnTo>
                <a:lnTo>
                  <a:pt x="2580" y="13943"/>
                </a:lnTo>
                <a:lnTo>
                  <a:pt x="2628" y="13967"/>
                </a:lnTo>
                <a:lnTo>
                  <a:pt x="2677" y="13967"/>
                </a:lnTo>
                <a:lnTo>
                  <a:pt x="2774" y="13943"/>
                </a:lnTo>
                <a:lnTo>
                  <a:pt x="2823" y="13919"/>
                </a:lnTo>
                <a:lnTo>
                  <a:pt x="2847" y="13870"/>
                </a:lnTo>
                <a:lnTo>
                  <a:pt x="2872" y="13797"/>
                </a:lnTo>
                <a:lnTo>
                  <a:pt x="2847" y="13748"/>
                </a:lnTo>
                <a:lnTo>
                  <a:pt x="2750" y="13408"/>
                </a:lnTo>
                <a:lnTo>
                  <a:pt x="2604" y="13067"/>
                </a:lnTo>
                <a:lnTo>
                  <a:pt x="2823" y="12848"/>
                </a:lnTo>
                <a:lnTo>
                  <a:pt x="2920" y="13164"/>
                </a:lnTo>
                <a:lnTo>
                  <a:pt x="2969" y="13286"/>
                </a:lnTo>
                <a:lnTo>
                  <a:pt x="3018" y="13383"/>
                </a:lnTo>
                <a:lnTo>
                  <a:pt x="3066" y="13481"/>
                </a:lnTo>
                <a:lnTo>
                  <a:pt x="3115" y="13529"/>
                </a:lnTo>
                <a:lnTo>
                  <a:pt x="3212" y="13529"/>
                </a:lnTo>
                <a:lnTo>
                  <a:pt x="3237" y="13505"/>
                </a:lnTo>
                <a:lnTo>
                  <a:pt x="3261" y="13456"/>
                </a:lnTo>
                <a:lnTo>
                  <a:pt x="3285" y="13408"/>
                </a:lnTo>
                <a:lnTo>
                  <a:pt x="3261" y="13310"/>
                </a:lnTo>
                <a:lnTo>
                  <a:pt x="3188" y="13116"/>
                </a:lnTo>
                <a:lnTo>
                  <a:pt x="3091" y="12921"/>
                </a:lnTo>
                <a:lnTo>
                  <a:pt x="2969" y="12726"/>
                </a:lnTo>
                <a:lnTo>
                  <a:pt x="3261" y="12459"/>
                </a:lnTo>
                <a:lnTo>
                  <a:pt x="3285" y="12678"/>
                </a:lnTo>
                <a:lnTo>
                  <a:pt x="3334" y="12897"/>
                </a:lnTo>
                <a:lnTo>
                  <a:pt x="3383" y="12994"/>
                </a:lnTo>
                <a:lnTo>
                  <a:pt x="3480" y="13067"/>
                </a:lnTo>
                <a:lnTo>
                  <a:pt x="3529" y="13067"/>
                </a:lnTo>
                <a:lnTo>
                  <a:pt x="3577" y="13043"/>
                </a:lnTo>
                <a:lnTo>
                  <a:pt x="3626" y="12945"/>
                </a:lnTo>
                <a:lnTo>
                  <a:pt x="3626" y="12848"/>
                </a:lnTo>
                <a:lnTo>
                  <a:pt x="3577" y="12678"/>
                </a:lnTo>
                <a:lnTo>
                  <a:pt x="3529" y="12483"/>
                </a:lnTo>
                <a:lnTo>
                  <a:pt x="3431" y="12288"/>
                </a:lnTo>
                <a:lnTo>
                  <a:pt x="3650" y="12094"/>
                </a:lnTo>
                <a:lnTo>
                  <a:pt x="3699" y="12313"/>
                </a:lnTo>
                <a:lnTo>
                  <a:pt x="3748" y="12483"/>
                </a:lnTo>
                <a:lnTo>
                  <a:pt x="3796" y="12556"/>
                </a:lnTo>
                <a:lnTo>
                  <a:pt x="3845" y="12605"/>
                </a:lnTo>
                <a:lnTo>
                  <a:pt x="3942" y="12605"/>
                </a:lnTo>
                <a:lnTo>
                  <a:pt x="4015" y="12580"/>
                </a:lnTo>
                <a:lnTo>
                  <a:pt x="4040" y="12532"/>
                </a:lnTo>
                <a:lnTo>
                  <a:pt x="4064" y="12483"/>
                </a:lnTo>
                <a:lnTo>
                  <a:pt x="4064" y="12410"/>
                </a:lnTo>
                <a:lnTo>
                  <a:pt x="4015" y="12142"/>
                </a:lnTo>
                <a:lnTo>
                  <a:pt x="3967" y="11996"/>
                </a:lnTo>
                <a:lnTo>
                  <a:pt x="3894" y="11875"/>
                </a:lnTo>
                <a:lnTo>
                  <a:pt x="4161" y="11607"/>
                </a:lnTo>
                <a:lnTo>
                  <a:pt x="4210" y="11729"/>
                </a:lnTo>
                <a:lnTo>
                  <a:pt x="4283" y="11923"/>
                </a:lnTo>
                <a:lnTo>
                  <a:pt x="4332" y="11996"/>
                </a:lnTo>
                <a:lnTo>
                  <a:pt x="4380" y="12021"/>
                </a:lnTo>
                <a:lnTo>
                  <a:pt x="4429" y="12045"/>
                </a:lnTo>
                <a:lnTo>
                  <a:pt x="4478" y="12045"/>
                </a:lnTo>
                <a:lnTo>
                  <a:pt x="4526" y="11996"/>
                </a:lnTo>
                <a:lnTo>
                  <a:pt x="4551" y="11923"/>
                </a:lnTo>
                <a:lnTo>
                  <a:pt x="4551" y="11826"/>
                </a:lnTo>
                <a:lnTo>
                  <a:pt x="4478" y="11680"/>
                </a:lnTo>
                <a:lnTo>
                  <a:pt x="4356" y="11437"/>
                </a:lnTo>
                <a:lnTo>
                  <a:pt x="4405" y="11388"/>
                </a:lnTo>
                <a:lnTo>
                  <a:pt x="4672" y="11169"/>
                </a:lnTo>
                <a:lnTo>
                  <a:pt x="4745" y="11364"/>
                </a:lnTo>
                <a:lnTo>
                  <a:pt x="4818" y="11607"/>
                </a:lnTo>
                <a:lnTo>
                  <a:pt x="4867" y="11729"/>
                </a:lnTo>
                <a:lnTo>
                  <a:pt x="4916" y="11777"/>
                </a:lnTo>
                <a:lnTo>
                  <a:pt x="4964" y="11826"/>
                </a:lnTo>
                <a:lnTo>
                  <a:pt x="5013" y="11826"/>
                </a:lnTo>
                <a:lnTo>
                  <a:pt x="5037" y="11802"/>
                </a:lnTo>
                <a:lnTo>
                  <a:pt x="5062" y="11729"/>
                </a:lnTo>
                <a:lnTo>
                  <a:pt x="5086" y="11680"/>
                </a:lnTo>
                <a:lnTo>
                  <a:pt x="5062" y="11558"/>
                </a:lnTo>
                <a:lnTo>
                  <a:pt x="4964" y="11339"/>
                </a:lnTo>
                <a:lnTo>
                  <a:pt x="4794" y="11023"/>
                </a:lnTo>
                <a:lnTo>
                  <a:pt x="5135" y="10731"/>
                </a:lnTo>
                <a:lnTo>
                  <a:pt x="5135" y="10755"/>
                </a:lnTo>
                <a:lnTo>
                  <a:pt x="5208" y="10950"/>
                </a:lnTo>
                <a:lnTo>
                  <a:pt x="5281" y="11145"/>
                </a:lnTo>
                <a:lnTo>
                  <a:pt x="5329" y="11218"/>
                </a:lnTo>
                <a:lnTo>
                  <a:pt x="5378" y="11242"/>
                </a:lnTo>
                <a:lnTo>
                  <a:pt x="5427" y="11242"/>
                </a:lnTo>
                <a:lnTo>
                  <a:pt x="5475" y="11218"/>
                </a:lnTo>
                <a:lnTo>
                  <a:pt x="5524" y="11193"/>
                </a:lnTo>
                <a:lnTo>
                  <a:pt x="5573" y="11145"/>
                </a:lnTo>
                <a:lnTo>
                  <a:pt x="5597" y="11096"/>
                </a:lnTo>
                <a:lnTo>
                  <a:pt x="5597" y="11023"/>
                </a:lnTo>
                <a:lnTo>
                  <a:pt x="5524" y="10828"/>
                </a:lnTo>
                <a:lnTo>
                  <a:pt x="5475" y="10658"/>
                </a:lnTo>
                <a:lnTo>
                  <a:pt x="5378" y="10488"/>
                </a:lnTo>
                <a:lnTo>
                  <a:pt x="5670" y="10244"/>
                </a:lnTo>
                <a:lnTo>
                  <a:pt x="5670" y="10366"/>
                </a:lnTo>
                <a:lnTo>
                  <a:pt x="5694" y="10512"/>
                </a:lnTo>
                <a:lnTo>
                  <a:pt x="5743" y="10707"/>
                </a:lnTo>
                <a:lnTo>
                  <a:pt x="5792" y="10780"/>
                </a:lnTo>
                <a:lnTo>
                  <a:pt x="5816" y="10804"/>
                </a:lnTo>
                <a:lnTo>
                  <a:pt x="5865" y="10828"/>
                </a:lnTo>
                <a:lnTo>
                  <a:pt x="5913" y="10828"/>
                </a:lnTo>
                <a:lnTo>
                  <a:pt x="5938" y="10804"/>
                </a:lnTo>
                <a:lnTo>
                  <a:pt x="5986" y="10731"/>
                </a:lnTo>
                <a:lnTo>
                  <a:pt x="5986" y="10658"/>
                </a:lnTo>
                <a:lnTo>
                  <a:pt x="5938" y="10488"/>
                </a:lnTo>
                <a:lnTo>
                  <a:pt x="5865" y="10293"/>
                </a:lnTo>
                <a:lnTo>
                  <a:pt x="5767" y="10123"/>
                </a:lnTo>
                <a:lnTo>
                  <a:pt x="5986" y="9928"/>
                </a:lnTo>
                <a:lnTo>
                  <a:pt x="6011" y="10050"/>
                </a:lnTo>
                <a:lnTo>
                  <a:pt x="6035" y="10147"/>
                </a:lnTo>
                <a:lnTo>
                  <a:pt x="6108" y="10244"/>
                </a:lnTo>
                <a:lnTo>
                  <a:pt x="6181" y="10317"/>
                </a:lnTo>
                <a:lnTo>
                  <a:pt x="6230" y="10366"/>
                </a:lnTo>
                <a:lnTo>
                  <a:pt x="6303" y="10366"/>
                </a:lnTo>
                <a:lnTo>
                  <a:pt x="6376" y="10317"/>
                </a:lnTo>
                <a:lnTo>
                  <a:pt x="6400" y="10269"/>
                </a:lnTo>
                <a:lnTo>
                  <a:pt x="6400" y="10220"/>
                </a:lnTo>
                <a:lnTo>
                  <a:pt x="6376" y="10171"/>
                </a:lnTo>
                <a:lnTo>
                  <a:pt x="6327" y="10074"/>
                </a:lnTo>
                <a:lnTo>
                  <a:pt x="6205" y="9952"/>
                </a:lnTo>
                <a:lnTo>
                  <a:pt x="6084" y="9855"/>
                </a:lnTo>
                <a:lnTo>
                  <a:pt x="6376" y="9587"/>
                </a:lnTo>
                <a:lnTo>
                  <a:pt x="6400" y="9758"/>
                </a:lnTo>
                <a:lnTo>
                  <a:pt x="6449" y="9952"/>
                </a:lnTo>
                <a:lnTo>
                  <a:pt x="6473" y="10025"/>
                </a:lnTo>
                <a:lnTo>
                  <a:pt x="6522" y="10050"/>
                </a:lnTo>
                <a:lnTo>
                  <a:pt x="6595" y="10074"/>
                </a:lnTo>
                <a:lnTo>
                  <a:pt x="6643" y="10074"/>
                </a:lnTo>
                <a:lnTo>
                  <a:pt x="6716" y="10025"/>
                </a:lnTo>
                <a:lnTo>
                  <a:pt x="6741" y="10001"/>
                </a:lnTo>
                <a:lnTo>
                  <a:pt x="6765" y="9928"/>
                </a:lnTo>
                <a:lnTo>
                  <a:pt x="6765" y="9855"/>
                </a:lnTo>
                <a:lnTo>
                  <a:pt x="6692" y="9612"/>
                </a:lnTo>
                <a:lnTo>
                  <a:pt x="6643" y="9490"/>
                </a:lnTo>
                <a:lnTo>
                  <a:pt x="6595" y="9393"/>
                </a:lnTo>
                <a:lnTo>
                  <a:pt x="6765" y="9222"/>
                </a:lnTo>
                <a:lnTo>
                  <a:pt x="6814" y="9417"/>
                </a:lnTo>
                <a:lnTo>
                  <a:pt x="6887" y="9587"/>
                </a:lnTo>
                <a:lnTo>
                  <a:pt x="6911" y="9636"/>
                </a:lnTo>
                <a:lnTo>
                  <a:pt x="6960" y="9660"/>
                </a:lnTo>
                <a:lnTo>
                  <a:pt x="7033" y="9660"/>
                </a:lnTo>
                <a:lnTo>
                  <a:pt x="7081" y="9636"/>
                </a:lnTo>
                <a:lnTo>
                  <a:pt x="7130" y="9612"/>
                </a:lnTo>
                <a:lnTo>
                  <a:pt x="7179" y="9563"/>
                </a:lnTo>
                <a:lnTo>
                  <a:pt x="7179" y="9514"/>
                </a:lnTo>
                <a:lnTo>
                  <a:pt x="7179" y="9441"/>
                </a:lnTo>
                <a:lnTo>
                  <a:pt x="7057" y="9174"/>
                </a:lnTo>
                <a:lnTo>
                  <a:pt x="6984" y="9003"/>
                </a:lnTo>
                <a:lnTo>
                  <a:pt x="7106" y="8906"/>
                </a:lnTo>
                <a:lnTo>
                  <a:pt x="7106" y="8955"/>
                </a:lnTo>
                <a:lnTo>
                  <a:pt x="7106" y="9125"/>
                </a:lnTo>
                <a:lnTo>
                  <a:pt x="7130" y="9198"/>
                </a:lnTo>
                <a:lnTo>
                  <a:pt x="7179" y="9271"/>
                </a:lnTo>
                <a:lnTo>
                  <a:pt x="7227" y="9271"/>
                </a:lnTo>
                <a:lnTo>
                  <a:pt x="7276" y="9247"/>
                </a:lnTo>
                <a:lnTo>
                  <a:pt x="7325" y="9198"/>
                </a:lnTo>
                <a:lnTo>
                  <a:pt x="7349" y="9125"/>
                </a:lnTo>
                <a:lnTo>
                  <a:pt x="7325" y="8955"/>
                </a:lnTo>
                <a:lnTo>
                  <a:pt x="7276" y="8736"/>
                </a:lnTo>
                <a:lnTo>
                  <a:pt x="7519" y="8517"/>
                </a:lnTo>
                <a:lnTo>
                  <a:pt x="7544" y="8638"/>
                </a:lnTo>
                <a:lnTo>
                  <a:pt x="7617" y="8760"/>
                </a:lnTo>
                <a:lnTo>
                  <a:pt x="7665" y="8784"/>
                </a:lnTo>
                <a:lnTo>
                  <a:pt x="7714" y="8784"/>
                </a:lnTo>
                <a:lnTo>
                  <a:pt x="7763" y="8736"/>
                </a:lnTo>
                <a:lnTo>
                  <a:pt x="7787" y="8687"/>
                </a:lnTo>
                <a:lnTo>
                  <a:pt x="7763" y="8638"/>
                </a:lnTo>
                <a:lnTo>
                  <a:pt x="7738" y="8590"/>
                </a:lnTo>
                <a:lnTo>
                  <a:pt x="7690" y="8492"/>
                </a:lnTo>
                <a:lnTo>
                  <a:pt x="7641" y="8419"/>
                </a:lnTo>
                <a:lnTo>
                  <a:pt x="7884" y="8176"/>
                </a:lnTo>
                <a:lnTo>
                  <a:pt x="7909" y="8298"/>
                </a:lnTo>
                <a:lnTo>
                  <a:pt x="7933" y="8419"/>
                </a:lnTo>
                <a:lnTo>
                  <a:pt x="7957" y="8468"/>
                </a:lnTo>
                <a:lnTo>
                  <a:pt x="8006" y="8517"/>
                </a:lnTo>
                <a:lnTo>
                  <a:pt x="8152" y="8517"/>
                </a:lnTo>
                <a:lnTo>
                  <a:pt x="8201" y="8492"/>
                </a:lnTo>
                <a:lnTo>
                  <a:pt x="8225" y="8444"/>
                </a:lnTo>
                <a:lnTo>
                  <a:pt x="8249" y="8371"/>
                </a:lnTo>
                <a:lnTo>
                  <a:pt x="8201" y="8152"/>
                </a:lnTo>
                <a:lnTo>
                  <a:pt x="8128" y="7957"/>
                </a:lnTo>
                <a:lnTo>
                  <a:pt x="8468" y="7641"/>
                </a:lnTo>
                <a:lnTo>
                  <a:pt x="8444" y="7762"/>
                </a:lnTo>
                <a:lnTo>
                  <a:pt x="8444" y="7884"/>
                </a:lnTo>
                <a:lnTo>
                  <a:pt x="8493" y="7981"/>
                </a:lnTo>
                <a:lnTo>
                  <a:pt x="8517" y="8030"/>
                </a:lnTo>
                <a:lnTo>
                  <a:pt x="8566" y="8054"/>
                </a:lnTo>
                <a:lnTo>
                  <a:pt x="8590" y="8054"/>
                </a:lnTo>
                <a:lnTo>
                  <a:pt x="8614" y="8030"/>
                </a:lnTo>
                <a:lnTo>
                  <a:pt x="8639" y="7981"/>
                </a:lnTo>
                <a:lnTo>
                  <a:pt x="8639" y="7933"/>
                </a:lnTo>
                <a:lnTo>
                  <a:pt x="8614" y="7835"/>
                </a:lnTo>
                <a:lnTo>
                  <a:pt x="8566" y="7714"/>
                </a:lnTo>
                <a:lnTo>
                  <a:pt x="8541" y="7568"/>
                </a:lnTo>
                <a:lnTo>
                  <a:pt x="9125" y="7033"/>
                </a:lnTo>
                <a:lnTo>
                  <a:pt x="9125" y="7179"/>
                </a:lnTo>
                <a:lnTo>
                  <a:pt x="9149" y="7325"/>
                </a:lnTo>
                <a:lnTo>
                  <a:pt x="9198" y="7373"/>
                </a:lnTo>
                <a:lnTo>
                  <a:pt x="9222" y="7397"/>
                </a:lnTo>
                <a:lnTo>
                  <a:pt x="9271" y="7422"/>
                </a:lnTo>
                <a:lnTo>
                  <a:pt x="9320" y="7397"/>
                </a:lnTo>
                <a:lnTo>
                  <a:pt x="9368" y="7397"/>
                </a:lnTo>
                <a:lnTo>
                  <a:pt x="9393" y="7349"/>
                </a:lnTo>
                <a:lnTo>
                  <a:pt x="9417" y="7300"/>
                </a:lnTo>
                <a:lnTo>
                  <a:pt x="9417" y="7252"/>
                </a:lnTo>
                <a:lnTo>
                  <a:pt x="9393" y="7154"/>
                </a:lnTo>
                <a:lnTo>
                  <a:pt x="9393" y="7033"/>
                </a:lnTo>
                <a:lnTo>
                  <a:pt x="9417" y="6935"/>
                </a:lnTo>
                <a:lnTo>
                  <a:pt x="9417" y="6838"/>
                </a:lnTo>
                <a:lnTo>
                  <a:pt x="9393" y="6789"/>
                </a:lnTo>
                <a:lnTo>
                  <a:pt x="9466" y="6716"/>
                </a:lnTo>
                <a:lnTo>
                  <a:pt x="9490" y="6838"/>
                </a:lnTo>
                <a:lnTo>
                  <a:pt x="9514" y="6960"/>
                </a:lnTo>
                <a:lnTo>
                  <a:pt x="9539" y="7008"/>
                </a:lnTo>
                <a:lnTo>
                  <a:pt x="9587" y="7033"/>
                </a:lnTo>
                <a:lnTo>
                  <a:pt x="9636" y="7057"/>
                </a:lnTo>
                <a:lnTo>
                  <a:pt x="9660" y="7057"/>
                </a:lnTo>
                <a:lnTo>
                  <a:pt x="9709" y="7033"/>
                </a:lnTo>
                <a:lnTo>
                  <a:pt x="9733" y="7008"/>
                </a:lnTo>
                <a:lnTo>
                  <a:pt x="9782" y="6984"/>
                </a:lnTo>
                <a:lnTo>
                  <a:pt x="9782" y="6935"/>
                </a:lnTo>
                <a:lnTo>
                  <a:pt x="9782" y="6741"/>
                </a:lnTo>
                <a:lnTo>
                  <a:pt x="9733" y="6619"/>
                </a:lnTo>
                <a:lnTo>
                  <a:pt x="9709" y="6522"/>
                </a:lnTo>
                <a:lnTo>
                  <a:pt x="9831" y="6376"/>
                </a:lnTo>
                <a:lnTo>
                  <a:pt x="9879" y="6327"/>
                </a:lnTo>
                <a:lnTo>
                  <a:pt x="9904" y="6278"/>
                </a:lnTo>
                <a:lnTo>
                  <a:pt x="9904" y="6205"/>
                </a:lnTo>
                <a:lnTo>
                  <a:pt x="9928" y="6132"/>
                </a:lnTo>
                <a:lnTo>
                  <a:pt x="9952" y="6059"/>
                </a:lnTo>
                <a:lnTo>
                  <a:pt x="9855" y="5670"/>
                </a:lnTo>
                <a:lnTo>
                  <a:pt x="9831" y="5475"/>
                </a:lnTo>
                <a:lnTo>
                  <a:pt x="9806" y="5281"/>
                </a:lnTo>
                <a:lnTo>
                  <a:pt x="9806" y="5037"/>
                </a:lnTo>
                <a:lnTo>
                  <a:pt x="9855" y="4794"/>
                </a:lnTo>
                <a:lnTo>
                  <a:pt x="9904" y="4575"/>
                </a:lnTo>
                <a:lnTo>
                  <a:pt x="9977" y="4332"/>
                </a:lnTo>
                <a:lnTo>
                  <a:pt x="10074" y="4088"/>
                </a:lnTo>
                <a:lnTo>
                  <a:pt x="10196" y="3869"/>
                </a:lnTo>
                <a:lnTo>
                  <a:pt x="10317" y="3650"/>
                </a:lnTo>
                <a:lnTo>
                  <a:pt x="10488" y="3456"/>
                </a:lnTo>
                <a:lnTo>
                  <a:pt x="10658" y="3261"/>
                </a:lnTo>
                <a:lnTo>
                  <a:pt x="10853" y="3091"/>
                </a:lnTo>
                <a:lnTo>
                  <a:pt x="11242" y="2750"/>
                </a:lnTo>
                <a:lnTo>
                  <a:pt x="11680" y="2458"/>
                </a:lnTo>
                <a:lnTo>
                  <a:pt x="12094" y="2166"/>
                </a:lnTo>
                <a:lnTo>
                  <a:pt x="12970" y="1631"/>
                </a:lnTo>
                <a:close/>
                <a:moveTo>
                  <a:pt x="10755" y="11631"/>
                </a:moveTo>
                <a:lnTo>
                  <a:pt x="10755" y="11680"/>
                </a:lnTo>
                <a:lnTo>
                  <a:pt x="10853" y="11850"/>
                </a:lnTo>
                <a:lnTo>
                  <a:pt x="10974" y="12021"/>
                </a:lnTo>
                <a:lnTo>
                  <a:pt x="11266" y="12361"/>
                </a:lnTo>
                <a:lnTo>
                  <a:pt x="11875" y="12970"/>
                </a:lnTo>
                <a:lnTo>
                  <a:pt x="13286" y="14503"/>
                </a:lnTo>
                <a:lnTo>
                  <a:pt x="13943" y="15184"/>
                </a:lnTo>
                <a:lnTo>
                  <a:pt x="14259" y="15549"/>
                </a:lnTo>
                <a:lnTo>
                  <a:pt x="14430" y="15719"/>
                </a:lnTo>
                <a:lnTo>
                  <a:pt x="14503" y="15792"/>
                </a:lnTo>
                <a:lnTo>
                  <a:pt x="14600" y="15841"/>
                </a:lnTo>
                <a:lnTo>
                  <a:pt x="14916" y="16035"/>
                </a:lnTo>
                <a:lnTo>
                  <a:pt x="15208" y="16206"/>
                </a:lnTo>
                <a:lnTo>
                  <a:pt x="15354" y="16279"/>
                </a:lnTo>
                <a:lnTo>
                  <a:pt x="15500" y="16352"/>
                </a:lnTo>
                <a:lnTo>
                  <a:pt x="15671" y="16376"/>
                </a:lnTo>
                <a:lnTo>
                  <a:pt x="15890" y="16376"/>
                </a:lnTo>
                <a:lnTo>
                  <a:pt x="15914" y="16352"/>
                </a:lnTo>
                <a:lnTo>
                  <a:pt x="15938" y="16279"/>
                </a:lnTo>
                <a:lnTo>
                  <a:pt x="15914" y="16230"/>
                </a:lnTo>
                <a:lnTo>
                  <a:pt x="15890" y="16206"/>
                </a:lnTo>
                <a:lnTo>
                  <a:pt x="15865" y="16206"/>
                </a:lnTo>
                <a:lnTo>
                  <a:pt x="15622" y="16157"/>
                </a:lnTo>
                <a:lnTo>
                  <a:pt x="15403" y="16084"/>
                </a:lnTo>
                <a:lnTo>
                  <a:pt x="15233" y="15987"/>
                </a:lnTo>
                <a:lnTo>
                  <a:pt x="15062" y="15865"/>
                </a:lnTo>
                <a:lnTo>
                  <a:pt x="14892" y="15743"/>
                </a:lnTo>
                <a:lnTo>
                  <a:pt x="14746" y="15573"/>
                </a:lnTo>
                <a:lnTo>
                  <a:pt x="14454" y="15233"/>
                </a:lnTo>
                <a:lnTo>
                  <a:pt x="13846" y="14624"/>
                </a:lnTo>
                <a:lnTo>
                  <a:pt x="13262" y="14016"/>
                </a:lnTo>
                <a:lnTo>
                  <a:pt x="12045" y="12799"/>
                </a:lnTo>
                <a:lnTo>
                  <a:pt x="11461" y="12167"/>
                </a:lnTo>
                <a:lnTo>
                  <a:pt x="11145" y="11875"/>
                </a:lnTo>
                <a:lnTo>
                  <a:pt x="10974" y="11729"/>
                </a:lnTo>
                <a:lnTo>
                  <a:pt x="10804" y="11631"/>
                </a:lnTo>
                <a:close/>
                <a:moveTo>
                  <a:pt x="9904" y="8638"/>
                </a:moveTo>
                <a:lnTo>
                  <a:pt x="10123" y="8882"/>
                </a:lnTo>
                <a:lnTo>
                  <a:pt x="9977" y="9003"/>
                </a:lnTo>
                <a:lnTo>
                  <a:pt x="9709" y="9271"/>
                </a:lnTo>
                <a:lnTo>
                  <a:pt x="9587" y="9417"/>
                </a:lnTo>
                <a:lnTo>
                  <a:pt x="9466" y="9587"/>
                </a:lnTo>
                <a:lnTo>
                  <a:pt x="9466" y="9612"/>
                </a:lnTo>
                <a:lnTo>
                  <a:pt x="9490" y="9660"/>
                </a:lnTo>
                <a:lnTo>
                  <a:pt x="9539" y="9660"/>
                </a:lnTo>
                <a:lnTo>
                  <a:pt x="9685" y="9612"/>
                </a:lnTo>
                <a:lnTo>
                  <a:pt x="9831" y="9539"/>
                </a:lnTo>
                <a:lnTo>
                  <a:pt x="10098" y="9320"/>
                </a:lnTo>
                <a:lnTo>
                  <a:pt x="10366" y="9101"/>
                </a:lnTo>
                <a:lnTo>
                  <a:pt x="10536" y="9247"/>
                </a:lnTo>
                <a:lnTo>
                  <a:pt x="10244" y="9466"/>
                </a:lnTo>
                <a:lnTo>
                  <a:pt x="10025" y="9636"/>
                </a:lnTo>
                <a:lnTo>
                  <a:pt x="9928" y="9733"/>
                </a:lnTo>
                <a:lnTo>
                  <a:pt x="9831" y="9855"/>
                </a:lnTo>
                <a:lnTo>
                  <a:pt x="9831" y="9928"/>
                </a:lnTo>
                <a:lnTo>
                  <a:pt x="9855" y="9977"/>
                </a:lnTo>
                <a:lnTo>
                  <a:pt x="9904" y="10025"/>
                </a:lnTo>
                <a:lnTo>
                  <a:pt x="9977" y="10025"/>
                </a:lnTo>
                <a:lnTo>
                  <a:pt x="10098" y="9977"/>
                </a:lnTo>
                <a:lnTo>
                  <a:pt x="10196" y="9904"/>
                </a:lnTo>
                <a:lnTo>
                  <a:pt x="10390" y="9758"/>
                </a:lnTo>
                <a:lnTo>
                  <a:pt x="10780" y="9490"/>
                </a:lnTo>
                <a:lnTo>
                  <a:pt x="10950" y="9660"/>
                </a:lnTo>
                <a:lnTo>
                  <a:pt x="10780" y="9733"/>
                </a:lnTo>
                <a:lnTo>
                  <a:pt x="10609" y="9855"/>
                </a:lnTo>
                <a:lnTo>
                  <a:pt x="10390" y="10001"/>
                </a:lnTo>
                <a:lnTo>
                  <a:pt x="10293" y="10098"/>
                </a:lnTo>
                <a:lnTo>
                  <a:pt x="10220" y="10220"/>
                </a:lnTo>
                <a:lnTo>
                  <a:pt x="10220" y="10269"/>
                </a:lnTo>
                <a:lnTo>
                  <a:pt x="10244" y="10293"/>
                </a:lnTo>
                <a:lnTo>
                  <a:pt x="10293" y="10317"/>
                </a:lnTo>
                <a:lnTo>
                  <a:pt x="10439" y="10317"/>
                </a:lnTo>
                <a:lnTo>
                  <a:pt x="10585" y="10244"/>
                </a:lnTo>
                <a:lnTo>
                  <a:pt x="10828" y="10074"/>
                </a:lnTo>
                <a:lnTo>
                  <a:pt x="10999" y="9977"/>
                </a:lnTo>
                <a:lnTo>
                  <a:pt x="11072" y="9904"/>
                </a:lnTo>
                <a:lnTo>
                  <a:pt x="11145" y="9831"/>
                </a:lnTo>
                <a:lnTo>
                  <a:pt x="11364" y="10025"/>
                </a:lnTo>
                <a:lnTo>
                  <a:pt x="11193" y="10123"/>
                </a:lnTo>
                <a:lnTo>
                  <a:pt x="11072" y="10244"/>
                </a:lnTo>
                <a:lnTo>
                  <a:pt x="10974" y="10342"/>
                </a:lnTo>
                <a:lnTo>
                  <a:pt x="10901" y="10439"/>
                </a:lnTo>
                <a:lnTo>
                  <a:pt x="10853" y="10561"/>
                </a:lnTo>
                <a:lnTo>
                  <a:pt x="10853" y="10634"/>
                </a:lnTo>
                <a:lnTo>
                  <a:pt x="10853" y="10682"/>
                </a:lnTo>
                <a:lnTo>
                  <a:pt x="10877" y="10707"/>
                </a:lnTo>
                <a:lnTo>
                  <a:pt x="10974" y="10682"/>
                </a:lnTo>
                <a:lnTo>
                  <a:pt x="11072" y="10634"/>
                </a:lnTo>
                <a:lnTo>
                  <a:pt x="11218" y="10536"/>
                </a:lnTo>
                <a:lnTo>
                  <a:pt x="11437" y="10366"/>
                </a:lnTo>
                <a:lnTo>
                  <a:pt x="11607" y="10269"/>
                </a:lnTo>
                <a:lnTo>
                  <a:pt x="11753" y="10415"/>
                </a:lnTo>
                <a:lnTo>
                  <a:pt x="11656" y="10488"/>
                </a:lnTo>
                <a:lnTo>
                  <a:pt x="11364" y="10731"/>
                </a:lnTo>
                <a:lnTo>
                  <a:pt x="11242" y="10877"/>
                </a:lnTo>
                <a:lnTo>
                  <a:pt x="11218" y="10950"/>
                </a:lnTo>
                <a:lnTo>
                  <a:pt x="11169" y="11023"/>
                </a:lnTo>
                <a:lnTo>
                  <a:pt x="11193" y="11072"/>
                </a:lnTo>
                <a:lnTo>
                  <a:pt x="11242" y="11096"/>
                </a:lnTo>
                <a:lnTo>
                  <a:pt x="11388" y="11047"/>
                </a:lnTo>
                <a:lnTo>
                  <a:pt x="11510" y="10974"/>
                </a:lnTo>
                <a:lnTo>
                  <a:pt x="11777" y="10780"/>
                </a:lnTo>
                <a:lnTo>
                  <a:pt x="11972" y="10634"/>
                </a:lnTo>
                <a:lnTo>
                  <a:pt x="12191" y="10828"/>
                </a:lnTo>
                <a:lnTo>
                  <a:pt x="12069" y="10926"/>
                </a:lnTo>
                <a:lnTo>
                  <a:pt x="11923" y="11023"/>
                </a:lnTo>
                <a:lnTo>
                  <a:pt x="11777" y="11169"/>
                </a:lnTo>
                <a:lnTo>
                  <a:pt x="11729" y="11242"/>
                </a:lnTo>
                <a:lnTo>
                  <a:pt x="11680" y="11315"/>
                </a:lnTo>
                <a:lnTo>
                  <a:pt x="11656" y="11388"/>
                </a:lnTo>
                <a:lnTo>
                  <a:pt x="11656" y="11485"/>
                </a:lnTo>
                <a:lnTo>
                  <a:pt x="11680" y="11534"/>
                </a:lnTo>
                <a:lnTo>
                  <a:pt x="11704" y="11558"/>
                </a:lnTo>
                <a:lnTo>
                  <a:pt x="11729" y="11558"/>
                </a:lnTo>
                <a:lnTo>
                  <a:pt x="11826" y="11534"/>
                </a:lnTo>
                <a:lnTo>
                  <a:pt x="11899" y="11510"/>
                </a:lnTo>
                <a:lnTo>
                  <a:pt x="12021" y="11412"/>
                </a:lnTo>
                <a:lnTo>
                  <a:pt x="12288" y="11193"/>
                </a:lnTo>
                <a:lnTo>
                  <a:pt x="12459" y="11072"/>
                </a:lnTo>
                <a:lnTo>
                  <a:pt x="12726" y="11315"/>
                </a:lnTo>
                <a:lnTo>
                  <a:pt x="12483" y="11534"/>
                </a:lnTo>
                <a:lnTo>
                  <a:pt x="12361" y="11656"/>
                </a:lnTo>
                <a:lnTo>
                  <a:pt x="12264" y="11777"/>
                </a:lnTo>
                <a:lnTo>
                  <a:pt x="12264" y="11826"/>
                </a:lnTo>
                <a:lnTo>
                  <a:pt x="12264" y="11850"/>
                </a:lnTo>
                <a:lnTo>
                  <a:pt x="12288" y="11948"/>
                </a:lnTo>
                <a:lnTo>
                  <a:pt x="12361" y="11972"/>
                </a:lnTo>
                <a:lnTo>
                  <a:pt x="12459" y="11972"/>
                </a:lnTo>
                <a:lnTo>
                  <a:pt x="12605" y="11875"/>
                </a:lnTo>
                <a:lnTo>
                  <a:pt x="12726" y="11777"/>
                </a:lnTo>
                <a:lnTo>
                  <a:pt x="12970" y="11558"/>
                </a:lnTo>
                <a:lnTo>
                  <a:pt x="12970" y="11534"/>
                </a:lnTo>
                <a:lnTo>
                  <a:pt x="13262" y="11802"/>
                </a:lnTo>
                <a:lnTo>
                  <a:pt x="13116" y="11923"/>
                </a:lnTo>
                <a:lnTo>
                  <a:pt x="12994" y="12021"/>
                </a:lnTo>
                <a:lnTo>
                  <a:pt x="12872" y="12142"/>
                </a:lnTo>
                <a:lnTo>
                  <a:pt x="12799" y="12288"/>
                </a:lnTo>
                <a:lnTo>
                  <a:pt x="12775" y="12361"/>
                </a:lnTo>
                <a:lnTo>
                  <a:pt x="12775" y="12434"/>
                </a:lnTo>
                <a:lnTo>
                  <a:pt x="12799" y="12507"/>
                </a:lnTo>
                <a:lnTo>
                  <a:pt x="12824" y="12532"/>
                </a:lnTo>
                <a:lnTo>
                  <a:pt x="12872" y="12532"/>
                </a:lnTo>
                <a:lnTo>
                  <a:pt x="12994" y="12483"/>
                </a:lnTo>
                <a:lnTo>
                  <a:pt x="13116" y="12434"/>
                </a:lnTo>
                <a:lnTo>
                  <a:pt x="13310" y="12264"/>
                </a:lnTo>
                <a:lnTo>
                  <a:pt x="13554" y="12094"/>
                </a:lnTo>
                <a:lnTo>
                  <a:pt x="13700" y="12215"/>
                </a:lnTo>
                <a:lnTo>
                  <a:pt x="13627" y="12264"/>
                </a:lnTo>
                <a:lnTo>
                  <a:pt x="13432" y="12434"/>
                </a:lnTo>
                <a:lnTo>
                  <a:pt x="13262" y="12653"/>
                </a:lnTo>
                <a:lnTo>
                  <a:pt x="13237" y="12702"/>
                </a:lnTo>
                <a:lnTo>
                  <a:pt x="13262" y="12751"/>
                </a:lnTo>
                <a:lnTo>
                  <a:pt x="13310" y="12799"/>
                </a:lnTo>
                <a:lnTo>
                  <a:pt x="13383" y="12799"/>
                </a:lnTo>
                <a:lnTo>
                  <a:pt x="13602" y="12702"/>
                </a:lnTo>
                <a:lnTo>
                  <a:pt x="13797" y="12556"/>
                </a:lnTo>
                <a:lnTo>
                  <a:pt x="13919" y="12459"/>
                </a:lnTo>
                <a:lnTo>
                  <a:pt x="14162" y="12702"/>
                </a:lnTo>
                <a:lnTo>
                  <a:pt x="13992" y="12848"/>
                </a:lnTo>
                <a:lnTo>
                  <a:pt x="13894" y="12945"/>
                </a:lnTo>
                <a:lnTo>
                  <a:pt x="13797" y="13043"/>
                </a:lnTo>
                <a:lnTo>
                  <a:pt x="13724" y="13164"/>
                </a:lnTo>
                <a:lnTo>
                  <a:pt x="13700" y="13237"/>
                </a:lnTo>
                <a:lnTo>
                  <a:pt x="13700" y="13310"/>
                </a:lnTo>
                <a:lnTo>
                  <a:pt x="13700" y="13359"/>
                </a:lnTo>
                <a:lnTo>
                  <a:pt x="13748" y="13359"/>
                </a:lnTo>
                <a:lnTo>
                  <a:pt x="13870" y="13335"/>
                </a:lnTo>
                <a:lnTo>
                  <a:pt x="13992" y="13286"/>
                </a:lnTo>
                <a:lnTo>
                  <a:pt x="14089" y="13189"/>
                </a:lnTo>
                <a:lnTo>
                  <a:pt x="14186" y="13116"/>
                </a:lnTo>
                <a:lnTo>
                  <a:pt x="14381" y="12921"/>
                </a:lnTo>
                <a:lnTo>
                  <a:pt x="14746" y="13335"/>
                </a:lnTo>
                <a:lnTo>
                  <a:pt x="14624" y="13408"/>
                </a:lnTo>
                <a:lnTo>
                  <a:pt x="14503" y="13505"/>
                </a:lnTo>
                <a:lnTo>
                  <a:pt x="14284" y="13651"/>
                </a:lnTo>
                <a:lnTo>
                  <a:pt x="14186" y="13748"/>
                </a:lnTo>
                <a:lnTo>
                  <a:pt x="14138" y="13870"/>
                </a:lnTo>
                <a:lnTo>
                  <a:pt x="14138" y="13919"/>
                </a:lnTo>
                <a:lnTo>
                  <a:pt x="14162" y="13992"/>
                </a:lnTo>
                <a:lnTo>
                  <a:pt x="14211" y="14016"/>
                </a:lnTo>
                <a:lnTo>
                  <a:pt x="14259" y="14040"/>
                </a:lnTo>
                <a:lnTo>
                  <a:pt x="14381" y="14016"/>
                </a:lnTo>
                <a:lnTo>
                  <a:pt x="14503" y="13943"/>
                </a:lnTo>
                <a:lnTo>
                  <a:pt x="14697" y="13773"/>
                </a:lnTo>
                <a:lnTo>
                  <a:pt x="14819" y="13651"/>
                </a:lnTo>
                <a:lnTo>
                  <a:pt x="14941" y="13529"/>
                </a:lnTo>
                <a:lnTo>
                  <a:pt x="15160" y="13748"/>
                </a:lnTo>
                <a:lnTo>
                  <a:pt x="14989" y="13919"/>
                </a:lnTo>
                <a:lnTo>
                  <a:pt x="14795" y="14065"/>
                </a:lnTo>
                <a:lnTo>
                  <a:pt x="14722" y="14138"/>
                </a:lnTo>
                <a:lnTo>
                  <a:pt x="14673" y="14259"/>
                </a:lnTo>
                <a:lnTo>
                  <a:pt x="14673" y="14284"/>
                </a:lnTo>
                <a:lnTo>
                  <a:pt x="14697" y="14284"/>
                </a:lnTo>
                <a:lnTo>
                  <a:pt x="14770" y="14308"/>
                </a:lnTo>
                <a:lnTo>
                  <a:pt x="14819" y="14308"/>
                </a:lnTo>
                <a:lnTo>
                  <a:pt x="14941" y="14284"/>
                </a:lnTo>
                <a:lnTo>
                  <a:pt x="15062" y="14235"/>
                </a:lnTo>
                <a:lnTo>
                  <a:pt x="15184" y="14162"/>
                </a:lnTo>
                <a:lnTo>
                  <a:pt x="15281" y="14089"/>
                </a:lnTo>
                <a:lnTo>
                  <a:pt x="15379" y="13992"/>
                </a:lnTo>
                <a:lnTo>
                  <a:pt x="15573" y="14186"/>
                </a:lnTo>
                <a:lnTo>
                  <a:pt x="15452" y="14284"/>
                </a:lnTo>
                <a:lnTo>
                  <a:pt x="15330" y="14381"/>
                </a:lnTo>
                <a:lnTo>
                  <a:pt x="15184" y="14503"/>
                </a:lnTo>
                <a:lnTo>
                  <a:pt x="15111" y="14576"/>
                </a:lnTo>
                <a:lnTo>
                  <a:pt x="15038" y="14673"/>
                </a:lnTo>
                <a:lnTo>
                  <a:pt x="15038" y="14746"/>
                </a:lnTo>
                <a:lnTo>
                  <a:pt x="15062" y="14795"/>
                </a:lnTo>
                <a:lnTo>
                  <a:pt x="15111" y="14843"/>
                </a:lnTo>
                <a:lnTo>
                  <a:pt x="15184" y="14843"/>
                </a:lnTo>
                <a:lnTo>
                  <a:pt x="15257" y="14819"/>
                </a:lnTo>
                <a:lnTo>
                  <a:pt x="15354" y="14770"/>
                </a:lnTo>
                <a:lnTo>
                  <a:pt x="15500" y="14649"/>
                </a:lnTo>
                <a:lnTo>
                  <a:pt x="15646" y="14527"/>
                </a:lnTo>
                <a:lnTo>
                  <a:pt x="15792" y="14405"/>
                </a:lnTo>
                <a:lnTo>
                  <a:pt x="15987" y="14649"/>
                </a:lnTo>
                <a:lnTo>
                  <a:pt x="15890" y="14722"/>
                </a:lnTo>
                <a:lnTo>
                  <a:pt x="15744" y="14892"/>
                </a:lnTo>
                <a:lnTo>
                  <a:pt x="15598" y="15087"/>
                </a:lnTo>
                <a:lnTo>
                  <a:pt x="15573" y="15111"/>
                </a:lnTo>
                <a:lnTo>
                  <a:pt x="15598" y="15135"/>
                </a:lnTo>
                <a:lnTo>
                  <a:pt x="15622" y="15160"/>
                </a:lnTo>
                <a:lnTo>
                  <a:pt x="15646" y="15160"/>
                </a:lnTo>
                <a:lnTo>
                  <a:pt x="15865" y="15038"/>
                </a:lnTo>
                <a:lnTo>
                  <a:pt x="16036" y="14916"/>
                </a:lnTo>
                <a:lnTo>
                  <a:pt x="16133" y="14868"/>
                </a:lnTo>
                <a:lnTo>
                  <a:pt x="16230" y="15014"/>
                </a:lnTo>
                <a:lnTo>
                  <a:pt x="16084" y="15135"/>
                </a:lnTo>
                <a:lnTo>
                  <a:pt x="15914" y="15306"/>
                </a:lnTo>
                <a:lnTo>
                  <a:pt x="15768" y="15476"/>
                </a:lnTo>
                <a:lnTo>
                  <a:pt x="15744" y="15524"/>
                </a:lnTo>
                <a:lnTo>
                  <a:pt x="15744" y="15573"/>
                </a:lnTo>
                <a:lnTo>
                  <a:pt x="15792" y="15622"/>
                </a:lnTo>
                <a:lnTo>
                  <a:pt x="15865" y="15670"/>
                </a:lnTo>
                <a:lnTo>
                  <a:pt x="15938" y="15646"/>
                </a:lnTo>
                <a:lnTo>
                  <a:pt x="16109" y="15524"/>
                </a:lnTo>
                <a:lnTo>
                  <a:pt x="16303" y="15403"/>
                </a:lnTo>
                <a:lnTo>
                  <a:pt x="16376" y="15330"/>
                </a:lnTo>
                <a:lnTo>
                  <a:pt x="16425" y="15500"/>
                </a:lnTo>
                <a:lnTo>
                  <a:pt x="16449" y="15695"/>
                </a:lnTo>
                <a:lnTo>
                  <a:pt x="16376" y="15719"/>
                </a:lnTo>
                <a:lnTo>
                  <a:pt x="16255" y="15841"/>
                </a:lnTo>
                <a:lnTo>
                  <a:pt x="16206" y="15938"/>
                </a:lnTo>
                <a:lnTo>
                  <a:pt x="16182" y="16011"/>
                </a:lnTo>
                <a:lnTo>
                  <a:pt x="16157" y="16060"/>
                </a:lnTo>
                <a:lnTo>
                  <a:pt x="16206" y="16108"/>
                </a:lnTo>
                <a:lnTo>
                  <a:pt x="16255" y="16133"/>
                </a:lnTo>
                <a:lnTo>
                  <a:pt x="16303" y="16133"/>
                </a:lnTo>
                <a:lnTo>
                  <a:pt x="16401" y="16108"/>
                </a:lnTo>
                <a:lnTo>
                  <a:pt x="16401" y="16108"/>
                </a:lnTo>
                <a:lnTo>
                  <a:pt x="16328" y="16327"/>
                </a:lnTo>
                <a:lnTo>
                  <a:pt x="16255" y="16449"/>
                </a:lnTo>
                <a:lnTo>
                  <a:pt x="16157" y="16546"/>
                </a:lnTo>
                <a:lnTo>
                  <a:pt x="16060" y="16619"/>
                </a:lnTo>
                <a:lnTo>
                  <a:pt x="15963" y="16668"/>
                </a:lnTo>
                <a:lnTo>
                  <a:pt x="15841" y="16692"/>
                </a:lnTo>
                <a:lnTo>
                  <a:pt x="15719" y="16692"/>
                </a:lnTo>
                <a:lnTo>
                  <a:pt x="15598" y="16668"/>
                </a:lnTo>
                <a:lnTo>
                  <a:pt x="15452" y="16644"/>
                </a:lnTo>
                <a:lnTo>
                  <a:pt x="15160" y="16522"/>
                </a:lnTo>
                <a:lnTo>
                  <a:pt x="14843" y="16327"/>
                </a:lnTo>
                <a:lnTo>
                  <a:pt x="14527" y="16108"/>
                </a:lnTo>
                <a:lnTo>
                  <a:pt x="14186" y="15841"/>
                </a:lnTo>
                <a:lnTo>
                  <a:pt x="13870" y="15549"/>
                </a:lnTo>
                <a:lnTo>
                  <a:pt x="13554" y="15257"/>
                </a:lnTo>
                <a:lnTo>
                  <a:pt x="12970" y="14649"/>
                </a:lnTo>
                <a:lnTo>
                  <a:pt x="12167" y="13797"/>
                </a:lnTo>
                <a:lnTo>
                  <a:pt x="11291" y="12897"/>
                </a:lnTo>
                <a:lnTo>
                  <a:pt x="10439" y="11972"/>
                </a:lnTo>
                <a:lnTo>
                  <a:pt x="10001" y="11534"/>
                </a:lnTo>
                <a:lnTo>
                  <a:pt x="9539" y="11096"/>
                </a:lnTo>
                <a:lnTo>
                  <a:pt x="9076" y="10658"/>
                </a:lnTo>
                <a:lnTo>
                  <a:pt x="8614" y="10269"/>
                </a:lnTo>
                <a:lnTo>
                  <a:pt x="8566" y="10244"/>
                </a:lnTo>
                <a:lnTo>
                  <a:pt x="9904" y="8638"/>
                </a:lnTo>
                <a:close/>
                <a:moveTo>
                  <a:pt x="1071" y="0"/>
                </a:moveTo>
                <a:lnTo>
                  <a:pt x="828" y="73"/>
                </a:lnTo>
                <a:lnTo>
                  <a:pt x="609" y="171"/>
                </a:lnTo>
                <a:lnTo>
                  <a:pt x="414" y="317"/>
                </a:lnTo>
                <a:lnTo>
                  <a:pt x="244" y="511"/>
                </a:lnTo>
                <a:lnTo>
                  <a:pt x="122" y="730"/>
                </a:lnTo>
                <a:lnTo>
                  <a:pt x="25" y="949"/>
                </a:lnTo>
                <a:lnTo>
                  <a:pt x="25" y="1071"/>
                </a:lnTo>
                <a:lnTo>
                  <a:pt x="25" y="1193"/>
                </a:lnTo>
                <a:lnTo>
                  <a:pt x="25" y="1314"/>
                </a:lnTo>
                <a:lnTo>
                  <a:pt x="49" y="1436"/>
                </a:lnTo>
                <a:lnTo>
                  <a:pt x="25" y="1777"/>
                </a:lnTo>
                <a:lnTo>
                  <a:pt x="1" y="2117"/>
                </a:lnTo>
                <a:lnTo>
                  <a:pt x="25" y="2215"/>
                </a:lnTo>
                <a:lnTo>
                  <a:pt x="74" y="2263"/>
                </a:lnTo>
                <a:lnTo>
                  <a:pt x="147" y="2288"/>
                </a:lnTo>
                <a:lnTo>
                  <a:pt x="244" y="2263"/>
                </a:lnTo>
                <a:lnTo>
                  <a:pt x="341" y="2239"/>
                </a:lnTo>
                <a:lnTo>
                  <a:pt x="317" y="2896"/>
                </a:lnTo>
                <a:lnTo>
                  <a:pt x="341" y="2993"/>
                </a:lnTo>
                <a:lnTo>
                  <a:pt x="414" y="3042"/>
                </a:lnTo>
                <a:lnTo>
                  <a:pt x="560" y="3042"/>
                </a:lnTo>
                <a:lnTo>
                  <a:pt x="658" y="3018"/>
                </a:lnTo>
                <a:lnTo>
                  <a:pt x="658" y="3285"/>
                </a:lnTo>
                <a:lnTo>
                  <a:pt x="658" y="3431"/>
                </a:lnTo>
                <a:lnTo>
                  <a:pt x="682" y="3529"/>
                </a:lnTo>
                <a:lnTo>
                  <a:pt x="731" y="3650"/>
                </a:lnTo>
                <a:lnTo>
                  <a:pt x="779" y="3723"/>
                </a:lnTo>
                <a:lnTo>
                  <a:pt x="876" y="3748"/>
                </a:lnTo>
                <a:lnTo>
                  <a:pt x="998" y="3772"/>
                </a:lnTo>
                <a:lnTo>
                  <a:pt x="949" y="3942"/>
                </a:lnTo>
                <a:lnTo>
                  <a:pt x="949" y="4137"/>
                </a:lnTo>
                <a:lnTo>
                  <a:pt x="949" y="4332"/>
                </a:lnTo>
                <a:lnTo>
                  <a:pt x="998" y="4526"/>
                </a:lnTo>
                <a:lnTo>
                  <a:pt x="1047" y="4575"/>
                </a:lnTo>
                <a:lnTo>
                  <a:pt x="1095" y="4624"/>
                </a:lnTo>
                <a:lnTo>
                  <a:pt x="1168" y="4648"/>
                </a:lnTo>
                <a:lnTo>
                  <a:pt x="1241" y="4624"/>
                </a:lnTo>
                <a:lnTo>
                  <a:pt x="1339" y="4551"/>
                </a:lnTo>
                <a:lnTo>
                  <a:pt x="1363" y="4745"/>
                </a:lnTo>
                <a:lnTo>
                  <a:pt x="1436" y="4916"/>
                </a:lnTo>
                <a:lnTo>
                  <a:pt x="1533" y="5086"/>
                </a:lnTo>
                <a:lnTo>
                  <a:pt x="1655" y="5232"/>
                </a:lnTo>
                <a:lnTo>
                  <a:pt x="1728" y="5281"/>
                </a:lnTo>
                <a:lnTo>
                  <a:pt x="1801" y="5281"/>
                </a:lnTo>
                <a:lnTo>
                  <a:pt x="1874" y="5256"/>
                </a:lnTo>
                <a:lnTo>
                  <a:pt x="1850" y="5378"/>
                </a:lnTo>
                <a:lnTo>
                  <a:pt x="1874" y="5500"/>
                </a:lnTo>
                <a:lnTo>
                  <a:pt x="1923" y="5621"/>
                </a:lnTo>
                <a:lnTo>
                  <a:pt x="1996" y="5719"/>
                </a:lnTo>
                <a:lnTo>
                  <a:pt x="2093" y="5792"/>
                </a:lnTo>
                <a:lnTo>
                  <a:pt x="2190" y="5840"/>
                </a:lnTo>
                <a:lnTo>
                  <a:pt x="2263" y="5840"/>
                </a:lnTo>
                <a:lnTo>
                  <a:pt x="2361" y="5816"/>
                </a:lnTo>
                <a:lnTo>
                  <a:pt x="2458" y="5986"/>
                </a:lnTo>
                <a:lnTo>
                  <a:pt x="2434" y="6084"/>
                </a:lnTo>
                <a:lnTo>
                  <a:pt x="2434" y="6181"/>
                </a:lnTo>
                <a:lnTo>
                  <a:pt x="2482" y="6424"/>
                </a:lnTo>
                <a:lnTo>
                  <a:pt x="2531" y="6473"/>
                </a:lnTo>
                <a:lnTo>
                  <a:pt x="2580" y="6522"/>
                </a:lnTo>
                <a:lnTo>
                  <a:pt x="2653" y="6522"/>
                </a:lnTo>
                <a:lnTo>
                  <a:pt x="2726" y="6473"/>
                </a:lnTo>
                <a:lnTo>
                  <a:pt x="2823" y="6424"/>
                </a:lnTo>
                <a:lnTo>
                  <a:pt x="2847" y="6546"/>
                </a:lnTo>
                <a:lnTo>
                  <a:pt x="2896" y="6643"/>
                </a:lnTo>
                <a:lnTo>
                  <a:pt x="2969" y="6741"/>
                </a:lnTo>
                <a:lnTo>
                  <a:pt x="3042" y="6838"/>
                </a:lnTo>
                <a:lnTo>
                  <a:pt x="3139" y="6887"/>
                </a:lnTo>
                <a:lnTo>
                  <a:pt x="3261" y="6911"/>
                </a:lnTo>
                <a:lnTo>
                  <a:pt x="3383" y="6911"/>
                </a:lnTo>
                <a:lnTo>
                  <a:pt x="3529" y="6887"/>
                </a:lnTo>
                <a:lnTo>
                  <a:pt x="3553" y="6887"/>
                </a:lnTo>
                <a:lnTo>
                  <a:pt x="3553" y="6911"/>
                </a:lnTo>
                <a:lnTo>
                  <a:pt x="3529" y="6984"/>
                </a:lnTo>
                <a:lnTo>
                  <a:pt x="3504" y="7130"/>
                </a:lnTo>
                <a:lnTo>
                  <a:pt x="3504" y="7252"/>
                </a:lnTo>
                <a:lnTo>
                  <a:pt x="3529" y="7276"/>
                </a:lnTo>
                <a:lnTo>
                  <a:pt x="3553" y="7325"/>
                </a:lnTo>
                <a:lnTo>
                  <a:pt x="3626" y="7349"/>
                </a:lnTo>
                <a:lnTo>
                  <a:pt x="3723" y="7349"/>
                </a:lnTo>
                <a:lnTo>
                  <a:pt x="3845" y="7300"/>
                </a:lnTo>
                <a:lnTo>
                  <a:pt x="3942" y="7252"/>
                </a:lnTo>
                <a:lnTo>
                  <a:pt x="3942" y="7373"/>
                </a:lnTo>
                <a:lnTo>
                  <a:pt x="3967" y="7470"/>
                </a:lnTo>
                <a:lnTo>
                  <a:pt x="3991" y="7568"/>
                </a:lnTo>
                <a:lnTo>
                  <a:pt x="4088" y="7641"/>
                </a:lnTo>
                <a:lnTo>
                  <a:pt x="4210" y="7689"/>
                </a:lnTo>
                <a:lnTo>
                  <a:pt x="4283" y="7714"/>
                </a:lnTo>
                <a:lnTo>
                  <a:pt x="4356" y="7689"/>
                </a:lnTo>
                <a:lnTo>
                  <a:pt x="4453" y="7641"/>
                </a:lnTo>
                <a:lnTo>
                  <a:pt x="4453" y="7762"/>
                </a:lnTo>
                <a:lnTo>
                  <a:pt x="4453" y="7884"/>
                </a:lnTo>
                <a:lnTo>
                  <a:pt x="4478" y="7933"/>
                </a:lnTo>
                <a:lnTo>
                  <a:pt x="4526" y="7981"/>
                </a:lnTo>
                <a:lnTo>
                  <a:pt x="4575" y="8030"/>
                </a:lnTo>
                <a:lnTo>
                  <a:pt x="4648" y="8054"/>
                </a:lnTo>
                <a:lnTo>
                  <a:pt x="4770" y="8103"/>
                </a:lnTo>
                <a:lnTo>
                  <a:pt x="4891" y="8079"/>
                </a:lnTo>
                <a:lnTo>
                  <a:pt x="5013" y="8054"/>
                </a:lnTo>
                <a:lnTo>
                  <a:pt x="5110" y="7981"/>
                </a:lnTo>
                <a:lnTo>
                  <a:pt x="5159" y="8079"/>
                </a:lnTo>
                <a:lnTo>
                  <a:pt x="5208" y="8103"/>
                </a:lnTo>
                <a:lnTo>
                  <a:pt x="5232" y="8127"/>
                </a:lnTo>
                <a:lnTo>
                  <a:pt x="5329" y="8103"/>
                </a:lnTo>
                <a:lnTo>
                  <a:pt x="5329" y="8127"/>
                </a:lnTo>
                <a:lnTo>
                  <a:pt x="5329" y="8152"/>
                </a:lnTo>
                <a:lnTo>
                  <a:pt x="5354" y="8152"/>
                </a:lnTo>
                <a:lnTo>
                  <a:pt x="5475" y="8103"/>
                </a:lnTo>
                <a:lnTo>
                  <a:pt x="5597" y="8054"/>
                </a:lnTo>
                <a:lnTo>
                  <a:pt x="5597" y="8225"/>
                </a:lnTo>
                <a:lnTo>
                  <a:pt x="5646" y="8298"/>
                </a:lnTo>
                <a:lnTo>
                  <a:pt x="5694" y="8346"/>
                </a:lnTo>
                <a:lnTo>
                  <a:pt x="5840" y="8444"/>
                </a:lnTo>
                <a:lnTo>
                  <a:pt x="5938" y="8492"/>
                </a:lnTo>
                <a:lnTo>
                  <a:pt x="6059" y="8492"/>
                </a:lnTo>
                <a:lnTo>
                  <a:pt x="6181" y="8468"/>
                </a:lnTo>
                <a:lnTo>
                  <a:pt x="6278" y="8419"/>
                </a:lnTo>
                <a:lnTo>
                  <a:pt x="6400" y="8492"/>
                </a:lnTo>
                <a:lnTo>
                  <a:pt x="6546" y="8565"/>
                </a:lnTo>
                <a:lnTo>
                  <a:pt x="6668" y="8687"/>
                </a:lnTo>
                <a:lnTo>
                  <a:pt x="3383" y="11729"/>
                </a:lnTo>
                <a:lnTo>
                  <a:pt x="1947" y="13067"/>
                </a:lnTo>
                <a:lnTo>
                  <a:pt x="1314" y="13627"/>
                </a:lnTo>
                <a:lnTo>
                  <a:pt x="1022" y="13943"/>
                </a:lnTo>
                <a:lnTo>
                  <a:pt x="731" y="14259"/>
                </a:lnTo>
                <a:lnTo>
                  <a:pt x="585" y="14503"/>
                </a:lnTo>
                <a:lnTo>
                  <a:pt x="463" y="14770"/>
                </a:lnTo>
                <a:lnTo>
                  <a:pt x="341" y="15087"/>
                </a:lnTo>
                <a:lnTo>
                  <a:pt x="268" y="15403"/>
                </a:lnTo>
                <a:lnTo>
                  <a:pt x="268" y="15573"/>
                </a:lnTo>
                <a:lnTo>
                  <a:pt x="268" y="15719"/>
                </a:lnTo>
                <a:lnTo>
                  <a:pt x="268" y="15865"/>
                </a:lnTo>
                <a:lnTo>
                  <a:pt x="317" y="16011"/>
                </a:lnTo>
                <a:lnTo>
                  <a:pt x="366" y="16157"/>
                </a:lnTo>
                <a:lnTo>
                  <a:pt x="463" y="16279"/>
                </a:lnTo>
                <a:lnTo>
                  <a:pt x="560" y="16376"/>
                </a:lnTo>
                <a:lnTo>
                  <a:pt x="682" y="16473"/>
                </a:lnTo>
                <a:lnTo>
                  <a:pt x="731" y="16522"/>
                </a:lnTo>
                <a:lnTo>
                  <a:pt x="852" y="16644"/>
                </a:lnTo>
                <a:lnTo>
                  <a:pt x="974" y="16741"/>
                </a:lnTo>
                <a:lnTo>
                  <a:pt x="1095" y="16790"/>
                </a:lnTo>
                <a:lnTo>
                  <a:pt x="1241" y="16838"/>
                </a:lnTo>
                <a:lnTo>
                  <a:pt x="1387" y="16863"/>
                </a:lnTo>
                <a:lnTo>
                  <a:pt x="1679" y="16863"/>
                </a:lnTo>
                <a:lnTo>
                  <a:pt x="1850" y="16838"/>
                </a:lnTo>
                <a:lnTo>
                  <a:pt x="2142" y="16741"/>
                </a:lnTo>
                <a:lnTo>
                  <a:pt x="2434" y="16595"/>
                </a:lnTo>
                <a:lnTo>
                  <a:pt x="2701" y="16425"/>
                </a:lnTo>
                <a:lnTo>
                  <a:pt x="2920" y="16254"/>
                </a:lnTo>
                <a:lnTo>
                  <a:pt x="3285" y="15938"/>
                </a:lnTo>
                <a:lnTo>
                  <a:pt x="3650" y="15597"/>
                </a:lnTo>
                <a:lnTo>
                  <a:pt x="4356" y="14892"/>
                </a:lnTo>
                <a:lnTo>
                  <a:pt x="5694" y="13432"/>
                </a:lnTo>
                <a:lnTo>
                  <a:pt x="7057" y="11972"/>
                </a:lnTo>
                <a:lnTo>
                  <a:pt x="8371" y="10463"/>
                </a:lnTo>
                <a:lnTo>
                  <a:pt x="8833" y="11047"/>
                </a:lnTo>
                <a:lnTo>
                  <a:pt x="9320" y="11583"/>
                </a:lnTo>
                <a:lnTo>
                  <a:pt x="10342" y="12629"/>
                </a:lnTo>
                <a:lnTo>
                  <a:pt x="12386" y="14770"/>
                </a:lnTo>
                <a:lnTo>
                  <a:pt x="12775" y="15160"/>
                </a:lnTo>
                <a:lnTo>
                  <a:pt x="13237" y="15622"/>
                </a:lnTo>
                <a:lnTo>
                  <a:pt x="13773" y="16133"/>
                </a:lnTo>
                <a:lnTo>
                  <a:pt x="14065" y="16376"/>
                </a:lnTo>
                <a:lnTo>
                  <a:pt x="14357" y="16595"/>
                </a:lnTo>
                <a:lnTo>
                  <a:pt x="14649" y="16814"/>
                </a:lnTo>
                <a:lnTo>
                  <a:pt x="14965" y="16960"/>
                </a:lnTo>
                <a:lnTo>
                  <a:pt x="15257" y="17106"/>
                </a:lnTo>
                <a:lnTo>
                  <a:pt x="15549" y="17179"/>
                </a:lnTo>
                <a:lnTo>
                  <a:pt x="15695" y="17203"/>
                </a:lnTo>
                <a:lnTo>
                  <a:pt x="15963" y="17203"/>
                </a:lnTo>
                <a:lnTo>
                  <a:pt x="16084" y="17179"/>
                </a:lnTo>
                <a:lnTo>
                  <a:pt x="16230" y="17130"/>
                </a:lnTo>
                <a:lnTo>
                  <a:pt x="16352" y="17057"/>
                </a:lnTo>
                <a:lnTo>
                  <a:pt x="16474" y="16984"/>
                </a:lnTo>
                <a:lnTo>
                  <a:pt x="16595" y="16863"/>
                </a:lnTo>
                <a:lnTo>
                  <a:pt x="16741" y="16692"/>
                </a:lnTo>
                <a:lnTo>
                  <a:pt x="16863" y="16473"/>
                </a:lnTo>
                <a:lnTo>
                  <a:pt x="16936" y="16230"/>
                </a:lnTo>
                <a:lnTo>
                  <a:pt x="16984" y="15987"/>
                </a:lnTo>
                <a:lnTo>
                  <a:pt x="16984" y="15743"/>
                </a:lnTo>
                <a:lnTo>
                  <a:pt x="16960" y="15500"/>
                </a:lnTo>
                <a:lnTo>
                  <a:pt x="16911" y="15257"/>
                </a:lnTo>
                <a:lnTo>
                  <a:pt x="16838" y="15038"/>
                </a:lnTo>
                <a:lnTo>
                  <a:pt x="16668" y="14722"/>
                </a:lnTo>
                <a:lnTo>
                  <a:pt x="16425" y="14381"/>
                </a:lnTo>
                <a:lnTo>
                  <a:pt x="16157" y="14016"/>
                </a:lnTo>
                <a:lnTo>
                  <a:pt x="15865" y="13651"/>
                </a:lnTo>
                <a:lnTo>
                  <a:pt x="15549" y="13310"/>
                </a:lnTo>
                <a:lnTo>
                  <a:pt x="15233" y="12970"/>
                </a:lnTo>
                <a:lnTo>
                  <a:pt x="14673" y="12459"/>
                </a:lnTo>
                <a:lnTo>
                  <a:pt x="13967" y="11826"/>
                </a:lnTo>
                <a:lnTo>
                  <a:pt x="13262" y="11193"/>
                </a:lnTo>
                <a:lnTo>
                  <a:pt x="13286" y="11120"/>
                </a:lnTo>
                <a:lnTo>
                  <a:pt x="13286" y="11072"/>
                </a:lnTo>
                <a:lnTo>
                  <a:pt x="13262" y="11047"/>
                </a:lnTo>
                <a:lnTo>
                  <a:pt x="13189" y="11023"/>
                </a:lnTo>
                <a:lnTo>
                  <a:pt x="13091" y="11047"/>
                </a:lnTo>
                <a:lnTo>
                  <a:pt x="11631" y="9660"/>
                </a:lnTo>
                <a:lnTo>
                  <a:pt x="10196" y="8273"/>
                </a:lnTo>
                <a:lnTo>
                  <a:pt x="10707" y="7641"/>
                </a:lnTo>
                <a:lnTo>
                  <a:pt x="10828" y="7762"/>
                </a:lnTo>
                <a:lnTo>
                  <a:pt x="10974" y="7860"/>
                </a:lnTo>
                <a:lnTo>
                  <a:pt x="11120" y="7933"/>
                </a:lnTo>
                <a:lnTo>
                  <a:pt x="11291" y="8006"/>
                </a:lnTo>
                <a:lnTo>
                  <a:pt x="11461" y="8054"/>
                </a:lnTo>
                <a:lnTo>
                  <a:pt x="11631" y="8103"/>
                </a:lnTo>
                <a:lnTo>
                  <a:pt x="11996" y="8127"/>
                </a:lnTo>
                <a:lnTo>
                  <a:pt x="12264" y="8127"/>
                </a:lnTo>
                <a:lnTo>
                  <a:pt x="12532" y="8103"/>
                </a:lnTo>
                <a:lnTo>
                  <a:pt x="12799" y="8030"/>
                </a:lnTo>
                <a:lnTo>
                  <a:pt x="13067" y="7933"/>
                </a:lnTo>
                <a:lnTo>
                  <a:pt x="13310" y="7811"/>
                </a:lnTo>
                <a:lnTo>
                  <a:pt x="13554" y="7665"/>
                </a:lnTo>
                <a:lnTo>
                  <a:pt x="13773" y="7519"/>
                </a:lnTo>
                <a:lnTo>
                  <a:pt x="13992" y="7349"/>
                </a:lnTo>
                <a:lnTo>
                  <a:pt x="14235" y="7130"/>
                </a:lnTo>
                <a:lnTo>
                  <a:pt x="14478" y="6911"/>
                </a:lnTo>
                <a:lnTo>
                  <a:pt x="14697" y="6668"/>
                </a:lnTo>
                <a:lnTo>
                  <a:pt x="14892" y="6400"/>
                </a:lnTo>
                <a:lnTo>
                  <a:pt x="15281" y="5865"/>
                </a:lnTo>
                <a:lnTo>
                  <a:pt x="15622" y="5305"/>
                </a:lnTo>
                <a:lnTo>
                  <a:pt x="16011" y="4697"/>
                </a:lnTo>
                <a:lnTo>
                  <a:pt x="16376" y="4064"/>
                </a:lnTo>
                <a:lnTo>
                  <a:pt x="16692" y="3407"/>
                </a:lnTo>
                <a:lnTo>
                  <a:pt x="16960" y="2726"/>
                </a:lnTo>
                <a:lnTo>
                  <a:pt x="16984" y="2628"/>
                </a:lnTo>
                <a:lnTo>
                  <a:pt x="16960" y="2555"/>
                </a:lnTo>
                <a:lnTo>
                  <a:pt x="16960" y="2507"/>
                </a:lnTo>
                <a:lnTo>
                  <a:pt x="16960" y="2434"/>
                </a:lnTo>
                <a:lnTo>
                  <a:pt x="16911" y="2385"/>
                </a:lnTo>
                <a:lnTo>
                  <a:pt x="16863" y="2336"/>
                </a:lnTo>
                <a:lnTo>
                  <a:pt x="16814" y="2288"/>
                </a:lnTo>
                <a:lnTo>
                  <a:pt x="16692" y="2288"/>
                </a:lnTo>
                <a:lnTo>
                  <a:pt x="16644" y="2312"/>
                </a:lnTo>
                <a:lnTo>
                  <a:pt x="15646" y="3066"/>
                </a:lnTo>
                <a:lnTo>
                  <a:pt x="15160" y="3456"/>
                </a:lnTo>
                <a:lnTo>
                  <a:pt x="14649" y="3821"/>
                </a:lnTo>
                <a:lnTo>
                  <a:pt x="13919" y="4332"/>
                </a:lnTo>
                <a:lnTo>
                  <a:pt x="13919" y="4332"/>
                </a:lnTo>
                <a:lnTo>
                  <a:pt x="14746" y="3115"/>
                </a:lnTo>
                <a:lnTo>
                  <a:pt x="15476" y="2020"/>
                </a:lnTo>
                <a:lnTo>
                  <a:pt x="15671" y="1704"/>
                </a:lnTo>
                <a:lnTo>
                  <a:pt x="15768" y="1533"/>
                </a:lnTo>
                <a:lnTo>
                  <a:pt x="15817" y="1363"/>
                </a:lnTo>
                <a:lnTo>
                  <a:pt x="15890" y="1290"/>
                </a:lnTo>
                <a:lnTo>
                  <a:pt x="15963" y="1217"/>
                </a:lnTo>
                <a:lnTo>
                  <a:pt x="15987" y="1120"/>
                </a:lnTo>
                <a:lnTo>
                  <a:pt x="15963" y="1022"/>
                </a:lnTo>
                <a:lnTo>
                  <a:pt x="15890" y="949"/>
                </a:lnTo>
                <a:lnTo>
                  <a:pt x="15817" y="901"/>
                </a:lnTo>
                <a:lnTo>
                  <a:pt x="15744" y="876"/>
                </a:lnTo>
                <a:lnTo>
                  <a:pt x="15622" y="876"/>
                </a:lnTo>
                <a:lnTo>
                  <a:pt x="15549" y="949"/>
                </a:lnTo>
                <a:lnTo>
                  <a:pt x="14551" y="1777"/>
                </a:lnTo>
                <a:lnTo>
                  <a:pt x="13554" y="2580"/>
                </a:lnTo>
                <a:lnTo>
                  <a:pt x="13043" y="2920"/>
                </a:lnTo>
                <a:lnTo>
                  <a:pt x="12532" y="3310"/>
                </a:lnTo>
                <a:lnTo>
                  <a:pt x="12532" y="3310"/>
                </a:lnTo>
                <a:lnTo>
                  <a:pt x="12945" y="2653"/>
                </a:lnTo>
                <a:lnTo>
                  <a:pt x="13359" y="1996"/>
                </a:lnTo>
                <a:lnTo>
                  <a:pt x="13554" y="1752"/>
                </a:lnTo>
                <a:lnTo>
                  <a:pt x="13821" y="1436"/>
                </a:lnTo>
                <a:lnTo>
                  <a:pt x="13919" y="1290"/>
                </a:lnTo>
                <a:lnTo>
                  <a:pt x="14040" y="1120"/>
                </a:lnTo>
                <a:lnTo>
                  <a:pt x="14113" y="949"/>
                </a:lnTo>
                <a:lnTo>
                  <a:pt x="14162" y="779"/>
                </a:lnTo>
                <a:lnTo>
                  <a:pt x="14357" y="584"/>
                </a:lnTo>
                <a:lnTo>
                  <a:pt x="14430" y="487"/>
                </a:lnTo>
                <a:lnTo>
                  <a:pt x="14454" y="390"/>
                </a:lnTo>
                <a:lnTo>
                  <a:pt x="14430" y="292"/>
                </a:lnTo>
                <a:lnTo>
                  <a:pt x="14357" y="195"/>
                </a:lnTo>
                <a:lnTo>
                  <a:pt x="14284" y="146"/>
                </a:lnTo>
                <a:lnTo>
                  <a:pt x="14186" y="122"/>
                </a:lnTo>
                <a:lnTo>
                  <a:pt x="14065" y="122"/>
                </a:lnTo>
                <a:lnTo>
                  <a:pt x="13967" y="195"/>
                </a:lnTo>
                <a:lnTo>
                  <a:pt x="13554" y="560"/>
                </a:lnTo>
                <a:lnTo>
                  <a:pt x="13091" y="901"/>
                </a:lnTo>
                <a:lnTo>
                  <a:pt x="12629" y="1217"/>
                </a:lnTo>
                <a:lnTo>
                  <a:pt x="12142" y="1509"/>
                </a:lnTo>
                <a:lnTo>
                  <a:pt x="11680" y="1801"/>
                </a:lnTo>
                <a:lnTo>
                  <a:pt x="11193" y="2117"/>
                </a:lnTo>
                <a:lnTo>
                  <a:pt x="10755" y="2434"/>
                </a:lnTo>
                <a:lnTo>
                  <a:pt x="10317" y="2823"/>
                </a:lnTo>
                <a:lnTo>
                  <a:pt x="10147" y="2993"/>
                </a:lnTo>
                <a:lnTo>
                  <a:pt x="10001" y="3164"/>
                </a:lnTo>
                <a:lnTo>
                  <a:pt x="9855" y="3383"/>
                </a:lnTo>
                <a:lnTo>
                  <a:pt x="9733" y="3577"/>
                </a:lnTo>
                <a:lnTo>
                  <a:pt x="9612" y="3796"/>
                </a:lnTo>
                <a:lnTo>
                  <a:pt x="9514" y="4015"/>
                </a:lnTo>
                <a:lnTo>
                  <a:pt x="9417" y="4234"/>
                </a:lnTo>
                <a:lnTo>
                  <a:pt x="9368" y="4478"/>
                </a:lnTo>
                <a:lnTo>
                  <a:pt x="9320" y="4672"/>
                </a:lnTo>
                <a:lnTo>
                  <a:pt x="9295" y="4867"/>
                </a:lnTo>
                <a:lnTo>
                  <a:pt x="9295" y="5062"/>
                </a:lnTo>
                <a:lnTo>
                  <a:pt x="9295" y="5281"/>
                </a:lnTo>
                <a:lnTo>
                  <a:pt x="9344" y="5475"/>
                </a:lnTo>
                <a:lnTo>
                  <a:pt x="9393" y="5670"/>
                </a:lnTo>
                <a:lnTo>
                  <a:pt x="9441" y="5865"/>
                </a:lnTo>
                <a:lnTo>
                  <a:pt x="9539" y="6035"/>
                </a:lnTo>
                <a:lnTo>
                  <a:pt x="9514" y="6059"/>
                </a:lnTo>
                <a:lnTo>
                  <a:pt x="8760" y="6765"/>
                </a:lnTo>
                <a:lnTo>
                  <a:pt x="7422" y="5402"/>
                </a:lnTo>
                <a:lnTo>
                  <a:pt x="6059" y="4088"/>
                </a:lnTo>
                <a:lnTo>
                  <a:pt x="3358" y="1412"/>
                </a:lnTo>
                <a:lnTo>
                  <a:pt x="2872" y="925"/>
                </a:lnTo>
                <a:lnTo>
                  <a:pt x="2604" y="682"/>
                </a:lnTo>
                <a:lnTo>
                  <a:pt x="2336" y="438"/>
                </a:lnTo>
                <a:lnTo>
                  <a:pt x="2044" y="244"/>
                </a:lnTo>
                <a:lnTo>
                  <a:pt x="1898" y="171"/>
                </a:lnTo>
                <a:lnTo>
                  <a:pt x="1728" y="98"/>
                </a:lnTo>
                <a:lnTo>
                  <a:pt x="1582" y="49"/>
                </a:lnTo>
                <a:lnTo>
                  <a:pt x="14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7"/>
          <p:cNvSpPr/>
          <p:nvPr/>
        </p:nvSpPr>
        <p:spPr>
          <a:xfrm>
            <a:off x="2590093" y="4430394"/>
            <a:ext cx="446192" cy="372256"/>
          </a:xfrm>
          <a:custGeom>
            <a:avLst/>
            <a:gdLst/>
            <a:ahLst/>
            <a:cxnLst/>
            <a:rect l="l" t="t" r="r" b="b"/>
            <a:pathLst>
              <a:path w="20416" h="17033" extrusionOk="0">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7"/>
          <p:cNvSpPr/>
          <p:nvPr/>
        </p:nvSpPr>
        <p:spPr>
          <a:xfrm>
            <a:off x="3227673" y="4398486"/>
            <a:ext cx="344085" cy="416403"/>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7"/>
          <p:cNvSpPr/>
          <p:nvPr/>
        </p:nvSpPr>
        <p:spPr>
          <a:xfrm>
            <a:off x="3742432" y="4393700"/>
            <a:ext cx="494054" cy="448312"/>
          </a:xfrm>
          <a:custGeom>
            <a:avLst/>
            <a:gdLst/>
            <a:ahLst/>
            <a:cxnLst/>
            <a:rect l="l" t="t" r="r" b="b"/>
            <a:pathLst>
              <a:path w="22606" h="20513" extrusionOk="0">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7"/>
          <p:cNvSpPr/>
          <p:nvPr/>
        </p:nvSpPr>
        <p:spPr>
          <a:xfrm>
            <a:off x="4336412" y="4386772"/>
            <a:ext cx="485006" cy="464266"/>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7"/>
          <p:cNvSpPr/>
          <p:nvPr/>
        </p:nvSpPr>
        <p:spPr>
          <a:xfrm>
            <a:off x="4946346" y="4497924"/>
            <a:ext cx="431308" cy="249956"/>
          </a:xfrm>
          <a:custGeom>
            <a:avLst/>
            <a:gdLst/>
            <a:ahLst/>
            <a:cxnLst/>
            <a:rect l="l" t="t" r="r" b="b"/>
            <a:pathLst>
              <a:path w="19735" h="11437" extrusionOk="0">
                <a:moveTo>
                  <a:pt x="17155" y="1363"/>
                </a:moveTo>
                <a:lnTo>
                  <a:pt x="17058" y="1387"/>
                </a:lnTo>
                <a:lnTo>
                  <a:pt x="16985" y="1460"/>
                </a:lnTo>
                <a:lnTo>
                  <a:pt x="16936" y="1533"/>
                </a:lnTo>
                <a:lnTo>
                  <a:pt x="16912" y="1777"/>
                </a:lnTo>
                <a:lnTo>
                  <a:pt x="16912" y="1825"/>
                </a:lnTo>
                <a:lnTo>
                  <a:pt x="16936" y="1874"/>
                </a:lnTo>
                <a:lnTo>
                  <a:pt x="16985" y="1971"/>
                </a:lnTo>
                <a:lnTo>
                  <a:pt x="17082" y="2044"/>
                </a:lnTo>
                <a:lnTo>
                  <a:pt x="17204" y="2069"/>
                </a:lnTo>
                <a:lnTo>
                  <a:pt x="17277" y="2069"/>
                </a:lnTo>
                <a:lnTo>
                  <a:pt x="17374" y="2093"/>
                </a:lnTo>
                <a:lnTo>
                  <a:pt x="17496" y="2069"/>
                </a:lnTo>
                <a:lnTo>
                  <a:pt x="17593" y="2020"/>
                </a:lnTo>
                <a:lnTo>
                  <a:pt x="17666" y="1947"/>
                </a:lnTo>
                <a:lnTo>
                  <a:pt x="17691" y="1874"/>
                </a:lnTo>
                <a:lnTo>
                  <a:pt x="17715" y="1801"/>
                </a:lnTo>
                <a:lnTo>
                  <a:pt x="17715" y="1655"/>
                </a:lnTo>
                <a:lnTo>
                  <a:pt x="17642" y="1533"/>
                </a:lnTo>
                <a:lnTo>
                  <a:pt x="17593" y="1485"/>
                </a:lnTo>
                <a:lnTo>
                  <a:pt x="17545" y="1436"/>
                </a:lnTo>
                <a:lnTo>
                  <a:pt x="17447" y="1387"/>
                </a:lnTo>
                <a:lnTo>
                  <a:pt x="17326" y="1387"/>
                </a:lnTo>
                <a:lnTo>
                  <a:pt x="17277" y="1363"/>
                </a:lnTo>
                <a:close/>
                <a:moveTo>
                  <a:pt x="16523" y="511"/>
                </a:moveTo>
                <a:lnTo>
                  <a:pt x="16888" y="560"/>
                </a:lnTo>
                <a:lnTo>
                  <a:pt x="17058" y="609"/>
                </a:lnTo>
                <a:lnTo>
                  <a:pt x="17228" y="657"/>
                </a:lnTo>
                <a:lnTo>
                  <a:pt x="17374" y="730"/>
                </a:lnTo>
                <a:lnTo>
                  <a:pt x="17520" y="828"/>
                </a:lnTo>
                <a:lnTo>
                  <a:pt x="17642" y="949"/>
                </a:lnTo>
                <a:lnTo>
                  <a:pt x="17764" y="1071"/>
                </a:lnTo>
                <a:lnTo>
                  <a:pt x="17861" y="1217"/>
                </a:lnTo>
                <a:lnTo>
                  <a:pt x="17934" y="1387"/>
                </a:lnTo>
                <a:lnTo>
                  <a:pt x="17983" y="1533"/>
                </a:lnTo>
                <a:lnTo>
                  <a:pt x="18031" y="1704"/>
                </a:lnTo>
                <a:lnTo>
                  <a:pt x="18056" y="2044"/>
                </a:lnTo>
                <a:lnTo>
                  <a:pt x="18031" y="2385"/>
                </a:lnTo>
                <a:lnTo>
                  <a:pt x="18031" y="2726"/>
                </a:lnTo>
                <a:lnTo>
                  <a:pt x="17958" y="3504"/>
                </a:lnTo>
                <a:lnTo>
                  <a:pt x="17885" y="4283"/>
                </a:lnTo>
                <a:lnTo>
                  <a:pt x="17861" y="4331"/>
                </a:lnTo>
                <a:lnTo>
                  <a:pt x="17739" y="4380"/>
                </a:lnTo>
                <a:lnTo>
                  <a:pt x="17593" y="4453"/>
                </a:lnTo>
                <a:lnTo>
                  <a:pt x="17520" y="4502"/>
                </a:lnTo>
                <a:lnTo>
                  <a:pt x="17472" y="4575"/>
                </a:lnTo>
                <a:lnTo>
                  <a:pt x="17472" y="4599"/>
                </a:lnTo>
                <a:lnTo>
                  <a:pt x="17496" y="4648"/>
                </a:lnTo>
                <a:lnTo>
                  <a:pt x="17569" y="4672"/>
                </a:lnTo>
                <a:lnTo>
                  <a:pt x="17618" y="4696"/>
                </a:lnTo>
                <a:lnTo>
                  <a:pt x="17764" y="4696"/>
                </a:lnTo>
                <a:lnTo>
                  <a:pt x="17812" y="4672"/>
                </a:lnTo>
                <a:lnTo>
                  <a:pt x="17764" y="4891"/>
                </a:lnTo>
                <a:lnTo>
                  <a:pt x="17715" y="4867"/>
                </a:lnTo>
                <a:lnTo>
                  <a:pt x="17569" y="4818"/>
                </a:lnTo>
                <a:lnTo>
                  <a:pt x="17423" y="4769"/>
                </a:lnTo>
                <a:lnTo>
                  <a:pt x="17350" y="4769"/>
                </a:lnTo>
                <a:lnTo>
                  <a:pt x="17326" y="4794"/>
                </a:lnTo>
                <a:lnTo>
                  <a:pt x="17301" y="4842"/>
                </a:lnTo>
                <a:lnTo>
                  <a:pt x="17301" y="4915"/>
                </a:lnTo>
                <a:lnTo>
                  <a:pt x="17374" y="4988"/>
                </a:lnTo>
                <a:lnTo>
                  <a:pt x="17472" y="5061"/>
                </a:lnTo>
                <a:lnTo>
                  <a:pt x="17593" y="5134"/>
                </a:lnTo>
                <a:lnTo>
                  <a:pt x="17691" y="5159"/>
                </a:lnTo>
                <a:lnTo>
                  <a:pt x="17642" y="5353"/>
                </a:lnTo>
                <a:lnTo>
                  <a:pt x="17569" y="5329"/>
                </a:lnTo>
                <a:lnTo>
                  <a:pt x="17374" y="5256"/>
                </a:lnTo>
                <a:lnTo>
                  <a:pt x="17277" y="5207"/>
                </a:lnTo>
                <a:lnTo>
                  <a:pt x="17155" y="5183"/>
                </a:lnTo>
                <a:lnTo>
                  <a:pt x="17131" y="5207"/>
                </a:lnTo>
                <a:lnTo>
                  <a:pt x="17107" y="5232"/>
                </a:lnTo>
                <a:lnTo>
                  <a:pt x="17082" y="5305"/>
                </a:lnTo>
                <a:lnTo>
                  <a:pt x="17107" y="5378"/>
                </a:lnTo>
                <a:lnTo>
                  <a:pt x="17131" y="5426"/>
                </a:lnTo>
                <a:lnTo>
                  <a:pt x="17228" y="5548"/>
                </a:lnTo>
                <a:lnTo>
                  <a:pt x="17374" y="5645"/>
                </a:lnTo>
                <a:lnTo>
                  <a:pt x="17545" y="5694"/>
                </a:lnTo>
                <a:lnTo>
                  <a:pt x="17399" y="6059"/>
                </a:lnTo>
                <a:lnTo>
                  <a:pt x="17253" y="6010"/>
                </a:lnTo>
                <a:lnTo>
                  <a:pt x="17107" y="5937"/>
                </a:lnTo>
                <a:lnTo>
                  <a:pt x="17034" y="5864"/>
                </a:lnTo>
                <a:lnTo>
                  <a:pt x="16961" y="5791"/>
                </a:lnTo>
                <a:lnTo>
                  <a:pt x="16888" y="5718"/>
                </a:lnTo>
                <a:lnTo>
                  <a:pt x="16790" y="5645"/>
                </a:lnTo>
                <a:lnTo>
                  <a:pt x="16742" y="5621"/>
                </a:lnTo>
                <a:lnTo>
                  <a:pt x="16693" y="5645"/>
                </a:lnTo>
                <a:lnTo>
                  <a:pt x="16644" y="5670"/>
                </a:lnTo>
                <a:lnTo>
                  <a:pt x="16620" y="5743"/>
                </a:lnTo>
                <a:lnTo>
                  <a:pt x="16644" y="5840"/>
                </a:lnTo>
                <a:lnTo>
                  <a:pt x="16669" y="5962"/>
                </a:lnTo>
                <a:lnTo>
                  <a:pt x="16742" y="6059"/>
                </a:lnTo>
                <a:lnTo>
                  <a:pt x="16815" y="6156"/>
                </a:lnTo>
                <a:lnTo>
                  <a:pt x="16912" y="6229"/>
                </a:lnTo>
                <a:lnTo>
                  <a:pt x="17034" y="6302"/>
                </a:lnTo>
                <a:lnTo>
                  <a:pt x="17131" y="6351"/>
                </a:lnTo>
                <a:lnTo>
                  <a:pt x="17253" y="6400"/>
                </a:lnTo>
                <a:lnTo>
                  <a:pt x="17082" y="6740"/>
                </a:lnTo>
                <a:lnTo>
                  <a:pt x="16985" y="6740"/>
                </a:lnTo>
                <a:lnTo>
                  <a:pt x="16790" y="6643"/>
                </a:lnTo>
                <a:lnTo>
                  <a:pt x="16596" y="6546"/>
                </a:lnTo>
                <a:lnTo>
                  <a:pt x="16401" y="6424"/>
                </a:lnTo>
                <a:lnTo>
                  <a:pt x="16231" y="6278"/>
                </a:lnTo>
                <a:lnTo>
                  <a:pt x="16158" y="6278"/>
                </a:lnTo>
                <a:lnTo>
                  <a:pt x="16133" y="6302"/>
                </a:lnTo>
                <a:lnTo>
                  <a:pt x="16133" y="6327"/>
                </a:lnTo>
                <a:lnTo>
                  <a:pt x="16182" y="6448"/>
                </a:lnTo>
                <a:lnTo>
                  <a:pt x="16255" y="6546"/>
                </a:lnTo>
                <a:lnTo>
                  <a:pt x="16401" y="6740"/>
                </a:lnTo>
                <a:lnTo>
                  <a:pt x="16571" y="6886"/>
                </a:lnTo>
                <a:lnTo>
                  <a:pt x="16790" y="7008"/>
                </a:lnTo>
                <a:lnTo>
                  <a:pt x="16888" y="7057"/>
                </a:lnTo>
                <a:lnTo>
                  <a:pt x="16669" y="7373"/>
                </a:lnTo>
                <a:lnTo>
                  <a:pt x="16401" y="7251"/>
                </a:lnTo>
                <a:lnTo>
                  <a:pt x="16158" y="7154"/>
                </a:lnTo>
                <a:lnTo>
                  <a:pt x="15987" y="7057"/>
                </a:lnTo>
                <a:lnTo>
                  <a:pt x="15817" y="6935"/>
                </a:lnTo>
                <a:lnTo>
                  <a:pt x="15647" y="6813"/>
                </a:lnTo>
                <a:lnTo>
                  <a:pt x="15476" y="6740"/>
                </a:lnTo>
                <a:lnTo>
                  <a:pt x="15428" y="6740"/>
                </a:lnTo>
                <a:lnTo>
                  <a:pt x="15403" y="6765"/>
                </a:lnTo>
                <a:lnTo>
                  <a:pt x="15379" y="6789"/>
                </a:lnTo>
                <a:lnTo>
                  <a:pt x="15379" y="6813"/>
                </a:lnTo>
                <a:lnTo>
                  <a:pt x="15403" y="6935"/>
                </a:lnTo>
                <a:lnTo>
                  <a:pt x="15452" y="7032"/>
                </a:lnTo>
                <a:lnTo>
                  <a:pt x="15525" y="7130"/>
                </a:lnTo>
                <a:lnTo>
                  <a:pt x="15598" y="7227"/>
                </a:lnTo>
                <a:lnTo>
                  <a:pt x="15768" y="7373"/>
                </a:lnTo>
                <a:lnTo>
                  <a:pt x="15963" y="7495"/>
                </a:lnTo>
                <a:lnTo>
                  <a:pt x="16133" y="7616"/>
                </a:lnTo>
                <a:lnTo>
                  <a:pt x="16352" y="7689"/>
                </a:lnTo>
                <a:lnTo>
                  <a:pt x="16036" y="7957"/>
                </a:lnTo>
                <a:lnTo>
                  <a:pt x="15866" y="7884"/>
                </a:lnTo>
                <a:lnTo>
                  <a:pt x="15671" y="7811"/>
                </a:lnTo>
                <a:lnTo>
                  <a:pt x="15501" y="7738"/>
                </a:lnTo>
                <a:lnTo>
                  <a:pt x="15330" y="7665"/>
                </a:lnTo>
                <a:lnTo>
                  <a:pt x="14892" y="7422"/>
                </a:lnTo>
                <a:lnTo>
                  <a:pt x="14649" y="7300"/>
                </a:lnTo>
                <a:lnTo>
                  <a:pt x="14430" y="7227"/>
                </a:lnTo>
                <a:lnTo>
                  <a:pt x="14406" y="7227"/>
                </a:lnTo>
                <a:lnTo>
                  <a:pt x="14406" y="7251"/>
                </a:lnTo>
                <a:lnTo>
                  <a:pt x="14454" y="7373"/>
                </a:lnTo>
                <a:lnTo>
                  <a:pt x="14503" y="7495"/>
                </a:lnTo>
                <a:lnTo>
                  <a:pt x="14600" y="7592"/>
                </a:lnTo>
                <a:lnTo>
                  <a:pt x="14698" y="7689"/>
                </a:lnTo>
                <a:lnTo>
                  <a:pt x="14892" y="7860"/>
                </a:lnTo>
                <a:lnTo>
                  <a:pt x="15111" y="8006"/>
                </a:lnTo>
                <a:lnTo>
                  <a:pt x="15355" y="8127"/>
                </a:lnTo>
                <a:lnTo>
                  <a:pt x="15622" y="8249"/>
                </a:lnTo>
                <a:lnTo>
                  <a:pt x="15379" y="8371"/>
                </a:lnTo>
                <a:lnTo>
                  <a:pt x="15111" y="8492"/>
                </a:lnTo>
                <a:lnTo>
                  <a:pt x="15038" y="8419"/>
                </a:lnTo>
                <a:lnTo>
                  <a:pt x="14917" y="8371"/>
                </a:lnTo>
                <a:lnTo>
                  <a:pt x="14698" y="8249"/>
                </a:lnTo>
                <a:lnTo>
                  <a:pt x="14454" y="8176"/>
                </a:lnTo>
                <a:lnTo>
                  <a:pt x="14235" y="8079"/>
                </a:lnTo>
                <a:lnTo>
                  <a:pt x="14016" y="7957"/>
                </a:lnTo>
                <a:lnTo>
                  <a:pt x="13797" y="7811"/>
                </a:lnTo>
                <a:lnTo>
                  <a:pt x="13578" y="7689"/>
                </a:lnTo>
                <a:lnTo>
                  <a:pt x="13359" y="7568"/>
                </a:lnTo>
                <a:lnTo>
                  <a:pt x="13335" y="7592"/>
                </a:lnTo>
                <a:lnTo>
                  <a:pt x="13311" y="7616"/>
                </a:lnTo>
                <a:lnTo>
                  <a:pt x="13384" y="7738"/>
                </a:lnTo>
                <a:lnTo>
                  <a:pt x="13432" y="7860"/>
                </a:lnTo>
                <a:lnTo>
                  <a:pt x="13627" y="8054"/>
                </a:lnTo>
                <a:lnTo>
                  <a:pt x="13822" y="8249"/>
                </a:lnTo>
                <a:lnTo>
                  <a:pt x="14041" y="8419"/>
                </a:lnTo>
                <a:lnTo>
                  <a:pt x="14284" y="8565"/>
                </a:lnTo>
                <a:lnTo>
                  <a:pt x="14552" y="8687"/>
                </a:lnTo>
                <a:lnTo>
                  <a:pt x="14211" y="8760"/>
                </a:lnTo>
                <a:lnTo>
                  <a:pt x="13870" y="8833"/>
                </a:lnTo>
                <a:lnTo>
                  <a:pt x="13724" y="8736"/>
                </a:lnTo>
                <a:lnTo>
                  <a:pt x="13578" y="8663"/>
                </a:lnTo>
                <a:lnTo>
                  <a:pt x="13286" y="8492"/>
                </a:lnTo>
                <a:lnTo>
                  <a:pt x="13092" y="8322"/>
                </a:lnTo>
                <a:lnTo>
                  <a:pt x="12897" y="8152"/>
                </a:lnTo>
                <a:lnTo>
                  <a:pt x="12678" y="7981"/>
                </a:lnTo>
                <a:lnTo>
                  <a:pt x="12483" y="7835"/>
                </a:lnTo>
                <a:lnTo>
                  <a:pt x="12435" y="7835"/>
                </a:lnTo>
                <a:lnTo>
                  <a:pt x="12410" y="7860"/>
                </a:lnTo>
                <a:lnTo>
                  <a:pt x="12386" y="7884"/>
                </a:lnTo>
                <a:lnTo>
                  <a:pt x="12386" y="7908"/>
                </a:lnTo>
                <a:lnTo>
                  <a:pt x="12435" y="8030"/>
                </a:lnTo>
                <a:lnTo>
                  <a:pt x="12508" y="8176"/>
                </a:lnTo>
                <a:lnTo>
                  <a:pt x="12654" y="8395"/>
                </a:lnTo>
                <a:lnTo>
                  <a:pt x="12848" y="8614"/>
                </a:lnTo>
                <a:lnTo>
                  <a:pt x="13043" y="8784"/>
                </a:lnTo>
                <a:lnTo>
                  <a:pt x="13189" y="8906"/>
                </a:lnTo>
                <a:lnTo>
                  <a:pt x="12727" y="8906"/>
                </a:lnTo>
                <a:lnTo>
                  <a:pt x="12556" y="8760"/>
                </a:lnTo>
                <a:lnTo>
                  <a:pt x="12410" y="8638"/>
                </a:lnTo>
                <a:lnTo>
                  <a:pt x="12094" y="8322"/>
                </a:lnTo>
                <a:lnTo>
                  <a:pt x="11729" y="8054"/>
                </a:lnTo>
                <a:lnTo>
                  <a:pt x="11680" y="8054"/>
                </a:lnTo>
                <a:lnTo>
                  <a:pt x="11656" y="8079"/>
                </a:lnTo>
                <a:lnTo>
                  <a:pt x="11632" y="8103"/>
                </a:lnTo>
                <a:lnTo>
                  <a:pt x="11632" y="8152"/>
                </a:lnTo>
                <a:lnTo>
                  <a:pt x="11899" y="8517"/>
                </a:lnTo>
                <a:lnTo>
                  <a:pt x="12167" y="8857"/>
                </a:lnTo>
                <a:lnTo>
                  <a:pt x="12191" y="8882"/>
                </a:lnTo>
                <a:lnTo>
                  <a:pt x="12118" y="8882"/>
                </a:lnTo>
                <a:lnTo>
                  <a:pt x="11753" y="8833"/>
                </a:lnTo>
                <a:lnTo>
                  <a:pt x="11632" y="8663"/>
                </a:lnTo>
                <a:lnTo>
                  <a:pt x="11486" y="8517"/>
                </a:lnTo>
                <a:lnTo>
                  <a:pt x="11218" y="8176"/>
                </a:lnTo>
                <a:lnTo>
                  <a:pt x="10926" y="7860"/>
                </a:lnTo>
                <a:lnTo>
                  <a:pt x="10878" y="7835"/>
                </a:lnTo>
                <a:lnTo>
                  <a:pt x="10853" y="7835"/>
                </a:lnTo>
                <a:lnTo>
                  <a:pt x="10780" y="7860"/>
                </a:lnTo>
                <a:lnTo>
                  <a:pt x="10732" y="7908"/>
                </a:lnTo>
                <a:lnTo>
                  <a:pt x="10732" y="7957"/>
                </a:lnTo>
                <a:lnTo>
                  <a:pt x="10756" y="8006"/>
                </a:lnTo>
                <a:lnTo>
                  <a:pt x="10926" y="8322"/>
                </a:lnTo>
                <a:lnTo>
                  <a:pt x="11145" y="8638"/>
                </a:lnTo>
                <a:lnTo>
                  <a:pt x="11242" y="8736"/>
                </a:lnTo>
                <a:lnTo>
                  <a:pt x="10659" y="8614"/>
                </a:lnTo>
                <a:lnTo>
                  <a:pt x="10513" y="8492"/>
                </a:lnTo>
                <a:lnTo>
                  <a:pt x="10391" y="8273"/>
                </a:lnTo>
                <a:lnTo>
                  <a:pt x="10269" y="8054"/>
                </a:lnTo>
                <a:lnTo>
                  <a:pt x="10221" y="8006"/>
                </a:lnTo>
                <a:lnTo>
                  <a:pt x="10172" y="8006"/>
                </a:lnTo>
                <a:lnTo>
                  <a:pt x="10123" y="8030"/>
                </a:lnTo>
                <a:lnTo>
                  <a:pt x="10075" y="8079"/>
                </a:lnTo>
                <a:lnTo>
                  <a:pt x="10075" y="8176"/>
                </a:lnTo>
                <a:lnTo>
                  <a:pt x="10075" y="8298"/>
                </a:lnTo>
                <a:lnTo>
                  <a:pt x="10099" y="8395"/>
                </a:lnTo>
                <a:lnTo>
                  <a:pt x="10123" y="8492"/>
                </a:lnTo>
                <a:lnTo>
                  <a:pt x="9856" y="8419"/>
                </a:lnTo>
                <a:lnTo>
                  <a:pt x="9807" y="8273"/>
                </a:lnTo>
                <a:lnTo>
                  <a:pt x="9734" y="8103"/>
                </a:lnTo>
                <a:lnTo>
                  <a:pt x="9685" y="8079"/>
                </a:lnTo>
                <a:lnTo>
                  <a:pt x="9661" y="8103"/>
                </a:lnTo>
                <a:lnTo>
                  <a:pt x="9612" y="8225"/>
                </a:lnTo>
                <a:lnTo>
                  <a:pt x="9637" y="8371"/>
                </a:lnTo>
                <a:lnTo>
                  <a:pt x="9637" y="8371"/>
                </a:lnTo>
                <a:lnTo>
                  <a:pt x="9199" y="8249"/>
                </a:lnTo>
                <a:lnTo>
                  <a:pt x="8566" y="8079"/>
                </a:lnTo>
                <a:lnTo>
                  <a:pt x="8250" y="7957"/>
                </a:lnTo>
                <a:lnTo>
                  <a:pt x="7933" y="7835"/>
                </a:lnTo>
                <a:lnTo>
                  <a:pt x="7641" y="7689"/>
                </a:lnTo>
                <a:lnTo>
                  <a:pt x="7374" y="7519"/>
                </a:lnTo>
                <a:lnTo>
                  <a:pt x="7106" y="7300"/>
                </a:lnTo>
                <a:lnTo>
                  <a:pt x="6863" y="7057"/>
                </a:lnTo>
                <a:lnTo>
                  <a:pt x="6814" y="7008"/>
                </a:lnTo>
                <a:lnTo>
                  <a:pt x="6741" y="6984"/>
                </a:lnTo>
                <a:lnTo>
                  <a:pt x="6692" y="6886"/>
                </a:lnTo>
                <a:lnTo>
                  <a:pt x="6571" y="6813"/>
                </a:lnTo>
                <a:lnTo>
                  <a:pt x="6473" y="6813"/>
                </a:lnTo>
                <a:lnTo>
                  <a:pt x="6400" y="6862"/>
                </a:lnTo>
                <a:lnTo>
                  <a:pt x="6352" y="6886"/>
                </a:lnTo>
                <a:lnTo>
                  <a:pt x="5865" y="7422"/>
                </a:lnTo>
                <a:lnTo>
                  <a:pt x="5354" y="7933"/>
                </a:lnTo>
                <a:lnTo>
                  <a:pt x="4794" y="8395"/>
                </a:lnTo>
                <a:lnTo>
                  <a:pt x="4235" y="8857"/>
                </a:lnTo>
                <a:lnTo>
                  <a:pt x="3699" y="9222"/>
                </a:lnTo>
                <a:lnTo>
                  <a:pt x="3140" y="9563"/>
                </a:lnTo>
                <a:lnTo>
                  <a:pt x="2580" y="9904"/>
                </a:lnTo>
                <a:lnTo>
                  <a:pt x="2288" y="10050"/>
                </a:lnTo>
                <a:lnTo>
                  <a:pt x="2045" y="10123"/>
                </a:lnTo>
                <a:lnTo>
                  <a:pt x="1923" y="10171"/>
                </a:lnTo>
                <a:lnTo>
                  <a:pt x="1777" y="10171"/>
                </a:lnTo>
                <a:lnTo>
                  <a:pt x="1729" y="10123"/>
                </a:lnTo>
                <a:lnTo>
                  <a:pt x="1680" y="10074"/>
                </a:lnTo>
                <a:lnTo>
                  <a:pt x="1656" y="10001"/>
                </a:lnTo>
                <a:lnTo>
                  <a:pt x="1631" y="9904"/>
                </a:lnTo>
                <a:lnTo>
                  <a:pt x="1631" y="9782"/>
                </a:lnTo>
                <a:lnTo>
                  <a:pt x="1704" y="9685"/>
                </a:lnTo>
                <a:lnTo>
                  <a:pt x="1875" y="9612"/>
                </a:lnTo>
                <a:lnTo>
                  <a:pt x="2045" y="9539"/>
                </a:lnTo>
                <a:lnTo>
                  <a:pt x="2361" y="9320"/>
                </a:lnTo>
                <a:lnTo>
                  <a:pt x="2994" y="8906"/>
                </a:lnTo>
                <a:lnTo>
                  <a:pt x="3918" y="8298"/>
                </a:lnTo>
                <a:lnTo>
                  <a:pt x="4356" y="8030"/>
                </a:lnTo>
                <a:lnTo>
                  <a:pt x="4527" y="7884"/>
                </a:lnTo>
                <a:lnTo>
                  <a:pt x="4697" y="7714"/>
                </a:lnTo>
                <a:lnTo>
                  <a:pt x="4721" y="7665"/>
                </a:lnTo>
                <a:lnTo>
                  <a:pt x="4697" y="7616"/>
                </a:lnTo>
                <a:lnTo>
                  <a:pt x="4648" y="7592"/>
                </a:lnTo>
                <a:lnTo>
                  <a:pt x="4624" y="7592"/>
                </a:lnTo>
                <a:lnTo>
                  <a:pt x="4381" y="7665"/>
                </a:lnTo>
                <a:lnTo>
                  <a:pt x="4186" y="7762"/>
                </a:lnTo>
                <a:lnTo>
                  <a:pt x="3772" y="8030"/>
                </a:lnTo>
                <a:lnTo>
                  <a:pt x="2824" y="8638"/>
                </a:lnTo>
                <a:lnTo>
                  <a:pt x="2215" y="8979"/>
                </a:lnTo>
                <a:lnTo>
                  <a:pt x="1899" y="9198"/>
                </a:lnTo>
                <a:lnTo>
                  <a:pt x="1607" y="9417"/>
                </a:lnTo>
                <a:lnTo>
                  <a:pt x="1534" y="9368"/>
                </a:lnTo>
                <a:lnTo>
                  <a:pt x="1437" y="9344"/>
                </a:lnTo>
                <a:lnTo>
                  <a:pt x="1339" y="9344"/>
                </a:lnTo>
                <a:lnTo>
                  <a:pt x="1242" y="9417"/>
                </a:lnTo>
                <a:lnTo>
                  <a:pt x="1169" y="9466"/>
                </a:lnTo>
                <a:lnTo>
                  <a:pt x="1096" y="9539"/>
                </a:lnTo>
                <a:lnTo>
                  <a:pt x="1023" y="9539"/>
                </a:lnTo>
                <a:lnTo>
                  <a:pt x="999" y="9490"/>
                </a:lnTo>
                <a:lnTo>
                  <a:pt x="974" y="9417"/>
                </a:lnTo>
                <a:lnTo>
                  <a:pt x="950" y="9344"/>
                </a:lnTo>
                <a:lnTo>
                  <a:pt x="974" y="9271"/>
                </a:lnTo>
                <a:lnTo>
                  <a:pt x="999" y="9222"/>
                </a:lnTo>
                <a:lnTo>
                  <a:pt x="1072" y="9174"/>
                </a:lnTo>
                <a:lnTo>
                  <a:pt x="1315" y="9174"/>
                </a:lnTo>
                <a:lnTo>
                  <a:pt x="1388" y="9125"/>
                </a:lnTo>
                <a:lnTo>
                  <a:pt x="1437" y="9028"/>
                </a:lnTo>
                <a:lnTo>
                  <a:pt x="1485" y="8955"/>
                </a:lnTo>
                <a:lnTo>
                  <a:pt x="1729" y="8857"/>
                </a:lnTo>
                <a:lnTo>
                  <a:pt x="1996" y="8736"/>
                </a:lnTo>
                <a:lnTo>
                  <a:pt x="2580" y="8468"/>
                </a:lnTo>
                <a:lnTo>
                  <a:pt x="3164" y="8200"/>
                </a:lnTo>
                <a:lnTo>
                  <a:pt x="3772" y="7860"/>
                </a:lnTo>
                <a:lnTo>
                  <a:pt x="4405" y="7495"/>
                </a:lnTo>
                <a:lnTo>
                  <a:pt x="4648" y="7373"/>
                </a:lnTo>
                <a:lnTo>
                  <a:pt x="4892" y="7227"/>
                </a:lnTo>
                <a:lnTo>
                  <a:pt x="5111" y="7032"/>
                </a:lnTo>
                <a:lnTo>
                  <a:pt x="5208" y="6935"/>
                </a:lnTo>
                <a:lnTo>
                  <a:pt x="5281" y="6838"/>
                </a:lnTo>
                <a:lnTo>
                  <a:pt x="5281" y="6789"/>
                </a:lnTo>
                <a:lnTo>
                  <a:pt x="5281" y="6765"/>
                </a:lnTo>
                <a:lnTo>
                  <a:pt x="5232" y="6740"/>
                </a:lnTo>
                <a:lnTo>
                  <a:pt x="5208" y="6740"/>
                </a:lnTo>
                <a:lnTo>
                  <a:pt x="5062" y="6765"/>
                </a:lnTo>
                <a:lnTo>
                  <a:pt x="4940" y="6813"/>
                </a:lnTo>
                <a:lnTo>
                  <a:pt x="4697" y="6935"/>
                </a:lnTo>
                <a:lnTo>
                  <a:pt x="4235" y="7227"/>
                </a:lnTo>
                <a:lnTo>
                  <a:pt x="3699" y="7543"/>
                </a:lnTo>
                <a:lnTo>
                  <a:pt x="3164" y="7835"/>
                </a:lnTo>
                <a:lnTo>
                  <a:pt x="2605" y="8127"/>
                </a:lnTo>
                <a:lnTo>
                  <a:pt x="2045" y="8395"/>
                </a:lnTo>
                <a:lnTo>
                  <a:pt x="1704" y="8541"/>
                </a:lnTo>
                <a:lnTo>
                  <a:pt x="1534" y="8590"/>
                </a:lnTo>
                <a:lnTo>
                  <a:pt x="1388" y="8687"/>
                </a:lnTo>
                <a:lnTo>
                  <a:pt x="1291" y="8638"/>
                </a:lnTo>
                <a:lnTo>
                  <a:pt x="1120" y="8614"/>
                </a:lnTo>
                <a:lnTo>
                  <a:pt x="974" y="8638"/>
                </a:lnTo>
                <a:lnTo>
                  <a:pt x="804" y="8614"/>
                </a:lnTo>
                <a:lnTo>
                  <a:pt x="682" y="8273"/>
                </a:lnTo>
                <a:lnTo>
                  <a:pt x="1047" y="8127"/>
                </a:lnTo>
                <a:lnTo>
                  <a:pt x="2142" y="7738"/>
                </a:lnTo>
                <a:lnTo>
                  <a:pt x="4332" y="6935"/>
                </a:lnTo>
                <a:lnTo>
                  <a:pt x="6327" y="6181"/>
                </a:lnTo>
                <a:lnTo>
                  <a:pt x="7422" y="5767"/>
                </a:lnTo>
                <a:lnTo>
                  <a:pt x="7690" y="5645"/>
                </a:lnTo>
                <a:lnTo>
                  <a:pt x="7787" y="5597"/>
                </a:lnTo>
                <a:lnTo>
                  <a:pt x="7909" y="5499"/>
                </a:lnTo>
                <a:lnTo>
                  <a:pt x="8079" y="5499"/>
                </a:lnTo>
                <a:lnTo>
                  <a:pt x="8055" y="5524"/>
                </a:lnTo>
                <a:lnTo>
                  <a:pt x="8055" y="5597"/>
                </a:lnTo>
                <a:lnTo>
                  <a:pt x="8079" y="5694"/>
                </a:lnTo>
                <a:lnTo>
                  <a:pt x="8128" y="5791"/>
                </a:lnTo>
                <a:lnTo>
                  <a:pt x="8201" y="5840"/>
                </a:lnTo>
                <a:lnTo>
                  <a:pt x="8639" y="6035"/>
                </a:lnTo>
                <a:lnTo>
                  <a:pt x="9101" y="6205"/>
                </a:lnTo>
                <a:lnTo>
                  <a:pt x="9564" y="6327"/>
                </a:lnTo>
                <a:lnTo>
                  <a:pt x="10050" y="6424"/>
                </a:lnTo>
                <a:lnTo>
                  <a:pt x="10537" y="6497"/>
                </a:lnTo>
                <a:lnTo>
                  <a:pt x="11023" y="6521"/>
                </a:lnTo>
                <a:lnTo>
                  <a:pt x="11510" y="6497"/>
                </a:lnTo>
                <a:lnTo>
                  <a:pt x="11997" y="6448"/>
                </a:lnTo>
                <a:lnTo>
                  <a:pt x="12459" y="6351"/>
                </a:lnTo>
                <a:lnTo>
                  <a:pt x="12921" y="6229"/>
                </a:lnTo>
                <a:lnTo>
                  <a:pt x="13384" y="6083"/>
                </a:lnTo>
                <a:lnTo>
                  <a:pt x="13870" y="5889"/>
                </a:lnTo>
                <a:lnTo>
                  <a:pt x="14308" y="5670"/>
                </a:lnTo>
                <a:lnTo>
                  <a:pt x="14722" y="5402"/>
                </a:lnTo>
                <a:lnTo>
                  <a:pt x="14917" y="5256"/>
                </a:lnTo>
                <a:lnTo>
                  <a:pt x="15111" y="5086"/>
                </a:lnTo>
                <a:lnTo>
                  <a:pt x="15257" y="4915"/>
                </a:lnTo>
                <a:lnTo>
                  <a:pt x="15403" y="4745"/>
                </a:lnTo>
                <a:lnTo>
                  <a:pt x="15452" y="4672"/>
                </a:lnTo>
                <a:lnTo>
                  <a:pt x="15452" y="4575"/>
                </a:lnTo>
                <a:lnTo>
                  <a:pt x="15428" y="4502"/>
                </a:lnTo>
                <a:lnTo>
                  <a:pt x="15379" y="4453"/>
                </a:lnTo>
                <a:lnTo>
                  <a:pt x="15306" y="4404"/>
                </a:lnTo>
                <a:lnTo>
                  <a:pt x="15233" y="4380"/>
                </a:lnTo>
                <a:lnTo>
                  <a:pt x="15160" y="4380"/>
                </a:lnTo>
                <a:lnTo>
                  <a:pt x="15063" y="4404"/>
                </a:lnTo>
                <a:lnTo>
                  <a:pt x="14746" y="4623"/>
                </a:lnTo>
                <a:lnTo>
                  <a:pt x="14406" y="4842"/>
                </a:lnTo>
                <a:lnTo>
                  <a:pt x="14089" y="5086"/>
                </a:lnTo>
                <a:lnTo>
                  <a:pt x="13749" y="5280"/>
                </a:lnTo>
                <a:lnTo>
                  <a:pt x="13359" y="5475"/>
                </a:lnTo>
                <a:lnTo>
                  <a:pt x="12970" y="5621"/>
                </a:lnTo>
                <a:lnTo>
                  <a:pt x="12581" y="5743"/>
                </a:lnTo>
                <a:lnTo>
                  <a:pt x="12167" y="5840"/>
                </a:lnTo>
                <a:lnTo>
                  <a:pt x="11729" y="5913"/>
                </a:lnTo>
                <a:lnTo>
                  <a:pt x="11291" y="5937"/>
                </a:lnTo>
                <a:lnTo>
                  <a:pt x="10853" y="5937"/>
                </a:lnTo>
                <a:lnTo>
                  <a:pt x="10415" y="5913"/>
                </a:lnTo>
                <a:lnTo>
                  <a:pt x="9977" y="5840"/>
                </a:lnTo>
                <a:lnTo>
                  <a:pt x="9539" y="5743"/>
                </a:lnTo>
                <a:lnTo>
                  <a:pt x="9126" y="5597"/>
                </a:lnTo>
                <a:lnTo>
                  <a:pt x="8712" y="5451"/>
                </a:lnTo>
                <a:lnTo>
                  <a:pt x="8785" y="5353"/>
                </a:lnTo>
                <a:lnTo>
                  <a:pt x="8858" y="5280"/>
                </a:lnTo>
                <a:lnTo>
                  <a:pt x="8907" y="5183"/>
                </a:lnTo>
                <a:lnTo>
                  <a:pt x="8931" y="5110"/>
                </a:lnTo>
                <a:lnTo>
                  <a:pt x="8931" y="5013"/>
                </a:lnTo>
                <a:lnTo>
                  <a:pt x="8882" y="4915"/>
                </a:lnTo>
                <a:lnTo>
                  <a:pt x="8834" y="4842"/>
                </a:lnTo>
                <a:lnTo>
                  <a:pt x="8761" y="4794"/>
                </a:lnTo>
                <a:lnTo>
                  <a:pt x="8688" y="4769"/>
                </a:lnTo>
                <a:lnTo>
                  <a:pt x="8566" y="4794"/>
                </a:lnTo>
                <a:lnTo>
                  <a:pt x="8323" y="4867"/>
                </a:lnTo>
                <a:lnTo>
                  <a:pt x="8201" y="4915"/>
                </a:lnTo>
                <a:lnTo>
                  <a:pt x="8055" y="4940"/>
                </a:lnTo>
                <a:lnTo>
                  <a:pt x="7933" y="4940"/>
                </a:lnTo>
                <a:lnTo>
                  <a:pt x="7812" y="4915"/>
                </a:lnTo>
                <a:lnTo>
                  <a:pt x="7714" y="4842"/>
                </a:lnTo>
                <a:lnTo>
                  <a:pt x="7617" y="4721"/>
                </a:lnTo>
                <a:lnTo>
                  <a:pt x="7617" y="4696"/>
                </a:lnTo>
                <a:lnTo>
                  <a:pt x="7641" y="4672"/>
                </a:lnTo>
                <a:lnTo>
                  <a:pt x="7714" y="4599"/>
                </a:lnTo>
                <a:lnTo>
                  <a:pt x="7812" y="4550"/>
                </a:lnTo>
                <a:lnTo>
                  <a:pt x="7958" y="4502"/>
                </a:lnTo>
                <a:lnTo>
                  <a:pt x="8250" y="4429"/>
                </a:lnTo>
                <a:lnTo>
                  <a:pt x="8420" y="4404"/>
                </a:lnTo>
                <a:lnTo>
                  <a:pt x="10269" y="3991"/>
                </a:lnTo>
                <a:lnTo>
                  <a:pt x="12118" y="3553"/>
                </a:lnTo>
                <a:lnTo>
                  <a:pt x="12970" y="3383"/>
                </a:lnTo>
                <a:lnTo>
                  <a:pt x="13189" y="3334"/>
                </a:lnTo>
                <a:lnTo>
                  <a:pt x="13408" y="3261"/>
                </a:lnTo>
                <a:lnTo>
                  <a:pt x="13603" y="3188"/>
                </a:lnTo>
                <a:lnTo>
                  <a:pt x="13773" y="3066"/>
                </a:lnTo>
                <a:lnTo>
                  <a:pt x="13846" y="2993"/>
                </a:lnTo>
                <a:lnTo>
                  <a:pt x="13846" y="2896"/>
                </a:lnTo>
                <a:lnTo>
                  <a:pt x="13895" y="2847"/>
                </a:lnTo>
                <a:lnTo>
                  <a:pt x="13895" y="2750"/>
                </a:lnTo>
                <a:lnTo>
                  <a:pt x="13895" y="2555"/>
                </a:lnTo>
                <a:lnTo>
                  <a:pt x="13919" y="2385"/>
                </a:lnTo>
                <a:lnTo>
                  <a:pt x="13943" y="2215"/>
                </a:lnTo>
                <a:lnTo>
                  <a:pt x="13992" y="2044"/>
                </a:lnTo>
                <a:lnTo>
                  <a:pt x="14065" y="1874"/>
                </a:lnTo>
                <a:lnTo>
                  <a:pt x="14138" y="1728"/>
                </a:lnTo>
                <a:lnTo>
                  <a:pt x="14211" y="1582"/>
                </a:lnTo>
                <a:lnTo>
                  <a:pt x="14333" y="1436"/>
                </a:lnTo>
                <a:lnTo>
                  <a:pt x="14552" y="1193"/>
                </a:lnTo>
                <a:lnTo>
                  <a:pt x="14844" y="974"/>
                </a:lnTo>
                <a:lnTo>
                  <a:pt x="15136" y="779"/>
                </a:lnTo>
                <a:lnTo>
                  <a:pt x="15476" y="657"/>
                </a:lnTo>
                <a:lnTo>
                  <a:pt x="15817" y="560"/>
                </a:lnTo>
                <a:lnTo>
                  <a:pt x="16158" y="511"/>
                </a:lnTo>
                <a:close/>
                <a:moveTo>
                  <a:pt x="16182" y="0"/>
                </a:moveTo>
                <a:lnTo>
                  <a:pt x="15817" y="49"/>
                </a:lnTo>
                <a:lnTo>
                  <a:pt x="15476" y="122"/>
                </a:lnTo>
                <a:lnTo>
                  <a:pt x="15136" y="268"/>
                </a:lnTo>
                <a:lnTo>
                  <a:pt x="14795" y="414"/>
                </a:lnTo>
                <a:lnTo>
                  <a:pt x="14503" y="633"/>
                </a:lnTo>
                <a:lnTo>
                  <a:pt x="14235" y="852"/>
                </a:lnTo>
                <a:lnTo>
                  <a:pt x="13992" y="1120"/>
                </a:lnTo>
                <a:lnTo>
                  <a:pt x="13797" y="1387"/>
                </a:lnTo>
                <a:lnTo>
                  <a:pt x="13651" y="1704"/>
                </a:lnTo>
                <a:lnTo>
                  <a:pt x="13530" y="2044"/>
                </a:lnTo>
                <a:lnTo>
                  <a:pt x="13505" y="2215"/>
                </a:lnTo>
                <a:lnTo>
                  <a:pt x="13481" y="2385"/>
                </a:lnTo>
                <a:lnTo>
                  <a:pt x="13481" y="2580"/>
                </a:lnTo>
                <a:lnTo>
                  <a:pt x="13481" y="2750"/>
                </a:lnTo>
                <a:lnTo>
                  <a:pt x="13481" y="2774"/>
                </a:lnTo>
                <a:lnTo>
                  <a:pt x="13238" y="2799"/>
                </a:lnTo>
                <a:lnTo>
                  <a:pt x="12994" y="2847"/>
                </a:lnTo>
                <a:lnTo>
                  <a:pt x="12532" y="2945"/>
                </a:lnTo>
                <a:lnTo>
                  <a:pt x="11802" y="3115"/>
                </a:lnTo>
                <a:lnTo>
                  <a:pt x="11048" y="3261"/>
                </a:lnTo>
                <a:lnTo>
                  <a:pt x="8104" y="3918"/>
                </a:lnTo>
                <a:lnTo>
                  <a:pt x="7885" y="3967"/>
                </a:lnTo>
                <a:lnTo>
                  <a:pt x="7666" y="4015"/>
                </a:lnTo>
                <a:lnTo>
                  <a:pt x="7447" y="4113"/>
                </a:lnTo>
                <a:lnTo>
                  <a:pt x="7276" y="4210"/>
                </a:lnTo>
                <a:lnTo>
                  <a:pt x="7203" y="4283"/>
                </a:lnTo>
                <a:lnTo>
                  <a:pt x="7130" y="4356"/>
                </a:lnTo>
                <a:lnTo>
                  <a:pt x="7082" y="4429"/>
                </a:lnTo>
                <a:lnTo>
                  <a:pt x="7057" y="4526"/>
                </a:lnTo>
                <a:lnTo>
                  <a:pt x="7033" y="4623"/>
                </a:lnTo>
                <a:lnTo>
                  <a:pt x="7033" y="4721"/>
                </a:lnTo>
                <a:lnTo>
                  <a:pt x="7057" y="4842"/>
                </a:lnTo>
                <a:lnTo>
                  <a:pt x="7106" y="4988"/>
                </a:lnTo>
                <a:lnTo>
                  <a:pt x="7155" y="5086"/>
                </a:lnTo>
                <a:lnTo>
                  <a:pt x="7228" y="5183"/>
                </a:lnTo>
                <a:lnTo>
                  <a:pt x="7301" y="5280"/>
                </a:lnTo>
                <a:lnTo>
                  <a:pt x="7374" y="5329"/>
                </a:lnTo>
                <a:lnTo>
                  <a:pt x="7057" y="5451"/>
                </a:lnTo>
                <a:lnTo>
                  <a:pt x="6765" y="5572"/>
                </a:lnTo>
                <a:lnTo>
                  <a:pt x="6035" y="5816"/>
                </a:lnTo>
                <a:lnTo>
                  <a:pt x="5305" y="6059"/>
                </a:lnTo>
                <a:lnTo>
                  <a:pt x="2191" y="7154"/>
                </a:lnTo>
                <a:lnTo>
                  <a:pt x="731" y="7689"/>
                </a:lnTo>
                <a:lnTo>
                  <a:pt x="512" y="7762"/>
                </a:lnTo>
                <a:lnTo>
                  <a:pt x="342" y="7860"/>
                </a:lnTo>
                <a:lnTo>
                  <a:pt x="196" y="8006"/>
                </a:lnTo>
                <a:lnTo>
                  <a:pt x="123" y="8079"/>
                </a:lnTo>
                <a:lnTo>
                  <a:pt x="74" y="8176"/>
                </a:lnTo>
                <a:lnTo>
                  <a:pt x="25" y="8322"/>
                </a:lnTo>
                <a:lnTo>
                  <a:pt x="1" y="8468"/>
                </a:lnTo>
                <a:lnTo>
                  <a:pt x="1" y="8565"/>
                </a:lnTo>
                <a:lnTo>
                  <a:pt x="50" y="8687"/>
                </a:lnTo>
                <a:lnTo>
                  <a:pt x="123" y="8784"/>
                </a:lnTo>
                <a:lnTo>
                  <a:pt x="196" y="8857"/>
                </a:lnTo>
                <a:lnTo>
                  <a:pt x="293" y="8930"/>
                </a:lnTo>
                <a:lnTo>
                  <a:pt x="415" y="9003"/>
                </a:lnTo>
                <a:lnTo>
                  <a:pt x="366" y="9125"/>
                </a:lnTo>
                <a:lnTo>
                  <a:pt x="317" y="9271"/>
                </a:lnTo>
                <a:lnTo>
                  <a:pt x="317" y="9417"/>
                </a:lnTo>
                <a:lnTo>
                  <a:pt x="317" y="9563"/>
                </a:lnTo>
                <a:lnTo>
                  <a:pt x="366" y="9685"/>
                </a:lnTo>
                <a:lnTo>
                  <a:pt x="415" y="9782"/>
                </a:lnTo>
                <a:lnTo>
                  <a:pt x="488" y="9879"/>
                </a:lnTo>
                <a:lnTo>
                  <a:pt x="561" y="9952"/>
                </a:lnTo>
                <a:lnTo>
                  <a:pt x="682" y="10001"/>
                </a:lnTo>
                <a:lnTo>
                  <a:pt x="780" y="10025"/>
                </a:lnTo>
                <a:lnTo>
                  <a:pt x="901" y="10050"/>
                </a:lnTo>
                <a:lnTo>
                  <a:pt x="1023" y="10050"/>
                </a:lnTo>
                <a:lnTo>
                  <a:pt x="1047" y="10196"/>
                </a:lnTo>
                <a:lnTo>
                  <a:pt x="1096" y="10317"/>
                </a:lnTo>
                <a:lnTo>
                  <a:pt x="1193" y="10415"/>
                </a:lnTo>
                <a:lnTo>
                  <a:pt x="1315" y="10512"/>
                </a:lnTo>
                <a:lnTo>
                  <a:pt x="1412" y="10561"/>
                </a:lnTo>
                <a:lnTo>
                  <a:pt x="1534" y="10609"/>
                </a:lnTo>
                <a:lnTo>
                  <a:pt x="1656" y="10658"/>
                </a:lnTo>
                <a:lnTo>
                  <a:pt x="1996" y="10658"/>
                </a:lnTo>
                <a:lnTo>
                  <a:pt x="2240" y="10609"/>
                </a:lnTo>
                <a:lnTo>
                  <a:pt x="2459" y="10536"/>
                </a:lnTo>
                <a:lnTo>
                  <a:pt x="2702" y="10415"/>
                </a:lnTo>
                <a:lnTo>
                  <a:pt x="3140" y="10196"/>
                </a:lnTo>
                <a:lnTo>
                  <a:pt x="3578" y="9928"/>
                </a:lnTo>
                <a:lnTo>
                  <a:pt x="4040" y="9636"/>
                </a:lnTo>
                <a:lnTo>
                  <a:pt x="4478" y="9320"/>
                </a:lnTo>
                <a:lnTo>
                  <a:pt x="4892" y="9003"/>
                </a:lnTo>
                <a:lnTo>
                  <a:pt x="5305" y="8663"/>
                </a:lnTo>
                <a:lnTo>
                  <a:pt x="5719" y="8298"/>
                </a:lnTo>
                <a:lnTo>
                  <a:pt x="6108" y="7933"/>
                </a:lnTo>
                <a:lnTo>
                  <a:pt x="6473" y="7543"/>
                </a:lnTo>
                <a:lnTo>
                  <a:pt x="6717" y="7787"/>
                </a:lnTo>
                <a:lnTo>
                  <a:pt x="7009" y="8030"/>
                </a:lnTo>
                <a:lnTo>
                  <a:pt x="7325" y="8200"/>
                </a:lnTo>
                <a:lnTo>
                  <a:pt x="7641" y="8371"/>
                </a:lnTo>
                <a:lnTo>
                  <a:pt x="7982" y="8517"/>
                </a:lnTo>
                <a:lnTo>
                  <a:pt x="8347" y="8614"/>
                </a:lnTo>
                <a:lnTo>
                  <a:pt x="9053" y="8809"/>
                </a:lnTo>
                <a:lnTo>
                  <a:pt x="10221" y="9101"/>
                </a:lnTo>
                <a:lnTo>
                  <a:pt x="10829" y="9198"/>
                </a:lnTo>
                <a:lnTo>
                  <a:pt x="11413" y="9295"/>
                </a:lnTo>
                <a:lnTo>
                  <a:pt x="11364" y="9368"/>
                </a:lnTo>
                <a:lnTo>
                  <a:pt x="11291" y="9758"/>
                </a:lnTo>
                <a:lnTo>
                  <a:pt x="11194" y="10147"/>
                </a:lnTo>
                <a:lnTo>
                  <a:pt x="11145" y="10536"/>
                </a:lnTo>
                <a:lnTo>
                  <a:pt x="11121" y="10926"/>
                </a:lnTo>
                <a:lnTo>
                  <a:pt x="11121" y="10999"/>
                </a:lnTo>
                <a:lnTo>
                  <a:pt x="11169" y="11072"/>
                </a:lnTo>
                <a:lnTo>
                  <a:pt x="11218" y="11096"/>
                </a:lnTo>
                <a:lnTo>
                  <a:pt x="11291" y="11096"/>
                </a:lnTo>
                <a:lnTo>
                  <a:pt x="11340" y="11169"/>
                </a:lnTo>
                <a:lnTo>
                  <a:pt x="11388" y="11218"/>
                </a:lnTo>
                <a:lnTo>
                  <a:pt x="11534" y="11291"/>
                </a:lnTo>
                <a:lnTo>
                  <a:pt x="11729" y="11388"/>
                </a:lnTo>
                <a:lnTo>
                  <a:pt x="11826" y="11437"/>
                </a:lnTo>
                <a:lnTo>
                  <a:pt x="11972" y="11437"/>
                </a:lnTo>
                <a:lnTo>
                  <a:pt x="12021" y="11412"/>
                </a:lnTo>
                <a:lnTo>
                  <a:pt x="12070" y="11364"/>
                </a:lnTo>
                <a:lnTo>
                  <a:pt x="12070" y="11339"/>
                </a:lnTo>
                <a:lnTo>
                  <a:pt x="12070" y="11218"/>
                </a:lnTo>
                <a:lnTo>
                  <a:pt x="12045" y="11193"/>
                </a:lnTo>
                <a:lnTo>
                  <a:pt x="11997" y="11145"/>
                </a:lnTo>
                <a:lnTo>
                  <a:pt x="11851" y="11072"/>
                </a:lnTo>
                <a:lnTo>
                  <a:pt x="11705" y="10999"/>
                </a:lnTo>
                <a:lnTo>
                  <a:pt x="11632" y="10974"/>
                </a:lnTo>
                <a:lnTo>
                  <a:pt x="11997" y="10877"/>
                </a:lnTo>
                <a:lnTo>
                  <a:pt x="12094" y="10828"/>
                </a:lnTo>
                <a:lnTo>
                  <a:pt x="12118" y="10780"/>
                </a:lnTo>
                <a:lnTo>
                  <a:pt x="12143" y="10707"/>
                </a:lnTo>
                <a:lnTo>
                  <a:pt x="12143" y="10634"/>
                </a:lnTo>
                <a:lnTo>
                  <a:pt x="12118" y="10561"/>
                </a:lnTo>
                <a:lnTo>
                  <a:pt x="12070" y="10512"/>
                </a:lnTo>
                <a:lnTo>
                  <a:pt x="11997" y="10488"/>
                </a:lnTo>
                <a:lnTo>
                  <a:pt x="11899" y="10488"/>
                </a:lnTo>
                <a:lnTo>
                  <a:pt x="11753" y="10512"/>
                </a:lnTo>
                <a:lnTo>
                  <a:pt x="11510" y="10585"/>
                </a:lnTo>
                <a:lnTo>
                  <a:pt x="11559" y="10366"/>
                </a:lnTo>
                <a:lnTo>
                  <a:pt x="11583" y="10147"/>
                </a:lnTo>
                <a:lnTo>
                  <a:pt x="11632" y="9952"/>
                </a:lnTo>
                <a:lnTo>
                  <a:pt x="11705" y="9758"/>
                </a:lnTo>
                <a:lnTo>
                  <a:pt x="11826" y="9393"/>
                </a:lnTo>
                <a:lnTo>
                  <a:pt x="11826" y="9368"/>
                </a:lnTo>
                <a:lnTo>
                  <a:pt x="11899" y="9368"/>
                </a:lnTo>
                <a:lnTo>
                  <a:pt x="11924" y="9539"/>
                </a:lnTo>
                <a:lnTo>
                  <a:pt x="11972" y="9733"/>
                </a:lnTo>
                <a:lnTo>
                  <a:pt x="12094" y="10074"/>
                </a:lnTo>
                <a:lnTo>
                  <a:pt x="12216" y="10415"/>
                </a:lnTo>
                <a:lnTo>
                  <a:pt x="12337" y="10731"/>
                </a:lnTo>
                <a:lnTo>
                  <a:pt x="12337" y="10780"/>
                </a:lnTo>
                <a:lnTo>
                  <a:pt x="12386" y="10853"/>
                </a:lnTo>
                <a:lnTo>
                  <a:pt x="12435" y="10926"/>
                </a:lnTo>
                <a:lnTo>
                  <a:pt x="12605" y="11047"/>
                </a:lnTo>
                <a:lnTo>
                  <a:pt x="12800" y="11193"/>
                </a:lnTo>
                <a:lnTo>
                  <a:pt x="13019" y="11291"/>
                </a:lnTo>
                <a:lnTo>
                  <a:pt x="13116" y="11315"/>
                </a:lnTo>
                <a:lnTo>
                  <a:pt x="13189" y="11315"/>
                </a:lnTo>
                <a:lnTo>
                  <a:pt x="13238" y="11266"/>
                </a:lnTo>
                <a:lnTo>
                  <a:pt x="13286" y="11218"/>
                </a:lnTo>
                <a:lnTo>
                  <a:pt x="13311" y="11169"/>
                </a:lnTo>
                <a:lnTo>
                  <a:pt x="13311" y="11096"/>
                </a:lnTo>
                <a:lnTo>
                  <a:pt x="13286" y="11023"/>
                </a:lnTo>
                <a:lnTo>
                  <a:pt x="13213" y="10950"/>
                </a:lnTo>
                <a:lnTo>
                  <a:pt x="13116" y="10901"/>
                </a:lnTo>
                <a:lnTo>
                  <a:pt x="13457" y="10901"/>
                </a:lnTo>
                <a:lnTo>
                  <a:pt x="13603" y="10877"/>
                </a:lnTo>
                <a:lnTo>
                  <a:pt x="13676" y="10853"/>
                </a:lnTo>
                <a:lnTo>
                  <a:pt x="13724" y="10804"/>
                </a:lnTo>
                <a:lnTo>
                  <a:pt x="13773" y="10731"/>
                </a:lnTo>
                <a:lnTo>
                  <a:pt x="13773" y="10658"/>
                </a:lnTo>
                <a:lnTo>
                  <a:pt x="13773" y="10609"/>
                </a:lnTo>
                <a:lnTo>
                  <a:pt x="13724" y="10536"/>
                </a:lnTo>
                <a:lnTo>
                  <a:pt x="13676" y="10488"/>
                </a:lnTo>
                <a:lnTo>
                  <a:pt x="13627" y="10463"/>
                </a:lnTo>
                <a:lnTo>
                  <a:pt x="13481" y="10439"/>
                </a:lnTo>
                <a:lnTo>
                  <a:pt x="13019" y="10439"/>
                </a:lnTo>
                <a:lnTo>
                  <a:pt x="12824" y="10463"/>
                </a:lnTo>
                <a:lnTo>
                  <a:pt x="12556" y="9831"/>
                </a:lnTo>
                <a:lnTo>
                  <a:pt x="12410" y="9417"/>
                </a:lnTo>
                <a:lnTo>
                  <a:pt x="12848" y="9441"/>
                </a:lnTo>
                <a:lnTo>
                  <a:pt x="13189" y="9417"/>
                </a:lnTo>
                <a:lnTo>
                  <a:pt x="13554" y="9417"/>
                </a:lnTo>
                <a:lnTo>
                  <a:pt x="13895" y="9368"/>
                </a:lnTo>
                <a:lnTo>
                  <a:pt x="14211" y="9295"/>
                </a:lnTo>
                <a:lnTo>
                  <a:pt x="14552" y="9222"/>
                </a:lnTo>
                <a:lnTo>
                  <a:pt x="14868" y="9125"/>
                </a:lnTo>
                <a:lnTo>
                  <a:pt x="15184" y="9003"/>
                </a:lnTo>
                <a:lnTo>
                  <a:pt x="15476" y="8882"/>
                </a:lnTo>
                <a:lnTo>
                  <a:pt x="15768" y="8736"/>
                </a:lnTo>
                <a:lnTo>
                  <a:pt x="16036" y="8565"/>
                </a:lnTo>
                <a:lnTo>
                  <a:pt x="16304" y="8371"/>
                </a:lnTo>
                <a:lnTo>
                  <a:pt x="16571" y="8152"/>
                </a:lnTo>
                <a:lnTo>
                  <a:pt x="16790" y="7933"/>
                </a:lnTo>
                <a:lnTo>
                  <a:pt x="17034" y="7689"/>
                </a:lnTo>
                <a:lnTo>
                  <a:pt x="17228" y="7422"/>
                </a:lnTo>
                <a:lnTo>
                  <a:pt x="17423" y="7154"/>
                </a:lnTo>
                <a:lnTo>
                  <a:pt x="17545" y="7105"/>
                </a:lnTo>
                <a:lnTo>
                  <a:pt x="17666" y="7057"/>
                </a:lnTo>
                <a:lnTo>
                  <a:pt x="17691" y="7008"/>
                </a:lnTo>
                <a:lnTo>
                  <a:pt x="17691" y="6959"/>
                </a:lnTo>
                <a:lnTo>
                  <a:pt x="17666" y="6911"/>
                </a:lnTo>
                <a:lnTo>
                  <a:pt x="17642" y="6862"/>
                </a:lnTo>
                <a:lnTo>
                  <a:pt x="17593" y="6862"/>
                </a:lnTo>
                <a:lnTo>
                  <a:pt x="17739" y="6619"/>
                </a:lnTo>
                <a:lnTo>
                  <a:pt x="17837" y="6351"/>
                </a:lnTo>
                <a:lnTo>
                  <a:pt x="18007" y="5937"/>
                </a:lnTo>
                <a:lnTo>
                  <a:pt x="18129" y="5524"/>
                </a:lnTo>
                <a:lnTo>
                  <a:pt x="18226" y="5086"/>
                </a:lnTo>
                <a:lnTo>
                  <a:pt x="18323" y="4672"/>
                </a:lnTo>
                <a:lnTo>
                  <a:pt x="18396" y="4234"/>
                </a:lnTo>
                <a:lnTo>
                  <a:pt x="18445" y="3796"/>
                </a:lnTo>
                <a:lnTo>
                  <a:pt x="18518" y="2920"/>
                </a:lnTo>
                <a:lnTo>
                  <a:pt x="18542" y="2653"/>
                </a:lnTo>
                <a:lnTo>
                  <a:pt x="18786" y="2774"/>
                </a:lnTo>
                <a:lnTo>
                  <a:pt x="19029" y="2872"/>
                </a:lnTo>
                <a:lnTo>
                  <a:pt x="19150" y="2896"/>
                </a:lnTo>
                <a:lnTo>
                  <a:pt x="19223" y="2872"/>
                </a:lnTo>
                <a:lnTo>
                  <a:pt x="19296" y="2799"/>
                </a:lnTo>
                <a:lnTo>
                  <a:pt x="19345" y="2726"/>
                </a:lnTo>
                <a:lnTo>
                  <a:pt x="19369" y="2628"/>
                </a:lnTo>
                <a:lnTo>
                  <a:pt x="19369" y="2531"/>
                </a:lnTo>
                <a:lnTo>
                  <a:pt x="19321" y="2434"/>
                </a:lnTo>
                <a:lnTo>
                  <a:pt x="19248" y="2361"/>
                </a:lnTo>
                <a:lnTo>
                  <a:pt x="19102" y="2288"/>
                </a:lnTo>
                <a:lnTo>
                  <a:pt x="18956" y="2215"/>
                </a:lnTo>
                <a:lnTo>
                  <a:pt x="18737" y="2117"/>
                </a:lnTo>
                <a:lnTo>
                  <a:pt x="18980" y="2020"/>
                </a:lnTo>
                <a:lnTo>
                  <a:pt x="19199" y="1947"/>
                </a:lnTo>
                <a:lnTo>
                  <a:pt x="19394" y="1874"/>
                </a:lnTo>
                <a:lnTo>
                  <a:pt x="19588" y="1801"/>
                </a:lnTo>
                <a:lnTo>
                  <a:pt x="19661" y="1728"/>
                </a:lnTo>
                <a:lnTo>
                  <a:pt x="19710" y="1655"/>
                </a:lnTo>
                <a:lnTo>
                  <a:pt x="19734" y="1582"/>
                </a:lnTo>
                <a:lnTo>
                  <a:pt x="19686" y="1460"/>
                </a:lnTo>
                <a:lnTo>
                  <a:pt x="19637" y="1387"/>
                </a:lnTo>
                <a:lnTo>
                  <a:pt x="19540" y="1339"/>
                </a:lnTo>
                <a:lnTo>
                  <a:pt x="19442" y="1314"/>
                </a:lnTo>
                <a:lnTo>
                  <a:pt x="19321" y="1314"/>
                </a:lnTo>
                <a:lnTo>
                  <a:pt x="19102" y="1363"/>
                </a:lnTo>
                <a:lnTo>
                  <a:pt x="18883" y="1436"/>
                </a:lnTo>
                <a:lnTo>
                  <a:pt x="18688" y="1509"/>
                </a:lnTo>
                <a:lnTo>
                  <a:pt x="18494" y="1606"/>
                </a:lnTo>
                <a:lnTo>
                  <a:pt x="18445" y="1412"/>
                </a:lnTo>
                <a:lnTo>
                  <a:pt x="18396" y="1217"/>
                </a:lnTo>
                <a:lnTo>
                  <a:pt x="18323" y="1022"/>
                </a:lnTo>
                <a:lnTo>
                  <a:pt x="18202" y="852"/>
                </a:lnTo>
                <a:lnTo>
                  <a:pt x="18080" y="682"/>
                </a:lnTo>
                <a:lnTo>
                  <a:pt x="17934" y="511"/>
                </a:lnTo>
                <a:lnTo>
                  <a:pt x="17764" y="390"/>
                </a:lnTo>
                <a:lnTo>
                  <a:pt x="17545" y="268"/>
                </a:lnTo>
                <a:lnTo>
                  <a:pt x="17228" y="122"/>
                </a:lnTo>
                <a:lnTo>
                  <a:pt x="16888" y="25"/>
                </a:lnTo>
                <a:lnTo>
                  <a:pt x="165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7"/>
          <p:cNvSpPr/>
          <p:nvPr/>
        </p:nvSpPr>
        <p:spPr>
          <a:xfrm>
            <a:off x="5591925" y="4452182"/>
            <a:ext cx="321749" cy="353133"/>
          </a:xfrm>
          <a:custGeom>
            <a:avLst/>
            <a:gdLst/>
            <a:ahLst/>
            <a:cxnLst/>
            <a:rect l="l" t="t" r="r" b="b"/>
            <a:pathLst>
              <a:path w="14722" h="16158" extrusionOk="0">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7"/>
          <p:cNvSpPr/>
          <p:nvPr/>
        </p:nvSpPr>
        <p:spPr>
          <a:xfrm>
            <a:off x="6350992" y="1877604"/>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7"/>
          <p:cNvSpPr/>
          <p:nvPr/>
        </p:nvSpPr>
        <p:spPr>
          <a:xfrm>
            <a:off x="7244612" y="1877594"/>
            <a:ext cx="1104911" cy="1088368"/>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7"/>
          <p:cNvSpPr/>
          <p:nvPr/>
        </p:nvSpPr>
        <p:spPr>
          <a:xfrm>
            <a:off x="6535708" y="2088458"/>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7"/>
          <p:cNvSpPr/>
          <p:nvPr/>
        </p:nvSpPr>
        <p:spPr>
          <a:xfrm>
            <a:off x="7689847" y="2385855"/>
            <a:ext cx="1052391" cy="643569"/>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
        <p:nvSpPr>
          <p:cNvPr id="3" name="Google Shape;47;p11"/>
          <p:cNvSpPr txBox="1">
            <a:spLocks/>
          </p:cNvSpPr>
          <p:nvPr/>
        </p:nvSpPr>
        <p:spPr>
          <a:xfrm>
            <a:off x="659824" y="317558"/>
            <a:ext cx="7772400" cy="6742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1pPr>
            <a:lvl2pPr marR="0" lvl="1"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2pPr>
            <a:lvl3pPr marR="0" lvl="2"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3pPr>
            <a:lvl4pPr marR="0" lvl="3"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4pPr>
            <a:lvl5pPr marR="0" lvl="4"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5pPr>
            <a:lvl6pPr marR="0" lvl="5"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6pPr>
            <a:lvl7pPr marR="0" lvl="6"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7pPr>
            <a:lvl8pPr marR="0" lvl="7"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8pPr>
            <a:lvl9pPr marR="0" lvl="8"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9pPr>
          </a:lstStyle>
          <a:p>
            <a:r>
              <a:rPr lang="vi-VN" sz="2800">
                <a:solidFill>
                  <a:schemeClr val="accent4">
                    <a:lumMod val="60000"/>
                    <a:lumOff val="40000"/>
                  </a:schemeClr>
                </a:solidFill>
              </a:rPr>
              <a:t>BÀI 5: GIẢI BÀI TOÁN BẰNG CÁCH LẬP HỆ PHƯƠNG TRÌNH</a:t>
            </a:r>
          </a:p>
        </p:txBody>
      </p:sp>
      <p:sp>
        <p:nvSpPr>
          <p:cNvPr id="4" name="Rectangle 3"/>
          <p:cNvSpPr/>
          <p:nvPr/>
        </p:nvSpPr>
        <p:spPr>
          <a:xfrm>
            <a:off x="301336" y="1101225"/>
            <a:ext cx="8541327" cy="1200329"/>
          </a:xfrm>
          <a:prstGeom prst="rect">
            <a:avLst/>
          </a:prstGeom>
        </p:spPr>
        <p:txBody>
          <a:bodyPr wrap="square">
            <a:spAutoFit/>
          </a:bodyPr>
          <a:lstStyle/>
          <a:p>
            <a:pPr>
              <a:lnSpc>
                <a:spcPct val="150000"/>
              </a:lnSpc>
            </a:pPr>
            <a:r>
              <a:rPr lang="en-US" sz="1600">
                <a:solidFill>
                  <a:schemeClr val="bg1"/>
                </a:solidFill>
                <a:latin typeface="Comic Sans MS" panose="030F0702030302020204" pitchFamily="66" charset="0"/>
              </a:rPr>
              <a:t>Ví dụ 2. Tổng chữ số hàng đơn vị và 5 lần chữ số hàng chục của một số có hai chữ số là 21. Nếu đổi chỗ chữ số hàng chục và hàng đơn vị cho nhau thì được số mới lớn hơn số ban đầu là 27 đơn vị. Tìm số đó.</a:t>
            </a:r>
          </a:p>
        </p:txBody>
      </p:sp>
    </p:spTree>
    <p:extLst>
      <p:ext uri="{BB962C8B-B14F-4D97-AF65-F5344CB8AC3E}">
        <p14:creationId xmlns:p14="http://schemas.microsoft.com/office/powerpoint/2010/main" val="105987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grpSp>
        <p:nvGrpSpPr>
          <p:cNvPr id="739" name="Google Shape;739;p48"/>
          <p:cNvGrpSpPr/>
          <p:nvPr/>
        </p:nvGrpSpPr>
        <p:grpSpPr>
          <a:xfrm>
            <a:off x="3058888" y="1550127"/>
            <a:ext cx="445718" cy="445753"/>
            <a:chOff x="3706812" y="1035050"/>
            <a:chExt cx="4792662" cy="4787899"/>
          </a:xfrm>
        </p:grpSpPr>
        <p:sp>
          <p:nvSpPr>
            <p:cNvPr id="740" name="Google Shape;740;p48"/>
            <p:cNvSpPr/>
            <p:nvPr/>
          </p:nvSpPr>
          <p:spPr>
            <a:xfrm>
              <a:off x="5913437" y="4054475"/>
              <a:ext cx="2273299" cy="1746250"/>
            </a:xfrm>
            <a:custGeom>
              <a:avLst/>
              <a:gdLst/>
              <a:ahLst/>
              <a:cxnLst/>
              <a:rect l="l" t="t" r="r" b="b"/>
              <a:pathLst>
                <a:path w="517" h="397" extrusionOk="0">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41" name="Google Shape;741;p48"/>
            <p:cNvSpPr/>
            <p:nvPr/>
          </p:nvSpPr>
          <p:spPr>
            <a:xfrm>
              <a:off x="4137025" y="4141787"/>
              <a:ext cx="2019301" cy="1681162"/>
            </a:xfrm>
            <a:custGeom>
              <a:avLst/>
              <a:gdLst/>
              <a:ahLst/>
              <a:cxnLst/>
              <a:rect l="l" t="t" r="r" b="b"/>
              <a:pathLst>
                <a:path w="459" h="382" extrusionOk="0">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42" name="Google Shape;742;p48"/>
            <p:cNvSpPr/>
            <p:nvPr/>
          </p:nvSpPr>
          <p:spPr>
            <a:xfrm>
              <a:off x="4014787" y="1057275"/>
              <a:ext cx="2276475" cy="1747837"/>
            </a:xfrm>
            <a:custGeom>
              <a:avLst/>
              <a:gdLst/>
              <a:ahLst/>
              <a:cxnLst/>
              <a:rect l="l" t="t" r="r" b="b"/>
              <a:pathLst>
                <a:path w="518" h="397" extrusionOk="0">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43" name="Google Shape;743;p48"/>
            <p:cNvSpPr/>
            <p:nvPr/>
          </p:nvSpPr>
          <p:spPr>
            <a:xfrm>
              <a:off x="3706812" y="2355850"/>
              <a:ext cx="1323975" cy="2309812"/>
            </a:xfrm>
            <a:custGeom>
              <a:avLst/>
              <a:gdLst/>
              <a:ahLst/>
              <a:cxnLst/>
              <a:rect l="l" t="t" r="r" b="b"/>
              <a:pathLst>
                <a:path w="301" h="525" extrusionOk="0">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44" name="Google Shape;744;p48"/>
            <p:cNvSpPr/>
            <p:nvPr/>
          </p:nvSpPr>
          <p:spPr>
            <a:xfrm>
              <a:off x="7170737" y="2192337"/>
              <a:ext cx="1328737" cy="2314575"/>
            </a:xfrm>
            <a:custGeom>
              <a:avLst/>
              <a:gdLst/>
              <a:ahLst/>
              <a:cxnLst/>
              <a:rect l="l" t="t" r="r" b="b"/>
              <a:pathLst>
                <a:path w="302" h="526" extrusionOk="0">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45" name="Google Shape;745;p48"/>
            <p:cNvSpPr/>
            <p:nvPr/>
          </p:nvSpPr>
          <p:spPr>
            <a:xfrm>
              <a:off x="6045200" y="1035050"/>
              <a:ext cx="2019301" cy="1685925"/>
            </a:xfrm>
            <a:custGeom>
              <a:avLst/>
              <a:gdLst/>
              <a:ahLst/>
              <a:cxnLst/>
              <a:rect l="l" t="t" r="r" b="b"/>
              <a:pathLst>
                <a:path w="459" h="383" extrusionOk="0">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46" name="Google Shape;746;p48"/>
          <p:cNvGrpSpPr/>
          <p:nvPr/>
        </p:nvGrpSpPr>
        <p:grpSpPr>
          <a:xfrm>
            <a:off x="1779393" y="1550157"/>
            <a:ext cx="443331" cy="445437"/>
            <a:chOff x="1400175" y="1220787"/>
            <a:chExt cx="4473575" cy="4476750"/>
          </a:xfrm>
        </p:grpSpPr>
        <p:sp>
          <p:nvSpPr>
            <p:cNvPr id="747" name="Google Shape;747;p48"/>
            <p:cNvSpPr/>
            <p:nvPr/>
          </p:nvSpPr>
          <p:spPr>
            <a:xfrm>
              <a:off x="1400175" y="3135312"/>
              <a:ext cx="2132011" cy="2562226"/>
            </a:xfrm>
            <a:custGeom>
              <a:avLst/>
              <a:gdLst/>
              <a:ahLst/>
              <a:cxnLst/>
              <a:rect l="l" t="t" r="r" b="b"/>
              <a:pathLst>
                <a:path w="478" h="574" extrusionOk="0">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48" name="Google Shape;748;p48"/>
            <p:cNvSpPr/>
            <p:nvPr/>
          </p:nvSpPr>
          <p:spPr>
            <a:xfrm>
              <a:off x="3314700" y="3563937"/>
              <a:ext cx="2559050" cy="2133600"/>
            </a:xfrm>
            <a:custGeom>
              <a:avLst/>
              <a:gdLst/>
              <a:ahLst/>
              <a:cxnLst/>
              <a:rect l="l" t="t" r="r" b="b"/>
              <a:pathLst>
                <a:path w="574" h="478" extrusionOk="0">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49" name="Google Shape;749;p48"/>
            <p:cNvSpPr/>
            <p:nvPr/>
          </p:nvSpPr>
          <p:spPr>
            <a:xfrm>
              <a:off x="3741737" y="1223962"/>
              <a:ext cx="2132011" cy="2559050"/>
            </a:xfrm>
            <a:custGeom>
              <a:avLst/>
              <a:gdLst/>
              <a:ahLst/>
              <a:cxnLst/>
              <a:rect l="l" t="t" r="r" b="b"/>
              <a:pathLst>
                <a:path w="478" h="573" extrusionOk="0">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50" name="Google Shape;750;p48"/>
            <p:cNvSpPr/>
            <p:nvPr/>
          </p:nvSpPr>
          <p:spPr>
            <a:xfrm>
              <a:off x="1400175" y="1220787"/>
              <a:ext cx="2560637" cy="2133600"/>
            </a:xfrm>
            <a:custGeom>
              <a:avLst/>
              <a:gdLst/>
              <a:ahLst/>
              <a:cxnLst/>
              <a:rect l="l" t="t" r="r" b="b"/>
              <a:pathLst>
                <a:path w="574" h="478" extrusionOk="0">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51" name="Google Shape;751;p48"/>
          <p:cNvGrpSpPr/>
          <p:nvPr/>
        </p:nvGrpSpPr>
        <p:grpSpPr>
          <a:xfrm>
            <a:off x="1138046" y="1550171"/>
            <a:ext cx="446045" cy="445465"/>
            <a:chOff x="1649412" y="927100"/>
            <a:chExt cx="5011737" cy="5016500"/>
          </a:xfrm>
        </p:grpSpPr>
        <p:sp>
          <p:nvSpPr>
            <p:cNvPr id="752" name="Google Shape;752;p48"/>
            <p:cNvSpPr/>
            <p:nvPr/>
          </p:nvSpPr>
          <p:spPr>
            <a:xfrm>
              <a:off x="2008187" y="4025900"/>
              <a:ext cx="4252913" cy="1917700"/>
            </a:xfrm>
            <a:custGeom>
              <a:avLst/>
              <a:gdLst/>
              <a:ahLst/>
              <a:cxnLst/>
              <a:rect l="l" t="t" r="r" b="b"/>
              <a:pathLst>
                <a:path w="999" h="450" extrusionOk="0">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53" name="Google Shape;753;p48"/>
            <p:cNvSpPr/>
            <p:nvPr/>
          </p:nvSpPr>
          <p:spPr>
            <a:xfrm>
              <a:off x="4271962" y="931862"/>
              <a:ext cx="2389187" cy="3724276"/>
            </a:xfrm>
            <a:custGeom>
              <a:avLst/>
              <a:gdLst/>
              <a:ahLst/>
              <a:cxnLst/>
              <a:rect l="l" t="t" r="r" b="b"/>
              <a:pathLst>
                <a:path w="561" h="874" extrusionOk="0">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54" name="Google Shape;754;p48"/>
            <p:cNvSpPr/>
            <p:nvPr/>
          </p:nvSpPr>
          <p:spPr>
            <a:xfrm>
              <a:off x="1649412" y="927100"/>
              <a:ext cx="2870200" cy="3652836"/>
            </a:xfrm>
            <a:custGeom>
              <a:avLst/>
              <a:gdLst/>
              <a:ahLst/>
              <a:cxnLst/>
              <a:rect l="l" t="t" r="r" b="b"/>
              <a:pathLst>
                <a:path w="674" h="857" extrusionOk="0">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55" name="Google Shape;755;p48"/>
          <p:cNvGrpSpPr/>
          <p:nvPr/>
        </p:nvGrpSpPr>
        <p:grpSpPr>
          <a:xfrm>
            <a:off x="2418397" y="1550424"/>
            <a:ext cx="444870" cy="445286"/>
            <a:chOff x="1301750" y="920750"/>
            <a:chExt cx="5095875" cy="5100637"/>
          </a:xfrm>
        </p:grpSpPr>
        <p:sp>
          <p:nvSpPr>
            <p:cNvPr id="756" name="Google Shape;756;p48"/>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57" name="Google Shape;757;p48"/>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58" name="Google Shape;758;p48"/>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59" name="Google Shape;759;p48"/>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60" name="Google Shape;760;p48"/>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61" name="Google Shape;761;p48"/>
          <p:cNvGrpSpPr/>
          <p:nvPr/>
        </p:nvGrpSpPr>
        <p:grpSpPr>
          <a:xfrm>
            <a:off x="4341570" y="1550333"/>
            <a:ext cx="445621" cy="445591"/>
            <a:chOff x="5732756" y="2682276"/>
            <a:chExt cx="719905" cy="719856"/>
          </a:xfrm>
        </p:grpSpPr>
        <p:sp>
          <p:nvSpPr>
            <p:cNvPr id="762" name="Google Shape;762;p48"/>
            <p:cNvSpPr/>
            <p:nvPr/>
          </p:nvSpPr>
          <p:spPr>
            <a:xfrm>
              <a:off x="5732756" y="2682276"/>
              <a:ext cx="400276" cy="538927"/>
            </a:xfrm>
            <a:custGeom>
              <a:avLst/>
              <a:gdLst/>
              <a:ahLst/>
              <a:cxnLst/>
              <a:rect l="l" t="t" r="r" b="b"/>
              <a:pathLst>
                <a:path w="670" h="902" extrusionOk="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63" name="Google Shape;763;p48"/>
            <p:cNvSpPr/>
            <p:nvPr/>
          </p:nvSpPr>
          <p:spPr>
            <a:xfrm>
              <a:off x="6094186" y="2682276"/>
              <a:ext cx="358476" cy="531209"/>
            </a:xfrm>
            <a:custGeom>
              <a:avLst/>
              <a:gdLst/>
              <a:ahLst/>
              <a:cxnLst/>
              <a:rect l="l" t="t" r="r" b="b"/>
              <a:pathLst>
                <a:path w="600" h="889" extrusionOk="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64" name="Google Shape;764;p48"/>
            <p:cNvSpPr/>
            <p:nvPr/>
          </p:nvSpPr>
          <p:spPr>
            <a:xfrm>
              <a:off x="5787732" y="3124950"/>
              <a:ext cx="616090" cy="277182"/>
            </a:xfrm>
            <a:custGeom>
              <a:avLst/>
              <a:gdLst/>
              <a:ahLst/>
              <a:cxnLst/>
              <a:rect l="l" t="t" r="r" b="b"/>
              <a:pathLst>
                <a:path w="1031" h="464" extrusionOk="0">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65" name="Google Shape;765;p48"/>
          <p:cNvGrpSpPr/>
          <p:nvPr/>
        </p:nvGrpSpPr>
        <p:grpSpPr>
          <a:xfrm>
            <a:off x="4982887" y="1550327"/>
            <a:ext cx="445627" cy="445604"/>
            <a:chOff x="6768809" y="2682265"/>
            <a:chExt cx="719915" cy="719877"/>
          </a:xfrm>
        </p:grpSpPr>
        <p:sp>
          <p:nvSpPr>
            <p:cNvPr id="766" name="Google Shape;766;p48"/>
            <p:cNvSpPr/>
            <p:nvPr/>
          </p:nvSpPr>
          <p:spPr>
            <a:xfrm>
              <a:off x="6768809" y="2682954"/>
              <a:ext cx="400157" cy="358101"/>
            </a:xfrm>
            <a:custGeom>
              <a:avLst/>
              <a:gdLst/>
              <a:ahLst/>
              <a:cxnLst/>
              <a:rect l="l" t="t" r="r" b="b"/>
              <a:pathLst>
                <a:path w="638" h="571" extrusionOk="0">
                  <a:moveTo>
                    <a:pt x="91" y="538"/>
                  </a:moveTo>
                  <a:cubicBezTo>
                    <a:pt x="91" y="525"/>
                    <a:pt x="97" y="513"/>
                    <a:pt x="107" y="505"/>
                  </a:cubicBezTo>
                  <a:cubicBezTo>
                    <a:pt x="121" y="493"/>
                    <a:pt x="142" y="486"/>
                    <a:pt x="164" y="487"/>
                  </a:cubicBezTo>
                  <a:cubicBezTo>
                    <a:pt x="187" y="486"/>
                    <a:pt x="208" y="493"/>
                    <a:pt x="222" y="505"/>
                  </a:cubicBezTo>
                  <a:cubicBezTo>
                    <a:pt x="232" y="513"/>
                    <a:pt x="238" y="525"/>
                    <a:pt x="238" y="538"/>
                  </a:cubicBezTo>
                  <a:cubicBezTo>
                    <a:pt x="238" y="551"/>
                    <a:pt x="232" y="563"/>
                    <a:pt x="221" y="571"/>
                  </a:cubicBezTo>
                  <a:cubicBezTo>
                    <a:pt x="314" y="571"/>
                    <a:pt x="314" y="571"/>
                    <a:pt x="314" y="571"/>
                  </a:cubicBezTo>
                  <a:cubicBezTo>
                    <a:pt x="315" y="435"/>
                    <a:pt x="420" y="325"/>
                    <a:pt x="552" y="314"/>
                  </a:cubicBezTo>
                  <a:cubicBezTo>
                    <a:pt x="552" y="192"/>
                    <a:pt x="552" y="192"/>
                    <a:pt x="552" y="192"/>
                  </a:cubicBezTo>
                  <a:cubicBezTo>
                    <a:pt x="554" y="189"/>
                    <a:pt x="557" y="185"/>
                    <a:pt x="561" y="185"/>
                  </a:cubicBezTo>
                  <a:cubicBezTo>
                    <a:pt x="569" y="184"/>
                    <a:pt x="577" y="184"/>
                    <a:pt x="582" y="192"/>
                  </a:cubicBezTo>
                  <a:cubicBezTo>
                    <a:pt x="585" y="196"/>
                    <a:pt x="587" y="201"/>
                    <a:pt x="590" y="205"/>
                  </a:cubicBezTo>
                  <a:cubicBezTo>
                    <a:pt x="598" y="218"/>
                    <a:pt x="615" y="220"/>
                    <a:pt x="625" y="208"/>
                  </a:cubicBezTo>
                  <a:cubicBezTo>
                    <a:pt x="634" y="196"/>
                    <a:pt x="638" y="179"/>
                    <a:pt x="638" y="163"/>
                  </a:cubicBezTo>
                  <a:cubicBezTo>
                    <a:pt x="638" y="148"/>
                    <a:pt x="634" y="131"/>
                    <a:pt x="625" y="119"/>
                  </a:cubicBezTo>
                  <a:cubicBezTo>
                    <a:pt x="615" y="107"/>
                    <a:pt x="598" y="109"/>
                    <a:pt x="590" y="122"/>
                  </a:cubicBezTo>
                  <a:cubicBezTo>
                    <a:pt x="587" y="126"/>
                    <a:pt x="585" y="131"/>
                    <a:pt x="582" y="135"/>
                  </a:cubicBezTo>
                  <a:cubicBezTo>
                    <a:pt x="577" y="142"/>
                    <a:pt x="569" y="143"/>
                    <a:pt x="561" y="142"/>
                  </a:cubicBezTo>
                  <a:cubicBezTo>
                    <a:pt x="557" y="142"/>
                    <a:pt x="554" y="138"/>
                    <a:pt x="552" y="135"/>
                  </a:cubicBezTo>
                  <a:cubicBezTo>
                    <a:pt x="552" y="0"/>
                    <a:pt x="552" y="0"/>
                    <a:pt x="552" y="0"/>
                  </a:cubicBezTo>
                  <a:cubicBezTo>
                    <a:pt x="246" y="11"/>
                    <a:pt x="1" y="262"/>
                    <a:pt x="0" y="571"/>
                  </a:cubicBezTo>
                  <a:cubicBezTo>
                    <a:pt x="107" y="571"/>
                    <a:pt x="107" y="571"/>
                    <a:pt x="107" y="571"/>
                  </a:cubicBezTo>
                  <a:cubicBezTo>
                    <a:pt x="97" y="563"/>
                    <a:pt x="91" y="551"/>
                    <a:pt x="91" y="53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67" name="Google Shape;767;p48"/>
            <p:cNvSpPr/>
            <p:nvPr/>
          </p:nvSpPr>
          <p:spPr>
            <a:xfrm>
              <a:off x="6768809" y="3002032"/>
              <a:ext cx="358808" cy="400111"/>
            </a:xfrm>
            <a:custGeom>
              <a:avLst/>
              <a:gdLst/>
              <a:ahLst/>
              <a:cxnLst/>
              <a:rect l="l" t="t" r="r" b="b"/>
              <a:pathLst>
                <a:path w="572" h="638" extrusionOk="0">
                  <a:moveTo>
                    <a:pt x="539" y="547"/>
                  </a:moveTo>
                  <a:cubicBezTo>
                    <a:pt x="526" y="547"/>
                    <a:pt x="514" y="542"/>
                    <a:pt x="506" y="532"/>
                  </a:cubicBezTo>
                  <a:cubicBezTo>
                    <a:pt x="494" y="517"/>
                    <a:pt x="487" y="497"/>
                    <a:pt x="488" y="474"/>
                  </a:cubicBezTo>
                  <a:cubicBezTo>
                    <a:pt x="487" y="451"/>
                    <a:pt x="494" y="431"/>
                    <a:pt x="506" y="416"/>
                  </a:cubicBezTo>
                  <a:cubicBezTo>
                    <a:pt x="514" y="406"/>
                    <a:pt x="526" y="400"/>
                    <a:pt x="539" y="400"/>
                  </a:cubicBezTo>
                  <a:cubicBezTo>
                    <a:pt x="551" y="400"/>
                    <a:pt x="564" y="406"/>
                    <a:pt x="572" y="417"/>
                  </a:cubicBezTo>
                  <a:cubicBezTo>
                    <a:pt x="572" y="324"/>
                    <a:pt x="572" y="324"/>
                    <a:pt x="572" y="324"/>
                  </a:cubicBezTo>
                  <a:cubicBezTo>
                    <a:pt x="436" y="323"/>
                    <a:pt x="325" y="219"/>
                    <a:pt x="315" y="86"/>
                  </a:cubicBezTo>
                  <a:cubicBezTo>
                    <a:pt x="193" y="86"/>
                    <a:pt x="193" y="86"/>
                    <a:pt x="193" y="86"/>
                  </a:cubicBezTo>
                  <a:cubicBezTo>
                    <a:pt x="189" y="84"/>
                    <a:pt x="186" y="81"/>
                    <a:pt x="186" y="77"/>
                  </a:cubicBezTo>
                  <a:cubicBezTo>
                    <a:pt x="185" y="69"/>
                    <a:pt x="185" y="61"/>
                    <a:pt x="193" y="56"/>
                  </a:cubicBezTo>
                  <a:cubicBezTo>
                    <a:pt x="197" y="53"/>
                    <a:pt x="202" y="51"/>
                    <a:pt x="206" y="48"/>
                  </a:cubicBezTo>
                  <a:cubicBezTo>
                    <a:pt x="219" y="40"/>
                    <a:pt x="221" y="23"/>
                    <a:pt x="209" y="13"/>
                  </a:cubicBezTo>
                  <a:cubicBezTo>
                    <a:pt x="197" y="4"/>
                    <a:pt x="180" y="0"/>
                    <a:pt x="164" y="0"/>
                  </a:cubicBezTo>
                  <a:cubicBezTo>
                    <a:pt x="149" y="0"/>
                    <a:pt x="132" y="4"/>
                    <a:pt x="120" y="13"/>
                  </a:cubicBezTo>
                  <a:cubicBezTo>
                    <a:pt x="108" y="23"/>
                    <a:pt x="109" y="40"/>
                    <a:pt x="123" y="48"/>
                  </a:cubicBezTo>
                  <a:cubicBezTo>
                    <a:pt x="127" y="51"/>
                    <a:pt x="132" y="53"/>
                    <a:pt x="136" y="56"/>
                  </a:cubicBezTo>
                  <a:cubicBezTo>
                    <a:pt x="143" y="61"/>
                    <a:pt x="143" y="69"/>
                    <a:pt x="143" y="77"/>
                  </a:cubicBezTo>
                  <a:cubicBezTo>
                    <a:pt x="143" y="81"/>
                    <a:pt x="139" y="84"/>
                    <a:pt x="136" y="86"/>
                  </a:cubicBezTo>
                  <a:cubicBezTo>
                    <a:pt x="0" y="86"/>
                    <a:pt x="0" y="86"/>
                    <a:pt x="0" y="86"/>
                  </a:cubicBezTo>
                  <a:cubicBezTo>
                    <a:pt x="12" y="392"/>
                    <a:pt x="263" y="637"/>
                    <a:pt x="572" y="638"/>
                  </a:cubicBezTo>
                  <a:cubicBezTo>
                    <a:pt x="572" y="531"/>
                    <a:pt x="572" y="531"/>
                    <a:pt x="572" y="531"/>
                  </a:cubicBezTo>
                  <a:cubicBezTo>
                    <a:pt x="564" y="541"/>
                    <a:pt x="551" y="547"/>
                    <a:pt x="539" y="54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68" name="Google Shape;768;p48"/>
            <p:cNvSpPr/>
            <p:nvPr/>
          </p:nvSpPr>
          <p:spPr>
            <a:xfrm>
              <a:off x="7129915" y="2682265"/>
              <a:ext cx="358808" cy="400111"/>
            </a:xfrm>
            <a:custGeom>
              <a:avLst/>
              <a:gdLst/>
              <a:ahLst/>
              <a:cxnLst/>
              <a:rect l="l" t="t" r="r" b="b"/>
              <a:pathLst>
                <a:path w="572" h="638" extrusionOk="0">
                  <a:moveTo>
                    <a:pt x="33" y="91"/>
                  </a:moveTo>
                  <a:cubicBezTo>
                    <a:pt x="46" y="91"/>
                    <a:pt x="58" y="97"/>
                    <a:pt x="66" y="107"/>
                  </a:cubicBezTo>
                  <a:cubicBezTo>
                    <a:pt x="78" y="121"/>
                    <a:pt x="85" y="142"/>
                    <a:pt x="84" y="164"/>
                  </a:cubicBezTo>
                  <a:cubicBezTo>
                    <a:pt x="85" y="187"/>
                    <a:pt x="78" y="208"/>
                    <a:pt x="66" y="222"/>
                  </a:cubicBezTo>
                  <a:cubicBezTo>
                    <a:pt x="58" y="232"/>
                    <a:pt x="46" y="238"/>
                    <a:pt x="33" y="238"/>
                  </a:cubicBezTo>
                  <a:cubicBezTo>
                    <a:pt x="21" y="238"/>
                    <a:pt x="8" y="232"/>
                    <a:pt x="0" y="222"/>
                  </a:cubicBezTo>
                  <a:cubicBezTo>
                    <a:pt x="0" y="314"/>
                    <a:pt x="0" y="314"/>
                    <a:pt x="0" y="314"/>
                  </a:cubicBezTo>
                  <a:cubicBezTo>
                    <a:pt x="136" y="315"/>
                    <a:pt x="247" y="420"/>
                    <a:pt x="257" y="553"/>
                  </a:cubicBezTo>
                  <a:cubicBezTo>
                    <a:pt x="379" y="553"/>
                    <a:pt x="379" y="553"/>
                    <a:pt x="379" y="553"/>
                  </a:cubicBezTo>
                  <a:cubicBezTo>
                    <a:pt x="383" y="554"/>
                    <a:pt x="386" y="557"/>
                    <a:pt x="386" y="561"/>
                  </a:cubicBezTo>
                  <a:cubicBezTo>
                    <a:pt x="387" y="570"/>
                    <a:pt x="387" y="577"/>
                    <a:pt x="379" y="582"/>
                  </a:cubicBezTo>
                  <a:cubicBezTo>
                    <a:pt x="375" y="585"/>
                    <a:pt x="370" y="587"/>
                    <a:pt x="366" y="590"/>
                  </a:cubicBezTo>
                  <a:cubicBezTo>
                    <a:pt x="353" y="598"/>
                    <a:pt x="351" y="615"/>
                    <a:pt x="363" y="625"/>
                  </a:cubicBezTo>
                  <a:cubicBezTo>
                    <a:pt x="375" y="635"/>
                    <a:pt x="392" y="638"/>
                    <a:pt x="408" y="638"/>
                  </a:cubicBezTo>
                  <a:cubicBezTo>
                    <a:pt x="423" y="638"/>
                    <a:pt x="440" y="635"/>
                    <a:pt x="452" y="625"/>
                  </a:cubicBezTo>
                  <a:cubicBezTo>
                    <a:pt x="464" y="615"/>
                    <a:pt x="463" y="598"/>
                    <a:pt x="449" y="590"/>
                  </a:cubicBezTo>
                  <a:cubicBezTo>
                    <a:pt x="445" y="587"/>
                    <a:pt x="440" y="585"/>
                    <a:pt x="436" y="582"/>
                  </a:cubicBezTo>
                  <a:cubicBezTo>
                    <a:pt x="429" y="577"/>
                    <a:pt x="429" y="570"/>
                    <a:pt x="429" y="561"/>
                  </a:cubicBezTo>
                  <a:cubicBezTo>
                    <a:pt x="429" y="557"/>
                    <a:pt x="433" y="554"/>
                    <a:pt x="436" y="553"/>
                  </a:cubicBezTo>
                  <a:cubicBezTo>
                    <a:pt x="572" y="553"/>
                    <a:pt x="572" y="553"/>
                    <a:pt x="572" y="553"/>
                  </a:cubicBezTo>
                  <a:cubicBezTo>
                    <a:pt x="560" y="246"/>
                    <a:pt x="309" y="1"/>
                    <a:pt x="0" y="0"/>
                  </a:cubicBezTo>
                  <a:cubicBezTo>
                    <a:pt x="0" y="107"/>
                    <a:pt x="0" y="107"/>
                    <a:pt x="0" y="107"/>
                  </a:cubicBezTo>
                  <a:cubicBezTo>
                    <a:pt x="8" y="97"/>
                    <a:pt x="21" y="91"/>
                    <a:pt x="33" y="9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69" name="Google Shape;769;p48"/>
            <p:cNvSpPr/>
            <p:nvPr/>
          </p:nvSpPr>
          <p:spPr>
            <a:xfrm>
              <a:off x="7088567" y="3043581"/>
              <a:ext cx="400157" cy="358561"/>
            </a:xfrm>
            <a:custGeom>
              <a:avLst/>
              <a:gdLst/>
              <a:ahLst/>
              <a:cxnLst/>
              <a:rect l="l" t="t" r="r" b="b"/>
              <a:pathLst>
                <a:path w="638" h="572" extrusionOk="0">
                  <a:moveTo>
                    <a:pt x="547" y="34"/>
                  </a:moveTo>
                  <a:cubicBezTo>
                    <a:pt x="547" y="46"/>
                    <a:pt x="541" y="58"/>
                    <a:pt x="531" y="66"/>
                  </a:cubicBezTo>
                  <a:cubicBezTo>
                    <a:pt x="517" y="78"/>
                    <a:pt x="496" y="85"/>
                    <a:pt x="474" y="84"/>
                  </a:cubicBezTo>
                  <a:cubicBezTo>
                    <a:pt x="451" y="85"/>
                    <a:pt x="430" y="78"/>
                    <a:pt x="416" y="66"/>
                  </a:cubicBezTo>
                  <a:cubicBezTo>
                    <a:pt x="406" y="58"/>
                    <a:pt x="400" y="46"/>
                    <a:pt x="400" y="34"/>
                  </a:cubicBezTo>
                  <a:cubicBezTo>
                    <a:pt x="400" y="21"/>
                    <a:pt x="406" y="9"/>
                    <a:pt x="417" y="0"/>
                  </a:cubicBezTo>
                  <a:cubicBezTo>
                    <a:pt x="324" y="0"/>
                    <a:pt x="324" y="0"/>
                    <a:pt x="324" y="0"/>
                  </a:cubicBezTo>
                  <a:cubicBezTo>
                    <a:pt x="323" y="136"/>
                    <a:pt x="218" y="247"/>
                    <a:pt x="86" y="258"/>
                  </a:cubicBezTo>
                  <a:cubicBezTo>
                    <a:pt x="86" y="379"/>
                    <a:pt x="86" y="379"/>
                    <a:pt x="86" y="379"/>
                  </a:cubicBezTo>
                  <a:cubicBezTo>
                    <a:pt x="84" y="383"/>
                    <a:pt x="81" y="386"/>
                    <a:pt x="77" y="387"/>
                  </a:cubicBezTo>
                  <a:cubicBezTo>
                    <a:pt x="69" y="387"/>
                    <a:pt x="61" y="387"/>
                    <a:pt x="56" y="379"/>
                  </a:cubicBezTo>
                  <a:cubicBezTo>
                    <a:pt x="53" y="375"/>
                    <a:pt x="51" y="370"/>
                    <a:pt x="48" y="366"/>
                  </a:cubicBezTo>
                  <a:cubicBezTo>
                    <a:pt x="40" y="353"/>
                    <a:pt x="23" y="352"/>
                    <a:pt x="13" y="363"/>
                  </a:cubicBezTo>
                  <a:cubicBezTo>
                    <a:pt x="4" y="375"/>
                    <a:pt x="0" y="392"/>
                    <a:pt x="0" y="408"/>
                  </a:cubicBezTo>
                  <a:cubicBezTo>
                    <a:pt x="0" y="423"/>
                    <a:pt x="4" y="440"/>
                    <a:pt x="13" y="452"/>
                  </a:cubicBezTo>
                  <a:cubicBezTo>
                    <a:pt x="23" y="464"/>
                    <a:pt x="40" y="463"/>
                    <a:pt x="48" y="450"/>
                  </a:cubicBezTo>
                  <a:cubicBezTo>
                    <a:pt x="51" y="445"/>
                    <a:pt x="53" y="440"/>
                    <a:pt x="56" y="436"/>
                  </a:cubicBezTo>
                  <a:cubicBezTo>
                    <a:pt x="61" y="429"/>
                    <a:pt x="69" y="429"/>
                    <a:pt x="77" y="429"/>
                  </a:cubicBezTo>
                  <a:cubicBezTo>
                    <a:pt x="81" y="429"/>
                    <a:pt x="84" y="433"/>
                    <a:pt x="86" y="436"/>
                  </a:cubicBezTo>
                  <a:cubicBezTo>
                    <a:pt x="86" y="572"/>
                    <a:pt x="86" y="572"/>
                    <a:pt x="86" y="572"/>
                  </a:cubicBezTo>
                  <a:cubicBezTo>
                    <a:pt x="392" y="560"/>
                    <a:pt x="637" y="309"/>
                    <a:pt x="638" y="0"/>
                  </a:cubicBezTo>
                  <a:cubicBezTo>
                    <a:pt x="531" y="0"/>
                    <a:pt x="531" y="0"/>
                    <a:pt x="531" y="0"/>
                  </a:cubicBezTo>
                  <a:cubicBezTo>
                    <a:pt x="541" y="9"/>
                    <a:pt x="547" y="21"/>
                    <a:pt x="547" y="34"/>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70" name="Google Shape;770;p48"/>
          <p:cNvGrpSpPr/>
          <p:nvPr/>
        </p:nvGrpSpPr>
        <p:grpSpPr>
          <a:xfrm>
            <a:off x="5624209" y="1550356"/>
            <a:ext cx="445753" cy="445545"/>
            <a:chOff x="7804870" y="2682313"/>
            <a:chExt cx="720118" cy="719782"/>
          </a:xfrm>
        </p:grpSpPr>
        <p:sp>
          <p:nvSpPr>
            <p:cNvPr id="771" name="Google Shape;771;p48"/>
            <p:cNvSpPr/>
            <p:nvPr/>
          </p:nvSpPr>
          <p:spPr>
            <a:xfrm>
              <a:off x="7804870" y="2922841"/>
              <a:ext cx="256443" cy="407568"/>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72" name="Google Shape;772;p48"/>
            <p:cNvSpPr/>
            <p:nvPr/>
          </p:nvSpPr>
          <p:spPr>
            <a:xfrm>
              <a:off x="7823833" y="2682313"/>
              <a:ext cx="377215" cy="304549"/>
            </a:xfrm>
            <a:custGeom>
              <a:avLst/>
              <a:gdLst/>
              <a:ahLst/>
              <a:cxnLst/>
              <a:rect l="l" t="t" r="r" b="b"/>
              <a:pathLst>
                <a:path w="553" h="447" extrusionOk="0">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73" name="Google Shape;773;p48"/>
            <p:cNvSpPr/>
            <p:nvPr/>
          </p:nvSpPr>
          <p:spPr>
            <a:xfrm>
              <a:off x="8277575" y="2932985"/>
              <a:ext cx="247414" cy="390661"/>
            </a:xfrm>
            <a:custGeom>
              <a:avLst/>
              <a:gdLst/>
              <a:ahLst/>
              <a:cxnLst/>
              <a:rect l="l" t="t" r="r" b="b"/>
              <a:pathLst>
                <a:path w="363" h="573" extrusionOk="0">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74" name="Google Shape;774;p48"/>
            <p:cNvSpPr/>
            <p:nvPr/>
          </p:nvSpPr>
          <p:spPr>
            <a:xfrm>
              <a:off x="8166284" y="2682313"/>
              <a:ext cx="336357" cy="315595"/>
            </a:xfrm>
            <a:custGeom>
              <a:avLst/>
              <a:gdLst/>
              <a:ahLst/>
              <a:cxnLst/>
              <a:rect l="l" t="t" r="r" b="b"/>
              <a:pathLst>
                <a:path w="493" h="463" extrusionOk="0">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75" name="Google Shape;775;p48"/>
            <p:cNvSpPr/>
            <p:nvPr/>
          </p:nvSpPr>
          <p:spPr>
            <a:xfrm>
              <a:off x="7965147" y="3183207"/>
              <a:ext cx="408594" cy="218887"/>
            </a:xfrm>
            <a:custGeom>
              <a:avLst/>
              <a:gdLst/>
              <a:ahLst/>
              <a:cxnLst/>
              <a:rect l="l" t="t" r="r" b="b"/>
              <a:pathLst>
                <a:path w="599" h="321" extrusionOk="0">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76" name="Google Shape;776;p48"/>
          <p:cNvGrpSpPr/>
          <p:nvPr/>
        </p:nvGrpSpPr>
        <p:grpSpPr>
          <a:xfrm>
            <a:off x="6265657" y="1550125"/>
            <a:ext cx="446293" cy="446006"/>
            <a:chOff x="8841135" y="2681940"/>
            <a:chExt cx="720990" cy="720527"/>
          </a:xfrm>
        </p:grpSpPr>
        <p:sp>
          <p:nvSpPr>
            <p:cNvPr id="777" name="Google Shape;777;p48"/>
            <p:cNvSpPr/>
            <p:nvPr/>
          </p:nvSpPr>
          <p:spPr>
            <a:xfrm>
              <a:off x="8841135" y="2874744"/>
              <a:ext cx="210627" cy="348807"/>
            </a:xfrm>
            <a:custGeom>
              <a:avLst/>
              <a:gdLst/>
              <a:ahLst/>
              <a:cxnLst/>
              <a:rect l="l" t="t" r="r" b="b"/>
              <a:pathLst>
                <a:path w="312" h="516" extrusionOk="0">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78" name="Google Shape;778;p48"/>
            <p:cNvSpPr/>
            <p:nvPr/>
          </p:nvSpPr>
          <p:spPr>
            <a:xfrm>
              <a:off x="8899694" y="3138374"/>
              <a:ext cx="304599" cy="264093"/>
            </a:xfrm>
            <a:custGeom>
              <a:avLst/>
              <a:gdLst/>
              <a:ahLst/>
              <a:cxnLst/>
              <a:rect l="l" t="t" r="r" b="b"/>
              <a:pathLst>
                <a:path w="451" h="391" extrusionOk="0">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79" name="Google Shape;779;p48"/>
            <p:cNvSpPr/>
            <p:nvPr/>
          </p:nvSpPr>
          <p:spPr>
            <a:xfrm>
              <a:off x="8889742" y="2681940"/>
              <a:ext cx="344871" cy="273814"/>
            </a:xfrm>
            <a:custGeom>
              <a:avLst/>
              <a:gdLst/>
              <a:ahLst/>
              <a:cxnLst/>
              <a:rect l="l" t="t" r="r" b="b"/>
              <a:pathLst>
                <a:path w="511" h="405" extrusionOk="0">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80" name="Google Shape;780;p48"/>
            <p:cNvSpPr/>
            <p:nvPr/>
          </p:nvSpPr>
          <p:spPr>
            <a:xfrm>
              <a:off x="9198969" y="2681940"/>
              <a:ext cx="304599" cy="264325"/>
            </a:xfrm>
            <a:custGeom>
              <a:avLst/>
              <a:gdLst/>
              <a:ahLst/>
              <a:cxnLst/>
              <a:rect l="l" t="t" r="r" b="b"/>
              <a:pathLst>
                <a:path w="451" h="391" extrusionOk="0">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81" name="Google Shape;781;p48"/>
            <p:cNvSpPr/>
            <p:nvPr/>
          </p:nvSpPr>
          <p:spPr>
            <a:xfrm>
              <a:off x="9351499" y="2861088"/>
              <a:ext cx="210627" cy="348807"/>
            </a:xfrm>
            <a:custGeom>
              <a:avLst/>
              <a:gdLst/>
              <a:ahLst/>
              <a:cxnLst/>
              <a:rect l="l" t="t" r="r" b="b"/>
              <a:pathLst>
                <a:path w="312" h="516" extrusionOk="0">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82" name="Google Shape;782;p48"/>
            <p:cNvSpPr/>
            <p:nvPr/>
          </p:nvSpPr>
          <p:spPr>
            <a:xfrm>
              <a:off x="9168648" y="3128885"/>
              <a:ext cx="344871" cy="273120"/>
            </a:xfrm>
            <a:custGeom>
              <a:avLst/>
              <a:gdLst/>
              <a:ahLst/>
              <a:cxnLst/>
              <a:rect l="l" t="t" r="r" b="b"/>
              <a:pathLst>
                <a:path w="511" h="404" extrusionOk="0">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83" name="Google Shape;783;p48"/>
          <p:cNvGrpSpPr/>
          <p:nvPr/>
        </p:nvGrpSpPr>
        <p:grpSpPr>
          <a:xfrm>
            <a:off x="3699655" y="1550057"/>
            <a:ext cx="445260" cy="445260"/>
            <a:chOff x="4103687" y="1439862"/>
            <a:chExt cx="3986212" cy="3986211"/>
          </a:xfrm>
        </p:grpSpPr>
        <p:sp>
          <p:nvSpPr>
            <p:cNvPr id="784" name="Google Shape;784;p48"/>
            <p:cNvSpPr/>
            <p:nvPr/>
          </p:nvSpPr>
          <p:spPr>
            <a:xfrm>
              <a:off x="4103687" y="1439862"/>
              <a:ext cx="2254250" cy="3986211"/>
            </a:xfrm>
            <a:custGeom>
              <a:avLst/>
              <a:gdLst/>
              <a:ahLst/>
              <a:cxnLst/>
              <a:rect l="l" t="t" r="r" b="b"/>
              <a:pathLst>
                <a:path w="502" h="887" extrusionOk="0">
                  <a:moveTo>
                    <a:pt x="435" y="815"/>
                  </a:moveTo>
                  <a:cubicBezTo>
                    <a:pt x="428" y="824"/>
                    <a:pt x="419" y="828"/>
                    <a:pt x="408" y="828"/>
                  </a:cubicBezTo>
                  <a:cubicBezTo>
                    <a:pt x="399" y="828"/>
                    <a:pt x="389" y="824"/>
                    <a:pt x="383" y="816"/>
                  </a:cubicBezTo>
                  <a:cubicBezTo>
                    <a:pt x="373" y="805"/>
                    <a:pt x="368" y="788"/>
                    <a:pt x="368" y="770"/>
                  </a:cubicBezTo>
                  <a:cubicBezTo>
                    <a:pt x="368" y="752"/>
                    <a:pt x="373" y="736"/>
                    <a:pt x="383" y="725"/>
                  </a:cubicBezTo>
                  <a:cubicBezTo>
                    <a:pt x="389" y="717"/>
                    <a:pt x="399" y="712"/>
                    <a:pt x="408" y="712"/>
                  </a:cubicBezTo>
                  <a:cubicBezTo>
                    <a:pt x="419" y="712"/>
                    <a:pt x="428" y="717"/>
                    <a:pt x="435" y="725"/>
                  </a:cubicBezTo>
                  <a:cubicBezTo>
                    <a:pt x="435" y="662"/>
                    <a:pt x="435" y="662"/>
                    <a:pt x="435" y="662"/>
                  </a:cubicBezTo>
                  <a:cubicBezTo>
                    <a:pt x="435" y="658"/>
                    <a:pt x="431" y="654"/>
                    <a:pt x="427" y="654"/>
                  </a:cubicBezTo>
                  <a:cubicBezTo>
                    <a:pt x="318" y="645"/>
                    <a:pt x="233" y="554"/>
                    <a:pt x="233" y="444"/>
                  </a:cubicBezTo>
                  <a:cubicBezTo>
                    <a:pt x="233" y="333"/>
                    <a:pt x="318" y="242"/>
                    <a:pt x="427" y="233"/>
                  </a:cubicBezTo>
                  <a:cubicBezTo>
                    <a:pt x="431" y="233"/>
                    <a:pt x="434" y="230"/>
                    <a:pt x="434" y="225"/>
                  </a:cubicBezTo>
                  <a:cubicBezTo>
                    <a:pt x="434" y="143"/>
                    <a:pt x="434" y="143"/>
                    <a:pt x="434" y="143"/>
                  </a:cubicBezTo>
                  <a:cubicBezTo>
                    <a:pt x="435" y="141"/>
                    <a:pt x="438" y="138"/>
                    <a:pt x="441" y="138"/>
                  </a:cubicBezTo>
                  <a:cubicBezTo>
                    <a:pt x="448" y="137"/>
                    <a:pt x="454" y="137"/>
                    <a:pt x="458" y="143"/>
                  </a:cubicBezTo>
                  <a:cubicBezTo>
                    <a:pt x="460" y="147"/>
                    <a:pt x="462" y="151"/>
                    <a:pt x="464" y="155"/>
                  </a:cubicBezTo>
                  <a:cubicBezTo>
                    <a:pt x="471" y="165"/>
                    <a:pt x="483" y="165"/>
                    <a:pt x="491" y="156"/>
                  </a:cubicBezTo>
                  <a:cubicBezTo>
                    <a:pt x="499" y="146"/>
                    <a:pt x="502" y="133"/>
                    <a:pt x="502" y="121"/>
                  </a:cubicBezTo>
                  <a:cubicBezTo>
                    <a:pt x="502" y="109"/>
                    <a:pt x="499" y="95"/>
                    <a:pt x="491" y="86"/>
                  </a:cubicBezTo>
                  <a:cubicBezTo>
                    <a:pt x="483" y="76"/>
                    <a:pt x="471" y="76"/>
                    <a:pt x="464" y="87"/>
                  </a:cubicBezTo>
                  <a:cubicBezTo>
                    <a:pt x="462" y="91"/>
                    <a:pt x="460" y="95"/>
                    <a:pt x="458" y="98"/>
                  </a:cubicBezTo>
                  <a:cubicBezTo>
                    <a:pt x="454" y="104"/>
                    <a:pt x="448" y="104"/>
                    <a:pt x="441" y="104"/>
                  </a:cubicBezTo>
                  <a:cubicBezTo>
                    <a:pt x="438" y="104"/>
                    <a:pt x="435" y="101"/>
                    <a:pt x="434" y="98"/>
                  </a:cubicBezTo>
                  <a:cubicBezTo>
                    <a:pt x="434" y="8"/>
                    <a:pt x="434" y="8"/>
                    <a:pt x="434" y="8"/>
                  </a:cubicBezTo>
                  <a:cubicBezTo>
                    <a:pt x="434" y="4"/>
                    <a:pt x="430" y="0"/>
                    <a:pt x="426" y="0"/>
                  </a:cubicBezTo>
                  <a:cubicBezTo>
                    <a:pt x="189" y="10"/>
                    <a:pt x="0" y="205"/>
                    <a:pt x="0" y="444"/>
                  </a:cubicBezTo>
                  <a:cubicBezTo>
                    <a:pt x="0" y="683"/>
                    <a:pt x="189" y="878"/>
                    <a:pt x="426" y="887"/>
                  </a:cubicBezTo>
                  <a:cubicBezTo>
                    <a:pt x="431" y="887"/>
                    <a:pt x="435" y="884"/>
                    <a:pt x="435" y="879"/>
                  </a:cubicBezTo>
                  <a:lnTo>
                    <a:pt x="435" y="81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85" name="Google Shape;785;p48"/>
            <p:cNvSpPr/>
            <p:nvPr/>
          </p:nvSpPr>
          <p:spPr>
            <a:xfrm>
              <a:off x="5837237" y="1439862"/>
              <a:ext cx="2252662" cy="3986211"/>
            </a:xfrm>
            <a:custGeom>
              <a:avLst/>
              <a:gdLst/>
              <a:ahLst/>
              <a:cxnLst/>
              <a:rect l="l" t="t" r="r" b="b"/>
              <a:pathLst>
                <a:path w="502" h="887" extrusionOk="0">
                  <a:moveTo>
                    <a:pt x="67" y="8"/>
                  </a:moveTo>
                  <a:cubicBezTo>
                    <a:pt x="67" y="76"/>
                    <a:pt x="67" y="76"/>
                    <a:pt x="67" y="76"/>
                  </a:cubicBezTo>
                  <a:cubicBezTo>
                    <a:pt x="73" y="68"/>
                    <a:pt x="83" y="63"/>
                    <a:pt x="93" y="63"/>
                  </a:cubicBezTo>
                  <a:cubicBezTo>
                    <a:pt x="103" y="63"/>
                    <a:pt x="112" y="67"/>
                    <a:pt x="119" y="75"/>
                  </a:cubicBezTo>
                  <a:cubicBezTo>
                    <a:pt x="128" y="87"/>
                    <a:pt x="134" y="103"/>
                    <a:pt x="133" y="121"/>
                  </a:cubicBezTo>
                  <a:cubicBezTo>
                    <a:pt x="134" y="139"/>
                    <a:pt x="128" y="155"/>
                    <a:pt x="119" y="166"/>
                  </a:cubicBezTo>
                  <a:cubicBezTo>
                    <a:pt x="112" y="174"/>
                    <a:pt x="103" y="179"/>
                    <a:pt x="93" y="179"/>
                  </a:cubicBezTo>
                  <a:cubicBezTo>
                    <a:pt x="83" y="179"/>
                    <a:pt x="73" y="174"/>
                    <a:pt x="67" y="166"/>
                  </a:cubicBezTo>
                  <a:cubicBezTo>
                    <a:pt x="67" y="225"/>
                    <a:pt x="67" y="225"/>
                    <a:pt x="67" y="225"/>
                  </a:cubicBezTo>
                  <a:cubicBezTo>
                    <a:pt x="67" y="230"/>
                    <a:pt x="70" y="233"/>
                    <a:pt x="75" y="233"/>
                  </a:cubicBezTo>
                  <a:cubicBezTo>
                    <a:pt x="183" y="242"/>
                    <a:pt x="269" y="333"/>
                    <a:pt x="269" y="444"/>
                  </a:cubicBezTo>
                  <a:cubicBezTo>
                    <a:pt x="269" y="554"/>
                    <a:pt x="183" y="645"/>
                    <a:pt x="75" y="654"/>
                  </a:cubicBezTo>
                  <a:cubicBezTo>
                    <a:pt x="71" y="654"/>
                    <a:pt x="67" y="658"/>
                    <a:pt x="67" y="662"/>
                  </a:cubicBezTo>
                  <a:cubicBezTo>
                    <a:pt x="67" y="748"/>
                    <a:pt x="67" y="748"/>
                    <a:pt x="67" y="748"/>
                  </a:cubicBezTo>
                  <a:cubicBezTo>
                    <a:pt x="66" y="751"/>
                    <a:pt x="64" y="754"/>
                    <a:pt x="60" y="754"/>
                  </a:cubicBezTo>
                  <a:cubicBezTo>
                    <a:pt x="54" y="754"/>
                    <a:pt x="48" y="754"/>
                    <a:pt x="44" y="748"/>
                  </a:cubicBezTo>
                  <a:cubicBezTo>
                    <a:pt x="41" y="744"/>
                    <a:pt x="40" y="740"/>
                    <a:pt x="37" y="736"/>
                  </a:cubicBezTo>
                  <a:cubicBezTo>
                    <a:pt x="30" y="726"/>
                    <a:pt x="18" y="726"/>
                    <a:pt x="10" y="736"/>
                  </a:cubicBezTo>
                  <a:cubicBezTo>
                    <a:pt x="3" y="745"/>
                    <a:pt x="0" y="758"/>
                    <a:pt x="0" y="770"/>
                  </a:cubicBezTo>
                  <a:cubicBezTo>
                    <a:pt x="0" y="783"/>
                    <a:pt x="3" y="796"/>
                    <a:pt x="10" y="805"/>
                  </a:cubicBezTo>
                  <a:cubicBezTo>
                    <a:pt x="18" y="815"/>
                    <a:pt x="30" y="815"/>
                    <a:pt x="37" y="804"/>
                  </a:cubicBezTo>
                  <a:cubicBezTo>
                    <a:pt x="40" y="801"/>
                    <a:pt x="41" y="796"/>
                    <a:pt x="44" y="793"/>
                  </a:cubicBezTo>
                  <a:cubicBezTo>
                    <a:pt x="48" y="787"/>
                    <a:pt x="54" y="787"/>
                    <a:pt x="60" y="787"/>
                  </a:cubicBezTo>
                  <a:cubicBezTo>
                    <a:pt x="64" y="787"/>
                    <a:pt x="66" y="790"/>
                    <a:pt x="67" y="793"/>
                  </a:cubicBezTo>
                  <a:cubicBezTo>
                    <a:pt x="67" y="879"/>
                    <a:pt x="67" y="879"/>
                    <a:pt x="67" y="879"/>
                  </a:cubicBezTo>
                  <a:cubicBezTo>
                    <a:pt x="67" y="884"/>
                    <a:pt x="71" y="887"/>
                    <a:pt x="76" y="887"/>
                  </a:cubicBezTo>
                  <a:cubicBezTo>
                    <a:pt x="313" y="878"/>
                    <a:pt x="502" y="683"/>
                    <a:pt x="502" y="444"/>
                  </a:cubicBezTo>
                  <a:cubicBezTo>
                    <a:pt x="502" y="204"/>
                    <a:pt x="312" y="9"/>
                    <a:pt x="75" y="0"/>
                  </a:cubicBezTo>
                  <a:cubicBezTo>
                    <a:pt x="71" y="0"/>
                    <a:pt x="67" y="4"/>
                    <a:pt x="67" y="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86" name="Google Shape;786;p48"/>
          <p:cNvGrpSpPr/>
          <p:nvPr/>
        </p:nvGrpSpPr>
        <p:grpSpPr>
          <a:xfrm>
            <a:off x="6907645" y="1550361"/>
            <a:ext cx="445803" cy="445535"/>
            <a:chOff x="9878272" y="2682320"/>
            <a:chExt cx="720199" cy="719767"/>
          </a:xfrm>
        </p:grpSpPr>
        <p:sp>
          <p:nvSpPr>
            <p:cNvPr id="787" name="Google Shape;787;p48"/>
            <p:cNvSpPr/>
            <p:nvPr/>
          </p:nvSpPr>
          <p:spPr>
            <a:xfrm>
              <a:off x="10056560" y="2963533"/>
              <a:ext cx="541911" cy="438554"/>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88" name="Google Shape;788;p48"/>
            <p:cNvSpPr/>
            <p:nvPr/>
          </p:nvSpPr>
          <p:spPr>
            <a:xfrm>
              <a:off x="9878272" y="2791266"/>
              <a:ext cx="459066" cy="594405"/>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89" name="Google Shape;789;p48"/>
            <p:cNvSpPr/>
            <p:nvPr/>
          </p:nvSpPr>
          <p:spPr>
            <a:xfrm>
              <a:off x="9994853" y="2682320"/>
              <a:ext cx="583546"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90" name="Google Shape;790;p48"/>
          <p:cNvGrpSpPr/>
          <p:nvPr/>
        </p:nvGrpSpPr>
        <p:grpSpPr>
          <a:xfrm>
            <a:off x="7549143" y="1550278"/>
            <a:ext cx="445700" cy="445701"/>
            <a:chOff x="10914618" y="2682187"/>
            <a:chExt cx="720033" cy="720033"/>
          </a:xfrm>
        </p:grpSpPr>
        <p:sp>
          <p:nvSpPr>
            <p:cNvPr id="791" name="Google Shape;791;p48"/>
            <p:cNvSpPr/>
            <p:nvPr/>
          </p:nvSpPr>
          <p:spPr>
            <a:xfrm>
              <a:off x="11401733" y="2955582"/>
              <a:ext cx="229448" cy="412406"/>
            </a:xfrm>
            <a:custGeom>
              <a:avLst/>
              <a:gdLst/>
              <a:ahLst/>
              <a:cxnLst/>
              <a:rect l="l" t="t" r="r" b="b"/>
              <a:pathLst>
                <a:path w="335" h="602" extrusionOk="0">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92" name="Google Shape;792;p48"/>
            <p:cNvSpPr/>
            <p:nvPr/>
          </p:nvSpPr>
          <p:spPr>
            <a:xfrm>
              <a:off x="10914618" y="3012482"/>
              <a:ext cx="370771" cy="315723"/>
            </a:xfrm>
            <a:custGeom>
              <a:avLst/>
              <a:gdLst/>
              <a:ahLst/>
              <a:cxnLst/>
              <a:rect l="l" t="t" r="r" b="b"/>
              <a:pathLst>
                <a:path w="542" h="461" extrusionOk="0">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93" name="Google Shape;793;p48"/>
            <p:cNvSpPr/>
            <p:nvPr/>
          </p:nvSpPr>
          <p:spPr>
            <a:xfrm>
              <a:off x="11136202" y="2682187"/>
              <a:ext cx="343016" cy="292593"/>
            </a:xfrm>
            <a:custGeom>
              <a:avLst/>
              <a:gdLst/>
              <a:ahLst/>
              <a:cxnLst/>
              <a:rect l="l" t="t" r="r" b="b"/>
              <a:pathLst>
                <a:path w="501" h="427" extrusionOk="0">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94" name="Google Shape;794;p48"/>
            <p:cNvSpPr/>
            <p:nvPr/>
          </p:nvSpPr>
          <p:spPr>
            <a:xfrm>
              <a:off x="10917856" y="2716419"/>
              <a:ext cx="230142" cy="411712"/>
            </a:xfrm>
            <a:custGeom>
              <a:avLst/>
              <a:gdLst/>
              <a:ahLst/>
              <a:cxnLst/>
              <a:rect l="l" t="t" r="r" b="b"/>
              <a:pathLst>
                <a:path w="336" h="601" extrusionOk="0">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95" name="Google Shape;795;p48"/>
            <p:cNvSpPr/>
            <p:nvPr/>
          </p:nvSpPr>
          <p:spPr>
            <a:xfrm>
              <a:off x="11069819" y="3108934"/>
              <a:ext cx="343016" cy="293287"/>
            </a:xfrm>
            <a:custGeom>
              <a:avLst/>
              <a:gdLst/>
              <a:ahLst/>
              <a:cxnLst/>
              <a:rect l="l" t="t" r="r" b="b"/>
              <a:pathLst>
                <a:path w="501" h="428" extrusionOk="0">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96" name="Google Shape;796;p48"/>
            <p:cNvSpPr/>
            <p:nvPr/>
          </p:nvSpPr>
          <p:spPr>
            <a:xfrm>
              <a:off x="11263647" y="2756203"/>
              <a:ext cx="371003" cy="315723"/>
            </a:xfrm>
            <a:custGeom>
              <a:avLst/>
              <a:gdLst/>
              <a:ahLst/>
              <a:cxnLst/>
              <a:rect l="l" t="t" r="r" b="b"/>
              <a:pathLst>
                <a:path w="542" h="461" extrusionOk="0">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97" name="Google Shape;797;p48"/>
          <p:cNvGrpSpPr/>
          <p:nvPr/>
        </p:nvGrpSpPr>
        <p:grpSpPr>
          <a:xfrm>
            <a:off x="1772664" y="843057"/>
            <a:ext cx="361521" cy="445816"/>
            <a:chOff x="1582665" y="1011072"/>
            <a:chExt cx="584040" cy="720220"/>
          </a:xfrm>
        </p:grpSpPr>
        <p:sp>
          <p:nvSpPr>
            <p:cNvPr id="798" name="Google Shape;798;p48"/>
            <p:cNvSpPr/>
            <p:nvPr/>
          </p:nvSpPr>
          <p:spPr>
            <a:xfrm>
              <a:off x="1638485" y="1571653"/>
              <a:ext cx="449564" cy="159640"/>
            </a:xfrm>
            <a:custGeom>
              <a:avLst/>
              <a:gdLst/>
              <a:ahLst/>
              <a:cxnLst/>
              <a:rect l="l" t="t" r="r" b="b"/>
              <a:pathLst>
                <a:path w="767" h="273" extrusionOk="0">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99" name="Google Shape;799;p48"/>
            <p:cNvSpPr/>
            <p:nvPr/>
          </p:nvSpPr>
          <p:spPr>
            <a:xfrm>
              <a:off x="1590507" y="1435245"/>
              <a:ext cx="515072" cy="136407"/>
            </a:xfrm>
            <a:custGeom>
              <a:avLst/>
              <a:gdLst/>
              <a:ahLst/>
              <a:cxnLst/>
              <a:rect l="l" t="t" r="r" b="b"/>
              <a:pathLst>
                <a:path w="879" h="233" extrusionOk="0">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00" name="Google Shape;800;p48"/>
            <p:cNvSpPr/>
            <p:nvPr/>
          </p:nvSpPr>
          <p:spPr>
            <a:xfrm>
              <a:off x="1582665" y="1299068"/>
              <a:ext cx="576890" cy="136177"/>
            </a:xfrm>
            <a:custGeom>
              <a:avLst/>
              <a:gdLst/>
              <a:ahLst/>
              <a:cxnLst/>
              <a:rect l="l" t="t" r="r" b="b"/>
              <a:pathLst>
                <a:path w="984" h="233" extrusionOk="0">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01" name="Google Shape;801;p48"/>
            <p:cNvSpPr/>
            <p:nvPr/>
          </p:nvSpPr>
          <p:spPr>
            <a:xfrm>
              <a:off x="1665934" y="1011072"/>
              <a:ext cx="484393" cy="151589"/>
            </a:xfrm>
            <a:custGeom>
              <a:avLst/>
              <a:gdLst/>
              <a:ahLst/>
              <a:cxnLst/>
              <a:rect l="l" t="t" r="r" b="b"/>
              <a:pathLst>
                <a:path w="826" h="259" extrusionOk="0">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02" name="Google Shape;802;p48"/>
            <p:cNvSpPr/>
            <p:nvPr/>
          </p:nvSpPr>
          <p:spPr>
            <a:xfrm>
              <a:off x="1639639" y="1162661"/>
              <a:ext cx="527066" cy="136407"/>
            </a:xfrm>
            <a:custGeom>
              <a:avLst/>
              <a:gdLst/>
              <a:ahLst/>
              <a:cxnLst/>
              <a:rect l="l" t="t" r="r" b="b"/>
              <a:pathLst>
                <a:path w="899" h="233" extrusionOk="0">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03" name="Google Shape;803;p48"/>
          <p:cNvGrpSpPr/>
          <p:nvPr/>
        </p:nvGrpSpPr>
        <p:grpSpPr>
          <a:xfrm>
            <a:off x="2374048" y="843078"/>
            <a:ext cx="379481" cy="445796"/>
            <a:chOff x="2554206" y="1011105"/>
            <a:chExt cx="613055" cy="720187"/>
          </a:xfrm>
        </p:grpSpPr>
        <p:sp>
          <p:nvSpPr>
            <p:cNvPr id="804" name="Google Shape;804;p48"/>
            <p:cNvSpPr/>
            <p:nvPr/>
          </p:nvSpPr>
          <p:spPr>
            <a:xfrm flipH="1">
              <a:off x="2721847" y="1011105"/>
              <a:ext cx="445414" cy="388012"/>
            </a:xfrm>
            <a:custGeom>
              <a:avLst/>
              <a:gdLst/>
              <a:ahLst/>
              <a:cxnLst/>
              <a:rect l="l" t="t" r="r" b="b"/>
              <a:pathLst>
                <a:path w="885" h="771" extrusionOk="0">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05" name="Google Shape;805;p48"/>
            <p:cNvSpPr/>
            <p:nvPr/>
          </p:nvSpPr>
          <p:spPr>
            <a:xfrm flipH="1">
              <a:off x="2554206" y="1072424"/>
              <a:ext cx="329184" cy="568718"/>
            </a:xfrm>
            <a:custGeom>
              <a:avLst/>
              <a:gdLst/>
              <a:ahLst/>
              <a:cxnLst/>
              <a:rect l="l" t="t" r="r" b="b"/>
              <a:pathLst>
                <a:path w="654" h="1130" extrusionOk="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06" name="Google Shape;806;p48"/>
            <p:cNvSpPr/>
            <p:nvPr/>
          </p:nvSpPr>
          <p:spPr>
            <a:xfrm flipH="1">
              <a:off x="2750903" y="1372925"/>
              <a:ext cx="354381" cy="358367"/>
            </a:xfrm>
            <a:custGeom>
              <a:avLst/>
              <a:gdLst/>
              <a:ahLst/>
              <a:cxnLst/>
              <a:rect l="l" t="t" r="r" b="b"/>
              <a:pathLst>
                <a:path w="704" h="712" extrusionOk="0">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07" name="Google Shape;807;p48"/>
          <p:cNvGrpSpPr/>
          <p:nvPr/>
        </p:nvGrpSpPr>
        <p:grpSpPr>
          <a:xfrm>
            <a:off x="6922223" y="797418"/>
            <a:ext cx="460705" cy="491455"/>
            <a:chOff x="9901824" y="937343"/>
            <a:chExt cx="744273" cy="793950"/>
          </a:xfrm>
        </p:grpSpPr>
        <p:grpSp>
          <p:nvGrpSpPr>
            <p:cNvPr id="808" name="Google Shape;808;p48"/>
            <p:cNvGrpSpPr/>
            <p:nvPr/>
          </p:nvGrpSpPr>
          <p:grpSpPr>
            <a:xfrm>
              <a:off x="9901824" y="937343"/>
              <a:ext cx="744273" cy="793950"/>
              <a:chOff x="9901824" y="937343"/>
              <a:chExt cx="744273" cy="793950"/>
            </a:xfrm>
          </p:grpSpPr>
          <p:sp>
            <p:nvSpPr>
              <p:cNvPr id="809" name="Google Shape;809;p48"/>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0" name="Google Shape;810;p48"/>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1" name="Google Shape;811;p48"/>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2" name="Google Shape;812;p48"/>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3" name="Google Shape;813;p48"/>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4" name="Google Shape;814;p48"/>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5" name="Google Shape;815;p48"/>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6" name="Google Shape;816;p48"/>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7" name="Google Shape;817;p48"/>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8" name="Google Shape;818;p48"/>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819" name="Google Shape;819;p48"/>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0" name="Google Shape;820;p48"/>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1" name="Google Shape;821;p48"/>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2" name="Google Shape;822;p48"/>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3" name="Google Shape;823;p48"/>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4" name="Google Shape;824;p48"/>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25" name="Google Shape;825;p48"/>
          <p:cNvGrpSpPr/>
          <p:nvPr/>
        </p:nvGrpSpPr>
        <p:grpSpPr>
          <a:xfrm>
            <a:off x="2993392" y="843244"/>
            <a:ext cx="369868" cy="445629"/>
            <a:chOff x="3554761" y="1011374"/>
            <a:chExt cx="597525" cy="719918"/>
          </a:xfrm>
        </p:grpSpPr>
        <p:sp>
          <p:nvSpPr>
            <p:cNvPr id="826" name="Google Shape;826;p48"/>
            <p:cNvSpPr/>
            <p:nvPr/>
          </p:nvSpPr>
          <p:spPr>
            <a:xfrm>
              <a:off x="3615879" y="1376596"/>
              <a:ext cx="441685" cy="354696"/>
            </a:xfrm>
            <a:custGeom>
              <a:avLst/>
              <a:gdLst/>
              <a:ahLst/>
              <a:cxnLst/>
              <a:rect l="l" t="t" r="r" b="b"/>
              <a:pathLst>
                <a:path w="797" h="638" extrusionOk="0">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7" name="Google Shape;827;p48"/>
            <p:cNvSpPr/>
            <p:nvPr/>
          </p:nvSpPr>
          <p:spPr>
            <a:xfrm>
              <a:off x="3554761" y="1164199"/>
              <a:ext cx="288366" cy="430478"/>
            </a:xfrm>
            <a:custGeom>
              <a:avLst/>
              <a:gdLst/>
              <a:ahLst/>
              <a:cxnLst/>
              <a:rect l="l" t="t" r="r" b="b"/>
              <a:pathLst>
                <a:path w="520" h="774" extrusionOk="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8" name="Google Shape;828;p48"/>
            <p:cNvSpPr/>
            <p:nvPr/>
          </p:nvSpPr>
          <p:spPr>
            <a:xfrm>
              <a:off x="3860350" y="1126940"/>
              <a:ext cx="291937" cy="427110"/>
            </a:xfrm>
            <a:custGeom>
              <a:avLst/>
              <a:gdLst/>
              <a:ahLst/>
              <a:cxnLst/>
              <a:rect l="l" t="t" r="r" b="b"/>
              <a:pathLst>
                <a:path w="527" h="768" extrusionOk="0">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9" name="Google Shape;829;p48"/>
            <p:cNvSpPr/>
            <p:nvPr/>
          </p:nvSpPr>
          <p:spPr>
            <a:xfrm>
              <a:off x="3644023" y="1011374"/>
              <a:ext cx="449665" cy="347961"/>
            </a:xfrm>
            <a:custGeom>
              <a:avLst/>
              <a:gdLst/>
              <a:ahLst/>
              <a:cxnLst/>
              <a:rect l="l" t="t" r="r" b="b"/>
              <a:pathLst>
                <a:path w="811" h="626" extrusionOk="0">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30" name="Google Shape;830;p48"/>
          <p:cNvGrpSpPr/>
          <p:nvPr/>
        </p:nvGrpSpPr>
        <p:grpSpPr>
          <a:xfrm>
            <a:off x="3603122" y="843032"/>
            <a:ext cx="370755" cy="445841"/>
            <a:chOff x="4539787" y="1011032"/>
            <a:chExt cx="598958" cy="720261"/>
          </a:xfrm>
        </p:grpSpPr>
        <p:sp>
          <p:nvSpPr>
            <p:cNvPr id="831" name="Google Shape;831;p48"/>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32" name="Google Shape;832;p48"/>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33" name="Google Shape;833;p48"/>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34" name="Google Shape;834;p48"/>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35" name="Google Shape;835;p48"/>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36" name="Google Shape;836;p48"/>
          <p:cNvGrpSpPr/>
          <p:nvPr/>
        </p:nvGrpSpPr>
        <p:grpSpPr>
          <a:xfrm>
            <a:off x="4213740" y="843140"/>
            <a:ext cx="366917" cy="445733"/>
            <a:chOff x="5526246" y="1011207"/>
            <a:chExt cx="592758" cy="720086"/>
          </a:xfrm>
        </p:grpSpPr>
        <p:sp>
          <p:nvSpPr>
            <p:cNvPr id="837" name="Google Shape;837;p48"/>
            <p:cNvSpPr/>
            <p:nvPr/>
          </p:nvSpPr>
          <p:spPr>
            <a:xfrm>
              <a:off x="5632379" y="1011207"/>
              <a:ext cx="311420" cy="340347"/>
            </a:xfrm>
            <a:custGeom>
              <a:avLst/>
              <a:gdLst/>
              <a:ahLst/>
              <a:cxnLst/>
              <a:rect l="l" t="t" r="r" b="b"/>
              <a:pathLst>
                <a:path w="518" h="567" extrusionOk="0">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38" name="Google Shape;838;p48"/>
            <p:cNvSpPr/>
            <p:nvPr/>
          </p:nvSpPr>
          <p:spPr>
            <a:xfrm>
              <a:off x="5835019" y="1041711"/>
              <a:ext cx="283984" cy="330260"/>
            </a:xfrm>
            <a:custGeom>
              <a:avLst/>
              <a:gdLst/>
              <a:ahLst/>
              <a:cxnLst/>
              <a:rect l="l" t="t" r="r" b="b"/>
              <a:pathLst>
                <a:path w="473" h="550" extrusionOk="0">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39" name="Google Shape;839;p48"/>
            <p:cNvSpPr/>
            <p:nvPr/>
          </p:nvSpPr>
          <p:spPr>
            <a:xfrm>
              <a:off x="5837907" y="1326815"/>
              <a:ext cx="260158" cy="268291"/>
            </a:xfrm>
            <a:custGeom>
              <a:avLst/>
              <a:gdLst/>
              <a:ahLst/>
              <a:cxnLst/>
              <a:rect l="l" t="t" r="r" b="b"/>
              <a:pathLst>
                <a:path w="433" h="447" extrusionOk="0">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40" name="Google Shape;840;p48"/>
            <p:cNvSpPr/>
            <p:nvPr/>
          </p:nvSpPr>
          <p:spPr>
            <a:xfrm>
              <a:off x="5725035" y="1379176"/>
              <a:ext cx="304441" cy="352116"/>
            </a:xfrm>
            <a:custGeom>
              <a:avLst/>
              <a:gdLst/>
              <a:ahLst/>
              <a:cxnLst/>
              <a:rect l="l" t="t" r="r" b="b"/>
              <a:pathLst>
                <a:path w="507" h="587" extrusionOk="0">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41" name="Google Shape;841;p48"/>
            <p:cNvSpPr/>
            <p:nvPr/>
          </p:nvSpPr>
          <p:spPr>
            <a:xfrm>
              <a:off x="5526246" y="1358760"/>
              <a:ext cx="289521" cy="285105"/>
            </a:xfrm>
            <a:custGeom>
              <a:avLst/>
              <a:gdLst/>
              <a:ahLst/>
              <a:cxnLst/>
              <a:rect l="l" t="t" r="r" b="b"/>
              <a:pathLst>
                <a:path w="482" h="475" extrusionOk="0">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42" name="Google Shape;842;p48"/>
            <p:cNvSpPr/>
            <p:nvPr/>
          </p:nvSpPr>
          <p:spPr>
            <a:xfrm>
              <a:off x="5530337" y="1130580"/>
              <a:ext cx="282300" cy="276217"/>
            </a:xfrm>
            <a:custGeom>
              <a:avLst/>
              <a:gdLst/>
              <a:ahLst/>
              <a:cxnLst/>
              <a:rect l="l" t="t" r="r" b="b"/>
              <a:pathLst>
                <a:path w="470" h="460" extrusionOk="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43" name="Google Shape;843;p48"/>
          <p:cNvGrpSpPr/>
          <p:nvPr/>
        </p:nvGrpSpPr>
        <p:grpSpPr>
          <a:xfrm>
            <a:off x="1168508" y="843134"/>
            <a:ext cx="364294" cy="445740"/>
            <a:chOff x="606645" y="1011196"/>
            <a:chExt cx="588520" cy="720096"/>
          </a:xfrm>
        </p:grpSpPr>
        <p:sp>
          <p:nvSpPr>
            <p:cNvPr id="844" name="Google Shape;844;p48"/>
            <p:cNvSpPr/>
            <p:nvPr/>
          </p:nvSpPr>
          <p:spPr>
            <a:xfrm>
              <a:off x="659316" y="1517469"/>
              <a:ext cx="456722" cy="213824"/>
            </a:xfrm>
            <a:custGeom>
              <a:avLst/>
              <a:gdLst/>
              <a:ahLst/>
              <a:cxnLst/>
              <a:rect l="l" t="t" r="r" b="b"/>
              <a:pathLst>
                <a:path w="763" h="358" extrusionOk="0">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45" name="Google Shape;845;p48"/>
            <p:cNvSpPr/>
            <p:nvPr/>
          </p:nvSpPr>
          <p:spPr>
            <a:xfrm>
              <a:off x="606645" y="1354464"/>
              <a:ext cx="561583" cy="154615"/>
            </a:xfrm>
            <a:custGeom>
              <a:avLst/>
              <a:gdLst/>
              <a:ahLst/>
              <a:cxnLst/>
              <a:rect l="l" t="t" r="r" b="b"/>
              <a:pathLst>
                <a:path w="938" h="259" extrusionOk="0">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46" name="Google Shape;846;p48"/>
            <p:cNvSpPr/>
            <p:nvPr/>
          </p:nvSpPr>
          <p:spPr>
            <a:xfrm>
              <a:off x="661721" y="1191460"/>
              <a:ext cx="533444" cy="154135"/>
            </a:xfrm>
            <a:custGeom>
              <a:avLst/>
              <a:gdLst/>
              <a:ahLst/>
              <a:cxnLst/>
              <a:rect l="l" t="t" r="r" b="b"/>
              <a:pathLst>
                <a:path w="891" h="258" extrusionOk="0">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47" name="Google Shape;847;p48"/>
            <p:cNvSpPr/>
            <p:nvPr/>
          </p:nvSpPr>
          <p:spPr>
            <a:xfrm>
              <a:off x="683367" y="1011196"/>
              <a:ext cx="497368" cy="171394"/>
            </a:xfrm>
            <a:custGeom>
              <a:avLst/>
              <a:gdLst/>
              <a:ahLst/>
              <a:cxnLst/>
              <a:rect l="l" t="t" r="r" b="b"/>
              <a:pathLst>
                <a:path w="831" h="287" extrusionOk="0">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48" name="Google Shape;848;p48"/>
          <p:cNvGrpSpPr/>
          <p:nvPr/>
        </p:nvGrpSpPr>
        <p:grpSpPr>
          <a:xfrm>
            <a:off x="7622791" y="843111"/>
            <a:ext cx="298405" cy="445762"/>
            <a:chOff x="11033597" y="1011159"/>
            <a:chExt cx="482075" cy="720133"/>
          </a:xfrm>
        </p:grpSpPr>
        <p:sp>
          <p:nvSpPr>
            <p:cNvPr id="849" name="Google Shape;849;p48"/>
            <p:cNvSpPr/>
            <p:nvPr/>
          </p:nvSpPr>
          <p:spPr>
            <a:xfrm>
              <a:off x="11033597" y="1414369"/>
              <a:ext cx="482075" cy="151349"/>
            </a:xfrm>
            <a:custGeom>
              <a:avLst/>
              <a:gdLst/>
              <a:ahLst/>
              <a:cxnLst/>
              <a:rect l="l" t="t" r="r" b="b"/>
              <a:pathLst>
                <a:path w="724" h="227" extrusionOk="0">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850" name="Google Shape;850;p48"/>
            <p:cNvSpPr/>
            <p:nvPr/>
          </p:nvSpPr>
          <p:spPr>
            <a:xfrm>
              <a:off x="11142821" y="1011159"/>
              <a:ext cx="263627" cy="229006"/>
            </a:xfrm>
            <a:custGeom>
              <a:avLst/>
              <a:gdLst/>
              <a:ahLst/>
              <a:cxnLst/>
              <a:rect l="l" t="t" r="r" b="b"/>
              <a:pathLst>
                <a:path w="396" h="343" extrusionOk="0">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851" name="Google Shape;851;p48"/>
            <p:cNvSpPr/>
            <p:nvPr/>
          </p:nvSpPr>
          <p:spPr>
            <a:xfrm>
              <a:off x="11052228" y="1576445"/>
              <a:ext cx="444813" cy="154847"/>
            </a:xfrm>
            <a:custGeom>
              <a:avLst/>
              <a:gdLst/>
              <a:ahLst/>
              <a:cxnLst/>
              <a:rect l="l" t="t" r="r" b="b"/>
              <a:pathLst>
                <a:path w="668" h="232" extrusionOk="0">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852" name="Google Shape;852;p48"/>
            <p:cNvSpPr/>
            <p:nvPr/>
          </p:nvSpPr>
          <p:spPr>
            <a:xfrm>
              <a:off x="11051762" y="1251592"/>
              <a:ext cx="446676" cy="151349"/>
            </a:xfrm>
            <a:custGeom>
              <a:avLst/>
              <a:gdLst/>
              <a:ahLst/>
              <a:cxnLst/>
              <a:rect l="l" t="t" r="r" b="b"/>
              <a:pathLst>
                <a:path w="671" h="227" extrusionOk="0">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853" name="Google Shape;853;p48"/>
          <p:cNvGrpSpPr/>
          <p:nvPr/>
        </p:nvGrpSpPr>
        <p:grpSpPr>
          <a:xfrm>
            <a:off x="6221656" y="797418"/>
            <a:ext cx="460705" cy="491455"/>
            <a:chOff x="8770051" y="937343"/>
            <a:chExt cx="744273" cy="793950"/>
          </a:xfrm>
        </p:grpSpPr>
        <p:sp>
          <p:nvSpPr>
            <p:cNvPr id="854" name="Google Shape;854;p48"/>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5" name="Google Shape;855;p48"/>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6" name="Google Shape;856;p48"/>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7" name="Google Shape;857;p48"/>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8" name="Google Shape;858;p48"/>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859" name="Google Shape;859;p48"/>
            <p:cNvGrpSpPr/>
            <p:nvPr/>
          </p:nvGrpSpPr>
          <p:grpSpPr>
            <a:xfrm>
              <a:off x="8770051" y="937343"/>
              <a:ext cx="744273" cy="793950"/>
              <a:chOff x="6565437" y="1588001"/>
              <a:chExt cx="744273" cy="793950"/>
            </a:xfrm>
          </p:grpSpPr>
          <p:sp>
            <p:nvSpPr>
              <p:cNvPr id="860" name="Google Shape;860;p48"/>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61" name="Google Shape;861;p48"/>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62" name="Google Shape;862;p48"/>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63" name="Google Shape;863;p48"/>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64" name="Google Shape;864;p48"/>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65" name="Google Shape;865;p48"/>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66" name="Google Shape;866;p48"/>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67" name="Google Shape;867;p48"/>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68" name="Google Shape;868;p48"/>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69" name="Google Shape;869;p48"/>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870" name="Google Shape;870;p48"/>
          <p:cNvGrpSpPr/>
          <p:nvPr/>
        </p:nvGrpSpPr>
        <p:grpSpPr>
          <a:xfrm>
            <a:off x="4820520" y="797418"/>
            <a:ext cx="460705" cy="491455"/>
            <a:chOff x="6506504" y="937343"/>
            <a:chExt cx="744273" cy="793950"/>
          </a:xfrm>
        </p:grpSpPr>
        <p:sp>
          <p:nvSpPr>
            <p:cNvPr id="871" name="Google Shape;871;p48"/>
            <p:cNvSpPr/>
            <p:nvPr/>
          </p:nvSpPr>
          <p:spPr>
            <a:xfrm>
              <a:off x="6666683" y="1079385"/>
              <a:ext cx="422268" cy="171940"/>
            </a:xfrm>
            <a:custGeom>
              <a:avLst/>
              <a:gdLst/>
              <a:ahLst/>
              <a:cxnLst/>
              <a:rect l="l" t="t" r="r" b="b"/>
              <a:pathLst>
                <a:path w="2085276" h="859701" extrusionOk="0">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2" name="Google Shape;872;p48"/>
            <p:cNvSpPr/>
            <p:nvPr/>
          </p:nvSpPr>
          <p:spPr>
            <a:xfrm>
              <a:off x="6664423" y="1259933"/>
              <a:ext cx="427985" cy="171450"/>
            </a:xfrm>
            <a:custGeom>
              <a:avLst/>
              <a:gdLst/>
              <a:ahLst/>
              <a:cxnLst/>
              <a:rect l="l" t="t" r="r" b="b"/>
              <a:pathLst>
                <a:path w="2113506" h="857250" extrusionOk="0">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3" name="Google Shape;873;p48"/>
            <p:cNvSpPr/>
            <p:nvPr/>
          </p:nvSpPr>
          <p:spPr>
            <a:xfrm>
              <a:off x="6727642" y="1439988"/>
              <a:ext cx="303068" cy="171348"/>
            </a:xfrm>
            <a:custGeom>
              <a:avLst/>
              <a:gdLst/>
              <a:ahLst/>
              <a:cxnLst/>
              <a:rect l="l" t="t" r="r" b="b"/>
              <a:pathLst>
                <a:path w="1496631" h="856741" extrusionOk="0">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874" name="Google Shape;874;p48"/>
            <p:cNvGrpSpPr/>
            <p:nvPr/>
          </p:nvGrpSpPr>
          <p:grpSpPr>
            <a:xfrm>
              <a:off x="6506504" y="937343"/>
              <a:ext cx="744273" cy="793950"/>
              <a:chOff x="6565437" y="1588001"/>
              <a:chExt cx="744273" cy="793950"/>
            </a:xfrm>
          </p:grpSpPr>
          <p:sp>
            <p:nvSpPr>
              <p:cNvPr id="875" name="Google Shape;875;p48"/>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76" name="Google Shape;876;p48"/>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77" name="Google Shape;877;p48"/>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78" name="Google Shape;878;p48"/>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79" name="Google Shape;879;p48"/>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0" name="Google Shape;880;p48"/>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1" name="Google Shape;881;p48"/>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2" name="Google Shape;882;p48"/>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3" name="Google Shape;883;p48"/>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4" name="Google Shape;884;p48"/>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885" name="Google Shape;885;p48"/>
          <p:cNvGrpSpPr/>
          <p:nvPr/>
        </p:nvGrpSpPr>
        <p:grpSpPr>
          <a:xfrm>
            <a:off x="5521088" y="797418"/>
            <a:ext cx="460705" cy="491455"/>
            <a:chOff x="7638277" y="937343"/>
            <a:chExt cx="744273" cy="793950"/>
          </a:xfrm>
        </p:grpSpPr>
        <p:sp>
          <p:nvSpPr>
            <p:cNvPr id="886" name="Google Shape;886;p48"/>
            <p:cNvSpPr/>
            <p:nvPr/>
          </p:nvSpPr>
          <p:spPr>
            <a:xfrm>
              <a:off x="8012931" y="1079385"/>
              <a:ext cx="217151" cy="253479"/>
            </a:xfrm>
            <a:custGeom>
              <a:avLst/>
              <a:gdLst/>
              <a:ahLst/>
              <a:cxnLst/>
              <a:rect l="l" t="t" r="r" b="b"/>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7" name="Google Shape;887;p48"/>
            <p:cNvSpPr/>
            <p:nvPr/>
          </p:nvSpPr>
          <p:spPr>
            <a:xfrm>
              <a:off x="7789628" y="1079436"/>
              <a:ext cx="214318" cy="253428"/>
            </a:xfrm>
            <a:custGeom>
              <a:avLst/>
              <a:gdLst/>
              <a:ahLst/>
              <a:cxnLst/>
              <a:rect l="l" t="t" r="r" b="b"/>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8" name="Google Shape;888;p48"/>
            <p:cNvSpPr/>
            <p:nvPr/>
          </p:nvSpPr>
          <p:spPr>
            <a:xfrm>
              <a:off x="8012931" y="1341261"/>
              <a:ext cx="202133" cy="270446"/>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9" name="Google Shape;889;p48"/>
            <p:cNvSpPr/>
            <p:nvPr/>
          </p:nvSpPr>
          <p:spPr>
            <a:xfrm>
              <a:off x="7804733" y="1341261"/>
              <a:ext cx="199288" cy="270439"/>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890" name="Google Shape;890;p48"/>
            <p:cNvGrpSpPr/>
            <p:nvPr/>
          </p:nvGrpSpPr>
          <p:grpSpPr>
            <a:xfrm>
              <a:off x="7638277" y="937343"/>
              <a:ext cx="744273" cy="793950"/>
              <a:chOff x="6565437" y="1588001"/>
              <a:chExt cx="744273" cy="793950"/>
            </a:xfrm>
          </p:grpSpPr>
          <p:sp>
            <p:nvSpPr>
              <p:cNvPr id="891" name="Google Shape;891;p48"/>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2" name="Google Shape;892;p48"/>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3" name="Google Shape;893;p48"/>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4" name="Google Shape;894;p48"/>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5" name="Google Shape;895;p48"/>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6" name="Google Shape;896;p48"/>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7" name="Google Shape;897;p48"/>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8" name="Google Shape;898;p48"/>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9" name="Google Shape;899;p48"/>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00" name="Google Shape;900;p48"/>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901" name="Google Shape;901;p48"/>
          <p:cNvGrpSpPr/>
          <p:nvPr/>
        </p:nvGrpSpPr>
        <p:grpSpPr>
          <a:xfrm>
            <a:off x="3061198" y="2986973"/>
            <a:ext cx="445779" cy="400764"/>
            <a:chOff x="3778727" y="4460423"/>
            <a:chExt cx="720160" cy="647438"/>
          </a:xfrm>
        </p:grpSpPr>
        <p:sp>
          <p:nvSpPr>
            <p:cNvPr id="902" name="Google Shape;902;p48"/>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03" name="Google Shape;903;p48"/>
            <p:cNvSpPr/>
            <p:nvPr/>
          </p:nvSpPr>
          <p:spPr>
            <a:xfrm>
              <a:off x="4002092" y="4999728"/>
              <a:ext cx="275015"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04" name="Google Shape;904;p48"/>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05" name="Google Shape;905;p48"/>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06" name="Google Shape;906;p48"/>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07" name="Google Shape;907;p48"/>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08" name="Google Shape;908;p48"/>
            <p:cNvSpPr/>
            <p:nvPr/>
          </p:nvSpPr>
          <p:spPr>
            <a:xfrm>
              <a:off x="3778727" y="4460423"/>
              <a:ext cx="719100" cy="792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09" name="Google Shape;909;p48"/>
          <p:cNvGrpSpPr/>
          <p:nvPr/>
        </p:nvGrpSpPr>
        <p:grpSpPr>
          <a:xfrm>
            <a:off x="1138083" y="2972048"/>
            <a:ext cx="445680" cy="430613"/>
            <a:chOff x="557494" y="4436312"/>
            <a:chExt cx="720000" cy="695660"/>
          </a:xfrm>
        </p:grpSpPr>
        <p:sp>
          <p:nvSpPr>
            <p:cNvPr id="910" name="Google Shape;910;p48"/>
            <p:cNvSpPr/>
            <p:nvPr/>
          </p:nvSpPr>
          <p:spPr>
            <a:xfrm>
              <a:off x="557494" y="4436312"/>
              <a:ext cx="720000" cy="1446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11" name="Google Shape;911;p48"/>
            <p:cNvSpPr/>
            <p:nvPr/>
          </p:nvSpPr>
          <p:spPr>
            <a:xfrm>
              <a:off x="651816" y="4730082"/>
              <a:ext cx="533789" cy="218575"/>
            </a:xfrm>
            <a:custGeom>
              <a:avLst/>
              <a:gdLst/>
              <a:ahLst/>
              <a:cxnLst/>
              <a:rect l="l" t="t" r="r" b="b"/>
              <a:pathLst>
                <a:path w="791" h="325" extrusionOk="0">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12" name="Google Shape;912;p48"/>
            <p:cNvSpPr/>
            <p:nvPr/>
          </p:nvSpPr>
          <p:spPr>
            <a:xfrm>
              <a:off x="564298" y="4539996"/>
              <a:ext cx="709060" cy="225815"/>
            </a:xfrm>
            <a:custGeom>
              <a:avLst/>
              <a:gdLst/>
              <a:ahLst/>
              <a:cxnLst/>
              <a:rect l="l" t="t" r="r" b="b"/>
              <a:pathLst>
                <a:path w="1051" h="336" extrusionOk="0">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13" name="Google Shape;913;p48"/>
            <p:cNvSpPr/>
            <p:nvPr/>
          </p:nvSpPr>
          <p:spPr>
            <a:xfrm>
              <a:off x="739569" y="4921102"/>
              <a:ext cx="357815" cy="210870"/>
            </a:xfrm>
            <a:custGeom>
              <a:avLst/>
              <a:gdLst/>
              <a:ahLst/>
              <a:cxnLst/>
              <a:rect l="l" t="t" r="r" b="b"/>
              <a:pathLst>
                <a:path w="530" h="314" extrusionOk="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14" name="Google Shape;914;p48"/>
          <p:cNvGrpSpPr/>
          <p:nvPr/>
        </p:nvGrpSpPr>
        <p:grpSpPr>
          <a:xfrm>
            <a:off x="4343305" y="2964459"/>
            <a:ext cx="445833" cy="445792"/>
            <a:chOff x="5926265" y="4424051"/>
            <a:chExt cx="720246" cy="720181"/>
          </a:xfrm>
        </p:grpSpPr>
        <p:sp>
          <p:nvSpPr>
            <p:cNvPr id="915" name="Google Shape;915;p48"/>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16" name="Google Shape;916;p48"/>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17" name="Google Shape;917;p48"/>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18" name="Google Shape;918;p48"/>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19" name="Google Shape;919;p48"/>
          <p:cNvGrpSpPr/>
          <p:nvPr/>
        </p:nvGrpSpPr>
        <p:grpSpPr>
          <a:xfrm>
            <a:off x="1779066" y="2984013"/>
            <a:ext cx="445680" cy="406684"/>
            <a:chOff x="1631150" y="4455641"/>
            <a:chExt cx="720000" cy="657002"/>
          </a:xfrm>
        </p:grpSpPr>
        <p:sp>
          <p:nvSpPr>
            <p:cNvPr id="920" name="Google Shape;920;p48"/>
            <p:cNvSpPr/>
            <p:nvPr/>
          </p:nvSpPr>
          <p:spPr>
            <a:xfrm>
              <a:off x="1631150" y="4455641"/>
              <a:ext cx="720000" cy="1077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21" name="Google Shape;921;p48"/>
            <p:cNvSpPr/>
            <p:nvPr/>
          </p:nvSpPr>
          <p:spPr>
            <a:xfrm>
              <a:off x="1846141" y="4957304"/>
              <a:ext cx="293050" cy="155339"/>
            </a:xfrm>
            <a:custGeom>
              <a:avLst/>
              <a:gdLst/>
              <a:ahLst/>
              <a:cxnLst/>
              <a:rect l="l" t="t" r="r" b="b"/>
              <a:pathLst>
                <a:path w="462" h="245" extrusionOk="0">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22" name="Google Shape;922;p48"/>
            <p:cNvSpPr/>
            <p:nvPr/>
          </p:nvSpPr>
          <p:spPr>
            <a:xfrm>
              <a:off x="1776241" y="4814286"/>
              <a:ext cx="431967" cy="161500"/>
            </a:xfrm>
            <a:custGeom>
              <a:avLst/>
              <a:gdLst/>
              <a:ahLst/>
              <a:cxnLst/>
              <a:rect l="l" t="t" r="r" b="b"/>
              <a:pathLst>
                <a:path w="681" h="255" extrusionOk="0">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23" name="Google Shape;923;p48"/>
            <p:cNvSpPr/>
            <p:nvPr/>
          </p:nvSpPr>
          <p:spPr>
            <a:xfrm>
              <a:off x="1639308" y="4531550"/>
              <a:ext cx="706054" cy="169201"/>
            </a:xfrm>
            <a:custGeom>
              <a:avLst/>
              <a:gdLst/>
              <a:ahLst/>
              <a:cxnLst/>
              <a:rect l="l" t="t" r="r" b="b"/>
              <a:pathLst>
                <a:path w="1113" h="267" extrusionOk="0">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24" name="Google Shape;924;p48"/>
            <p:cNvSpPr/>
            <p:nvPr/>
          </p:nvSpPr>
          <p:spPr>
            <a:xfrm>
              <a:off x="1708546" y="4674128"/>
              <a:ext cx="567578" cy="164141"/>
            </a:xfrm>
            <a:custGeom>
              <a:avLst/>
              <a:gdLst/>
              <a:ahLst/>
              <a:cxnLst/>
              <a:rect l="l" t="t" r="r" b="b"/>
              <a:pathLst>
                <a:path w="895" h="259" extrusionOk="0">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25" name="Google Shape;925;p48"/>
          <p:cNvGrpSpPr/>
          <p:nvPr/>
        </p:nvGrpSpPr>
        <p:grpSpPr>
          <a:xfrm>
            <a:off x="2420095" y="2983429"/>
            <a:ext cx="445680" cy="407853"/>
            <a:chOff x="2704878" y="4454697"/>
            <a:chExt cx="720000" cy="658889"/>
          </a:xfrm>
        </p:grpSpPr>
        <p:sp>
          <p:nvSpPr>
            <p:cNvPr id="926" name="Google Shape;926;p48"/>
            <p:cNvSpPr/>
            <p:nvPr/>
          </p:nvSpPr>
          <p:spPr>
            <a:xfrm>
              <a:off x="2704878" y="4454697"/>
              <a:ext cx="720000" cy="864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27" name="Google Shape;927;p48"/>
            <p:cNvSpPr/>
            <p:nvPr/>
          </p:nvSpPr>
          <p:spPr>
            <a:xfrm>
              <a:off x="2824150" y="4749732"/>
              <a:ext cx="484183" cy="135418"/>
            </a:xfrm>
            <a:custGeom>
              <a:avLst/>
              <a:gdLst/>
              <a:ahLst/>
              <a:cxnLst/>
              <a:rect l="l" t="t" r="r" b="b"/>
              <a:pathLst>
                <a:path w="735" h="205" extrusionOk="0">
                  <a:moveTo>
                    <a:pt x="0" y="0"/>
                  </a:moveTo>
                  <a:cubicBezTo>
                    <a:pt x="75" y="153"/>
                    <a:pt x="75" y="153"/>
                    <a:pt x="75" y="153"/>
                  </a:cubicBezTo>
                  <a:cubicBezTo>
                    <a:pt x="104" y="179"/>
                    <a:pt x="216" y="205"/>
                    <a:pt x="368" y="205"/>
                  </a:cubicBezTo>
                  <a:cubicBezTo>
                    <a:pt x="519" y="205"/>
                    <a:pt x="632" y="179"/>
                    <a:pt x="660" y="153"/>
                  </a:cubicBezTo>
                  <a:cubicBezTo>
                    <a:pt x="735" y="0"/>
                    <a:pt x="735" y="0"/>
                    <a:pt x="735" y="0"/>
                  </a:cubicBezTo>
                  <a:cubicBezTo>
                    <a:pt x="668" y="31"/>
                    <a:pt x="515" y="47"/>
                    <a:pt x="368" y="47"/>
                  </a:cubicBezTo>
                  <a:cubicBezTo>
                    <a:pt x="221" y="47"/>
                    <a:pt x="67" y="31"/>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28" name="Google Shape;928;p48"/>
            <p:cNvSpPr/>
            <p:nvPr/>
          </p:nvSpPr>
          <p:spPr>
            <a:xfrm>
              <a:off x="2939432" y="4986160"/>
              <a:ext cx="253620" cy="127427"/>
            </a:xfrm>
            <a:custGeom>
              <a:avLst/>
              <a:gdLst/>
              <a:ahLst/>
              <a:cxnLst/>
              <a:rect l="l" t="t" r="r" b="b"/>
              <a:pathLst>
                <a:path w="385" h="193" extrusionOk="0">
                  <a:moveTo>
                    <a:pt x="0" y="0"/>
                  </a:moveTo>
                  <a:cubicBezTo>
                    <a:pt x="76" y="157"/>
                    <a:pt x="76" y="157"/>
                    <a:pt x="76" y="157"/>
                  </a:cubicBezTo>
                  <a:cubicBezTo>
                    <a:pt x="98" y="178"/>
                    <a:pt x="143" y="193"/>
                    <a:pt x="193" y="193"/>
                  </a:cubicBezTo>
                  <a:cubicBezTo>
                    <a:pt x="243" y="193"/>
                    <a:pt x="287" y="178"/>
                    <a:pt x="309" y="157"/>
                  </a:cubicBezTo>
                  <a:cubicBezTo>
                    <a:pt x="385" y="0"/>
                    <a:pt x="385" y="0"/>
                    <a:pt x="385" y="0"/>
                  </a:cubicBezTo>
                  <a:cubicBezTo>
                    <a:pt x="344" y="21"/>
                    <a:pt x="274" y="35"/>
                    <a:pt x="193" y="35"/>
                  </a:cubicBezTo>
                  <a:cubicBezTo>
                    <a:pt x="112" y="35"/>
                    <a:pt x="41" y="21"/>
                    <a:pt x="0" y="0"/>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29" name="Google Shape;929;p48"/>
            <p:cNvSpPr/>
            <p:nvPr/>
          </p:nvSpPr>
          <p:spPr>
            <a:xfrm>
              <a:off x="2882012" y="4868057"/>
              <a:ext cx="368237" cy="131423"/>
            </a:xfrm>
            <a:custGeom>
              <a:avLst/>
              <a:gdLst/>
              <a:ahLst/>
              <a:cxnLst/>
              <a:rect l="l" t="t" r="r" b="b"/>
              <a:pathLst>
                <a:path w="559" h="199" extrusionOk="0">
                  <a:moveTo>
                    <a:pt x="0" y="0"/>
                  </a:moveTo>
                  <a:cubicBezTo>
                    <a:pt x="3" y="8"/>
                    <a:pt x="3" y="8"/>
                    <a:pt x="3" y="8"/>
                  </a:cubicBezTo>
                  <a:cubicBezTo>
                    <a:pt x="65" y="133"/>
                    <a:pt x="65" y="133"/>
                    <a:pt x="65" y="133"/>
                  </a:cubicBezTo>
                  <a:cubicBezTo>
                    <a:pt x="65" y="133"/>
                    <a:pt x="65" y="133"/>
                    <a:pt x="65" y="133"/>
                  </a:cubicBezTo>
                  <a:cubicBezTo>
                    <a:pt x="65" y="133"/>
                    <a:pt x="65" y="133"/>
                    <a:pt x="65" y="133"/>
                  </a:cubicBezTo>
                  <a:cubicBezTo>
                    <a:pt x="73" y="151"/>
                    <a:pt x="73" y="151"/>
                    <a:pt x="73" y="151"/>
                  </a:cubicBezTo>
                  <a:cubicBezTo>
                    <a:pt x="102" y="180"/>
                    <a:pt x="195" y="199"/>
                    <a:pt x="280" y="199"/>
                  </a:cubicBezTo>
                  <a:cubicBezTo>
                    <a:pt x="364" y="199"/>
                    <a:pt x="457" y="180"/>
                    <a:pt x="486" y="151"/>
                  </a:cubicBezTo>
                  <a:cubicBezTo>
                    <a:pt x="494" y="133"/>
                    <a:pt x="494" y="133"/>
                    <a:pt x="494" y="133"/>
                  </a:cubicBezTo>
                  <a:cubicBezTo>
                    <a:pt x="494" y="133"/>
                    <a:pt x="494" y="133"/>
                    <a:pt x="494" y="133"/>
                  </a:cubicBezTo>
                  <a:cubicBezTo>
                    <a:pt x="494" y="133"/>
                    <a:pt x="494" y="133"/>
                    <a:pt x="494" y="133"/>
                  </a:cubicBezTo>
                  <a:cubicBezTo>
                    <a:pt x="556" y="8"/>
                    <a:pt x="556" y="8"/>
                    <a:pt x="556" y="8"/>
                  </a:cubicBezTo>
                  <a:cubicBezTo>
                    <a:pt x="559" y="0"/>
                    <a:pt x="559" y="0"/>
                    <a:pt x="559" y="0"/>
                  </a:cubicBezTo>
                  <a:cubicBezTo>
                    <a:pt x="502" y="27"/>
                    <a:pt x="389" y="41"/>
                    <a:pt x="280" y="41"/>
                  </a:cubicBezTo>
                  <a:cubicBezTo>
                    <a:pt x="171" y="41"/>
                    <a:pt x="57" y="27"/>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0" name="Google Shape;930;p48"/>
            <p:cNvSpPr/>
            <p:nvPr/>
          </p:nvSpPr>
          <p:spPr>
            <a:xfrm>
              <a:off x="2710863" y="4516635"/>
              <a:ext cx="710756" cy="140081"/>
            </a:xfrm>
            <a:custGeom>
              <a:avLst/>
              <a:gdLst/>
              <a:ahLst/>
              <a:cxnLst/>
              <a:rect l="l" t="t" r="r" b="b"/>
              <a:pathLst>
                <a:path w="1079" h="212" extrusionOk="0">
                  <a:moveTo>
                    <a:pt x="540" y="54"/>
                  </a:moveTo>
                  <a:cubicBezTo>
                    <a:pt x="350" y="54"/>
                    <a:pt x="85" y="39"/>
                    <a:pt x="0" y="0"/>
                  </a:cubicBezTo>
                  <a:cubicBezTo>
                    <a:pt x="72" y="146"/>
                    <a:pt x="72" y="146"/>
                    <a:pt x="72" y="146"/>
                  </a:cubicBezTo>
                  <a:cubicBezTo>
                    <a:pt x="72" y="146"/>
                    <a:pt x="72" y="146"/>
                    <a:pt x="72" y="146"/>
                  </a:cubicBezTo>
                  <a:cubicBezTo>
                    <a:pt x="72" y="147"/>
                    <a:pt x="72" y="147"/>
                    <a:pt x="72" y="147"/>
                  </a:cubicBezTo>
                  <a:cubicBezTo>
                    <a:pt x="75" y="152"/>
                    <a:pt x="75" y="152"/>
                    <a:pt x="75" y="152"/>
                  </a:cubicBezTo>
                  <a:cubicBezTo>
                    <a:pt x="98" y="179"/>
                    <a:pt x="271" y="212"/>
                    <a:pt x="540" y="212"/>
                  </a:cubicBezTo>
                  <a:cubicBezTo>
                    <a:pt x="808" y="212"/>
                    <a:pt x="981" y="179"/>
                    <a:pt x="1005" y="152"/>
                  </a:cubicBezTo>
                  <a:cubicBezTo>
                    <a:pt x="1007" y="147"/>
                    <a:pt x="1007" y="147"/>
                    <a:pt x="1007" y="147"/>
                  </a:cubicBezTo>
                  <a:cubicBezTo>
                    <a:pt x="1007" y="146"/>
                    <a:pt x="1007" y="146"/>
                    <a:pt x="1007" y="146"/>
                  </a:cubicBezTo>
                  <a:cubicBezTo>
                    <a:pt x="1008" y="146"/>
                    <a:pt x="1008" y="146"/>
                    <a:pt x="1008" y="146"/>
                  </a:cubicBezTo>
                  <a:cubicBezTo>
                    <a:pt x="1079" y="0"/>
                    <a:pt x="1079" y="0"/>
                    <a:pt x="1079" y="0"/>
                  </a:cubicBezTo>
                  <a:cubicBezTo>
                    <a:pt x="995" y="39"/>
                    <a:pt x="729" y="54"/>
                    <a:pt x="540" y="5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1" name="Google Shape;931;p48"/>
            <p:cNvSpPr/>
            <p:nvPr/>
          </p:nvSpPr>
          <p:spPr>
            <a:xfrm>
              <a:off x="2768061" y="4634293"/>
              <a:ext cx="596361" cy="136528"/>
            </a:xfrm>
            <a:custGeom>
              <a:avLst/>
              <a:gdLst/>
              <a:ahLst/>
              <a:cxnLst/>
              <a:rect l="l" t="t" r="r" b="b"/>
              <a:pathLst>
                <a:path w="905" h="207" extrusionOk="0">
                  <a:moveTo>
                    <a:pt x="453" y="49"/>
                  </a:moveTo>
                  <a:cubicBezTo>
                    <a:pt x="325" y="49"/>
                    <a:pt x="205" y="41"/>
                    <a:pt x="114" y="28"/>
                  </a:cubicBezTo>
                  <a:cubicBezTo>
                    <a:pt x="62" y="20"/>
                    <a:pt x="24" y="10"/>
                    <a:pt x="0" y="0"/>
                  </a:cubicBezTo>
                  <a:cubicBezTo>
                    <a:pt x="69" y="141"/>
                    <a:pt x="69" y="141"/>
                    <a:pt x="69" y="141"/>
                  </a:cubicBezTo>
                  <a:cubicBezTo>
                    <a:pt x="69" y="141"/>
                    <a:pt x="69" y="141"/>
                    <a:pt x="69" y="141"/>
                  </a:cubicBezTo>
                  <a:cubicBezTo>
                    <a:pt x="69" y="142"/>
                    <a:pt x="70" y="142"/>
                    <a:pt x="70" y="143"/>
                  </a:cubicBezTo>
                  <a:cubicBezTo>
                    <a:pt x="72" y="148"/>
                    <a:pt x="72" y="148"/>
                    <a:pt x="72" y="148"/>
                  </a:cubicBezTo>
                  <a:cubicBezTo>
                    <a:pt x="93" y="174"/>
                    <a:pt x="234" y="207"/>
                    <a:pt x="453" y="207"/>
                  </a:cubicBezTo>
                  <a:cubicBezTo>
                    <a:pt x="557" y="207"/>
                    <a:pt x="654" y="199"/>
                    <a:pt x="728" y="186"/>
                  </a:cubicBezTo>
                  <a:cubicBezTo>
                    <a:pt x="794" y="173"/>
                    <a:pt x="825" y="158"/>
                    <a:pt x="833" y="147"/>
                  </a:cubicBezTo>
                  <a:cubicBezTo>
                    <a:pt x="836" y="143"/>
                    <a:pt x="836" y="143"/>
                    <a:pt x="836" y="143"/>
                  </a:cubicBezTo>
                  <a:cubicBezTo>
                    <a:pt x="836" y="142"/>
                    <a:pt x="836" y="142"/>
                    <a:pt x="836" y="141"/>
                  </a:cubicBezTo>
                  <a:cubicBezTo>
                    <a:pt x="836" y="141"/>
                    <a:pt x="836" y="141"/>
                    <a:pt x="836" y="141"/>
                  </a:cubicBezTo>
                  <a:cubicBezTo>
                    <a:pt x="905" y="0"/>
                    <a:pt x="905" y="0"/>
                    <a:pt x="905" y="0"/>
                  </a:cubicBezTo>
                  <a:cubicBezTo>
                    <a:pt x="881" y="10"/>
                    <a:pt x="843" y="20"/>
                    <a:pt x="791" y="28"/>
                  </a:cubicBezTo>
                  <a:cubicBezTo>
                    <a:pt x="701" y="41"/>
                    <a:pt x="580" y="49"/>
                    <a:pt x="453" y="4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32" name="Google Shape;932;p48"/>
          <p:cNvGrpSpPr/>
          <p:nvPr/>
        </p:nvGrpSpPr>
        <p:grpSpPr>
          <a:xfrm>
            <a:off x="3702366" y="2985387"/>
            <a:ext cx="445549" cy="403935"/>
            <a:chOff x="4852681" y="4457861"/>
            <a:chExt cx="719788" cy="652561"/>
          </a:xfrm>
        </p:grpSpPr>
        <p:sp>
          <p:nvSpPr>
            <p:cNvPr id="933" name="Google Shape;933;p48"/>
            <p:cNvSpPr/>
            <p:nvPr/>
          </p:nvSpPr>
          <p:spPr>
            <a:xfrm>
              <a:off x="5209000" y="4739226"/>
              <a:ext cx="363469" cy="371197"/>
            </a:xfrm>
            <a:custGeom>
              <a:avLst/>
              <a:gdLst/>
              <a:ahLst/>
              <a:cxnLst/>
              <a:rect l="l" t="t" r="r" b="b"/>
              <a:pathLst>
                <a:path w="629" h="641" extrusionOk="0">
                  <a:moveTo>
                    <a:pt x="151" y="561"/>
                  </a:moveTo>
                  <a:cubicBezTo>
                    <a:pt x="290" y="641"/>
                    <a:pt x="468" y="593"/>
                    <a:pt x="548" y="454"/>
                  </a:cubicBezTo>
                  <a:cubicBezTo>
                    <a:pt x="629" y="315"/>
                    <a:pt x="581" y="137"/>
                    <a:pt x="442" y="57"/>
                  </a:cubicBezTo>
                  <a:cubicBezTo>
                    <a:pt x="344" y="0"/>
                    <a:pt x="226" y="7"/>
                    <a:pt x="137" y="65"/>
                  </a:cubicBezTo>
                  <a:cubicBezTo>
                    <a:pt x="137" y="65"/>
                    <a:pt x="137" y="65"/>
                    <a:pt x="137" y="65"/>
                  </a:cubicBezTo>
                  <a:cubicBezTo>
                    <a:pt x="6" y="141"/>
                    <a:pt x="6" y="141"/>
                    <a:pt x="6" y="141"/>
                  </a:cubicBezTo>
                  <a:cubicBezTo>
                    <a:pt x="6" y="293"/>
                    <a:pt x="6" y="293"/>
                    <a:pt x="6" y="293"/>
                  </a:cubicBezTo>
                  <a:cubicBezTo>
                    <a:pt x="6" y="293"/>
                    <a:pt x="6" y="293"/>
                    <a:pt x="6" y="293"/>
                  </a:cubicBezTo>
                  <a:cubicBezTo>
                    <a:pt x="0" y="399"/>
                    <a:pt x="53" y="504"/>
                    <a:pt x="151" y="56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34" name="Google Shape;934;p48"/>
            <p:cNvSpPr/>
            <p:nvPr/>
          </p:nvSpPr>
          <p:spPr>
            <a:xfrm>
              <a:off x="4852681" y="4739226"/>
              <a:ext cx="363265" cy="371197"/>
            </a:xfrm>
            <a:custGeom>
              <a:avLst/>
              <a:gdLst/>
              <a:ahLst/>
              <a:cxnLst/>
              <a:rect l="l" t="t" r="r" b="b"/>
              <a:pathLst>
                <a:path w="629" h="641" extrusionOk="0">
                  <a:moveTo>
                    <a:pt x="187" y="57"/>
                  </a:moveTo>
                  <a:cubicBezTo>
                    <a:pt x="48" y="137"/>
                    <a:pt x="0" y="315"/>
                    <a:pt x="80" y="454"/>
                  </a:cubicBezTo>
                  <a:cubicBezTo>
                    <a:pt x="161" y="593"/>
                    <a:pt x="339" y="641"/>
                    <a:pt x="478" y="561"/>
                  </a:cubicBezTo>
                  <a:cubicBezTo>
                    <a:pt x="576" y="504"/>
                    <a:pt x="629" y="399"/>
                    <a:pt x="623" y="293"/>
                  </a:cubicBezTo>
                  <a:cubicBezTo>
                    <a:pt x="623" y="293"/>
                    <a:pt x="623" y="293"/>
                    <a:pt x="623" y="293"/>
                  </a:cubicBezTo>
                  <a:cubicBezTo>
                    <a:pt x="623" y="141"/>
                    <a:pt x="623" y="141"/>
                    <a:pt x="623" y="141"/>
                  </a:cubicBezTo>
                  <a:cubicBezTo>
                    <a:pt x="491" y="65"/>
                    <a:pt x="491" y="65"/>
                    <a:pt x="491" y="65"/>
                  </a:cubicBezTo>
                  <a:cubicBezTo>
                    <a:pt x="491" y="65"/>
                    <a:pt x="491" y="65"/>
                    <a:pt x="491" y="65"/>
                  </a:cubicBezTo>
                  <a:cubicBezTo>
                    <a:pt x="402" y="7"/>
                    <a:pt x="285" y="0"/>
                    <a:pt x="187" y="5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35" name="Google Shape;935;p48"/>
            <p:cNvSpPr/>
            <p:nvPr/>
          </p:nvSpPr>
          <p:spPr>
            <a:xfrm>
              <a:off x="5044529" y="4457861"/>
              <a:ext cx="336092" cy="363011"/>
            </a:xfrm>
            <a:custGeom>
              <a:avLst/>
              <a:gdLst/>
              <a:ahLst/>
              <a:cxnLst/>
              <a:rect l="l" t="t" r="r" b="b"/>
              <a:pathLst>
                <a:path w="582" h="627" extrusionOk="0">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936" name="Google Shape;936;p48"/>
          <p:cNvGrpSpPr/>
          <p:nvPr/>
        </p:nvGrpSpPr>
        <p:grpSpPr>
          <a:xfrm>
            <a:off x="4984527" y="2975824"/>
            <a:ext cx="445818" cy="423063"/>
            <a:chOff x="7000306" y="4442411"/>
            <a:chExt cx="720224" cy="683463"/>
          </a:xfrm>
        </p:grpSpPr>
        <p:sp>
          <p:nvSpPr>
            <p:cNvPr id="937" name="Google Shape;937;p48"/>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38" name="Google Shape;938;p48"/>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39" name="Google Shape;939;p48"/>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40" name="Google Shape;940;p48"/>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41" name="Google Shape;941;p48"/>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942" name="Google Shape;942;p48"/>
          <p:cNvGrpSpPr/>
          <p:nvPr/>
        </p:nvGrpSpPr>
        <p:grpSpPr>
          <a:xfrm>
            <a:off x="5625735" y="2973621"/>
            <a:ext cx="445779" cy="427468"/>
            <a:chOff x="8074325" y="4438852"/>
            <a:chExt cx="720160" cy="690579"/>
          </a:xfrm>
        </p:grpSpPr>
        <p:sp>
          <p:nvSpPr>
            <p:cNvPr id="943" name="Google Shape;943;p48"/>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44" name="Google Shape;944;p48"/>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45" name="Google Shape;945;p48"/>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46" name="Google Shape;946;p48"/>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47" name="Google Shape;947;p48"/>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48" name="Google Shape;948;p48"/>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949" name="Google Shape;949;p48"/>
          <p:cNvGrpSpPr/>
          <p:nvPr/>
        </p:nvGrpSpPr>
        <p:grpSpPr>
          <a:xfrm>
            <a:off x="6908080" y="2987570"/>
            <a:ext cx="445629" cy="399565"/>
            <a:chOff x="9878975" y="4425243"/>
            <a:chExt cx="719918" cy="645502"/>
          </a:xfrm>
        </p:grpSpPr>
        <p:sp>
          <p:nvSpPr>
            <p:cNvPr id="950" name="Google Shape;950;p48"/>
            <p:cNvSpPr/>
            <p:nvPr/>
          </p:nvSpPr>
          <p:spPr>
            <a:xfrm>
              <a:off x="10225338" y="4708710"/>
              <a:ext cx="373555" cy="362034"/>
            </a:xfrm>
            <a:custGeom>
              <a:avLst/>
              <a:gdLst/>
              <a:ahLst/>
              <a:cxnLst/>
              <a:rect l="l" t="t" r="r" b="b"/>
              <a:pathLst>
                <a:path w="635" h="614" extrusionOk="0">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1" name="Google Shape;951;p48"/>
            <p:cNvSpPr/>
            <p:nvPr/>
          </p:nvSpPr>
          <p:spPr>
            <a:xfrm>
              <a:off x="10067759" y="4425243"/>
              <a:ext cx="361073" cy="361365"/>
            </a:xfrm>
            <a:custGeom>
              <a:avLst/>
              <a:gdLst/>
              <a:ahLst/>
              <a:cxnLst/>
              <a:rect l="l" t="t" r="r" b="b"/>
              <a:pathLst>
                <a:path w="614" h="613" extrusionOk="0">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2" name="Google Shape;952;p48"/>
            <p:cNvSpPr/>
            <p:nvPr/>
          </p:nvSpPr>
          <p:spPr>
            <a:xfrm>
              <a:off x="9878975" y="4708710"/>
              <a:ext cx="359959" cy="362034"/>
            </a:xfrm>
            <a:custGeom>
              <a:avLst/>
              <a:gdLst/>
              <a:ahLst/>
              <a:cxnLst/>
              <a:rect l="l" t="t" r="r" b="b"/>
              <a:pathLst>
                <a:path w="612" h="614" extrusionOk="0">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53" name="Google Shape;953;p48"/>
          <p:cNvGrpSpPr/>
          <p:nvPr/>
        </p:nvGrpSpPr>
        <p:grpSpPr>
          <a:xfrm>
            <a:off x="7549097" y="2976371"/>
            <a:ext cx="445785" cy="421964"/>
            <a:chOff x="10914544" y="4407150"/>
            <a:chExt cx="720170" cy="681687"/>
          </a:xfrm>
        </p:grpSpPr>
        <p:sp>
          <p:nvSpPr>
            <p:cNvPr id="954" name="Google Shape;954;p48"/>
            <p:cNvSpPr/>
            <p:nvPr/>
          </p:nvSpPr>
          <p:spPr>
            <a:xfrm>
              <a:off x="10914544" y="4407150"/>
              <a:ext cx="349099" cy="392923"/>
            </a:xfrm>
            <a:custGeom>
              <a:avLst/>
              <a:gdLst/>
              <a:ahLst/>
              <a:cxnLst/>
              <a:rect l="l" t="t" r="r" b="b"/>
              <a:pathLst>
                <a:path w="632" h="712" extrusionOk="0">
                  <a:moveTo>
                    <a:pt x="138" y="607"/>
                  </a:moveTo>
                  <a:cubicBezTo>
                    <a:pt x="0" y="469"/>
                    <a:pt x="0" y="243"/>
                    <a:pt x="138" y="104"/>
                  </a:cubicBezTo>
                  <a:cubicBezTo>
                    <a:pt x="206" y="37"/>
                    <a:pt x="295" y="0"/>
                    <a:pt x="390" y="0"/>
                  </a:cubicBezTo>
                  <a:cubicBezTo>
                    <a:pt x="480" y="0"/>
                    <a:pt x="566" y="33"/>
                    <a:pt x="632" y="94"/>
                  </a:cubicBezTo>
                  <a:cubicBezTo>
                    <a:pt x="565" y="166"/>
                    <a:pt x="529" y="258"/>
                    <a:pt x="529" y="356"/>
                  </a:cubicBezTo>
                  <a:cubicBezTo>
                    <a:pt x="529" y="454"/>
                    <a:pt x="565" y="546"/>
                    <a:pt x="632" y="617"/>
                  </a:cubicBezTo>
                  <a:cubicBezTo>
                    <a:pt x="566" y="678"/>
                    <a:pt x="480" y="712"/>
                    <a:pt x="390" y="712"/>
                  </a:cubicBezTo>
                  <a:cubicBezTo>
                    <a:pt x="295" y="712"/>
                    <a:pt x="206" y="675"/>
                    <a:pt x="138" y="60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5" name="Google Shape;955;p48"/>
            <p:cNvSpPr/>
            <p:nvPr/>
          </p:nvSpPr>
          <p:spPr>
            <a:xfrm>
              <a:off x="10933187" y="4759296"/>
              <a:ext cx="393264" cy="329541"/>
            </a:xfrm>
            <a:custGeom>
              <a:avLst/>
              <a:gdLst/>
              <a:ahLst/>
              <a:cxnLst/>
              <a:rect l="l" t="t" r="r" b="b"/>
              <a:pathLst>
                <a:path w="712" h="597" extrusionOk="0">
                  <a:moveTo>
                    <a:pt x="356" y="102"/>
                  </a:moveTo>
                  <a:cubicBezTo>
                    <a:pt x="454" y="102"/>
                    <a:pt x="546" y="66"/>
                    <a:pt x="618" y="0"/>
                  </a:cubicBezTo>
                  <a:cubicBezTo>
                    <a:pt x="679" y="66"/>
                    <a:pt x="712" y="151"/>
                    <a:pt x="712" y="241"/>
                  </a:cubicBezTo>
                  <a:cubicBezTo>
                    <a:pt x="712" y="337"/>
                    <a:pt x="675" y="426"/>
                    <a:pt x="608" y="493"/>
                  </a:cubicBezTo>
                  <a:cubicBezTo>
                    <a:pt x="541" y="560"/>
                    <a:pt x="451" y="597"/>
                    <a:pt x="356" y="597"/>
                  </a:cubicBezTo>
                  <a:cubicBezTo>
                    <a:pt x="261" y="597"/>
                    <a:pt x="172" y="560"/>
                    <a:pt x="104" y="493"/>
                  </a:cubicBezTo>
                  <a:cubicBezTo>
                    <a:pt x="37" y="426"/>
                    <a:pt x="0" y="337"/>
                    <a:pt x="0" y="241"/>
                  </a:cubicBezTo>
                  <a:cubicBezTo>
                    <a:pt x="0" y="151"/>
                    <a:pt x="34" y="66"/>
                    <a:pt x="95" y="0"/>
                  </a:cubicBezTo>
                  <a:cubicBezTo>
                    <a:pt x="166" y="66"/>
                    <a:pt x="258" y="102"/>
                    <a:pt x="356" y="10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6" name="Google Shape;956;p48"/>
            <p:cNvSpPr/>
            <p:nvPr/>
          </p:nvSpPr>
          <p:spPr>
            <a:xfrm>
              <a:off x="11285615" y="4696357"/>
              <a:ext cx="330458" cy="392479"/>
            </a:xfrm>
            <a:custGeom>
              <a:avLst/>
              <a:gdLst/>
              <a:ahLst/>
              <a:cxnLst/>
              <a:rect l="l" t="t" r="r" b="b"/>
              <a:pathLst>
                <a:path w="598" h="711" extrusionOk="0">
                  <a:moveTo>
                    <a:pt x="493" y="607"/>
                  </a:moveTo>
                  <a:cubicBezTo>
                    <a:pt x="426" y="674"/>
                    <a:pt x="337" y="711"/>
                    <a:pt x="242" y="711"/>
                  </a:cubicBezTo>
                  <a:cubicBezTo>
                    <a:pt x="152" y="711"/>
                    <a:pt x="66" y="678"/>
                    <a:pt x="0" y="617"/>
                  </a:cubicBezTo>
                  <a:cubicBezTo>
                    <a:pt x="67" y="546"/>
                    <a:pt x="103" y="453"/>
                    <a:pt x="103" y="355"/>
                  </a:cubicBezTo>
                  <a:cubicBezTo>
                    <a:pt x="103" y="258"/>
                    <a:pt x="67" y="165"/>
                    <a:pt x="0" y="94"/>
                  </a:cubicBezTo>
                  <a:cubicBezTo>
                    <a:pt x="66" y="33"/>
                    <a:pt x="152" y="0"/>
                    <a:pt x="242" y="0"/>
                  </a:cubicBezTo>
                  <a:cubicBezTo>
                    <a:pt x="337" y="0"/>
                    <a:pt x="426" y="37"/>
                    <a:pt x="493" y="104"/>
                  </a:cubicBezTo>
                  <a:cubicBezTo>
                    <a:pt x="561" y="171"/>
                    <a:pt x="598" y="260"/>
                    <a:pt x="598" y="355"/>
                  </a:cubicBezTo>
                  <a:cubicBezTo>
                    <a:pt x="598" y="451"/>
                    <a:pt x="561" y="540"/>
                    <a:pt x="493" y="60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7" name="Google Shape;957;p48"/>
            <p:cNvSpPr/>
            <p:nvPr/>
          </p:nvSpPr>
          <p:spPr>
            <a:xfrm>
              <a:off x="11222808" y="4407150"/>
              <a:ext cx="411906" cy="329541"/>
            </a:xfrm>
            <a:custGeom>
              <a:avLst/>
              <a:gdLst/>
              <a:ahLst/>
              <a:cxnLst/>
              <a:rect l="l" t="t" r="r" b="b"/>
              <a:pathLst>
                <a:path w="746" h="597" extrusionOk="0">
                  <a:moveTo>
                    <a:pt x="356" y="0"/>
                  </a:moveTo>
                  <a:cubicBezTo>
                    <a:pt x="451" y="0"/>
                    <a:pt x="540" y="37"/>
                    <a:pt x="607" y="104"/>
                  </a:cubicBezTo>
                  <a:cubicBezTo>
                    <a:pt x="743" y="240"/>
                    <a:pt x="746" y="458"/>
                    <a:pt x="617" y="597"/>
                  </a:cubicBezTo>
                  <a:cubicBezTo>
                    <a:pt x="546" y="531"/>
                    <a:pt x="454" y="495"/>
                    <a:pt x="356" y="495"/>
                  </a:cubicBezTo>
                  <a:cubicBezTo>
                    <a:pt x="258" y="495"/>
                    <a:pt x="166" y="531"/>
                    <a:pt x="94" y="597"/>
                  </a:cubicBezTo>
                  <a:cubicBezTo>
                    <a:pt x="33" y="531"/>
                    <a:pt x="0" y="446"/>
                    <a:pt x="0" y="356"/>
                  </a:cubicBezTo>
                  <a:cubicBezTo>
                    <a:pt x="0" y="261"/>
                    <a:pt x="37" y="171"/>
                    <a:pt x="104" y="104"/>
                  </a:cubicBezTo>
                  <a:cubicBezTo>
                    <a:pt x="171" y="37"/>
                    <a:pt x="261" y="0"/>
                    <a:pt x="356"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58" name="Google Shape;958;p48"/>
          <p:cNvGrpSpPr/>
          <p:nvPr/>
        </p:nvGrpSpPr>
        <p:grpSpPr>
          <a:xfrm>
            <a:off x="6266887" y="2984485"/>
            <a:ext cx="445805" cy="405735"/>
            <a:chOff x="8843122" y="4420259"/>
            <a:chExt cx="720202" cy="655469"/>
          </a:xfrm>
        </p:grpSpPr>
        <p:sp>
          <p:nvSpPr>
            <p:cNvPr id="959" name="Google Shape;959;p48"/>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0" name="Google Shape;960;p48"/>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1" name="Google Shape;961;p48"/>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2" name="Google Shape;962;p48"/>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3" name="Google Shape;963;p48"/>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4" name="Google Shape;964;p48"/>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65" name="Google Shape;965;p48"/>
          <p:cNvGrpSpPr/>
          <p:nvPr/>
        </p:nvGrpSpPr>
        <p:grpSpPr>
          <a:xfrm>
            <a:off x="3069757" y="2283047"/>
            <a:ext cx="445812" cy="394518"/>
            <a:chOff x="1510757" y="3225422"/>
            <a:chExt cx="720214" cy="637347"/>
          </a:xfrm>
        </p:grpSpPr>
        <p:sp>
          <p:nvSpPr>
            <p:cNvPr id="966" name="Google Shape;966;p48"/>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7" name="Google Shape;967;p48"/>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8" name="Google Shape;968;p48"/>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9" name="Google Shape;969;p48"/>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0" name="Google Shape;970;p48"/>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1" name="Google Shape;971;p48"/>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2" name="Google Shape;972;p48"/>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73" name="Google Shape;973;p48"/>
          <p:cNvGrpSpPr/>
          <p:nvPr/>
        </p:nvGrpSpPr>
        <p:grpSpPr>
          <a:xfrm>
            <a:off x="3761148" y="2300567"/>
            <a:ext cx="445767" cy="359478"/>
            <a:chOff x="2595501" y="3253725"/>
            <a:chExt cx="720141" cy="580739"/>
          </a:xfrm>
        </p:grpSpPr>
        <p:sp>
          <p:nvSpPr>
            <p:cNvPr id="974" name="Google Shape;974;p48"/>
            <p:cNvSpPr/>
            <p:nvPr/>
          </p:nvSpPr>
          <p:spPr>
            <a:xfrm>
              <a:off x="2595501" y="3269807"/>
              <a:ext cx="416349" cy="273171"/>
            </a:xfrm>
            <a:custGeom>
              <a:avLst/>
              <a:gdLst/>
              <a:ahLst/>
              <a:cxnLst/>
              <a:rect l="l" t="t" r="r" b="b"/>
              <a:pathLst>
                <a:path w="722" h="472" extrusionOk="0">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5" name="Google Shape;975;p48"/>
            <p:cNvSpPr/>
            <p:nvPr/>
          </p:nvSpPr>
          <p:spPr>
            <a:xfrm>
              <a:off x="2903528" y="3560177"/>
              <a:ext cx="374670" cy="273617"/>
            </a:xfrm>
            <a:custGeom>
              <a:avLst/>
              <a:gdLst/>
              <a:ahLst/>
              <a:cxnLst/>
              <a:rect l="l" t="t" r="r" b="b"/>
              <a:pathLst>
                <a:path w="650" h="473" extrusionOk="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6" name="Google Shape;976;p48"/>
            <p:cNvSpPr/>
            <p:nvPr/>
          </p:nvSpPr>
          <p:spPr>
            <a:xfrm>
              <a:off x="2635397" y="3497189"/>
              <a:ext cx="313600" cy="337276"/>
            </a:xfrm>
            <a:custGeom>
              <a:avLst/>
              <a:gdLst/>
              <a:ahLst/>
              <a:cxnLst/>
              <a:rect l="l" t="t" r="r" b="b"/>
              <a:pathLst>
                <a:path w="544" h="583" extrusionOk="0">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7" name="Google Shape;977;p48"/>
            <p:cNvSpPr/>
            <p:nvPr/>
          </p:nvSpPr>
          <p:spPr>
            <a:xfrm>
              <a:off x="2966382" y="3253725"/>
              <a:ext cx="349261" cy="352241"/>
            </a:xfrm>
            <a:custGeom>
              <a:avLst/>
              <a:gdLst/>
              <a:ahLst/>
              <a:cxnLst/>
              <a:rect l="l" t="t" r="r" b="b"/>
              <a:pathLst>
                <a:path w="606" h="609" extrusionOk="0">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78" name="Google Shape;978;p48"/>
          <p:cNvGrpSpPr/>
          <p:nvPr/>
        </p:nvGrpSpPr>
        <p:grpSpPr>
          <a:xfrm>
            <a:off x="5143819" y="2257535"/>
            <a:ext cx="443879" cy="445541"/>
            <a:chOff x="4764809" y="3184208"/>
            <a:chExt cx="717090" cy="719775"/>
          </a:xfrm>
        </p:grpSpPr>
        <p:sp>
          <p:nvSpPr>
            <p:cNvPr id="979" name="Google Shape;979;p48"/>
            <p:cNvSpPr/>
            <p:nvPr/>
          </p:nvSpPr>
          <p:spPr>
            <a:xfrm>
              <a:off x="5143387" y="3232375"/>
              <a:ext cx="338512" cy="556553"/>
            </a:xfrm>
            <a:custGeom>
              <a:avLst/>
              <a:gdLst/>
              <a:ahLst/>
              <a:cxnLst/>
              <a:rect l="l" t="t" r="r" b="b"/>
              <a:pathLst>
                <a:path w="517" h="847" extrusionOk="0">
                  <a:moveTo>
                    <a:pt x="0" y="802"/>
                  </a:moveTo>
                  <a:cubicBezTo>
                    <a:pt x="37" y="819"/>
                    <a:pt x="110" y="847"/>
                    <a:pt x="190" y="847"/>
                  </a:cubicBezTo>
                  <a:cubicBezTo>
                    <a:pt x="190" y="847"/>
                    <a:pt x="190" y="847"/>
                    <a:pt x="190" y="847"/>
                  </a:cubicBezTo>
                  <a:cubicBezTo>
                    <a:pt x="199" y="847"/>
                    <a:pt x="209" y="847"/>
                    <a:pt x="218" y="846"/>
                  </a:cubicBezTo>
                  <a:cubicBezTo>
                    <a:pt x="349" y="835"/>
                    <a:pt x="430" y="763"/>
                    <a:pt x="441" y="754"/>
                  </a:cubicBezTo>
                  <a:cubicBezTo>
                    <a:pt x="491" y="669"/>
                    <a:pt x="517" y="573"/>
                    <a:pt x="517" y="474"/>
                  </a:cubicBezTo>
                  <a:cubicBezTo>
                    <a:pt x="517" y="274"/>
                    <a:pt x="411" y="96"/>
                    <a:pt x="244" y="0"/>
                  </a:cubicBezTo>
                  <a:cubicBezTo>
                    <a:pt x="282" y="43"/>
                    <a:pt x="320" y="107"/>
                    <a:pt x="335" y="201"/>
                  </a:cubicBezTo>
                  <a:cubicBezTo>
                    <a:pt x="354" y="317"/>
                    <a:pt x="329" y="414"/>
                    <a:pt x="305" y="476"/>
                  </a:cubicBezTo>
                  <a:cubicBezTo>
                    <a:pt x="279" y="543"/>
                    <a:pt x="249" y="582"/>
                    <a:pt x="247" y="583"/>
                  </a:cubicBezTo>
                  <a:cubicBezTo>
                    <a:pt x="247" y="583"/>
                    <a:pt x="247" y="583"/>
                    <a:pt x="247" y="583"/>
                  </a:cubicBezTo>
                  <a:cubicBezTo>
                    <a:pt x="236" y="599"/>
                    <a:pt x="224" y="615"/>
                    <a:pt x="210" y="631"/>
                  </a:cubicBezTo>
                  <a:cubicBezTo>
                    <a:pt x="168" y="680"/>
                    <a:pt x="115" y="725"/>
                    <a:pt x="50" y="770"/>
                  </a:cubicBezTo>
                  <a:cubicBezTo>
                    <a:pt x="35" y="780"/>
                    <a:pt x="20" y="790"/>
                    <a:pt x="5" y="800"/>
                  </a:cubicBezTo>
                  <a:cubicBezTo>
                    <a:pt x="3" y="800"/>
                    <a:pt x="2" y="801"/>
                    <a:pt x="0" y="80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0" name="Google Shape;980;p48"/>
            <p:cNvSpPr/>
            <p:nvPr/>
          </p:nvSpPr>
          <p:spPr>
            <a:xfrm>
              <a:off x="4783248" y="3418197"/>
              <a:ext cx="616697" cy="485785"/>
            </a:xfrm>
            <a:custGeom>
              <a:avLst/>
              <a:gdLst/>
              <a:ahLst/>
              <a:cxnLst/>
              <a:rect l="l" t="t" r="r" b="b"/>
              <a:pathLst>
                <a:path w="942" h="739" extrusionOk="0">
                  <a:moveTo>
                    <a:pt x="84" y="145"/>
                  </a:moveTo>
                  <a:cubicBezTo>
                    <a:pt x="0" y="309"/>
                    <a:pt x="79" y="508"/>
                    <a:pt x="87" y="527"/>
                  </a:cubicBezTo>
                  <a:cubicBezTo>
                    <a:pt x="192" y="662"/>
                    <a:pt x="349" y="739"/>
                    <a:pt x="520" y="739"/>
                  </a:cubicBezTo>
                  <a:cubicBezTo>
                    <a:pt x="683" y="739"/>
                    <a:pt x="839" y="664"/>
                    <a:pt x="942" y="540"/>
                  </a:cubicBezTo>
                  <a:cubicBezTo>
                    <a:pt x="901" y="562"/>
                    <a:pt x="843" y="585"/>
                    <a:pt x="770" y="591"/>
                  </a:cubicBezTo>
                  <a:cubicBezTo>
                    <a:pt x="760" y="592"/>
                    <a:pt x="750" y="593"/>
                    <a:pt x="740" y="593"/>
                  </a:cubicBezTo>
                  <a:cubicBezTo>
                    <a:pt x="629" y="593"/>
                    <a:pt x="541" y="547"/>
                    <a:pt x="524" y="539"/>
                  </a:cubicBezTo>
                  <a:cubicBezTo>
                    <a:pt x="519" y="537"/>
                    <a:pt x="510" y="532"/>
                    <a:pt x="508" y="531"/>
                  </a:cubicBezTo>
                  <a:cubicBezTo>
                    <a:pt x="451" y="498"/>
                    <a:pt x="405" y="464"/>
                    <a:pt x="363" y="429"/>
                  </a:cubicBezTo>
                  <a:cubicBezTo>
                    <a:pt x="308" y="383"/>
                    <a:pt x="268" y="340"/>
                    <a:pt x="237" y="293"/>
                  </a:cubicBezTo>
                  <a:cubicBezTo>
                    <a:pt x="212" y="256"/>
                    <a:pt x="196" y="220"/>
                    <a:pt x="188" y="183"/>
                  </a:cubicBezTo>
                  <a:cubicBezTo>
                    <a:pt x="176" y="134"/>
                    <a:pt x="179" y="91"/>
                    <a:pt x="195" y="51"/>
                  </a:cubicBezTo>
                  <a:cubicBezTo>
                    <a:pt x="203" y="32"/>
                    <a:pt x="213" y="15"/>
                    <a:pt x="225" y="0"/>
                  </a:cubicBezTo>
                  <a:cubicBezTo>
                    <a:pt x="175" y="27"/>
                    <a:pt x="122" y="72"/>
                    <a:pt x="84" y="14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1" name="Google Shape;981;p48"/>
            <p:cNvSpPr/>
            <p:nvPr/>
          </p:nvSpPr>
          <p:spPr>
            <a:xfrm>
              <a:off x="4764809" y="3184208"/>
              <a:ext cx="585965" cy="520485"/>
            </a:xfrm>
            <a:custGeom>
              <a:avLst/>
              <a:gdLst/>
              <a:ahLst/>
              <a:cxnLst/>
              <a:rect l="l" t="t" r="r" b="b"/>
              <a:pathLst>
                <a:path w="895" h="792" extrusionOk="0">
                  <a:moveTo>
                    <a:pt x="885" y="279"/>
                  </a:moveTo>
                  <a:cubicBezTo>
                    <a:pt x="871" y="194"/>
                    <a:pt x="837" y="125"/>
                    <a:pt x="783" y="74"/>
                  </a:cubicBezTo>
                  <a:cubicBezTo>
                    <a:pt x="745" y="38"/>
                    <a:pt x="710" y="24"/>
                    <a:pt x="706" y="23"/>
                  </a:cubicBezTo>
                  <a:cubicBezTo>
                    <a:pt x="655" y="8"/>
                    <a:pt x="602" y="0"/>
                    <a:pt x="548" y="0"/>
                  </a:cubicBezTo>
                  <a:cubicBezTo>
                    <a:pt x="246" y="0"/>
                    <a:pt x="0" y="245"/>
                    <a:pt x="0" y="547"/>
                  </a:cubicBezTo>
                  <a:cubicBezTo>
                    <a:pt x="0" y="634"/>
                    <a:pt x="20" y="717"/>
                    <a:pt x="57" y="792"/>
                  </a:cubicBezTo>
                  <a:cubicBezTo>
                    <a:pt x="40" y="710"/>
                    <a:pt x="32" y="594"/>
                    <a:pt x="87" y="488"/>
                  </a:cubicBezTo>
                  <a:cubicBezTo>
                    <a:pt x="170" y="327"/>
                    <a:pt x="318" y="293"/>
                    <a:pt x="378" y="286"/>
                  </a:cubicBezTo>
                  <a:cubicBezTo>
                    <a:pt x="387" y="285"/>
                    <a:pt x="396" y="284"/>
                    <a:pt x="405" y="284"/>
                  </a:cubicBezTo>
                  <a:cubicBezTo>
                    <a:pt x="406" y="284"/>
                    <a:pt x="406" y="284"/>
                    <a:pt x="406" y="284"/>
                  </a:cubicBezTo>
                  <a:cubicBezTo>
                    <a:pt x="408" y="284"/>
                    <a:pt x="408" y="284"/>
                    <a:pt x="408" y="284"/>
                  </a:cubicBezTo>
                  <a:cubicBezTo>
                    <a:pt x="410" y="285"/>
                    <a:pt x="410" y="285"/>
                    <a:pt x="410" y="285"/>
                  </a:cubicBezTo>
                  <a:cubicBezTo>
                    <a:pt x="441" y="285"/>
                    <a:pt x="472" y="294"/>
                    <a:pt x="500" y="311"/>
                  </a:cubicBezTo>
                  <a:cubicBezTo>
                    <a:pt x="519" y="322"/>
                    <a:pt x="535" y="337"/>
                    <a:pt x="548" y="356"/>
                  </a:cubicBezTo>
                  <a:cubicBezTo>
                    <a:pt x="570" y="322"/>
                    <a:pt x="603" y="301"/>
                    <a:pt x="645" y="291"/>
                  </a:cubicBezTo>
                  <a:cubicBezTo>
                    <a:pt x="662" y="287"/>
                    <a:pt x="678" y="285"/>
                    <a:pt x="694" y="285"/>
                  </a:cubicBezTo>
                  <a:cubicBezTo>
                    <a:pt x="737" y="285"/>
                    <a:pt x="776" y="299"/>
                    <a:pt x="812" y="326"/>
                  </a:cubicBezTo>
                  <a:cubicBezTo>
                    <a:pt x="850" y="356"/>
                    <a:pt x="874" y="395"/>
                    <a:pt x="883" y="444"/>
                  </a:cubicBezTo>
                  <a:cubicBezTo>
                    <a:pt x="892" y="395"/>
                    <a:pt x="895" y="340"/>
                    <a:pt x="885" y="27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82" name="Google Shape;982;p48"/>
          <p:cNvGrpSpPr/>
          <p:nvPr/>
        </p:nvGrpSpPr>
        <p:grpSpPr>
          <a:xfrm>
            <a:off x="4452495" y="2286500"/>
            <a:ext cx="445746" cy="387612"/>
            <a:chOff x="3680173" y="3231000"/>
            <a:chExt cx="720106" cy="626190"/>
          </a:xfrm>
        </p:grpSpPr>
        <p:sp>
          <p:nvSpPr>
            <p:cNvPr id="983" name="Google Shape;983;p48"/>
            <p:cNvSpPr/>
            <p:nvPr/>
          </p:nvSpPr>
          <p:spPr>
            <a:xfrm>
              <a:off x="3680173" y="3232386"/>
              <a:ext cx="468746" cy="451568"/>
            </a:xfrm>
            <a:custGeom>
              <a:avLst/>
              <a:gdLst/>
              <a:ahLst/>
              <a:cxnLst/>
              <a:rect l="l" t="t" r="r" b="b"/>
              <a:pathLst>
                <a:path w="341" h="326" extrusionOk="0">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4" name="Google Shape;984;p48"/>
            <p:cNvSpPr/>
            <p:nvPr/>
          </p:nvSpPr>
          <p:spPr>
            <a:xfrm>
              <a:off x="3743529" y="3408162"/>
              <a:ext cx="548171" cy="449028"/>
            </a:xfrm>
            <a:custGeom>
              <a:avLst/>
              <a:gdLst/>
              <a:ahLst/>
              <a:cxnLst/>
              <a:rect l="l" t="t" r="r" b="b"/>
              <a:pathLst>
                <a:path w="399" h="324" extrusionOk="0">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5" name="Google Shape;985;p48"/>
            <p:cNvSpPr/>
            <p:nvPr/>
          </p:nvSpPr>
          <p:spPr>
            <a:xfrm>
              <a:off x="4061000" y="3231000"/>
              <a:ext cx="339279" cy="508390"/>
            </a:xfrm>
            <a:custGeom>
              <a:avLst/>
              <a:gdLst/>
              <a:ahLst/>
              <a:cxnLst/>
              <a:rect l="l" t="t" r="r" b="b"/>
              <a:pathLst>
                <a:path w="247" h="367" extrusionOk="0">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86" name="Google Shape;986;p48"/>
          <p:cNvGrpSpPr/>
          <p:nvPr/>
        </p:nvGrpSpPr>
        <p:grpSpPr>
          <a:xfrm>
            <a:off x="6524582" y="2257496"/>
            <a:ext cx="443283" cy="445620"/>
            <a:chOff x="6931035" y="3184144"/>
            <a:chExt cx="716128" cy="719903"/>
          </a:xfrm>
        </p:grpSpPr>
        <p:sp>
          <p:nvSpPr>
            <p:cNvPr id="987" name="Google Shape;987;p48"/>
            <p:cNvSpPr/>
            <p:nvPr/>
          </p:nvSpPr>
          <p:spPr>
            <a:xfrm>
              <a:off x="7304099" y="3430106"/>
              <a:ext cx="343064" cy="228463"/>
            </a:xfrm>
            <a:custGeom>
              <a:avLst/>
              <a:gdLst/>
              <a:ahLst/>
              <a:cxnLst/>
              <a:rect l="l" t="t" r="r" b="b"/>
              <a:pathLst>
                <a:path w="590" h="391" extrusionOk="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8" name="Google Shape;988;p48"/>
            <p:cNvSpPr/>
            <p:nvPr/>
          </p:nvSpPr>
          <p:spPr>
            <a:xfrm>
              <a:off x="6931035" y="3430106"/>
              <a:ext cx="343548" cy="228463"/>
            </a:xfrm>
            <a:custGeom>
              <a:avLst/>
              <a:gdLst/>
              <a:ahLst/>
              <a:cxnLst/>
              <a:rect l="l" t="t" r="r" b="b"/>
              <a:pathLst>
                <a:path w="591" h="391" extrusionOk="0">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9" name="Google Shape;989;p48"/>
            <p:cNvSpPr/>
            <p:nvPr/>
          </p:nvSpPr>
          <p:spPr>
            <a:xfrm>
              <a:off x="7175631" y="3184144"/>
              <a:ext cx="227419" cy="345369"/>
            </a:xfrm>
            <a:custGeom>
              <a:avLst/>
              <a:gdLst/>
              <a:ahLst/>
              <a:cxnLst/>
              <a:rect l="l" t="t" r="r" b="b"/>
              <a:pathLst>
                <a:path w="391" h="591" extrusionOk="0">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90" name="Google Shape;990;p48"/>
            <p:cNvSpPr/>
            <p:nvPr/>
          </p:nvSpPr>
          <p:spPr>
            <a:xfrm>
              <a:off x="7175631" y="3558678"/>
              <a:ext cx="227419" cy="345369"/>
            </a:xfrm>
            <a:custGeom>
              <a:avLst/>
              <a:gdLst/>
              <a:ahLst/>
              <a:cxnLst/>
              <a:rect l="l" t="t" r="r" b="b"/>
              <a:pathLst>
                <a:path w="391" h="591" extrusionOk="0">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91" name="Google Shape;991;p48"/>
          <p:cNvGrpSpPr/>
          <p:nvPr/>
        </p:nvGrpSpPr>
        <p:grpSpPr>
          <a:xfrm>
            <a:off x="5833276" y="2257448"/>
            <a:ext cx="445727" cy="445714"/>
            <a:chOff x="5846429" y="3184067"/>
            <a:chExt cx="720076" cy="720055"/>
          </a:xfrm>
        </p:grpSpPr>
        <p:sp>
          <p:nvSpPr>
            <p:cNvPr id="992" name="Google Shape;992;p48"/>
            <p:cNvSpPr/>
            <p:nvPr/>
          </p:nvSpPr>
          <p:spPr>
            <a:xfrm>
              <a:off x="6207893" y="3184067"/>
              <a:ext cx="355998" cy="422879"/>
            </a:xfrm>
            <a:custGeom>
              <a:avLst/>
              <a:gdLst/>
              <a:ahLst/>
              <a:cxnLst/>
              <a:rect l="l" t="t" r="r" b="b"/>
              <a:pathLst>
                <a:path w="540" h="642" extrusionOk="0">
                  <a:moveTo>
                    <a:pt x="473" y="593"/>
                  </a:moveTo>
                  <a:cubicBezTo>
                    <a:pt x="536" y="545"/>
                    <a:pt x="540" y="487"/>
                    <a:pt x="540" y="480"/>
                  </a:cubicBezTo>
                  <a:cubicBezTo>
                    <a:pt x="507" y="208"/>
                    <a:pt x="276" y="2"/>
                    <a:pt x="0" y="0"/>
                  </a:cubicBezTo>
                  <a:cubicBezTo>
                    <a:pt x="24" y="14"/>
                    <a:pt x="46" y="33"/>
                    <a:pt x="64" y="57"/>
                  </a:cubicBezTo>
                  <a:cubicBezTo>
                    <a:pt x="117" y="125"/>
                    <a:pt x="119" y="216"/>
                    <a:pt x="119" y="220"/>
                  </a:cubicBezTo>
                  <a:cubicBezTo>
                    <a:pt x="119" y="425"/>
                    <a:pt x="119" y="425"/>
                    <a:pt x="119" y="425"/>
                  </a:cubicBezTo>
                  <a:cubicBezTo>
                    <a:pt x="337" y="425"/>
                    <a:pt x="337" y="425"/>
                    <a:pt x="337" y="425"/>
                  </a:cubicBezTo>
                  <a:cubicBezTo>
                    <a:pt x="337" y="642"/>
                    <a:pt x="337" y="642"/>
                    <a:pt x="337" y="642"/>
                  </a:cubicBezTo>
                  <a:cubicBezTo>
                    <a:pt x="365" y="640"/>
                    <a:pt x="425" y="630"/>
                    <a:pt x="473" y="59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93" name="Google Shape;993;p48"/>
            <p:cNvSpPr/>
            <p:nvPr/>
          </p:nvSpPr>
          <p:spPr>
            <a:xfrm>
              <a:off x="5846429" y="3186676"/>
              <a:ext cx="423253" cy="355759"/>
            </a:xfrm>
            <a:custGeom>
              <a:avLst/>
              <a:gdLst/>
              <a:ahLst/>
              <a:cxnLst/>
              <a:rect l="l" t="t" r="r" b="b"/>
              <a:pathLst>
                <a:path w="642" h="540" extrusionOk="0">
                  <a:moveTo>
                    <a:pt x="480" y="0"/>
                  </a:moveTo>
                  <a:cubicBezTo>
                    <a:pt x="207" y="33"/>
                    <a:pt x="1" y="265"/>
                    <a:pt x="0" y="540"/>
                  </a:cubicBezTo>
                  <a:cubicBezTo>
                    <a:pt x="13" y="516"/>
                    <a:pt x="32" y="495"/>
                    <a:pt x="56" y="476"/>
                  </a:cubicBezTo>
                  <a:cubicBezTo>
                    <a:pt x="125" y="423"/>
                    <a:pt x="215" y="421"/>
                    <a:pt x="219" y="421"/>
                  </a:cubicBezTo>
                  <a:cubicBezTo>
                    <a:pt x="425" y="421"/>
                    <a:pt x="425" y="421"/>
                    <a:pt x="425" y="421"/>
                  </a:cubicBezTo>
                  <a:cubicBezTo>
                    <a:pt x="425" y="203"/>
                    <a:pt x="425" y="203"/>
                    <a:pt x="425" y="203"/>
                  </a:cubicBezTo>
                  <a:cubicBezTo>
                    <a:pt x="642" y="203"/>
                    <a:pt x="642" y="203"/>
                    <a:pt x="642" y="203"/>
                  </a:cubicBezTo>
                  <a:cubicBezTo>
                    <a:pt x="639" y="176"/>
                    <a:pt x="629" y="115"/>
                    <a:pt x="593" y="68"/>
                  </a:cubicBezTo>
                  <a:cubicBezTo>
                    <a:pt x="544" y="4"/>
                    <a:pt x="486" y="1"/>
                    <a:pt x="48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94" name="Google Shape;994;p48"/>
            <p:cNvSpPr/>
            <p:nvPr/>
          </p:nvSpPr>
          <p:spPr>
            <a:xfrm>
              <a:off x="5849043" y="3481007"/>
              <a:ext cx="355998" cy="423115"/>
            </a:xfrm>
            <a:custGeom>
              <a:avLst/>
              <a:gdLst/>
              <a:ahLst/>
              <a:cxnLst/>
              <a:rect l="l" t="t" r="r" b="b"/>
              <a:pathLst>
                <a:path w="540" h="642" extrusionOk="0">
                  <a:moveTo>
                    <a:pt x="476" y="586"/>
                  </a:moveTo>
                  <a:cubicBezTo>
                    <a:pt x="423" y="517"/>
                    <a:pt x="421" y="426"/>
                    <a:pt x="421" y="423"/>
                  </a:cubicBezTo>
                  <a:cubicBezTo>
                    <a:pt x="421" y="217"/>
                    <a:pt x="421" y="217"/>
                    <a:pt x="421" y="217"/>
                  </a:cubicBezTo>
                  <a:cubicBezTo>
                    <a:pt x="203" y="217"/>
                    <a:pt x="203" y="217"/>
                    <a:pt x="203" y="217"/>
                  </a:cubicBezTo>
                  <a:cubicBezTo>
                    <a:pt x="203" y="0"/>
                    <a:pt x="203" y="0"/>
                    <a:pt x="203" y="0"/>
                  </a:cubicBezTo>
                  <a:cubicBezTo>
                    <a:pt x="175" y="2"/>
                    <a:pt x="114" y="12"/>
                    <a:pt x="67" y="49"/>
                  </a:cubicBezTo>
                  <a:cubicBezTo>
                    <a:pt x="4" y="97"/>
                    <a:pt x="0" y="155"/>
                    <a:pt x="0" y="162"/>
                  </a:cubicBezTo>
                  <a:cubicBezTo>
                    <a:pt x="32" y="434"/>
                    <a:pt x="264" y="641"/>
                    <a:pt x="540" y="642"/>
                  </a:cubicBezTo>
                  <a:cubicBezTo>
                    <a:pt x="516" y="628"/>
                    <a:pt x="494" y="610"/>
                    <a:pt x="476" y="586"/>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95" name="Google Shape;995;p48"/>
            <p:cNvSpPr/>
            <p:nvPr/>
          </p:nvSpPr>
          <p:spPr>
            <a:xfrm>
              <a:off x="6143252" y="3545755"/>
              <a:ext cx="423253" cy="355759"/>
            </a:xfrm>
            <a:custGeom>
              <a:avLst/>
              <a:gdLst/>
              <a:ahLst/>
              <a:cxnLst/>
              <a:rect l="l" t="t" r="r" b="b"/>
              <a:pathLst>
                <a:path w="642" h="540" extrusionOk="0">
                  <a:moveTo>
                    <a:pt x="423" y="119"/>
                  </a:moveTo>
                  <a:cubicBezTo>
                    <a:pt x="217" y="119"/>
                    <a:pt x="217" y="119"/>
                    <a:pt x="217" y="119"/>
                  </a:cubicBezTo>
                  <a:cubicBezTo>
                    <a:pt x="217" y="337"/>
                    <a:pt x="217" y="337"/>
                    <a:pt x="217" y="337"/>
                  </a:cubicBezTo>
                  <a:cubicBezTo>
                    <a:pt x="0" y="337"/>
                    <a:pt x="0" y="337"/>
                    <a:pt x="0" y="337"/>
                  </a:cubicBezTo>
                  <a:cubicBezTo>
                    <a:pt x="3" y="365"/>
                    <a:pt x="12" y="425"/>
                    <a:pt x="49" y="473"/>
                  </a:cubicBezTo>
                  <a:cubicBezTo>
                    <a:pt x="98" y="536"/>
                    <a:pt x="156" y="540"/>
                    <a:pt x="162" y="540"/>
                  </a:cubicBezTo>
                  <a:cubicBezTo>
                    <a:pt x="435" y="507"/>
                    <a:pt x="641" y="275"/>
                    <a:pt x="642" y="0"/>
                  </a:cubicBezTo>
                  <a:cubicBezTo>
                    <a:pt x="629" y="24"/>
                    <a:pt x="610" y="45"/>
                    <a:pt x="586" y="64"/>
                  </a:cubicBezTo>
                  <a:cubicBezTo>
                    <a:pt x="517" y="117"/>
                    <a:pt x="427" y="119"/>
                    <a:pt x="423"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96" name="Google Shape;996;p48"/>
          <p:cNvGrpSpPr/>
          <p:nvPr/>
        </p:nvGrpSpPr>
        <p:grpSpPr>
          <a:xfrm>
            <a:off x="2520481" y="2257393"/>
            <a:ext cx="303698" cy="445825"/>
            <a:chOff x="655600" y="3183978"/>
            <a:chExt cx="490627" cy="720234"/>
          </a:xfrm>
        </p:grpSpPr>
        <p:sp>
          <p:nvSpPr>
            <p:cNvPr id="997" name="Google Shape;997;p48"/>
            <p:cNvSpPr/>
            <p:nvPr/>
          </p:nvSpPr>
          <p:spPr>
            <a:xfrm>
              <a:off x="781315" y="3461564"/>
              <a:ext cx="274086" cy="162243"/>
            </a:xfrm>
            <a:custGeom>
              <a:avLst/>
              <a:gdLst/>
              <a:ahLst/>
              <a:cxnLst/>
              <a:rect l="l" t="t" r="r" b="b"/>
              <a:pathLst>
                <a:path w="513" h="302" extrusionOk="0">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98" name="Google Shape;998;p48"/>
            <p:cNvSpPr/>
            <p:nvPr/>
          </p:nvSpPr>
          <p:spPr>
            <a:xfrm>
              <a:off x="850087" y="3183978"/>
              <a:ext cx="259850" cy="244775"/>
            </a:xfrm>
            <a:custGeom>
              <a:avLst/>
              <a:gdLst/>
              <a:ahLst/>
              <a:cxnLst/>
              <a:rect l="l" t="t" r="r" b="b"/>
              <a:pathLst>
                <a:path w="486" h="456" extrusionOk="0">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99" name="Google Shape;999;p48"/>
            <p:cNvSpPr/>
            <p:nvPr/>
          </p:nvSpPr>
          <p:spPr>
            <a:xfrm>
              <a:off x="655600" y="3264496"/>
              <a:ext cx="213333" cy="294294"/>
            </a:xfrm>
            <a:custGeom>
              <a:avLst/>
              <a:gdLst/>
              <a:ahLst/>
              <a:cxnLst/>
              <a:rect l="l" t="t" r="r" b="b"/>
              <a:pathLst>
                <a:path w="399" h="548" extrusionOk="0">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0" name="Google Shape;1000;p48"/>
            <p:cNvSpPr/>
            <p:nvPr/>
          </p:nvSpPr>
          <p:spPr>
            <a:xfrm>
              <a:off x="673846" y="3654405"/>
              <a:ext cx="303960" cy="249807"/>
            </a:xfrm>
            <a:custGeom>
              <a:avLst/>
              <a:gdLst/>
              <a:ahLst/>
              <a:cxnLst/>
              <a:rect l="l" t="t" r="r" b="b"/>
              <a:pathLst>
                <a:path w="569" h="465" extrusionOk="0">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1" name="Google Shape;1001;p48"/>
            <p:cNvSpPr/>
            <p:nvPr/>
          </p:nvSpPr>
          <p:spPr>
            <a:xfrm>
              <a:off x="959159" y="3535238"/>
              <a:ext cx="187068" cy="287248"/>
            </a:xfrm>
            <a:custGeom>
              <a:avLst/>
              <a:gdLst/>
              <a:ahLst/>
              <a:cxnLst/>
              <a:rect l="l" t="t" r="r" b="b"/>
              <a:pathLst>
                <a:path w="350" h="535" extrusionOk="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02" name="Google Shape;1002;p48"/>
          <p:cNvGrpSpPr/>
          <p:nvPr/>
        </p:nvGrpSpPr>
        <p:grpSpPr>
          <a:xfrm>
            <a:off x="7213443" y="2257509"/>
            <a:ext cx="189785" cy="445592"/>
            <a:chOff x="8011692" y="3184166"/>
            <a:chExt cx="306600" cy="719859"/>
          </a:xfrm>
        </p:grpSpPr>
        <p:sp>
          <p:nvSpPr>
            <p:cNvPr id="1003" name="Google Shape;1003;p48"/>
            <p:cNvSpPr/>
            <p:nvPr/>
          </p:nvSpPr>
          <p:spPr>
            <a:xfrm>
              <a:off x="8011692" y="3885096"/>
              <a:ext cx="306496" cy="18928"/>
            </a:xfrm>
            <a:custGeom>
              <a:avLst/>
              <a:gdLst/>
              <a:ahLst/>
              <a:cxnLst/>
              <a:rect l="l" t="t" r="r" b="b"/>
              <a:pathLst>
                <a:path w="569" h="35" extrusionOk="0">
                  <a:moveTo>
                    <a:pt x="569" y="13"/>
                  </a:moveTo>
                  <a:cubicBezTo>
                    <a:pt x="569" y="19"/>
                    <a:pt x="562" y="23"/>
                    <a:pt x="554" y="24"/>
                  </a:cubicBezTo>
                  <a:cubicBezTo>
                    <a:pt x="520" y="28"/>
                    <a:pt x="430" y="35"/>
                    <a:pt x="284" y="35"/>
                  </a:cubicBezTo>
                  <a:cubicBezTo>
                    <a:pt x="134" y="35"/>
                    <a:pt x="47" y="28"/>
                    <a:pt x="14" y="24"/>
                  </a:cubicBezTo>
                  <a:cubicBezTo>
                    <a:pt x="6" y="23"/>
                    <a:pt x="0" y="19"/>
                    <a:pt x="0" y="13"/>
                  </a:cubicBezTo>
                  <a:cubicBezTo>
                    <a:pt x="0" y="0"/>
                    <a:pt x="0" y="0"/>
                    <a:pt x="0" y="0"/>
                  </a:cubicBezTo>
                  <a:cubicBezTo>
                    <a:pt x="569" y="0"/>
                    <a:pt x="569" y="0"/>
                    <a:pt x="569" y="0"/>
                  </a:cubicBezTo>
                  <a:lnTo>
                    <a:pt x="569" y="13"/>
                  </a:lnTo>
                  <a:close/>
                </a:path>
              </a:pathLst>
            </a:custGeom>
            <a:solidFill>
              <a:schemeClr val="dk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04" name="Google Shape;1004;p48"/>
            <p:cNvSpPr/>
            <p:nvPr/>
          </p:nvSpPr>
          <p:spPr>
            <a:xfrm>
              <a:off x="8011692" y="3184166"/>
              <a:ext cx="306496" cy="40025"/>
            </a:xfrm>
            <a:custGeom>
              <a:avLst/>
              <a:gdLst/>
              <a:ahLst/>
              <a:cxnLst/>
              <a:rect l="l" t="t" r="r" b="b"/>
              <a:pathLst>
                <a:path w="569" h="74" extrusionOk="0">
                  <a:moveTo>
                    <a:pt x="372" y="32"/>
                  </a:moveTo>
                  <a:cubicBezTo>
                    <a:pt x="372" y="24"/>
                    <a:pt x="372" y="24"/>
                    <a:pt x="372" y="24"/>
                  </a:cubicBezTo>
                  <a:cubicBezTo>
                    <a:pt x="372" y="14"/>
                    <a:pt x="360" y="6"/>
                    <a:pt x="345" y="4"/>
                  </a:cubicBezTo>
                  <a:cubicBezTo>
                    <a:pt x="325" y="2"/>
                    <a:pt x="316" y="0"/>
                    <a:pt x="287" y="0"/>
                  </a:cubicBezTo>
                  <a:cubicBezTo>
                    <a:pt x="255" y="0"/>
                    <a:pt x="247" y="2"/>
                    <a:pt x="228" y="4"/>
                  </a:cubicBezTo>
                  <a:cubicBezTo>
                    <a:pt x="212" y="5"/>
                    <a:pt x="201" y="14"/>
                    <a:pt x="201" y="24"/>
                  </a:cubicBezTo>
                  <a:cubicBezTo>
                    <a:pt x="201" y="32"/>
                    <a:pt x="201" y="32"/>
                    <a:pt x="201" y="32"/>
                  </a:cubicBezTo>
                  <a:cubicBezTo>
                    <a:pt x="201" y="36"/>
                    <a:pt x="195" y="40"/>
                    <a:pt x="188" y="41"/>
                  </a:cubicBezTo>
                  <a:cubicBezTo>
                    <a:pt x="108" y="43"/>
                    <a:pt x="36" y="48"/>
                    <a:pt x="13" y="50"/>
                  </a:cubicBezTo>
                  <a:cubicBezTo>
                    <a:pt x="6" y="51"/>
                    <a:pt x="0" y="55"/>
                    <a:pt x="0" y="60"/>
                  </a:cubicBezTo>
                  <a:cubicBezTo>
                    <a:pt x="0" y="74"/>
                    <a:pt x="0" y="74"/>
                    <a:pt x="0" y="74"/>
                  </a:cubicBezTo>
                  <a:cubicBezTo>
                    <a:pt x="569" y="74"/>
                    <a:pt x="569" y="74"/>
                    <a:pt x="569" y="74"/>
                  </a:cubicBezTo>
                  <a:cubicBezTo>
                    <a:pt x="569" y="60"/>
                    <a:pt x="569" y="60"/>
                    <a:pt x="569" y="60"/>
                  </a:cubicBezTo>
                  <a:cubicBezTo>
                    <a:pt x="569" y="55"/>
                    <a:pt x="563" y="51"/>
                    <a:pt x="555" y="50"/>
                  </a:cubicBezTo>
                  <a:cubicBezTo>
                    <a:pt x="533" y="47"/>
                    <a:pt x="464" y="43"/>
                    <a:pt x="385" y="41"/>
                  </a:cubicBezTo>
                  <a:cubicBezTo>
                    <a:pt x="378" y="40"/>
                    <a:pt x="372" y="36"/>
                    <a:pt x="372" y="32"/>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05" name="Google Shape;1005;p48"/>
            <p:cNvSpPr txBox="1"/>
            <p:nvPr/>
          </p:nvSpPr>
          <p:spPr>
            <a:xfrm>
              <a:off x="8011692" y="3395332"/>
              <a:ext cx="306600" cy="1572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06" name="Google Shape;1006;p48"/>
            <p:cNvSpPr txBox="1"/>
            <p:nvPr/>
          </p:nvSpPr>
          <p:spPr>
            <a:xfrm>
              <a:off x="8011692" y="3231683"/>
              <a:ext cx="306600" cy="1593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07" name="Google Shape;1007;p48"/>
            <p:cNvSpPr txBox="1"/>
            <p:nvPr/>
          </p:nvSpPr>
          <p:spPr>
            <a:xfrm>
              <a:off x="8011692" y="3718293"/>
              <a:ext cx="306600" cy="159300"/>
            </a:xfrm>
            <a:prstGeom prst="rect">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08" name="Google Shape;1008;p48"/>
            <p:cNvSpPr txBox="1"/>
            <p:nvPr/>
          </p:nvSpPr>
          <p:spPr>
            <a:xfrm>
              <a:off x="8011692" y="3556812"/>
              <a:ext cx="306600" cy="157200"/>
            </a:xfrm>
            <a:prstGeom prst="rect">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009" name="Google Shape;1009;p48"/>
          <p:cNvGrpSpPr/>
          <p:nvPr/>
        </p:nvGrpSpPr>
        <p:grpSpPr>
          <a:xfrm>
            <a:off x="7648230" y="2257259"/>
            <a:ext cx="246199" cy="445516"/>
            <a:chOff x="4556125" y="630237"/>
            <a:chExt cx="3081338" cy="5568950"/>
          </a:xfrm>
        </p:grpSpPr>
        <p:sp>
          <p:nvSpPr>
            <p:cNvPr id="1010" name="Google Shape;1010;p48"/>
            <p:cNvSpPr/>
            <p:nvPr/>
          </p:nvSpPr>
          <p:spPr>
            <a:xfrm>
              <a:off x="4756150" y="630237"/>
              <a:ext cx="2397126" cy="1016000"/>
            </a:xfrm>
            <a:custGeom>
              <a:avLst/>
              <a:gdLst/>
              <a:ahLst/>
              <a:cxnLst/>
              <a:rect l="l" t="t" r="r" b="b"/>
              <a:pathLst>
                <a:path w="550" h="233" extrusionOk="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11" name="Google Shape;1011;p48"/>
            <p:cNvSpPr/>
            <p:nvPr/>
          </p:nvSpPr>
          <p:spPr>
            <a:xfrm>
              <a:off x="4556125" y="1357312"/>
              <a:ext cx="3081338" cy="1135062"/>
            </a:xfrm>
            <a:custGeom>
              <a:avLst/>
              <a:gdLst/>
              <a:ahLst/>
              <a:cxnLst/>
              <a:rect l="l" t="t" r="r" b="b"/>
              <a:pathLst>
                <a:path w="707" h="260" extrusionOk="0">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12" name="Google Shape;1012;p48"/>
            <p:cNvSpPr/>
            <p:nvPr/>
          </p:nvSpPr>
          <p:spPr>
            <a:xfrm>
              <a:off x="4556125" y="2168525"/>
              <a:ext cx="3081338" cy="1139825"/>
            </a:xfrm>
            <a:custGeom>
              <a:avLst/>
              <a:gdLst/>
              <a:ahLst/>
              <a:cxnLst/>
              <a:rect l="l" t="t" r="r" b="b"/>
              <a:pathLst>
                <a:path w="707" h="261" extrusionOk="0">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13" name="Google Shape;1013;p48"/>
            <p:cNvSpPr/>
            <p:nvPr/>
          </p:nvSpPr>
          <p:spPr>
            <a:xfrm>
              <a:off x="4556125" y="2981325"/>
              <a:ext cx="3081338" cy="1138237"/>
            </a:xfrm>
            <a:custGeom>
              <a:avLst/>
              <a:gdLst/>
              <a:ahLst/>
              <a:cxnLst/>
              <a:rect l="l" t="t" r="r" b="b"/>
              <a:pathLst>
                <a:path w="707" h="261" extrusionOk="0">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14" name="Google Shape;1014;p48"/>
            <p:cNvSpPr/>
            <p:nvPr/>
          </p:nvSpPr>
          <p:spPr>
            <a:xfrm>
              <a:off x="4830762" y="4476750"/>
              <a:ext cx="2535237" cy="1722437"/>
            </a:xfrm>
            <a:custGeom>
              <a:avLst/>
              <a:gdLst/>
              <a:ahLst/>
              <a:cxnLst/>
              <a:rect l="l" t="t" r="r" b="b"/>
              <a:pathLst>
                <a:path w="582" h="395" extrusionOk="0">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15" name="Google Shape;1015;p48"/>
            <p:cNvSpPr/>
            <p:nvPr/>
          </p:nvSpPr>
          <p:spPr>
            <a:xfrm>
              <a:off x="5078412" y="4067175"/>
              <a:ext cx="714375" cy="322262"/>
            </a:xfrm>
            <a:custGeom>
              <a:avLst/>
              <a:gdLst/>
              <a:ahLst/>
              <a:cxnLst/>
              <a:rect l="l" t="t" r="r" b="b"/>
              <a:pathLst>
                <a:path w="164" h="74" extrusionOk="0">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16" name="Google Shape;1016;p48"/>
            <p:cNvSpPr/>
            <p:nvPr/>
          </p:nvSpPr>
          <p:spPr>
            <a:xfrm>
              <a:off x="6389687" y="3844925"/>
              <a:ext cx="715962" cy="544512"/>
            </a:xfrm>
            <a:custGeom>
              <a:avLst/>
              <a:gdLst/>
              <a:ahLst/>
              <a:cxnLst/>
              <a:rect l="l" t="t" r="r" b="b"/>
              <a:pathLst>
                <a:path w="164" h="125" extrusionOk="0">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017" name="Google Shape;1017;p48"/>
          <p:cNvGrpSpPr/>
          <p:nvPr/>
        </p:nvGrpSpPr>
        <p:grpSpPr>
          <a:xfrm>
            <a:off x="1829253" y="2257459"/>
            <a:ext cx="445768" cy="445697"/>
            <a:chOff x="1674084" y="3214987"/>
            <a:chExt cx="720142" cy="720027"/>
          </a:xfrm>
        </p:grpSpPr>
        <p:sp>
          <p:nvSpPr>
            <p:cNvPr id="1018" name="Google Shape;1018;p48"/>
            <p:cNvSpPr/>
            <p:nvPr/>
          </p:nvSpPr>
          <p:spPr>
            <a:xfrm>
              <a:off x="1674084" y="3354958"/>
              <a:ext cx="179880" cy="21321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19" name="Google Shape;1019;p48"/>
            <p:cNvSpPr/>
            <p:nvPr/>
          </p:nvSpPr>
          <p:spPr>
            <a:xfrm>
              <a:off x="1674084" y="3534654"/>
              <a:ext cx="179880" cy="21352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0" name="Google Shape;1020;p48"/>
            <p:cNvSpPr/>
            <p:nvPr/>
          </p:nvSpPr>
          <p:spPr>
            <a:xfrm>
              <a:off x="1861110" y="3214987"/>
              <a:ext cx="212190" cy="179696"/>
            </a:xfrm>
            <a:custGeom>
              <a:avLst/>
              <a:gdLst/>
              <a:ahLst/>
              <a:cxnLst/>
              <a:rect l="l" t="t" r="r" b="b"/>
              <a:pathLst>
                <a:path w="241" h="204" extrusionOk="0">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1" name="Google Shape;1021;p48"/>
            <p:cNvSpPr/>
            <p:nvPr/>
          </p:nvSpPr>
          <p:spPr>
            <a:xfrm>
              <a:off x="2040679" y="3214987"/>
              <a:ext cx="213433" cy="179696"/>
            </a:xfrm>
            <a:custGeom>
              <a:avLst/>
              <a:gdLst/>
              <a:ahLst/>
              <a:cxnLst/>
              <a:rect l="l" t="t" r="r" b="b"/>
              <a:pathLst>
                <a:path w="242" h="204" extrusionOk="0">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2" name="Google Shape;1022;p48"/>
            <p:cNvSpPr/>
            <p:nvPr/>
          </p:nvSpPr>
          <p:spPr>
            <a:xfrm>
              <a:off x="1674084" y="3714660"/>
              <a:ext cx="173666" cy="220353"/>
            </a:xfrm>
            <a:custGeom>
              <a:avLst/>
              <a:gdLst/>
              <a:ahLst/>
              <a:cxnLst/>
              <a:rect l="l" t="t" r="r" b="b"/>
              <a:pathLst>
                <a:path w="197" h="250" extrusionOk="0">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3" name="Google Shape;1023;p48"/>
            <p:cNvSpPr/>
            <p:nvPr/>
          </p:nvSpPr>
          <p:spPr>
            <a:xfrm>
              <a:off x="1674084" y="3214987"/>
              <a:ext cx="219646" cy="173489"/>
            </a:xfrm>
            <a:custGeom>
              <a:avLst/>
              <a:gdLst/>
              <a:ahLst/>
              <a:cxnLst/>
              <a:rect l="l" t="t" r="r" b="b"/>
              <a:pathLst>
                <a:path w="249" h="197" extrusionOk="0">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4" name="Google Shape;1024;p48"/>
            <p:cNvSpPr/>
            <p:nvPr/>
          </p:nvSpPr>
          <p:spPr>
            <a:xfrm>
              <a:off x="1995010" y="3754076"/>
              <a:ext cx="212501" cy="180938"/>
            </a:xfrm>
            <a:custGeom>
              <a:avLst/>
              <a:gdLst/>
              <a:ahLst/>
              <a:cxnLst/>
              <a:rect l="l" t="t" r="r" b="b"/>
              <a:pathLst>
                <a:path w="241" h="205" extrusionOk="0">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5" name="Google Shape;1025;p48"/>
            <p:cNvSpPr/>
            <p:nvPr/>
          </p:nvSpPr>
          <p:spPr>
            <a:xfrm>
              <a:off x="2220560" y="3214987"/>
              <a:ext cx="173666" cy="219422"/>
            </a:xfrm>
            <a:custGeom>
              <a:avLst/>
              <a:gdLst/>
              <a:ahLst/>
              <a:cxnLst/>
              <a:rect l="l" t="t" r="r" b="b"/>
              <a:pathLst>
                <a:path w="197" h="249" extrusionOk="0">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6" name="Google Shape;1026;p48"/>
            <p:cNvSpPr/>
            <p:nvPr/>
          </p:nvSpPr>
          <p:spPr>
            <a:xfrm>
              <a:off x="2214346" y="3400890"/>
              <a:ext cx="179880" cy="213215"/>
            </a:xfrm>
            <a:custGeom>
              <a:avLst/>
              <a:gdLst/>
              <a:ahLst/>
              <a:cxnLst/>
              <a:rect l="l" t="t" r="r" b="b"/>
              <a:pathLst>
                <a:path w="204" h="242" extrusionOk="0">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7" name="Google Shape;1027;p48"/>
            <p:cNvSpPr/>
            <p:nvPr/>
          </p:nvSpPr>
          <p:spPr>
            <a:xfrm>
              <a:off x="1814198" y="3754076"/>
              <a:ext cx="213433" cy="180938"/>
            </a:xfrm>
            <a:custGeom>
              <a:avLst/>
              <a:gdLst/>
              <a:ahLst/>
              <a:cxnLst/>
              <a:rect l="l" t="t" r="r" b="b"/>
              <a:pathLst>
                <a:path w="242" h="205" extrusionOk="0">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8" name="Google Shape;1028;p48"/>
            <p:cNvSpPr/>
            <p:nvPr/>
          </p:nvSpPr>
          <p:spPr>
            <a:xfrm>
              <a:off x="2214346" y="3580587"/>
              <a:ext cx="179880" cy="213215"/>
            </a:xfrm>
            <a:custGeom>
              <a:avLst/>
              <a:gdLst/>
              <a:ahLst/>
              <a:cxnLst/>
              <a:rect l="l" t="t" r="r" b="b"/>
              <a:pathLst>
                <a:path w="204" h="242" extrusionOk="0">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9" name="Google Shape;1029;p48"/>
            <p:cNvSpPr/>
            <p:nvPr/>
          </p:nvSpPr>
          <p:spPr>
            <a:xfrm>
              <a:off x="2174890" y="3760283"/>
              <a:ext cx="219335" cy="174731"/>
            </a:xfrm>
            <a:custGeom>
              <a:avLst/>
              <a:gdLst/>
              <a:ahLst/>
              <a:cxnLst/>
              <a:rect l="l" t="t" r="r" b="b"/>
              <a:pathLst>
                <a:path w="249" h="198" extrusionOk="0">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30" name="Google Shape;1030;p48"/>
          <p:cNvGrpSpPr/>
          <p:nvPr/>
        </p:nvGrpSpPr>
        <p:grpSpPr>
          <a:xfrm>
            <a:off x="1138094" y="2257421"/>
            <a:ext cx="445578" cy="445773"/>
            <a:chOff x="557511" y="3214925"/>
            <a:chExt cx="719836" cy="720150"/>
          </a:xfrm>
        </p:grpSpPr>
        <p:sp>
          <p:nvSpPr>
            <p:cNvPr id="1031" name="Google Shape;1031;p48"/>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32" name="Google Shape;1032;p48"/>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33" name="Google Shape;1033;p48"/>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34" name="Google Shape;1034;p48"/>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35" name="Google Shape;1035;p48"/>
          <p:cNvGrpSpPr/>
          <p:nvPr/>
        </p:nvGrpSpPr>
        <p:grpSpPr>
          <a:xfrm>
            <a:off x="1081977" y="3693756"/>
            <a:ext cx="445905" cy="400522"/>
            <a:chOff x="1147762" y="1131887"/>
            <a:chExt cx="5137150" cy="4619626"/>
          </a:xfrm>
        </p:grpSpPr>
        <p:sp>
          <p:nvSpPr>
            <p:cNvPr id="1036" name="Google Shape;1036;p48"/>
            <p:cNvSpPr/>
            <p:nvPr/>
          </p:nvSpPr>
          <p:spPr>
            <a:xfrm>
              <a:off x="1147762" y="2425700"/>
              <a:ext cx="2505075" cy="3325813"/>
            </a:xfrm>
            <a:custGeom>
              <a:avLst/>
              <a:gdLst/>
              <a:ahLst/>
              <a:cxnLst/>
              <a:rect l="l" t="t" r="r" b="b"/>
              <a:pathLst>
                <a:path w="566" h="751" extrusionOk="0">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37" name="Google Shape;1037;p48"/>
            <p:cNvSpPr/>
            <p:nvPr/>
          </p:nvSpPr>
          <p:spPr>
            <a:xfrm>
              <a:off x="2617787" y="3519487"/>
              <a:ext cx="3667125" cy="2232024"/>
            </a:xfrm>
            <a:custGeom>
              <a:avLst/>
              <a:gdLst/>
              <a:ahLst/>
              <a:cxnLst/>
              <a:rect l="l" t="t" r="r" b="b"/>
              <a:pathLst>
                <a:path w="829" h="504" extrusionOk="0">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38" name="Google Shape;1038;p48"/>
            <p:cNvSpPr/>
            <p:nvPr/>
          </p:nvSpPr>
          <p:spPr>
            <a:xfrm>
              <a:off x="2449512" y="1131887"/>
              <a:ext cx="3167061" cy="3259137"/>
            </a:xfrm>
            <a:custGeom>
              <a:avLst/>
              <a:gdLst/>
              <a:ahLst/>
              <a:cxnLst/>
              <a:rect l="l" t="t" r="r" b="b"/>
              <a:pathLst>
                <a:path w="716" h="736" extrusionOk="0">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39" name="Google Shape;1039;p48"/>
          <p:cNvGrpSpPr/>
          <p:nvPr/>
        </p:nvGrpSpPr>
        <p:grpSpPr>
          <a:xfrm>
            <a:off x="1879306" y="3687410"/>
            <a:ext cx="445901" cy="413282"/>
            <a:chOff x="1570037" y="1341437"/>
            <a:chExt cx="4943475" cy="4576762"/>
          </a:xfrm>
        </p:grpSpPr>
        <p:sp>
          <p:nvSpPr>
            <p:cNvPr id="1040" name="Google Shape;1040;p48"/>
            <p:cNvSpPr/>
            <p:nvPr/>
          </p:nvSpPr>
          <p:spPr>
            <a:xfrm>
              <a:off x="4814887" y="3284537"/>
              <a:ext cx="1673225" cy="1187450"/>
            </a:xfrm>
            <a:custGeom>
              <a:avLst/>
              <a:gdLst/>
              <a:ahLst/>
              <a:cxnLst/>
              <a:rect l="l" t="t" r="r" b="b"/>
              <a:pathLst>
                <a:path w="381" h="270" extrusionOk="0">
                  <a:moveTo>
                    <a:pt x="295" y="270"/>
                  </a:moveTo>
                  <a:cubicBezTo>
                    <a:pt x="336" y="270"/>
                    <a:pt x="381" y="237"/>
                    <a:pt x="360" y="184"/>
                  </a:cubicBezTo>
                  <a:cubicBezTo>
                    <a:pt x="360" y="184"/>
                    <a:pt x="360" y="184"/>
                    <a:pt x="360" y="184"/>
                  </a:cubicBezTo>
                  <a:cubicBezTo>
                    <a:pt x="254" y="0"/>
                    <a:pt x="254" y="0"/>
                    <a:pt x="254" y="0"/>
                  </a:cubicBezTo>
                  <a:cubicBezTo>
                    <a:pt x="6" y="142"/>
                    <a:pt x="6" y="142"/>
                    <a:pt x="6" y="142"/>
                  </a:cubicBezTo>
                  <a:cubicBezTo>
                    <a:pt x="80" y="270"/>
                    <a:pt x="80" y="270"/>
                    <a:pt x="80" y="270"/>
                  </a:cubicBezTo>
                  <a:cubicBezTo>
                    <a:pt x="0" y="270"/>
                    <a:pt x="0" y="270"/>
                    <a:pt x="0" y="270"/>
                  </a:cubicBezTo>
                  <a:cubicBezTo>
                    <a:pt x="0" y="270"/>
                    <a:pt x="0" y="270"/>
                    <a:pt x="0" y="270"/>
                  </a:cubicBezTo>
                  <a:lnTo>
                    <a:pt x="295" y="27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41" name="Google Shape;1041;p48"/>
            <p:cNvSpPr/>
            <p:nvPr/>
          </p:nvSpPr>
          <p:spPr>
            <a:xfrm>
              <a:off x="2355850" y="4164012"/>
              <a:ext cx="1208087" cy="1560512"/>
            </a:xfrm>
            <a:custGeom>
              <a:avLst/>
              <a:gdLst/>
              <a:ahLst/>
              <a:cxnLst/>
              <a:rect l="l" t="t" r="r" b="b"/>
              <a:pathLst>
                <a:path w="275" h="355" extrusionOk="0">
                  <a:moveTo>
                    <a:pt x="275" y="70"/>
                  </a:moveTo>
                  <a:cubicBezTo>
                    <a:pt x="128" y="70"/>
                    <a:pt x="128" y="70"/>
                    <a:pt x="128" y="70"/>
                  </a:cubicBezTo>
                  <a:cubicBezTo>
                    <a:pt x="168" y="0"/>
                    <a:pt x="168" y="0"/>
                    <a:pt x="168" y="0"/>
                  </a:cubicBezTo>
                  <a:cubicBezTo>
                    <a:pt x="168" y="0"/>
                    <a:pt x="168" y="0"/>
                    <a:pt x="168" y="0"/>
                  </a:cubicBezTo>
                  <a:cubicBezTo>
                    <a:pt x="20" y="256"/>
                    <a:pt x="20" y="256"/>
                    <a:pt x="20" y="256"/>
                  </a:cubicBezTo>
                  <a:cubicBezTo>
                    <a:pt x="0" y="291"/>
                    <a:pt x="5" y="346"/>
                    <a:pt x="62" y="354"/>
                  </a:cubicBezTo>
                  <a:cubicBezTo>
                    <a:pt x="62" y="355"/>
                    <a:pt x="62" y="355"/>
                    <a:pt x="62" y="355"/>
                  </a:cubicBezTo>
                  <a:cubicBezTo>
                    <a:pt x="275" y="355"/>
                    <a:pt x="275" y="355"/>
                    <a:pt x="275" y="355"/>
                  </a:cubicBezTo>
                  <a:lnTo>
                    <a:pt x="275" y="70"/>
                  </a:ln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42" name="Google Shape;1042;p48"/>
            <p:cNvSpPr/>
            <p:nvPr/>
          </p:nvSpPr>
          <p:spPr>
            <a:xfrm>
              <a:off x="2636837" y="1443037"/>
              <a:ext cx="1581150" cy="1635125"/>
            </a:xfrm>
            <a:custGeom>
              <a:avLst/>
              <a:gdLst/>
              <a:ahLst/>
              <a:cxnLst/>
              <a:rect l="l" t="t" r="r" b="b"/>
              <a:pathLst>
                <a:path w="360" h="372" extrusionOk="0">
                  <a:moveTo>
                    <a:pt x="213" y="58"/>
                  </a:moveTo>
                  <a:cubicBezTo>
                    <a:pt x="192" y="23"/>
                    <a:pt x="142" y="0"/>
                    <a:pt x="106" y="45"/>
                  </a:cubicBezTo>
                  <a:cubicBezTo>
                    <a:pt x="106" y="45"/>
                    <a:pt x="106" y="45"/>
                    <a:pt x="106" y="45"/>
                  </a:cubicBezTo>
                  <a:cubicBezTo>
                    <a:pt x="0" y="229"/>
                    <a:pt x="0" y="229"/>
                    <a:pt x="0" y="229"/>
                  </a:cubicBezTo>
                  <a:cubicBezTo>
                    <a:pt x="247" y="372"/>
                    <a:pt x="247" y="372"/>
                    <a:pt x="247" y="372"/>
                  </a:cubicBezTo>
                  <a:cubicBezTo>
                    <a:pt x="320" y="246"/>
                    <a:pt x="320" y="246"/>
                    <a:pt x="320" y="246"/>
                  </a:cubicBezTo>
                  <a:cubicBezTo>
                    <a:pt x="360" y="314"/>
                    <a:pt x="360" y="314"/>
                    <a:pt x="360" y="314"/>
                  </a:cubicBezTo>
                  <a:cubicBezTo>
                    <a:pt x="360" y="314"/>
                    <a:pt x="360" y="314"/>
                    <a:pt x="360" y="314"/>
                  </a:cubicBezTo>
                  <a:lnTo>
                    <a:pt x="213" y="58"/>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43" name="Google Shape;1043;p48"/>
            <p:cNvSpPr/>
            <p:nvPr/>
          </p:nvSpPr>
          <p:spPr>
            <a:xfrm>
              <a:off x="1570037" y="3162300"/>
              <a:ext cx="1800225" cy="2562225"/>
            </a:xfrm>
            <a:custGeom>
              <a:avLst/>
              <a:gdLst/>
              <a:ahLst/>
              <a:cxnLst/>
              <a:rect l="l" t="t" r="r" b="b"/>
              <a:pathLst>
                <a:path w="410" h="583" extrusionOk="0">
                  <a:moveTo>
                    <a:pt x="410" y="206"/>
                  </a:moveTo>
                  <a:cubicBezTo>
                    <a:pt x="314" y="0"/>
                    <a:pt x="314" y="0"/>
                    <a:pt x="314" y="0"/>
                  </a:cubicBezTo>
                  <a:cubicBezTo>
                    <a:pt x="86" y="20"/>
                    <a:pt x="86" y="20"/>
                    <a:pt x="86" y="20"/>
                  </a:cubicBezTo>
                  <a:cubicBezTo>
                    <a:pt x="125" y="42"/>
                    <a:pt x="125" y="42"/>
                    <a:pt x="125" y="42"/>
                  </a:cubicBezTo>
                  <a:cubicBezTo>
                    <a:pt x="20" y="223"/>
                    <a:pt x="20" y="223"/>
                    <a:pt x="20" y="223"/>
                  </a:cubicBezTo>
                  <a:cubicBezTo>
                    <a:pt x="0" y="258"/>
                    <a:pt x="0" y="302"/>
                    <a:pt x="20" y="337"/>
                  </a:cubicBezTo>
                  <a:cubicBezTo>
                    <a:pt x="129" y="526"/>
                    <a:pt x="129" y="526"/>
                    <a:pt x="129" y="526"/>
                  </a:cubicBezTo>
                  <a:cubicBezTo>
                    <a:pt x="150" y="561"/>
                    <a:pt x="188" y="583"/>
                    <a:pt x="228" y="583"/>
                  </a:cubicBezTo>
                  <a:cubicBezTo>
                    <a:pt x="241" y="583"/>
                    <a:pt x="241" y="583"/>
                    <a:pt x="241" y="583"/>
                  </a:cubicBezTo>
                  <a:cubicBezTo>
                    <a:pt x="241" y="582"/>
                    <a:pt x="241" y="582"/>
                    <a:pt x="241" y="582"/>
                  </a:cubicBezTo>
                  <a:cubicBezTo>
                    <a:pt x="184" y="574"/>
                    <a:pt x="179" y="519"/>
                    <a:pt x="199" y="484"/>
                  </a:cubicBezTo>
                  <a:cubicBezTo>
                    <a:pt x="347" y="228"/>
                    <a:pt x="347" y="228"/>
                    <a:pt x="347" y="228"/>
                  </a:cubicBezTo>
                  <a:cubicBezTo>
                    <a:pt x="347" y="228"/>
                    <a:pt x="347" y="228"/>
                    <a:pt x="347" y="228"/>
                  </a:cubicBezTo>
                  <a:cubicBezTo>
                    <a:pt x="372" y="185"/>
                    <a:pt x="372" y="185"/>
                    <a:pt x="372" y="185"/>
                  </a:cubicBezTo>
                  <a:lnTo>
                    <a:pt x="410" y="206"/>
                  </a:lnTo>
                  <a:close/>
                </a:path>
              </a:pathLst>
            </a:custGeom>
            <a:solidFill>
              <a:srgbClr val="76A5A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44" name="Google Shape;1044;p48"/>
            <p:cNvSpPr/>
            <p:nvPr/>
          </p:nvSpPr>
          <p:spPr>
            <a:xfrm>
              <a:off x="3101975" y="1341437"/>
              <a:ext cx="2481262" cy="1855787"/>
            </a:xfrm>
            <a:custGeom>
              <a:avLst/>
              <a:gdLst/>
              <a:ahLst/>
              <a:cxnLst/>
              <a:rect l="l" t="t" r="r" b="b"/>
              <a:pathLst>
                <a:path w="565" h="422" extrusionOk="0">
                  <a:moveTo>
                    <a:pt x="526" y="238"/>
                  </a:moveTo>
                  <a:cubicBezTo>
                    <a:pt x="421" y="57"/>
                    <a:pt x="421" y="57"/>
                    <a:pt x="421" y="57"/>
                  </a:cubicBezTo>
                  <a:cubicBezTo>
                    <a:pt x="401" y="21"/>
                    <a:pt x="363" y="0"/>
                    <a:pt x="322" y="0"/>
                  </a:cubicBezTo>
                  <a:cubicBezTo>
                    <a:pt x="105" y="0"/>
                    <a:pt x="105" y="0"/>
                    <a:pt x="105" y="0"/>
                  </a:cubicBezTo>
                  <a:cubicBezTo>
                    <a:pt x="65" y="0"/>
                    <a:pt x="27" y="21"/>
                    <a:pt x="7" y="57"/>
                  </a:cubicBezTo>
                  <a:cubicBezTo>
                    <a:pt x="0" y="68"/>
                    <a:pt x="0" y="68"/>
                    <a:pt x="0" y="68"/>
                  </a:cubicBezTo>
                  <a:cubicBezTo>
                    <a:pt x="0" y="68"/>
                    <a:pt x="0" y="68"/>
                    <a:pt x="0" y="68"/>
                  </a:cubicBezTo>
                  <a:cubicBezTo>
                    <a:pt x="36" y="23"/>
                    <a:pt x="86" y="46"/>
                    <a:pt x="107" y="81"/>
                  </a:cubicBezTo>
                  <a:cubicBezTo>
                    <a:pt x="254" y="337"/>
                    <a:pt x="254" y="337"/>
                    <a:pt x="254" y="337"/>
                  </a:cubicBezTo>
                  <a:cubicBezTo>
                    <a:pt x="254" y="337"/>
                    <a:pt x="254" y="337"/>
                    <a:pt x="254" y="337"/>
                  </a:cubicBezTo>
                  <a:cubicBezTo>
                    <a:pt x="279" y="381"/>
                    <a:pt x="279" y="381"/>
                    <a:pt x="279" y="381"/>
                  </a:cubicBezTo>
                  <a:cubicBezTo>
                    <a:pt x="241" y="402"/>
                    <a:pt x="241" y="402"/>
                    <a:pt x="241" y="402"/>
                  </a:cubicBezTo>
                  <a:cubicBezTo>
                    <a:pt x="468" y="422"/>
                    <a:pt x="468" y="422"/>
                    <a:pt x="468" y="422"/>
                  </a:cubicBezTo>
                  <a:cubicBezTo>
                    <a:pt x="565" y="216"/>
                    <a:pt x="565" y="216"/>
                    <a:pt x="565" y="216"/>
                  </a:cubicBezTo>
                  <a:lnTo>
                    <a:pt x="526" y="238"/>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45" name="Google Shape;1045;p48"/>
            <p:cNvSpPr/>
            <p:nvPr/>
          </p:nvSpPr>
          <p:spPr>
            <a:xfrm>
              <a:off x="4019550" y="4094162"/>
              <a:ext cx="2493962" cy="1824037"/>
            </a:xfrm>
            <a:custGeom>
              <a:avLst/>
              <a:gdLst/>
              <a:ahLst/>
              <a:cxnLst/>
              <a:rect l="l" t="t" r="r" b="b"/>
              <a:pathLst>
                <a:path w="568" h="415" extrusionOk="0">
                  <a:moveTo>
                    <a:pt x="547" y="11"/>
                  </a:moveTo>
                  <a:cubicBezTo>
                    <a:pt x="541" y="0"/>
                    <a:pt x="541" y="0"/>
                    <a:pt x="541" y="0"/>
                  </a:cubicBezTo>
                  <a:cubicBezTo>
                    <a:pt x="541" y="0"/>
                    <a:pt x="541" y="0"/>
                    <a:pt x="541" y="0"/>
                  </a:cubicBezTo>
                  <a:cubicBezTo>
                    <a:pt x="562" y="53"/>
                    <a:pt x="517" y="86"/>
                    <a:pt x="476" y="86"/>
                  </a:cubicBezTo>
                  <a:cubicBezTo>
                    <a:pt x="181" y="86"/>
                    <a:pt x="181" y="86"/>
                    <a:pt x="181" y="86"/>
                  </a:cubicBezTo>
                  <a:cubicBezTo>
                    <a:pt x="181" y="86"/>
                    <a:pt x="181" y="86"/>
                    <a:pt x="181" y="86"/>
                  </a:cubicBezTo>
                  <a:cubicBezTo>
                    <a:pt x="131" y="86"/>
                    <a:pt x="131" y="86"/>
                    <a:pt x="131" y="86"/>
                  </a:cubicBezTo>
                  <a:cubicBezTo>
                    <a:pt x="131" y="41"/>
                    <a:pt x="131" y="41"/>
                    <a:pt x="131" y="41"/>
                  </a:cubicBezTo>
                  <a:cubicBezTo>
                    <a:pt x="0" y="228"/>
                    <a:pt x="0" y="228"/>
                    <a:pt x="0" y="228"/>
                  </a:cubicBezTo>
                  <a:cubicBezTo>
                    <a:pt x="131" y="415"/>
                    <a:pt x="131" y="415"/>
                    <a:pt x="131" y="415"/>
                  </a:cubicBezTo>
                  <a:cubicBezTo>
                    <a:pt x="131" y="371"/>
                    <a:pt x="131" y="371"/>
                    <a:pt x="131" y="371"/>
                  </a:cubicBezTo>
                  <a:cubicBezTo>
                    <a:pt x="340" y="371"/>
                    <a:pt x="340" y="371"/>
                    <a:pt x="340" y="371"/>
                  </a:cubicBezTo>
                  <a:cubicBezTo>
                    <a:pt x="380" y="371"/>
                    <a:pt x="418" y="349"/>
                    <a:pt x="438" y="314"/>
                  </a:cubicBezTo>
                  <a:cubicBezTo>
                    <a:pt x="547" y="125"/>
                    <a:pt x="547" y="125"/>
                    <a:pt x="547" y="125"/>
                  </a:cubicBezTo>
                  <a:cubicBezTo>
                    <a:pt x="568" y="90"/>
                    <a:pt x="568" y="46"/>
                    <a:pt x="547" y="11"/>
                  </a:cubicBez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046" name="Google Shape;1046;p48"/>
          <p:cNvGrpSpPr/>
          <p:nvPr/>
        </p:nvGrpSpPr>
        <p:grpSpPr>
          <a:xfrm>
            <a:off x="4364629" y="3671511"/>
            <a:ext cx="441332" cy="445721"/>
            <a:chOff x="5770007" y="5489899"/>
            <a:chExt cx="712976" cy="720067"/>
          </a:xfrm>
        </p:grpSpPr>
        <p:sp>
          <p:nvSpPr>
            <p:cNvPr id="1047" name="Google Shape;1047;p48"/>
            <p:cNvSpPr/>
            <p:nvPr/>
          </p:nvSpPr>
          <p:spPr>
            <a:xfrm>
              <a:off x="6229483" y="5489899"/>
              <a:ext cx="253500" cy="255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8" name="Google Shape;1048;p48"/>
            <p:cNvSpPr/>
            <p:nvPr/>
          </p:nvSpPr>
          <p:spPr>
            <a:xfrm>
              <a:off x="5770007" y="5489899"/>
              <a:ext cx="252900" cy="255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9" name="Google Shape;1049;p48"/>
            <p:cNvSpPr/>
            <p:nvPr/>
          </p:nvSpPr>
          <p:spPr>
            <a:xfrm>
              <a:off x="6229483" y="5954666"/>
              <a:ext cx="253500" cy="2553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0" name="Google Shape;1050;p48"/>
            <p:cNvSpPr/>
            <p:nvPr/>
          </p:nvSpPr>
          <p:spPr>
            <a:xfrm>
              <a:off x="5770007" y="5954666"/>
              <a:ext cx="252900" cy="255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1" name="Google Shape;1051;p48"/>
            <p:cNvSpPr/>
            <p:nvPr/>
          </p:nvSpPr>
          <p:spPr>
            <a:xfrm>
              <a:off x="6011100" y="5535496"/>
              <a:ext cx="228017" cy="163872"/>
            </a:xfrm>
            <a:custGeom>
              <a:avLst/>
              <a:gdLst/>
              <a:ahLst/>
              <a:cxnLst/>
              <a:rect l="l" t="t" r="r" b="b"/>
              <a:pathLst>
                <a:path w="362" h="258" extrusionOk="0">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2" name="Google Shape;1052;p48"/>
            <p:cNvSpPr/>
            <p:nvPr/>
          </p:nvSpPr>
          <p:spPr>
            <a:xfrm>
              <a:off x="6011100" y="6000263"/>
              <a:ext cx="228017" cy="164103"/>
            </a:xfrm>
            <a:custGeom>
              <a:avLst/>
              <a:gdLst/>
              <a:ahLst/>
              <a:cxnLst/>
              <a:rect l="l" t="t" r="r" b="b"/>
              <a:pathLst>
                <a:path w="362" h="258" extrusionOk="0">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3" name="Google Shape;1053;p48"/>
            <p:cNvSpPr/>
            <p:nvPr/>
          </p:nvSpPr>
          <p:spPr>
            <a:xfrm>
              <a:off x="5814051" y="5734318"/>
              <a:ext cx="162411" cy="230995"/>
            </a:xfrm>
            <a:custGeom>
              <a:avLst/>
              <a:gdLst/>
              <a:ahLst/>
              <a:cxnLst/>
              <a:rect l="l" t="t" r="r" b="b"/>
              <a:pathLst>
                <a:path w="258" h="363" extrusionOk="0">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4" name="Google Shape;1054;p48"/>
            <p:cNvSpPr/>
            <p:nvPr/>
          </p:nvSpPr>
          <p:spPr>
            <a:xfrm>
              <a:off x="6273756" y="5735013"/>
              <a:ext cx="162411" cy="230300"/>
            </a:xfrm>
            <a:custGeom>
              <a:avLst/>
              <a:gdLst/>
              <a:ahLst/>
              <a:cxnLst/>
              <a:rect l="l" t="t" r="r" b="b"/>
              <a:pathLst>
                <a:path w="258" h="362" extrusionOk="0">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55" name="Google Shape;1055;p48"/>
          <p:cNvGrpSpPr/>
          <p:nvPr/>
        </p:nvGrpSpPr>
        <p:grpSpPr>
          <a:xfrm>
            <a:off x="5157420" y="3693981"/>
            <a:ext cx="445651" cy="400824"/>
            <a:chOff x="7050768" y="5526199"/>
            <a:chExt cx="719953" cy="647534"/>
          </a:xfrm>
        </p:grpSpPr>
        <p:sp>
          <p:nvSpPr>
            <p:cNvPr id="1056" name="Google Shape;1056;p48"/>
            <p:cNvSpPr/>
            <p:nvPr/>
          </p:nvSpPr>
          <p:spPr>
            <a:xfrm>
              <a:off x="7465241" y="5526199"/>
              <a:ext cx="168000" cy="1689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7" name="Google Shape;1057;p48"/>
            <p:cNvSpPr/>
            <p:nvPr/>
          </p:nvSpPr>
          <p:spPr>
            <a:xfrm>
              <a:off x="7189726" y="5526199"/>
              <a:ext cx="168000" cy="1689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8" name="Google Shape;1058;p48"/>
            <p:cNvSpPr/>
            <p:nvPr/>
          </p:nvSpPr>
          <p:spPr>
            <a:xfrm>
              <a:off x="7465241" y="6004833"/>
              <a:ext cx="168000" cy="1689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9" name="Google Shape;1059;p48"/>
            <p:cNvSpPr/>
            <p:nvPr/>
          </p:nvSpPr>
          <p:spPr>
            <a:xfrm>
              <a:off x="7602721" y="5765701"/>
              <a:ext cx="168000" cy="1683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60" name="Google Shape;1060;p48"/>
            <p:cNvSpPr/>
            <p:nvPr/>
          </p:nvSpPr>
          <p:spPr>
            <a:xfrm>
              <a:off x="7050768" y="5765701"/>
              <a:ext cx="168600" cy="1683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61" name="Google Shape;1061;p48"/>
            <p:cNvSpPr/>
            <p:nvPr/>
          </p:nvSpPr>
          <p:spPr>
            <a:xfrm>
              <a:off x="7189726" y="6004833"/>
              <a:ext cx="168000" cy="1689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62" name="Google Shape;1062;p48"/>
            <p:cNvSpPr/>
            <p:nvPr/>
          </p:nvSpPr>
          <p:spPr>
            <a:xfrm>
              <a:off x="7134476" y="5655289"/>
              <a:ext cx="139512" cy="149620"/>
            </a:xfrm>
            <a:custGeom>
              <a:avLst/>
              <a:gdLst/>
              <a:ahLst/>
              <a:cxnLst/>
              <a:rect l="l" t="t" r="r" b="b"/>
              <a:pathLst>
                <a:path w="306" h="328" extrusionOk="0">
                  <a:moveTo>
                    <a:pt x="305" y="101"/>
                  </a:moveTo>
                  <a:cubicBezTo>
                    <a:pt x="231" y="101"/>
                    <a:pt x="166" y="61"/>
                    <a:pt x="132" y="0"/>
                  </a:cubicBezTo>
                  <a:cubicBezTo>
                    <a:pt x="140" y="114"/>
                    <a:pt x="103" y="178"/>
                    <a:pt x="0" y="227"/>
                  </a:cubicBezTo>
                  <a:cubicBezTo>
                    <a:pt x="1" y="227"/>
                    <a:pt x="1" y="227"/>
                    <a:pt x="1" y="227"/>
                  </a:cubicBezTo>
                  <a:cubicBezTo>
                    <a:pt x="75" y="227"/>
                    <a:pt x="140" y="268"/>
                    <a:pt x="174" y="328"/>
                  </a:cubicBezTo>
                  <a:cubicBezTo>
                    <a:pt x="166" y="214"/>
                    <a:pt x="203" y="151"/>
                    <a:pt x="306" y="101"/>
                  </a:cubicBezTo>
                  <a:cubicBezTo>
                    <a:pt x="306" y="101"/>
                    <a:pt x="305" y="101"/>
                    <a:pt x="305"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63" name="Google Shape;1063;p48"/>
            <p:cNvSpPr/>
            <p:nvPr/>
          </p:nvSpPr>
          <p:spPr>
            <a:xfrm>
              <a:off x="7351783" y="5564482"/>
              <a:ext cx="119371" cy="92287"/>
            </a:xfrm>
            <a:custGeom>
              <a:avLst/>
              <a:gdLst/>
              <a:ahLst/>
              <a:cxnLst/>
              <a:rect l="l" t="t" r="r" b="b"/>
              <a:pathLst>
                <a:path w="262" h="202" extrusionOk="0">
                  <a:moveTo>
                    <a:pt x="234" y="101"/>
                  </a:moveTo>
                  <a:cubicBezTo>
                    <a:pt x="234" y="64"/>
                    <a:pt x="245" y="30"/>
                    <a:pt x="262" y="0"/>
                  </a:cubicBezTo>
                  <a:cubicBezTo>
                    <a:pt x="167" y="65"/>
                    <a:pt x="95" y="65"/>
                    <a:pt x="0" y="0"/>
                  </a:cubicBezTo>
                  <a:cubicBezTo>
                    <a:pt x="17" y="30"/>
                    <a:pt x="28" y="64"/>
                    <a:pt x="28" y="101"/>
                  </a:cubicBezTo>
                  <a:cubicBezTo>
                    <a:pt x="28" y="138"/>
                    <a:pt x="17" y="172"/>
                    <a:pt x="0" y="202"/>
                  </a:cubicBezTo>
                  <a:cubicBezTo>
                    <a:pt x="95" y="138"/>
                    <a:pt x="167" y="138"/>
                    <a:pt x="262" y="202"/>
                  </a:cubicBezTo>
                  <a:cubicBezTo>
                    <a:pt x="245" y="172"/>
                    <a:pt x="234" y="138"/>
                    <a:pt x="234"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64" name="Google Shape;1064;p48"/>
            <p:cNvSpPr/>
            <p:nvPr/>
          </p:nvSpPr>
          <p:spPr>
            <a:xfrm>
              <a:off x="7548579" y="5894792"/>
              <a:ext cx="138958" cy="149249"/>
            </a:xfrm>
            <a:custGeom>
              <a:avLst/>
              <a:gdLst/>
              <a:ahLst/>
              <a:cxnLst/>
              <a:rect l="l" t="t" r="r" b="b"/>
              <a:pathLst>
                <a:path w="305" h="327" extrusionOk="0">
                  <a:moveTo>
                    <a:pt x="304" y="101"/>
                  </a:moveTo>
                  <a:cubicBezTo>
                    <a:pt x="230" y="101"/>
                    <a:pt x="165" y="60"/>
                    <a:pt x="131" y="0"/>
                  </a:cubicBezTo>
                  <a:cubicBezTo>
                    <a:pt x="139" y="114"/>
                    <a:pt x="103" y="177"/>
                    <a:pt x="0" y="227"/>
                  </a:cubicBezTo>
                  <a:cubicBezTo>
                    <a:pt x="1" y="227"/>
                    <a:pt x="1" y="227"/>
                    <a:pt x="2" y="227"/>
                  </a:cubicBezTo>
                  <a:cubicBezTo>
                    <a:pt x="76" y="227"/>
                    <a:pt x="140" y="267"/>
                    <a:pt x="175" y="327"/>
                  </a:cubicBezTo>
                  <a:cubicBezTo>
                    <a:pt x="166" y="214"/>
                    <a:pt x="203" y="151"/>
                    <a:pt x="305" y="101"/>
                  </a:cubicBezTo>
                  <a:cubicBezTo>
                    <a:pt x="305" y="101"/>
                    <a:pt x="304" y="101"/>
                    <a:pt x="304"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65" name="Google Shape;1065;p48"/>
            <p:cNvSpPr/>
            <p:nvPr/>
          </p:nvSpPr>
          <p:spPr>
            <a:xfrm>
              <a:off x="7548579" y="5655844"/>
              <a:ext cx="138958" cy="149065"/>
            </a:xfrm>
            <a:custGeom>
              <a:avLst/>
              <a:gdLst/>
              <a:ahLst/>
              <a:cxnLst/>
              <a:rect l="l" t="t" r="r" b="b"/>
              <a:pathLst>
                <a:path w="305" h="327" extrusionOk="0">
                  <a:moveTo>
                    <a:pt x="131" y="327"/>
                  </a:moveTo>
                  <a:cubicBezTo>
                    <a:pt x="165" y="267"/>
                    <a:pt x="230" y="226"/>
                    <a:pt x="304" y="226"/>
                  </a:cubicBezTo>
                  <a:cubicBezTo>
                    <a:pt x="304" y="226"/>
                    <a:pt x="305" y="226"/>
                    <a:pt x="305" y="226"/>
                  </a:cubicBezTo>
                  <a:cubicBezTo>
                    <a:pt x="203" y="176"/>
                    <a:pt x="166" y="113"/>
                    <a:pt x="175" y="0"/>
                  </a:cubicBezTo>
                  <a:cubicBezTo>
                    <a:pt x="140" y="60"/>
                    <a:pt x="76" y="100"/>
                    <a:pt x="2" y="100"/>
                  </a:cubicBezTo>
                  <a:cubicBezTo>
                    <a:pt x="1" y="100"/>
                    <a:pt x="1" y="100"/>
                    <a:pt x="0" y="100"/>
                  </a:cubicBezTo>
                  <a:cubicBezTo>
                    <a:pt x="103" y="150"/>
                    <a:pt x="139" y="213"/>
                    <a:pt x="131" y="327"/>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66" name="Google Shape;1066;p48"/>
            <p:cNvSpPr/>
            <p:nvPr/>
          </p:nvSpPr>
          <p:spPr>
            <a:xfrm>
              <a:off x="7134476" y="5894792"/>
              <a:ext cx="139512" cy="149620"/>
            </a:xfrm>
            <a:custGeom>
              <a:avLst/>
              <a:gdLst/>
              <a:ahLst/>
              <a:cxnLst/>
              <a:rect l="l" t="t" r="r" b="b"/>
              <a:pathLst>
                <a:path w="306" h="328" extrusionOk="0">
                  <a:moveTo>
                    <a:pt x="132" y="328"/>
                  </a:moveTo>
                  <a:cubicBezTo>
                    <a:pt x="166" y="267"/>
                    <a:pt x="231" y="227"/>
                    <a:pt x="305" y="227"/>
                  </a:cubicBezTo>
                  <a:cubicBezTo>
                    <a:pt x="305" y="227"/>
                    <a:pt x="306" y="227"/>
                    <a:pt x="306" y="227"/>
                  </a:cubicBezTo>
                  <a:cubicBezTo>
                    <a:pt x="203" y="177"/>
                    <a:pt x="166" y="114"/>
                    <a:pt x="174" y="0"/>
                  </a:cubicBezTo>
                  <a:cubicBezTo>
                    <a:pt x="140" y="60"/>
                    <a:pt x="75" y="101"/>
                    <a:pt x="1" y="101"/>
                  </a:cubicBezTo>
                  <a:cubicBezTo>
                    <a:pt x="1" y="101"/>
                    <a:pt x="1" y="101"/>
                    <a:pt x="0" y="101"/>
                  </a:cubicBezTo>
                  <a:cubicBezTo>
                    <a:pt x="103" y="150"/>
                    <a:pt x="140" y="214"/>
                    <a:pt x="132" y="328"/>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67" name="Google Shape;1067;p48"/>
            <p:cNvSpPr/>
            <p:nvPr/>
          </p:nvSpPr>
          <p:spPr>
            <a:xfrm>
              <a:off x="7351783" y="6043117"/>
              <a:ext cx="119371" cy="92102"/>
            </a:xfrm>
            <a:custGeom>
              <a:avLst/>
              <a:gdLst/>
              <a:ahLst/>
              <a:cxnLst/>
              <a:rect l="l" t="t" r="r" b="b"/>
              <a:pathLst>
                <a:path w="262" h="202" extrusionOk="0">
                  <a:moveTo>
                    <a:pt x="234" y="101"/>
                  </a:moveTo>
                  <a:cubicBezTo>
                    <a:pt x="234" y="64"/>
                    <a:pt x="245" y="30"/>
                    <a:pt x="262" y="0"/>
                  </a:cubicBezTo>
                  <a:cubicBezTo>
                    <a:pt x="167" y="64"/>
                    <a:pt x="95" y="64"/>
                    <a:pt x="0" y="0"/>
                  </a:cubicBezTo>
                  <a:cubicBezTo>
                    <a:pt x="17" y="30"/>
                    <a:pt x="28" y="64"/>
                    <a:pt x="28" y="101"/>
                  </a:cubicBezTo>
                  <a:cubicBezTo>
                    <a:pt x="28" y="138"/>
                    <a:pt x="17" y="172"/>
                    <a:pt x="0" y="202"/>
                  </a:cubicBezTo>
                  <a:cubicBezTo>
                    <a:pt x="95" y="137"/>
                    <a:pt x="167" y="137"/>
                    <a:pt x="262" y="202"/>
                  </a:cubicBezTo>
                  <a:cubicBezTo>
                    <a:pt x="245" y="172"/>
                    <a:pt x="234" y="138"/>
                    <a:pt x="234"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68" name="Google Shape;1068;p48"/>
          <p:cNvGrpSpPr/>
          <p:nvPr/>
        </p:nvGrpSpPr>
        <p:grpSpPr>
          <a:xfrm>
            <a:off x="6751936" y="3694051"/>
            <a:ext cx="445681" cy="400651"/>
            <a:chOff x="9626723" y="5526313"/>
            <a:chExt cx="720002" cy="647256"/>
          </a:xfrm>
        </p:grpSpPr>
        <p:sp>
          <p:nvSpPr>
            <p:cNvPr id="1069" name="Google Shape;1069;p48"/>
            <p:cNvSpPr/>
            <p:nvPr/>
          </p:nvSpPr>
          <p:spPr>
            <a:xfrm>
              <a:off x="10040990" y="5526313"/>
              <a:ext cx="168000" cy="168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0" name="Google Shape;1070;p48"/>
            <p:cNvSpPr/>
            <p:nvPr/>
          </p:nvSpPr>
          <p:spPr>
            <a:xfrm>
              <a:off x="9765139" y="5526313"/>
              <a:ext cx="168300" cy="168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1" name="Google Shape;1071;p48"/>
            <p:cNvSpPr/>
            <p:nvPr/>
          </p:nvSpPr>
          <p:spPr>
            <a:xfrm>
              <a:off x="10040990" y="6005269"/>
              <a:ext cx="168000" cy="168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2" name="Google Shape;1072;p48"/>
            <p:cNvSpPr/>
            <p:nvPr/>
          </p:nvSpPr>
          <p:spPr>
            <a:xfrm>
              <a:off x="10178425" y="5765496"/>
              <a:ext cx="168300" cy="1689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3" name="Google Shape;1073;p48"/>
            <p:cNvSpPr/>
            <p:nvPr/>
          </p:nvSpPr>
          <p:spPr>
            <a:xfrm>
              <a:off x="9626723" y="5765496"/>
              <a:ext cx="168000" cy="1689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4" name="Google Shape;1074;p48"/>
            <p:cNvSpPr/>
            <p:nvPr/>
          </p:nvSpPr>
          <p:spPr>
            <a:xfrm>
              <a:off x="9765139" y="6005269"/>
              <a:ext cx="168300" cy="168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5" name="Google Shape;1075;p48"/>
            <p:cNvSpPr/>
            <p:nvPr/>
          </p:nvSpPr>
          <p:spPr>
            <a:xfrm>
              <a:off x="10198227" y="5672808"/>
              <a:ext cx="47838" cy="83066"/>
            </a:xfrm>
            <a:custGeom>
              <a:avLst/>
              <a:gdLst/>
              <a:ahLst/>
              <a:cxnLst/>
              <a:rect l="l" t="t" r="r" b="b"/>
              <a:pathLst>
                <a:path w="94" h="163" extrusionOk="0">
                  <a:moveTo>
                    <a:pt x="0" y="0"/>
                  </a:moveTo>
                  <a:cubicBezTo>
                    <a:pt x="20" y="23"/>
                    <a:pt x="38" y="49"/>
                    <a:pt x="54" y="77"/>
                  </a:cubicBezTo>
                  <a:cubicBezTo>
                    <a:pt x="70" y="105"/>
                    <a:pt x="83" y="134"/>
                    <a:pt x="94"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6" name="Google Shape;1076;p48"/>
            <p:cNvSpPr/>
            <p:nvPr/>
          </p:nvSpPr>
          <p:spPr>
            <a:xfrm>
              <a:off x="10197835" y="5944589"/>
              <a:ext cx="48230" cy="83066"/>
            </a:xfrm>
            <a:custGeom>
              <a:avLst/>
              <a:gdLst/>
              <a:ahLst/>
              <a:cxnLst/>
              <a:rect l="l" t="t" r="r" b="b"/>
              <a:pathLst>
                <a:path w="95" h="163" extrusionOk="0">
                  <a:moveTo>
                    <a:pt x="95" y="0"/>
                  </a:moveTo>
                  <a:cubicBezTo>
                    <a:pt x="84" y="29"/>
                    <a:pt x="71" y="58"/>
                    <a:pt x="55" y="85"/>
                  </a:cubicBezTo>
                  <a:cubicBezTo>
                    <a:pt x="39" y="113"/>
                    <a:pt x="20" y="139"/>
                    <a:pt x="0"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7" name="Google Shape;1077;p48"/>
            <p:cNvSpPr/>
            <p:nvPr/>
          </p:nvSpPr>
          <p:spPr>
            <a:xfrm>
              <a:off x="9938649" y="6122111"/>
              <a:ext cx="96263" cy="4124"/>
            </a:xfrm>
            <a:custGeom>
              <a:avLst/>
              <a:gdLst/>
              <a:ahLst/>
              <a:cxnLst/>
              <a:rect l="l" t="t" r="r" b="b"/>
              <a:pathLst>
                <a:path w="189" h="8" extrusionOk="0">
                  <a:moveTo>
                    <a:pt x="189" y="0"/>
                  </a:moveTo>
                  <a:cubicBezTo>
                    <a:pt x="158" y="5"/>
                    <a:pt x="127" y="8"/>
                    <a:pt x="95" y="8"/>
                  </a:cubicBezTo>
                  <a:cubicBezTo>
                    <a:pt x="63" y="8"/>
                    <a:pt x="31" y="5"/>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8" name="Google Shape;1078;p48"/>
            <p:cNvSpPr/>
            <p:nvPr/>
          </p:nvSpPr>
          <p:spPr>
            <a:xfrm>
              <a:off x="9728084" y="5944196"/>
              <a:ext cx="47838" cy="83066"/>
            </a:xfrm>
            <a:custGeom>
              <a:avLst/>
              <a:gdLst/>
              <a:ahLst/>
              <a:cxnLst/>
              <a:rect l="l" t="t" r="r" b="b"/>
              <a:pathLst>
                <a:path w="94" h="163" extrusionOk="0">
                  <a:moveTo>
                    <a:pt x="94" y="163"/>
                  </a:moveTo>
                  <a:cubicBezTo>
                    <a:pt x="74" y="140"/>
                    <a:pt x="56" y="114"/>
                    <a:pt x="40" y="86"/>
                  </a:cubicBezTo>
                  <a:cubicBezTo>
                    <a:pt x="24" y="58"/>
                    <a:pt x="11" y="30"/>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9" name="Google Shape;1079;p48"/>
            <p:cNvSpPr/>
            <p:nvPr/>
          </p:nvSpPr>
          <p:spPr>
            <a:xfrm>
              <a:off x="9728084" y="5672219"/>
              <a:ext cx="48230" cy="83066"/>
            </a:xfrm>
            <a:custGeom>
              <a:avLst/>
              <a:gdLst/>
              <a:ahLst/>
              <a:cxnLst/>
              <a:rect l="l" t="t" r="r" b="b"/>
              <a:pathLst>
                <a:path w="95" h="163" extrusionOk="0">
                  <a:moveTo>
                    <a:pt x="0" y="163"/>
                  </a:moveTo>
                  <a:cubicBezTo>
                    <a:pt x="11" y="134"/>
                    <a:pt x="24" y="106"/>
                    <a:pt x="40" y="78"/>
                  </a:cubicBezTo>
                  <a:cubicBezTo>
                    <a:pt x="56" y="50"/>
                    <a:pt x="75" y="24"/>
                    <a:pt x="95"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0" name="Google Shape;1080;p48"/>
            <p:cNvSpPr/>
            <p:nvPr/>
          </p:nvSpPr>
          <p:spPr>
            <a:xfrm>
              <a:off x="9939237" y="5573835"/>
              <a:ext cx="96263" cy="4124"/>
            </a:xfrm>
            <a:custGeom>
              <a:avLst/>
              <a:gdLst/>
              <a:ahLst/>
              <a:cxnLst/>
              <a:rect l="l" t="t" r="r" b="b"/>
              <a:pathLst>
                <a:path w="189" h="8" extrusionOk="0">
                  <a:moveTo>
                    <a:pt x="0" y="8"/>
                  </a:moveTo>
                  <a:cubicBezTo>
                    <a:pt x="31" y="3"/>
                    <a:pt x="62" y="0"/>
                    <a:pt x="94" y="0"/>
                  </a:cubicBezTo>
                  <a:cubicBezTo>
                    <a:pt x="126" y="0"/>
                    <a:pt x="158" y="3"/>
                    <a:pt x="189" y="8"/>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81" name="Google Shape;1081;p48"/>
          <p:cNvGrpSpPr/>
          <p:nvPr/>
        </p:nvGrpSpPr>
        <p:grpSpPr>
          <a:xfrm>
            <a:off x="7549176" y="3671488"/>
            <a:ext cx="445582" cy="445743"/>
            <a:chOff x="10914672" y="5489861"/>
            <a:chExt cx="719842" cy="720102"/>
          </a:xfrm>
        </p:grpSpPr>
        <p:sp>
          <p:nvSpPr>
            <p:cNvPr id="1082" name="Google Shape;1082;p48"/>
            <p:cNvSpPr/>
            <p:nvPr/>
          </p:nvSpPr>
          <p:spPr>
            <a:xfrm>
              <a:off x="11420014" y="5489861"/>
              <a:ext cx="214500" cy="2151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3" name="Google Shape;1083;p48"/>
            <p:cNvSpPr/>
            <p:nvPr/>
          </p:nvSpPr>
          <p:spPr>
            <a:xfrm>
              <a:off x="11420014" y="5994863"/>
              <a:ext cx="214500" cy="2151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4" name="Google Shape;1084;p48"/>
            <p:cNvSpPr/>
            <p:nvPr/>
          </p:nvSpPr>
          <p:spPr>
            <a:xfrm>
              <a:off x="10914672" y="5489861"/>
              <a:ext cx="214500" cy="2151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5" name="Google Shape;1085;p48"/>
            <p:cNvSpPr/>
            <p:nvPr/>
          </p:nvSpPr>
          <p:spPr>
            <a:xfrm>
              <a:off x="10914672" y="5994863"/>
              <a:ext cx="214500" cy="2151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6" name="Google Shape;1086;p48"/>
            <p:cNvSpPr/>
            <p:nvPr/>
          </p:nvSpPr>
          <p:spPr>
            <a:xfrm>
              <a:off x="11595623" y="5710038"/>
              <a:ext cx="28649" cy="276082"/>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7" name="Google Shape;1087;p48"/>
            <p:cNvSpPr/>
            <p:nvPr/>
          </p:nvSpPr>
          <p:spPr>
            <a:xfrm>
              <a:off x="11138826" y="6170527"/>
              <a:ext cx="275351" cy="29145"/>
            </a:xfrm>
            <a:custGeom>
              <a:avLst/>
              <a:gdLst/>
              <a:ahLst/>
              <a:cxnLst/>
              <a:rect l="l" t="t" r="r" b="b"/>
              <a:pathLst>
                <a:path w="375" h="40" extrusionOk="0">
                  <a:moveTo>
                    <a:pt x="375" y="0"/>
                  </a:moveTo>
                  <a:cubicBezTo>
                    <a:pt x="317" y="26"/>
                    <a:pt x="253" y="40"/>
                    <a:pt x="185" y="40"/>
                  </a:cubicBezTo>
                  <a:cubicBezTo>
                    <a:pt x="119" y="40"/>
                    <a:pt x="57" y="26"/>
                    <a:pt x="0" y="2"/>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8" name="Google Shape;1088;p48"/>
            <p:cNvSpPr/>
            <p:nvPr/>
          </p:nvSpPr>
          <p:spPr>
            <a:xfrm>
              <a:off x="10925018" y="5713747"/>
              <a:ext cx="28649" cy="275287"/>
            </a:xfrm>
            <a:custGeom>
              <a:avLst/>
              <a:gdLst/>
              <a:ahLst/>
              <a:cxnLst/>
              <a:rect l="l" t="t" r="r" b="b"/>
              <a:pathLst>
                <a:path w="39" h="375" extrusionOk="0">
                  <a:moveTo>
                    <a:pt x="39" y="375"/>
                  </a:moveTo>
                  <a:cubicBezTo>
                    <a:pt x="14" y="317"/>
                    <a:pt x="0" y="253"/>
                    <a:pt x="0" y="185"/>
                  </a:cubicBezTo>
                  <a:cubicBezTo>
                    <a:pt x="0" y="120"/>
                    <a:pt x="13" y="57"/>
                    <a:pt x="37"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9" name="Google Shape;1089;p48"/>
            <p:cNvSpPr/>
            <p:nvPr/>
          </p:nvSpPr>
          <p:spPr>
            <a:xfrm>
              <a:off x="11135112" y="5499930"/>
              <a:ext cx="275351" cy="28880"/>
            </a:xfrm>
            <a:custGeom>
              <a:avLst/>
              <a:gdLst/>
              <a:ahLst/>
              <a:cxnLst/>
              <a:rect l="l" t="t" r="r" b="b"/>
              <a:pathLst>
                <a:path w="375" h="39" extrusionOk="0">
                  <a:moveTo>
                    <a:pt x="375" y="37"/>
                  </a:moveTo>
                  <a:cubicBezTo>
                    <a:pt x="318" y="13"/>
                    <a:pt x="256" y="0"/>
                    <a:pt x="190" y="0"/>
                  </a:cubicBezTo>
                  <a:cubicBezTo>
                    <a:pt x="122" y="0"/>
                    <a:pt x="58" y="14"/>
                    <a:pt x="0" y="39"/>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90" name="Google Shape;1090;p48"/>
            <p:cNvSpPr/>
            <p:nvPr/>
          </p:nvSpPr>
          <p:spPr>
            <a:xfrm>
              <a:off x="11578115" y="5950881"/>
              <a:ext cx="52789" cy="38948"/>
            </a:xfrm>
            <a:custGeom>
              <a:avLst/>
              <a:gdLst/>
              <a:ahLst/>
              <a:cxnLst/>
              <a:rect l="l" t="t" r="r" b="b"/>
              <a:pathLst>
                <a:path w="199" h="147" extrusionOk="0">
                  <a:moveTo>
                    <a:pt x="0" y="0"/>
                  </a:moveTo>
                  <a:lnTo>
                    <a:pt x="64" y="147"/>
                  </a:lnTo>
                  <a:lnTo>
                    <a:pt x="199" y="83"/>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91" name="Google Shape;1091;p48"/>
            <p:cNvSpPr/>
            <p:nvPr/>
          </p:nvSpPr>
          <p:spPr>
            <a:xfrm>
              <a:off x="11135112" y="6152776"/>
              <a:ext cx="38199" cy="52991"/>
            </a:xfrm>
            <a:custGeom>
              <a:avLst/>
              <a:gdLst/>
              <a:ahLst/>
              <a:cxnLst/>
              <a:rect l="l" t="t" r="r" b="b"/>
              <a:pathLst>
                <a:path w="144" h="200" extrusionOk="0">
                  <a:moveTo>
                    <a:pt x="144" y="0"/>
                  </a:moveTo>
                  <a:lnTo>
                    <a:pt x="0" y="67"/>
                  </a:lnTo>
                  <a:lnTo>
                    <a:pt x="64" y="200"/>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92" name="Google Shape;1092;p48"/>
            <p:cNvSpPr/>
            <p:nvPr/>
          </p:nvSpPr>
          <p:spPr>
            <a:xfrm>
              <a:off x="10918386" y="5710038"/>
              <a:ext cx="53054" cy="38154"/>
            </a:xfrm>
            <a:custGeom>
              <a:avLst/>
              <a:gdLst/>
              <a:ahLst/>
              <a:cxnLst/>
              <a:rect l="l" t="t" r="r" b="b"/>
              <a:pathLst>
                <a:path w="200" h="144" extrusionOk="0">
                  <a:moveTo>
                    <a:pt x="200" y="144"/>
                  </a:moveTo>
                  <a:lnTo>
                    <a:pt x="136" y="0"/>
                  </a:lnTo>
                  <a:lnTo>
                    <a:pt x="0" y="64"/>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93" name="Google Shape;1093;p48"/>
            <p:cNvSpPr/>
            <p:nvPr/>
          </p:nvSpPr>
          <p:spPr>
            <a:xfrm>
              <a:off x="11375979" y="5493571"/>
              <a:ext cx="38199" cy="52726"/>
            </a:xfrm>
            <a:custGeom>
              <a:avLst/>
              <a:gdLst/>
              <a:ahLst/>
              <a:cxnLst/>
              <a:rect l="l" t="t" r="r" b="b"/>
              <a:pathLst>
                <a:path w="144" h="199" extrusionOk="0">
                  <a:moveTo>
                    <a:pt x="0" y="199"/>
                  </a:moveTo>
                  <a:lnTo>
                    <a:pt x="144" y="135"/>
                  </a:lnTo>
                  <a:lnTo>
                    <a:pt x="81" y="0"/>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94" name="Google Shape;1094;p48"/>
          <p:cNvGrpSpPr/>
          <p:nvPr/>
        </p:nvGrpSpPr>
        <p:grpSpPr>
          <a:xfrm>
            <a:off x="5954636" y="3681752"/>
            <a:ext cx="445821" cy="425246"/>
            <a:chOff x="8338678" y="5506443"/>
            <a:chExt cx="720227" cy="686988"/>
          </a:xfrm>
        </p:grpSpPr>
        <p:sp>
          <p:nvSpPr>
            <p:cNvPr id="1095" name="Google Shape;1095;p48"/>
            <p:cNvSpPr/>
            <p:nvPr/>
          </p:nvSpPr>
          <p:spPr>
            <a:xfrm>
              <a:off x="8706181" y="5506443"/>
              <a:ext cx="230803" cy="263259"/>
            </a:xfrm>
            <a:custGeom>
              <a:avLst/>
              <a:gdLst/>
              <a:ahLst/>
              <a:cxnLst/>
              <a:rect l="l" t="t" r="r" b="b"/>
              <a:pathLst>
                <a:path w="378" h="432" extrusionOk="0">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96" name="Google Shape;1096;p48"/>
            <p:cNvSpPr/>
            <p:nvPr/>
          </p:nvSpPr>
          <p:spPr>
            <a:xfrm>
              <a:off x="8460817" y="5506443"/>
              <a:ext cx="230586" cy="263259"/>
            </a:xfrm>
            <a:custGeom>
              <a:avLst/>
              <a:gdLst/>
              <a:ahLst/>
              <a:cxnLst/>
              <a:rect l="l" t="t" r="r" b="b"/>
              <a:pathLst>
                <a:path w="378" h="432" extrusionOk="0">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97" name="Google Shape;1097;p48"/>
            <p:cNvSpPr/>
            <p:nvPr/>
          </p:nvSpPr>
          <p:spPr>
            <a:xfrm>
              <a:off x="8338678"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98" name="Google Shape;1098;p48"/>
            <p:cNvSpPr/>
            <p:nvPr/>
          </p:nvSpPr>
          <p:spPr>
            <a:xfrm>
              <a:off x="8828754"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99" name="Google Shape;1099;p48"/>
            <p:cNvSpPr/>
            <p:nvPr/>
          </p:nvSpPr>
          <p:spPr>
            <a:xfrm>
              <a:off x="8706181" y="5930607"/>
              <a:ext cx="230803" cy="262825"/>
            </a:xfrm>
            <a:custGeom>
              <a:avLst/>
              <a:gdLst/>
              <a:ahLst/>
              <a:cxnLst/>
              <a:rect l="l" t="t" r="r" b="b"/>
              <a:pathLst>
                <a:path w="378" h="431" extrusionOk="0">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0" name="Google Shape;1100;p48"/>
            <p:cNvSpPr/>
            <p:nvPr/>
          </p:nvSpPr>
          <p:spPr>
            <a:xfrm>
              <a:off x="8460817" y="5930607"/>
              <a:ext cx="230586" cy="262825"/>
            </a:xfrm>
            <a:custGeom>
              <a:avLst/>
              <a:gdLst/>
              <a:ahLst/>
              <a:cxnLst/>
              <a:rect l="l" t="t" r="r" b="b"/>
              <a:pathLst>
                <a:path w="378" h="431" extrusionOk="0">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01" name="Google Shape;1101;p48"/>
          <p:cNvGrpSpPr/>
          <p:nvPr/>
        </p:nvGrpSpPr>
        <p:grpSpPr>
          <a:xfrm>
            <a:off x="2676293" y="3736342"/>
            <a:ext cx="1336824" cy="316035"/>
            <a:chOff x="3042485" y="5594633"/>
            <a:chExt cx="2159652" cy="510557"/>
          </a:xfrm>
        </p:grpSpPr>
        <p:sp>
          <p:nvSpPr>
            <p:cNvPr id="1102" name="Google Shape;1102;p48"/>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3" name="Google Shape;1103;p48"/>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4" name="Google Shape;1104;p48"/>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5" name="Google Shape;1105;p48"/>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6" name="Google Shape;1106;p48"/>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7" name="Google Shape;1107;p48"/>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8" name="Google Shape;1108;p48"/>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9" name="Google Shape;1109;p48"/>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0" name="Google Shape;1110;p48"/>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1" name="Google Shape;1111;p48"/>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2" name="Google Shape;1112;p48"/>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3" name="Google Shape;1113;p48"/>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4" name="Google Shape;1114;p48"/>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5" name="Google Shape;1115;p48"/>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6" name="Google Shape;1116;p48"/>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17" name="Google Shape;1117;p48"/>
          <p:cNvGrpSpPr/>
          <p:nvPr/>
        </p:nvGrpSpPr>
        <p:grpSpPr>
          <a:xfrm>
            <a:off x="1879183" y="4379878"/>
            <a:ext cx="445738" cy="442950"/>
            <a:chOff x="1442627" y="5710929"/>
            <a:chExt cx="594318" cy="590600"/>
          </a:xfrm>
        </p:grpSpPr>
        <p:sp>
          <p:nvSpPr>
            <p:cNvPr id="1118" name="Google Shape;1118;p48"/>
            <p:cNvSpPr/>
            <p:nvPr/>
          </p:nvSpPr>
          <p:spPr>
            <a:xfrm>
              <a:off x="1442627" y="5710929"/>
              <a:ext cx="594318" cy="405222"/>
            </a:xfrm>
            <a:custGeom>
              <a:avLst/>
              <a:gdLst/>
              <a:ahLst/>
              <a:cxnLst/>
              <a:rect l="l" t="t" r="r" b="b"/>
              <a:pathLst>
                <a:path w="734" h="500" extrusionOk="0">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9" name="Google Shape;1119;p48"/>
            <p:cNvSpPr/>
            <p:nvPr/>
          </p:nvSpPr>
          <p:spPr>
            <a:xfrm>
              <a:off x="1442627" y="6116151"/>
              <a:ext cx="349820" cy="97191"/>
            </a:xfrm>
            <a:custGeom>
              <a:avLst/>
              <a:gdLst/>
              <a:ahLst/>
              <a:cxnLst/>
              <a:rect l="l" t="t" r="r" b="b"/>
              <a:pathLst>
                <a:path w="1126" h="313" extrusionOk="0">
                  <a:moveTo>
                    <a:pt x="1126" y="313"/>
                  </a:moveTo>
                  <a:lnTo>
                    <a:pt x="0" y="0"/>
                  </a:lnTo>
                  <a:lnTo>
                    <a:pt x="1126" y="0"/>
                  </a:lnTo>
                  <a:lnTo>
                    <a:pt x="1126" y="313"/>
                  </a:lnTo>
                  <a:close/>
                </a:path>
              </a:pathLst>
            </a:custGeom>
            <a:solidFill>
              <a:srgbClr val="999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0" name="Google Shape;1120;p48"/>
            <p:cNvSpPr/>
            <p:nvPr/>
          </p:nvSpPr>
          <p:spPr>
            <a:xfrm>
              <a:off x="1573731" y="6152482"/>
              <a:ext cx="218715" cy="60861"/>
            </a:xfrm>
            <a:custGeom>
              <a:avLst/>
              <a:gdLst/>
              <a:ahLst/>
              <a:cxnLst/>
              <a:rect l="l" t="t" r="r" b="b"/>
              <a:pathLst>
                <a:path w="704" h="196" extrusionOk="0">
                  <a:moveTo>
                    <a:pt x="0" y="196"/>
                  </a:moveTo>
                  <a:lnTo>
                    <a:pt x="704" y="196"/>
                  </a:lnTo>
                  <a:lnTo>
                    <a:pt x="0" y="0"/>
                  </a:lnTo>
                  <a:lnTo>
                    <a:pt x="0" y="196"/>
                  </a:lnTo>
                  <a:close/>
                </a:path>
              </a:pathLst>
            </a:custGeom>
            <a:solidFill>
              <a:srgbClr val="CCCC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1" name="Google Shape;1121;p48"/>
            <p:cNvSpPr/>
            <p:nvPr/>
          </p:nvSpPr>
          <p:spPr>
            <a:xfrm>
              <a:off x="1573731" y="6213343"/>
              <a:ext cx="109358" cy="88186"/>
            </a:xfrm>
            <a:custGeom>
              <a:avLst/>
              <a:gdLst/>
              <a:ahLst/>
              <a:cxnLst/>
              <a:rect l="l" t="t" r="r" b="b"/>
              <a:pathLst>
                <a:path w="352" h="284" extrusionOk="0">
                  <a:moveTo>
                    <a:pt x="352" y="284"/>
                  </a:moveTo>
                  <a:lnTo>
                    <a:pt x="0" y="0"/>
                  </a:lnTo>
                  <a:lnTo>
                    <a:pt x="352" y="0"/>
                  </a:lnTo>
                  <a:lnTo>
                    <a:pt x="352" y="284"/>
                  </a:lnTo>
                </a:path>
              </a:pathLst>
            </a:custGeom>
            <a:solidFill>
              <a:srgbClr val="999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22" name="Google Shape;1122;p48"/>
          <p:cNvGrpSpPr/>
          <p:nvPr/>
        </p:nvGrpSpPr>
        <p:grpSpPr>
          <a:xfrm>
            <a:off x="6788033" y="4378458"/>
            <a:ext cx="373053" cy="445791"/>
            <a:chOff x="8095060" y="5664590"/>
            <a:chExt cx="497404" cy="594389"/>
          </a:xfrm>
        </p:grpSpPr>
        <p:grpSp>
          <p:nvGrpSpPr>
            <p:cNvPr id="1123" name="Google Shape;1123;p48"/>
            <p:cNvGrpSpPr/>
            <p:nvPr/>
          </p:nvGrpSpPr>
          <p:grpSpPr>
            <a:xfrm>
              <a:off x="8095060" y="5969027"/>
              <a:ext cx="497404" cy="289951"/>
              <a:chOff x="8095060" y="5969027"/>
              <a:chExt cx="497404" cy="289951"/>
            </a:xfrm>
          </p:grpSpPr>
          <p:sp>
            <p:nvSpPr>
              <p:cNvPr id="1124" name="Google Shape;1124;p48"/>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5" name="Google Shape;1125;p48"/>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6" name="Google Shape;1126;p48"/>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27" name="Google Shape;1127;p48"/>
            <p:cNvGrpSpPr/>
            <p:nvPr/>
          </p:nvGrpSpPr>
          <p:grpSpPr>
            <a:xfrm>
              <a:off x="8095060" y="5867832"/>
              <a:ext cx="497404" cy="289312"/>
              <a:chOff x="8095060" y="5867832"/>
              <a:chExt cx="497404" cy="289312"/>
            </a:xfrm>
          </p:grpSpPr>
          <p:sp>
            <p:nvSpPr>
              <p:cNvPr id="1128" name="Google Shape;1128;p48"/>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9" name="Google Shape;1129;p48"/>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0" name="Google Shape;1130;p48"/>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31" name="Google Shape;1131;p48"/>
            <p:cNvGrpSpPr/>
            <p:nvPr/>
          </p:nvGrpSpPr>
          <p:grpSpPr>
            <a:xfrm>
              <a:off x="8095060" y="5765998"/>
              <a:ext cx="497404" cy="289312"/>
              <a:chOff x="8095060" y="5765998"/>
              <a:chExt cx="497404" cy="289312"/>
            </a:xfrm>
          </p:grpSpPr>
          <p:sp>
            <p:nvSpPr>
              <p:cNvPr id="1132" name="Google Shape;1132;p48"/>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3" name="Google Shape;1133;p48"/>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4" name="Google Shape;1134;p48"/>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35" name="Google Shape;1135;p48"/>
            <p:cNvGrpSpPr/>
            <p:nvPr/>
          </p:nvGrpSpPr>
          <p:grpSpPr>
            <a:xfrm>
              <a:off x="8095060" y="5664590"/>
              <a:ext cx="497404" cy="290164"/>
              <a:chOff x="8095060" y="5664590"/>
              <a:chExt cx="497404" cy="290164"/>
            </a:xfrm>
          </p:grpSpPr>
          <p:sp>
            <p:nvSpPr>
              <p:cNvPr id="1136" name="Google Shape;1136;p48"/>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7" name="Google Shape;1137;p48"/>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8" name="Google Shape;1138;p48"/>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139" name="Google Shape;1139;p48"/>
          <p:cNvGrpSpPr/>
          <p:nvPr/>
        </p:nvGrpSpPr>
        <p:grpSpPr>
          <a:xfrm>
            <a:off x="2870825" y="4378486"/>
            <a:ext cx="557162" cy="445734"/>
            <a:chOff x="4607809" y="5664627"/>
            <a:chExt cx="742883" cy="594312"/>
          </a:xfrm>
        </p:grpSpPr>
        <p:sp>
          <p:nvSpPr>
            <p:cNvPr id="1140" name="Google Shape;1140;p48"/>
            <p:cNvSpPr/>
            <p:nvPr/>
          </p:nvSpPr>
          <p:spPr>
            <a:xfrm>
              <a:off x="4607809" y="5824234"/>
              <a:ext cx="185166" cy="401151"/>
            </a:xfrm>
            <a:custGeom>
              <a:avLst/>
              <a:gdLst/>
              <a:ahLst/>
              <a:cxnLst/>
              <a:rect l="l" t="t" r="r" b="b"/>
              <a:pathLst>
                <a:path w="1083" h="2355" extrusionOk="0">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41" name="Google Shape;1141;p48"/>
            <p:cNvSpPr/>
            <p:nvPr/>
          </p:nvSpPr>
          <p:spPr>
            <a:xfrm>
              <a:off x="4792974" y="5771259"/>
              <a:ext cx="185850" cy="454126"/>
            </a:xfrm>
            <a:custGeom>
              <a:avLst/>
              <a:gdLst/>
              <a:ahLst/>
              <a:cxnLst/>
              <a:rect l="l" t="t" r="r" b="b"/>
              <a:pathLst>
                <a:path w="1087" h="2666" extrusionOk="0">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42" name="Google Shape;1142;p48"/>
            <p:cNvSpPr/>
            <p:nvPr/>
          </p:nvSpPr>
          <p:spPr>
            <a:xfrm>
              <a:off x="4978822" y="5717602"/>
              <a:ext cx="185679" cy="507784"/>
            </a:xfrm>
            <a:custGeom>
              <a:avLst/>
              <a:gdLst/>
              <a:ahLst/>
              <a:cxnLst/>
              <a:rect l="l" t="t" r="r" b="b"/>
              <a:pathLst>
                <a:path w="1086" h="2981" extrusionOk="0">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43" name="Google Shape;1143;p48"/>
            <p:cNvSpPr/>
            <p:nvPr/>
          </p:nvSpPr>
          <p:spPr>
            <a:xfrm>
              <a:off x="5164499" y="5664627"/>
              <a:ext cx="185166" cy="560759"/>
            </a:xfrm>
            <a:custGeom>
              <a:avLst/>
              <a:gdLst/>
              <a:ahLst/>
              <a:cxnLst/>
              <a:rect l="l" t="t" r="r" b="b"/>
              <a:pathLst>
                <a:path w="1083" h="3292" extrusionOk="0">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44" name="Google Shape;1144;p48"/>
            <p:cNvSpPr/>
            <p:nvPr/>
          </p:nvSpPr>
          <p:spPr>
            <a:xfrm>
              <a:off x="4607809" y="6225382"/>
              <a:ext cx="237484" cy="33556"/>
            </a:xfrm>
            <a:custGeom>
              <a:avLst/>
              <a:gdLst/>
              <a:ahLst/>
              <a:cxnLst/>
              <a:rect l="l" t="t" r="r" b="b"/>
              <a:pathLst>
                <a:path w="1389" h="197" extrusionOk="0">
                  <a:moveTo>
                    <a:pt x="0" y="0"/>
                  </a:moveTo>
                  <a:lnTo>
                    <a:pt x="608" y="197"/>
                  </a:lnTo>
                  <a:lnTo>
                    <a:pt x="1389" y="197"/>
                  </a:lnTo>
                  <a:lnTo>
                    <a:pt x="1083" y="0"/>
                  </a:lnTo>
                  <a:lnTo>
                    <a:pt x="0" y="0"/>
                  </a:lnTo>
                  <a:close/>
                </a:path>
              </a:pathLst>
            </a:custGeom>
            <a:solidFill>
              <a:srgbClr val="BF9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45" name="Google Shape;1145;p48"/>
            <p:cNvSpPr/>
            <p:nvPr/>
          </p:nvSpPr>
          <p:spPr>
            <a:xfrm>
              <a:off x="4792974" y="6225382"/>
              <a:ext cx="185850" cy="33556"/>
            </a:xfrm>
            <a:custGeom>
              <a:avLst/>
              <a:gdLst/>
              <a:ahLst/>
              <a:cxnLst/>
              <a:rect l="l" t="t" r="r" b="b"/>
              <a:pathLst>
                <a:path w="1087" h="197" extrusionOk="0">
                  <a:moveTo>
                    <a:pt x="1087" y="0"/>
                  </a:moveTo>
                  <a:lnTo>
                    <a:pt x="1087" y="197"/>
                  </a:lnTo>
                  <a:lnTo>
                    <a:pt x="306" y="197"/>
                  </a:lnTo>
                  <a:lnTo>
                    <a:pt x="0" y="0"/>
                  </a:lnTo>
                  <a:lnTo>
                    <a:pt x="1087" y="0"/>
                  </a:lnTo>
                  <a:close/>
                </a:path>
              </a:pathLst>
            </a:custGeom>
            <a:solidFill>
              <a:srgbClr val="38761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46" name="Google Shape;1146;p48"/>
            <p:cNvSpPr/>
            <p:nvPr/>
          </p:nvSpPr>
          <p:spPr>
            <a:xfrm>
              <a:off x="5112694" y="6225382"/>
              <a:ext cx="237997" cy="33556"/>
            </a:xfrm>
            <a:custGeom>
              <a:avLst/>
              <a:gdLst/>
              <a:ahLst/>
              <a:cxnLst/>
              <a:rect l="l" t="t" r="r" b="b"/>
              <a:pathLst>
                <a:path w="1392" h="197" extrusionOk="0">
                  <a:moveTo>
                    <a:pt x="1392" y="0"/>
                  </a:moveTo>
                  <a:lnTo>
                    <a:pt x="781" y="197"/>
                  </a:lnTo>
                  <a:lnTo>
                    <a:pt x="0" y="197"/>
                  </a:lnTo>
                  <a:lnTo>
                    <a:pt x="306" y="0"/>
                  </a:lnTo>
                  <a:lnTo>
                    <a:pt x="1392" y="0"/>
                  </a:lnTo>
                  <a:close/>
                </a:path>
              </a:pathLst>
            </a:custGeom>
            <a:solidFill>
              <a:srgbClr val="351C7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47" name="Google Shape;1147;p48"/>
            <p:cNvSpPr/>
            <p:nvPr/>
          </p:nvSpPr>
          <p:spPr>
            <a:xfrm>
              <a:off x="4978822" y="6225382"/>
              <a:ext cx="186192" cy="33556"/>
            </a:xfrm>
            <a:custGeom>
              <a:avLst/>
              <a:gdLst/>
              <a:ahLst/>
              <a:cxnLst/>
              <a:rect l="l" t="t" r="r" b="b"/>
              <a:pathLst>
                <a:path w="1089" h="197" extrusionOk="0">
                  <a:moveTo>
                    <a:pt x="0" y="0"/>
                  </a:moveTo>
                  <a:lnTo>
                    <a:pt x="0" y="197"/>
                  </a:lnTo>
                  <a:lnTo>
                    <a:pt x="783" y="197"/>
                  </a:lnTo>
                  <a:lnTo>
                    <a:pt x="1089" y="0"/>
                  </a:lnTo>
                  <a:lnTo>
                    <a:pt x="0" y="0"/>
                  </a:lnTo>
                  <a:close/>
                </a:path>
              </a:pathLst>
            </a:custGeom>
            <a:solidFill>
              <a:srgbClr val="1155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48" name="Google Shape;1148;p48"/>
          <p:cNvGrpSpPr/>
          <p:nvPr/>
        </p:nvGrpSpPr>
        <p:grpSpPr>
          <a:xfrm>
            <a:off x="3973890" y="4378543"/>
            <a:ext cx="1079865" cy="445620"/>
            <a:chOff x="2571250" y="5664711"/>
            <a:chExt cx="1439820" cy="594160"/>
          </a:xfrm>
        </p:grpSpPr>
        <p:sp>
          <p:nvSpPr>
            <p:cNvPr id="1149" name="Google Shape;1149;p48"/>
            <p:cNvSpPr/>
            <p:nvPr/>
          </p:nvSpPr>
          <p:spPr>
            <a:xfrm>
              <a:off x="2751485" y="5699308"/>
              <a:ext cx="179409" cy="510050"/>
            </a:xfrm>
            <a:custGeom>
              <a:avLst/>
              <a:gdLst/>
              <a:ahLst/>
              <a:cxnLst/>
              <a:rect l="l" t="t" r="r" b="b"/>
              <a:pathLst>
                <a:path w="287" h="813" extrusionOk="0">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0" name="Google Shape;1150;p48"/>
            <p:cNvSpPr/>
            <p:nvPr/>
          </p:nvSpPr>
          <p:spPr>
            <a:xfrm>
              <a:off x="2765747" y="5713810"/>
              <a:ext cx="150600" cy="151500"/>
            </a:xfrm>
            <a:prstGeom prst="ellipse">
              <a:avLst/>
            </a:pr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151" name="Google Shape;1151;p48"/>
            <p:cNvSpPr/>
            <p:nvPr/>
          </p:nvSpPr>
          <p:spPr>
            <a:xfrm>
              <a:off x="2930895" y="5732455"/>
              <a:ext cx="180236" cy="476902"/>
            </a:xfrm>
            <a:custGeom>
              <a:avLst/>
              <a:gdLst/>
              <a:ahLst/>
              <a:cxnLst/>
              <a:rect l="l" t="t" r="r" b="b"/>
              <a:pathLst>
                <a:path w="288" h="760" extrusionOk="0">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2" name="Google Shape;1152;p48"/>
            <p:cNvSpPr/>
            <p:nvPr/>
          </p:nvSpPr>
          <p:spPr>
            <a:xfrm>
              <a:off x="2945363" y="5746957"/>
              <a:ext cx="151200" cy="151800"/>
            </a:xfrm>
            <a:prstGeom prst="ellipse">
              <a:avLst/>
            </a:pr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153" name="Google Shape;1153;p48"/>
            <p:cNvSpPr/>
            <p:nvPr/>
          </p:nvSpPr>
          <p:spPr>
            <a:xfrm>
              <a:off x="3111130" y="5756280"/>
              <a:ext cx="180030" cy="453078"/>
            </a:xfrm>
            <a:custGeom>
              <a:avLst/>
              <a:gdLst/>
              <a:ahLst/>
              <a:cxnLst/>
              <a:rect l="l" t="t" r="r" b="b"/>
              <a:pathLst>
                <a:path w="288" h="722" extrusionOk="0">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4" name="Google Shape;1154;p48"/>
            <p:cNvSpPr/>
            <p:nvPr/>
          </p:nvSpPr>
          <p:spPr>
            <a:xfrm>
              <a:off x="3125392" y="5770782"/>
              <a:ext cx="151200" cy="151800"/>
            </a:xfrm>
            <a:prstGeom prst="ellipse">
              <a:avLst/>
            </a:pr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155" name="Google Shape;1155;p48"/>
            <p:cNvSpPr/>
            <p:nvPr/>
          </p:nvSpPr>
          <p:spPr>
            <a:xfrm>
              <a:off x="3291159" y="5756280"/>
              <a:ext cx="180030" cy="453078"/>
            </a:xfrm>
            <a:custGeom>
              <a:avLst/>
              <a:gdLst/>
              <a:ahLst/>
              <a:cxnLst/>
              <a:rect l="l" t="t" r="r" b="b"/>
              <a:pathLst>
                <a:path w="288" h="722" extrusionOk="0">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6" name="Google Shape;1156;p48"/>
            <p:cNvSpPr/>
            <p:nvPr/>
          </p:nvSpPr>
          <p:spPr>
            <a:xfrm>
              <a:off x="3305628" y="5770782"/>
              <a:ext cx="151200" cy="151800"/>
            </a:xfrm>
            <a:prstGeom prst="ellipse">
              <a:avLst/>
            </a:pr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157" name="Google Shape;1157;p48"/>
            <p:cNvSpPr/>
            <p:nvPr/>
          </p:nvSpPr>
          <p:spPr>
            <a:xfrm>
              <a:off x="3471189" y="5732455"/>
              <a:ext cx="180236" cy="476902"/>
            </a:xfrm>
            <a:custGeom>
              <a:avLst/>
              <a:gdLst/>
              <a:ahLst/>
              <a:cxnLst/>
              <a:rect l="l" t="t" r="r" b="b"/>
              <a:pathLst>
                <a:path w="288" h="760" extrusionOk="0">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8" name="Google Shape;1158;p48"/>
            <p:cNvSpPr/>
            <p:nvPr/>
          </p:nvSpPr>
          <p:spPr>
            <a:xfrm>
              <a:off x="3485657" y="5746957"/>
              <a:ext cx="151200" cy="151800"/>
            </a:xfrm>
            <a:prstGeom prst="ellipse">
              <a:avLst/>
            </a:pr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159" name="Google Shape;1159;p48"/>
            <p:cNvSpPr/>
            <p:nvPr/>
          </p:nvSpPr>
          <p:spPr>
            <a:xfrm>
              <a:off x="3651425" y="5699308"/>
              <a:ext cx="179409" cy="510050"/>
            </a:xfrm>
            <a:custGeom>
              <a:avLst/>
              <a:gdLst/>
              <a:ahLst/>
              <a:cxnLst/>
              <a:rect l="l" t="t" r="r" b="b"/>
              <a:pathLst>
                <a:path w="287" h="813" extrusionOk="0">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0" name="Google Shape;1160;p48"/>
            <p:cNvSpPr/>
            <p:nvPr/>
          </p:nvSpPr>
          <p:spPr>
            <a:xfrm>
              <a:off x="3665893" y="5713810"/>
              <a:ext cx="150600" cy="151500"/>
            </a:xfrm>
            <a:prstGeom prst="ellipse">
              <a:avLst/>
            </a:pr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161" name="Google Shape;1161;p48"/>
            <p:cNvSpPr/>
            <p:nvPr/>
          </p:nvSpPr>
          <p:spPr>
            <a:xfrm>
              <a:off x="3830834" y="5664711"/>
              <a:ext cx="180236" cy="544646"/>
            </a:xfrm>
            <a:custGeom>
              <a:avLst/>
              <a:gdLst/>
              <a:ahLst/>
              <a:cxnLst/>
              <a:rect l="l" t="t" r="r" b="b"/>
              <a:pathLst>
                <a:path w="288" h="868" extrusionOk="0">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2" name="Google Shape;1162;p48"/>
            <p:cNvSpPr/>
            <p:nvPr/>
          </p:nvSpPr>
          <p:spPr>
            <a:xfrm>
              <a:off x="3845302" y="5679213"/>
              <a:ext cx="151200" cy="151800"/>
            </a:xfrm>
            <a:prstGeom prst="ellipse">
              <a:avLst/>
            </a:pr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163" name="Google Shape;1163;p48"/>
            <p:cNvSpPr/>
            <p:nvPr/>
          </p:nvSpPr>
          <p:spPr>
            <a:xfrm>
              <a:off x="2571250" y="5664711"/>
              <a:ext cx="180236" cy="544646"/>
            </a:xfrm>
            <a:custGeom>
              <a:avLst/>
              <a:gdLst/>
              <a:ahLst/>
              <a:cxnLst/>
              <a:rect l="l" t="t" r="r" b="b"/>
              <a:pathLst>
                <a:path w="288" h="868" extrusionOk="0">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4" name="Google Shape;1164;p48"/>
            <p:cNvSpPr/>
            <p:nvPr/>
          </p:nvSpPr>
          <p:spPr>
            <a:xfrm>
              <a:off x="2585718" y="5679213"/>
              <a:ext cx="151200" cy="151800"/>
            </a:xfrm>
            <a:prstGeom prst="ellipse">
              <a:avLst/>
            </a:pr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165" name="Google Shape;1165;p48"/>
            <p:cNvSpPr/>
            <p:nvPr/>
          </p:nvSpPr>
          <p:spPr>
            <a:xfrm>
              <a:off x="2571250" y="6209358"/>
              <a:ext cx="365226" cy="49514"/>
            </a:xfrm>
            <a:custGeom>
              <a:avLst/>
              <a:gdLst/>
              <a:ahLst/>
              <a:cxnLst/>
              <a:rect l="l" t="t" r="r" b="b"/>
              <a:pathLst>
                <a:path w="1767" h="239" extrusionOk="0">
                  <a:moveTo>
                    <a:pt x="1767" y="239"/>
                  </a:moveTo>
                  <a:lnTo>
                    <a:pt x="1198" y="239"/>
                  </a:lnTo>
                  <a:lnTo>
                    <a:pt x="0" y="0"/>
                  </a:lnTo>
                  <a:lnTo>
                    <a:pt x="872" y="0"/>
                  </a:lnTo>
                  <a:lnTo>
                    <a:pt x="1767" y="239"/>
                  </a:lnTo>
                  <a:close/>
                </a:path>
              </a:pathLst>
            </a:cu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6" name="Google Shape;1166;p48"/>
            <p:cNvSpPr/>
            <p:nvPr/>
          </p:nvSpPr>
          <p:spPr>
            <a:xfrm>
              <a:off x="2751485" y="6209358"/>
              <a:ext cx="303218" cy="49514"/>
            </a:xfrm>
            <a:custGeom>
              <a:avLst/>
              <a:gdLst/>
              <a:ahLst/>
              <a:cxnLst/>
              <a:rect l="l" t="t" r="r" b="b"/>
              <a:pathLst>
                <a:path w="1467" h="239" extrusionOk="0">
                  <a:moveTo>
                    <a:pt x="1467" y="239"/>
                  </a:moveTo>
                  <a:lnTo>
                    <a:pt x="895" y="239"/>
                  </a:lnTo>
                  <a:lnTo>
                    <a:pt x="0" y="0"/>
                  </a:lnTo>
                  <a:lnTo>
                    <a:pt x="868" y="0"/>
                  </a:lnTo>
                  <a:lnTo>
                    <a:pt x="1467" y="239"/>
                  </a:lnTo>
                  <a:close/>
                </a:path>
              </a:pathLst>
            </a:cu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7" name="Google Shape;1167;p48"/>
            <p:cNvSpPr/>
            <p:nvPr/>
          </p:nvSpPr>
          <p:spPr>
            <a:xfrm>
              <a:off x="2930895" y="6209358"/>
              <a:ext cx="242037" cy="49514"/>
            </a:xfrm>
            <a:custGeom>
              <a:avLst/>
              <a:gdLst/>
              <a:ahLst/>
              <a:cxnLst/>
              <a:rect l="l" t="t" r="r" b="b"/>
              <a:pathLst>
                <a:path w="1171" h="239" extrusionOk="0">
                  <a:moveTo>
                    <a:pt x="1171" y="239"/>
                  </a:moveTo>
                  <a:lnTo>
                    <a:pt x="599" y="239"/>
                  </a:lnTo>
                  <a:lnTo>
                    <a:pt x="0" y="0"/>
                  </a:lnTo>
                  <a:lnTo>
                    <a:pt x="872" y="0"/>
                  </a:lnTo>
                  <a:lnTo>
                    <a:pt x="1171" y="239"/>
                  </a:lnTo>
                  <a:close/>
                </a:path>
              </a:pathLst>
            </a:cu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8" name="Google Shape;1168;p48"/>
            <p:cNvSpPr/>
            <p:nvPr/>
          </p:nvSpPr>
          <p:spPr>
            <a:xfrm>
              <a:off x="3111130" y="6209358"/>
              <a:ext cx="180029" cy="49514"/>
            </a:xfrm>
            <a:custGeom>
              <a:avLst/>
              <a:gdLst/>
              <a:ahLst/>
              <a:cxnLst/>
              <a:rect l="l" t="t" r="r" b="b"/>
              <a:pathLst>
                <a:path w="871" h="239" extrusionOk="0">
                  <a:moveTo>
                    <a:pt x="871" y="239"/>
                  </a:moveTo>
                  <a:lnTo>
                    <a:pt x="299" y="239"/>
                  </a:lnTo>
                  <a:lnTo>
                    <a:pt x="0" y="0"/>
                  </a:lnTo>
                  <a:lnTo>
                    <a:pt x="871" y="0"/>
                  </a:lnTo>
                  <a:lnTo>
                    <a:pt x="871" y="239"/>
                  </a:lnTo>
                  <a:close/>
                </a:path>
              </a:pathLst>
            </a:cu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9" name="Google Shape;1169;p48"/>
            <p:cNvSpPr/>
            <p:nvPr/>
          </p:nvSpPr>
          <p:spPr>
            <a:xfrm>
              <a:off x="3291159" y="6209358"/>
              <a:ext cx="180029" cy="49514"/>
            </a:xfrm>
            <a:custGeom>
              <a:avLst/>
              <a:gdLst/>
              <a:ahLst/>
              <a:cxnLst/>
              <a:rect l="l" t="t" r="r" b="b"/>
              <a:pathLst>
                <a:path w="871" h="239" extrusionOk="0">
                  <a:moveTo>
                    <a:pt x="572" y="239"/>
                  </a:moveTo>
                  <a:lnTo>
                    <a:pt x="0" y="239"/>
                  </a:lnTo>
                  <a:lnTo>
                    <a:pt x="0" y="0"/>
                  </a:lnTo>
                  <a:lnTo>
                    <a:pt x="871" y="0"/>
                  </a:lnTo>
                  <a:lnTo>
                    <a:pt x="572" y="239"/>
                  </a:lnTo>
                  <a:close/>
                </a:path>
              </a:pathLst>
            </a:cu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0" name="Google Shape;1170;p48"/>
            <p:cNvSpPr/>
            <p:nvPr/>
          </p:nvSpPr>
          <p:spPr>
            <a:xfrm>
              <a:off x="3409388" y="6209358"/>
              <a:ext cx="242037" cy="49514"/>
            </a:xfrm>
            <a:custGeom>
              <a:avLst/>
              <a:gdLst/>
              <a:ahLst/>
              <a:cxnLst/>
              <a:rect l="l" t="t" r="r" b="b"/>
              <a:pathLst>
                <a:path w="1171" h="239" extrusionOk="0">
                  <a:moveTo>
                    <a:pt x="572" y="239"/>
                  </a:moveTo>
                  <a:lnTo>
                    <a:pt x="0" y="239"/>
                  </a:lnTo>
                  <a:lnTo>
                    <a:pt x="299" y="0"/>
                  </a:lnTo>
                  <a:lnTo>
                    <a:pt x="1171" y="0"/>
                  </a:lnTo>
                  <a:lnTo>
                    <a:pt x="572" y="239"/>
                  </a:lnTo>
                  <a:close/>
                </a:path>
              </a:pathLst>
            </a:cu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1" name="Google Shape;1171;p48"/>
            <p:cNvSpPr/>
            <p:nvPr/>
          </p:nvSpPr>
          <p:spPr>
            <a:xfrm>
              <a:off x="3527616" y="6209358"/>
              <a:ext cx="303218" cy="49514"/>
            </a:xfrm>
            <a:custGeom>
              <a:avLst/>
              <a:gdLst/>
              <a:ahLst/>
              <a:cxnLst/>
              <a:rect l="l" t="t" r="r" b="b"/>
              <a:pathLst>
                <a:path w="1467" h="239" extrusionOk="0">
                  <a:moveTo>
                    <a:pt x="572" y="239"/>
                  </a:moveTo>
                  <a:lnTo>
                    <a:pt x="0" y="239"/>
                  </a:lnTo>
                  <a:lnTo>
                    <a:pt x="599" y="0"/>
                  </a:lnTo>
                  <a:lnTo>
                    <a:pt x="1467" y="0"/>
                  </a:lnTo>
                  <a:lnTo>
                    <a:pt x="572" y="239"/>
                  </a:lnTo>
                  <a:close/>
                </a:path>
              </a:pathLst>
            </a:cu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2" name="Google Shape;1172;p48"/>
            <p:cNvSpPr/>
            <p:nvPr/>
          </p:nvSpPr>
          <p:spPr>
            <a:xfrm>
              <a:off x="3645844" y="6209358"/>
              <a:ext cx="365226" cy="49514"/>
            </a:xfrm>
            <a:custGeom>
              <a:avLst/>
              <a:gdLst/>
              <a:ahLst/>
              <a:cxnLst/>
              <a:rect l="l" t="t" r="r" b="b"/>
              <a:pathLst>
                <a:path w="1767" h="239" extrusionOk="0">
                  <a:moveTo>
                    <a:pt x="572" y="239"/>
                  </a:moveTo>
                  <a:lnTo>
                    <a:pt x="0" y="239"/>
                  </a:lnTo>
                  <a:lnTo>
                    <a:pt x="895" y="0"/>
                  </a:lnTo>
                  <a:lnTo>
                    <a:pt x="1767" y="0"/>
                  </a:lnTo>
                  <a:lnTo>
                    <a:pt x="572" y="239"/>
                  </a:lnTo>
                  <a:close/>
                </a:path>
              </a:pathLst>
            </a:cu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73" name="Google Shape;1173;p48"/>
          <p:cNvGrpSpPr/>
          <p:nvPr/>
        </p:nvGrpSpPr>
        <p:grpSpPr>
          <a:xfrm>
            <a:off x="5599659" y="4378335"/>
            <a:ext cx="642470" cy="446036"/>
            <a:chOff x="6332670" y="5663946"/>
            <a:chExt cx="856627" cy="594715"/>
          </a:xfrm>
        </p:grpSpPr>
        <p:grpSp>
          <p:nvGrpSpPr>
            <p:cNvPr id="1174" name="Google Shape;1174;p48"/>
            <p:cNvGrpSpPr/>
            <p:nvPr/>
          </p:nvGrpSpPr>
          <p:grpSpPr>
            <a:xfrm>
              <a:off x="6392364" y="5663946"/>
              <a:ext cx="796933" cy="185801"/>
              <a:chOff x="3321050" y="1066800"/>
              <a:chExt cx="6505573" cy="1508125"/>
            </a:xfrm>
          </p:grpSpPr>
          <p:sp>
            <p:nvSpPr>
              <p:cNvPr id="1175" name="Google Shape;1175;p48"/>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6" name="Google Shape;1176;p48"/>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77" name="Google Shape;1177;p48"/>
            <p:cNvGrpSpPr/>
            <p:nvPr/>
          </p:nvGrpSpPr>
          <p:grpSpPr>
            <a:xfrm flipH="1">
              <a:off x="6332670" y="5868403"/>
              <a:ext cx="796933" cy="185801"/>
              <a:chOff x="3321050" y="1066800"/>
              <a:chExt cx="6505573" cy="1508125"/>
            </a:xfrm>
          </p:grpSpPr>
          <p:sp>
            <p:nvSpPr>
              <p:cNvPr id="1178" name="Google Shape;1178;p48"/>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9" name="Google Shape;1179;p48"/>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80" name="Google Shape;1180;p48"/>
            <p:cNvGrpSpPr/>
            <p:nvPr/>
          </p:nvGrpSpPr>
          <p:grpSpPr>
            <a:xfrm>
              <a:off x="6392364" y="6072860"/>
              <a:ext cx="796933" cy="185801"/>
              <a:chOff x="3321050" y="1066800"/>
              <a:chExt cx="6505573" cy="1508125"/>
            </a:xfrm>
          </p:grpSpPr>
          <p:sp>
            <p:nvSpPr>
              <p:cNvPr id="1181" name="Google Shape;1181;p48"/>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2" name="Google Shape;1182;p48"/>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
        <p:nvSpPr>
          <p:cNvPr id="1183" name="Google Shape;1183;p48"/>
          <p:cNvSpPr txBox="1">
            <a:spLocks noGrp="1"/>
          </p:cNvSpPr>
          <p:nvPr>
            <p:ph type="title"/>
          </p:nvPr>
        </p:nvSpPr>
        <p:spPr>
          <a:xfrm>
            <a:off x="855300" y="249075"/>
            <a:ext cx="7433400" cy="39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Diagrams and infographics</a:t>
            </a:r>
            <a:endParaRPr sz="2000"/>
          </a:p>
        </p:txBody>
      </p:sp>
      <p:sp>
        <p:nvSpPr>
          <p:cNvPr id="1184" name="Google Shape;1184;p4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49"/>
          <p:cNvSpPr txBox="1"/>
          <p:nvPr/>
        </p:nvSpPr>
        <p:spPr>
          <a:xfrm>
            <a:off x="731900" y="914275"/>
            <a:ext cx="6676800" cy="13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FFFFFF"/>
                </a:solidFill>
                <a:latin typeface="Sniglet"/>
                <a:ea typeface="Sniglet"/>
                <a:cs typeface="Sniglet"/>
                <a:sym typeface="Sniglet"/>
              </a:rPr>
              <a:t>You can also use any emoji as an icon!</a:t>
            </a:r>
            <a:endParaRPr>
              <a:solidFill>
                <a:srgbClr val="FFFFFF"/>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r>
              <a:rPr lang="en">
                <a:solidFill>
                  <a:srgbClr val="FFFFFF"/>
                </a:solidFill>
                <a:latin typeface="Sniglet"/>
                <a:ea typeface="Sniglet"/>
                <a:cs typeface="Sniglet"/>
                <a:sym typeface="Sniglet"/>
              </a:rPr>
              <a:t>And of course it resizes without losing quality.</a:t>
            </a:r>
            <a:endParaRPr>
              <a:solidFill>
                <a:srgbClr val="FFFFFF"/>
              </a:solidFill>
              <a:latin typeface="Sniglet"/>
              <a:ea typeface="Sniglet"/>
              <a:cs typeface="Sniglet"/>
              <a:sym typeface="Sniglet"/>
            </a:endParaRPr>
          </a:p>
          <a:p>
            <a:pPr marL="0" lvl="0" indent="0" algn="l" rtl="0">
              <a:spcBef>
                <a:spcPts val="0"/>
              </a:spcBef>
              <a:spcAft>
                <a:spcPts val="0"/>
              </a:spcAft>
              <a:buNone/>
            </a:pPr>
            <a:r>
              <a:rPr lang="en">
                <a:solidFill>
                  <a:srgbClr val="FFFFFF"/>
                </a:solidFill>
                <a:latin typeface="Sniglet"/>
                <a:ea typeface="Sniglet"/>
                <a:cs typeface="Sniglet"/>
                <a:sym typeface="Sniglet"/>
              </a:rPr>
              <a:t>How? Follow Google instructions https://twitter.com/googledocs/status/730087240156643328</a:t>
            </a:r>
            <a:endParaRPr>
              <a:solidFill>
                <a:srgbClr val="FFFFFF"/>
              </a:solidFill>
              <a:latin typeface="Sniglet"/>
              <a:ea typeface="Sniglet"/>
              <a:cs typeface="Sniglet"/>
              <a:sym typeface="Sniglet"/>
            </a:endParaRPr>
          </a:p>
        </p:txBody>
      </p:sp>
      <p:sp>
        <p:nvSpPr>
          <p:cNvPr id="1190" name="Google Shape;1190;p49"/>
          <p:cNvSpPr txBox="1"/>
          <p:nvPr/>
        </p:nvSpPr>
        <p:spPr>
          <a:xfrm>
            <a:off x="731900" y="2374250"/>
            <a:ext cx="7327500" cy="257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solidFill>
                  <a:srgbClr val="FFFFFF"/>
                </a:solidFill>
              </a:rPr>
              <a:t>✋👆👉👍👤👦👧👨👩👪💃🏃💑❤😂😉😋😒😭👶😸🐟🍒🍔💣📌📖🔨🎃🎈🎨🏈🏰🌏🔌🔑</a:t>
            </a:r>
            <a:r>
              <a:rPr lang="en" sz="2400">
                <a:solidFill>
                  <a:srgbClr val="FFFFFF"/>
                </a:solidFill>
                <a:highlight>
                  <a:srgbClr val="666666"/>
                </a:highlight>
                <a:latin typeface="Sniglet"/>
                <a:ea typeface="Sniglet"/>
                <a:cs typeface="Sniglet"/>
                <a:sym typeface="Sniglet"/>
              </a:rPr>
              <a:t> and many more...</a:t>
            </a:r>
            <a:endParaRPr sz="2400">
              <a:solidFill>
                <a:srgbClr val="FFFFFF"/>
              </a:solidFill>
              <a:highlight>
                <a:srgbClr val="666666"/>
              </a:highlight>
              <a:latin typeface="Sniglet"/>
              <a:ea typeface="Sniglet"/>
              <a:cs typeface="Sniglet"/>
              <a:sym typeface="Sniglet"/>
            </a:endParaRPr>
          </a:p>
        </p:txBody>
      </p:sp>
      <p:sp>
        <p:nvSpPr>
          <p:cNvPr id="1191" name="Google Shape;1191;p4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195"/>
        <p:cNvGrpSpPr/>
        <p:nvPr/>
      </p:nvGrpSpPr>
      <p:grpSpPr>
        <a:xfrm>
          <a:off x="0" y="0"/>
          <a:ext cx="0" cy="0"/>
          <a:chOff x="0" y="0"/>
          <a:chExt cx="0" cy="0"/>
        </a:xfrm>
      </p:grpSpPr>
      <p:pic>
        <p:nvPicPr>
          <p:cNvPr id="1196" name="Google Shape;1196;p50">
            <a:hlinkClick r:id="rId3"/>
          </p:cNvPr>
          <p:cNvPicPr preferRelativeResize="0"/>
          <p:nvPr/>
        </p:nvPicPr>
        <p:blipFill rotWithShape="1">
          <a:blip r:embed="rId4">
            <a:alphaModFix/>
          </a:blip>
          <a:srcRect/>
          <a:stretch/>
        </p:blipFill>
        <p:spPr>
          <a:xfrm>
            <a:off x="3426425" y="1451225"/>
            <a:ext cx="2291150" cy="550600"/>
          </a:xfrm>
          <a:prstGeom prst="rect">
            <a:avLst/>
          </a:prstGeom>
          <a:noFill/>
          <a:ln>
            <a:noFill/>
          </a:ln>
        </p:spPr>
      </p:pic>
      <p:sp>
        <p:nvSpPr>
          <p:cNvPr id="1197" name="Google Shape;1197;p50"/>
          <p:cNvSpPr txBox="1"/>
          <p:nvPr/>
        </p:nvSpPr>
        <p:spPr>
          <a:xfrm>
            <a:off x="1106100" y="2209500"/>
            <a:ext cx="69318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b="1">
                <a:solidFill>
                  <a:srgbClr val="434343"/>
                </a:solidFill>
                <a:latin typeface="Montserrat"/>
                <a:ea typeface="Montserrat"/>
                <a:cs typeface="Montserrat"/>
                <a:sym typeface="Montserrat"/>
              </a:rPr>
              <a:t>Free templates for all your presentation needs</a:t>
            </a:r>
            <a:endParaRPr sz="1800" b="1">
              <a:solidFill>
                <a:srgbClr val="434343"/>
              </a:solidFill>
              <a:latin typeface="Montserrat"/>
              <a:ea typeface="Montserrat"/>
              <a:cs typeface="Montserrat"/>
              <a:sym typeface="Montserrat"/>
            </a:endParaRPr>
          </a:p>
        </p:txBody>
      </p:sp>
      <p:grpSp>
        <p:nvGrpSpPr>
          <p:cNvPr id="1198" name="Google Shape;1198;p50"/>
          <p:cNvGrpSpPr/>
          <p:nvPr/>
        </p:nvGrpSpPr>
        <p:grpSpPr>
          <a:xfrm>
            <a:off x="690575" y="3290132"/>
            <a:ext cx="7762851" cy="892418"/>
            <a:chOff x="801125" y="3213932"/>
            <a:chExt cx="7762851" cy="892418"/>
          </a:xfrm>
        </p:grpSpPr>
        <p:grpSp>
          <p:nvGrpSpPr>
            <p:cNvPr id="1199" name="Google Shape;1199;p50"/>
            <p:cNvGrpSpPr/>
            <p:nvPr/>
          </p:nvGrpSpPr>
          <p:grpSpPr>
            <a:xfrm>
              <a:off x="4845759" y="3213932"/>
              <a:ext cx="1695900" cy="892418"/>
              <a:chOff x="4845759" y="3213932"/>
              <a:chExt cx="1695900" cy="892418"/>
            </a:xfrm>
          </p:grpSpPr>
          <p:sp>
            <p:nvSpPr>
              <p:cNvPr id="1200" name="Google Shape;1200;p50"/>
              <p:cNvSpPr txBox="1"/>
              <p:nvPr/>
            </p:nvSpPr>
            <p:spPr>
              <a:xfrm>
                <a:off x="4845759"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1201" name="Google Shape;1201;p50"/>
              <p:cNvSpPr/>
              <p:nvPr/>
            </p:nvSpPr>
            <p:spPr>
              <a:xfrm>
                <a:off x="5603395" y="3213932"/>
                <a:ext cx="180627" cy="181175"/>
              </a:xfrm>
              <a:custGeom>
                <a:avLst/>
                <a:gdLst/>
                <a:ahLst/>
                <a:cxnLst/>
                <a:rect l="l" t="t" r="r" b="b"/>
                <a:pathLst>
                  <a:path w="5929" h="5947" extrusionOk="0">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202" name="Google Shape;1202;p50"/>
            <p:cNvGrpSpPr/>
            <p:nvPr/>
          </p:nvGrpSpPr>
          <p:grpSpPr>
            <a:xfrm>
              <a:off x="2823442" y="3214222"/>
              <a:ext cx="1695900" cy="892128"/>
              <a:chOff x="2823442" y="3214222"/>
              <a:chExt cx="1695900" cy="892128"/>
            </a:xfrm>
          </p:grpSpPr>
          <p:sp>
            <p:nvSpPr>
              <p:cNvPr id="1203" name="Google Shape;1203;p50"/>
              <p:cNvSpPr txBox="1"/>
              <p:nvPr/>
            </p:nvSpPr>
            <p:spPr>
              <a:xfrm>
                <a:off x="2823442"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1204" name="Google Shape;1204;p50"/>
              <p:cNvSpPr/>
              <p:nvPr/>
            </p:nvSpPr>
            <p:spPr>
              <a:xfrm>
                <a:off x="3569730" y="3214222"/>
                <a:ext cx="203323" cy="180597"/>
              </a:xfrm>
              <a:custGeom>
                <a:avLst/>
                <a:gdLst/>
                <a:ahLst/>
                <a:cxnLst/>
                <a:rect l="l" t="t" r="r" b="b"/>
                <a:pathLst>
                  <a:path w="6674" h="5928" extrusionOk="0">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205" name="Google Shape;1205;p50"/>
            <p:cNvGrpSpPr/>
            <p:nvPr/>
          </p:nvGrpSpPr>
          <p:grpSpPr>
            <a:xfrm>
              <a:off x="6868076" y="3213932"/>
              <a:ext cx="1695900" cy="892418"/>
              <a:chOff x="6868076" y="3213932"/>
              <a:chExt cx="1695900" cy="892418"/>
            </a:xfrm>
          </p:grpSpPr>
          <p:sp>
            <p:nvSpPr>
              <p:cNvPr id="1206" name="Google Shape;1206;p50"/>
              <p:cNvSpPr txBox="1"/>
              <p:nvPr/>
            </p:nvSpPr>
            <p:spPr>
              <a:xfrm>
                <a:off x="6868076"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1207" name="Google Shape;1207;p50"/>
              <p:cNvSpPr/>
              <p:nvPr/>
            </p:nvSpPr>
            <p:spPr>
              <a:xfrm>
                <a:off x="7625712" y="3213932"/>
                <a:ext cx="180627" cy="181175"/>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208" name="Google Shape;1208;p50"/>
            <p:cNvGrpSpPr/>
            <p:nvPr/>
          </p:nvGrpSpPr>
          <p:grpSpPr>
            <a:xfrm>
              <a:off x="801125" y="3214206"/>
              <a:ext cx="1695900" cy="892144"/>
              <a:chOff x="801125" y="3214206"/>
              <a:chExt cx="1695900" cy="892144"/>
            </a:xfrm>
          </p:grpSpPr>
          <p:sp>
            <p:nvSpPr>
              <p:cNvPr id="1209" name="Google Shape;1209;p50"/>
              <p:cNvSpPr txBox="1"/>
              <p:nvPr/>
            </p:nvSpPr>
            <p:spPr>
              <a:xfrm>
                <a:off x="801125"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1210" name="Google Shape;1210;p50"/>
              <p:cNvSpPr/>
              <p:nvPr/>
            </p:nvSpPr>
            <p:spPr>
              <a:xfrm>
                <a:off x="1535764" y="3214206"/>
                <a:ext cx="226629" cy="18062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6" name="Google Shape;76;p13"/>
          <p:cNvSpPr txBox="1">
            <a:spLocks noGrp="1"/>
          </p:cNvSpPr>
          <p:nvPr>
            <p:ph type="sldNum" idx="12"/>
          </p:nvPr>
        </p:nvSpPr>
        <p:spPr>
          <a:xfrm>
            <a:off x="8294687" y="4735791"/>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
        <p:nvSpPr>
          <p:cNvPr id="7" name="Google Shape;47;p11"/>
          <p:cNvSpPr txBox="1">
            <a:spLocks/>
          </p:cNvSpPr>
          <p:nvPr/>
        </p:nvSpPr>
        <p:spPr>
          <a:xfrm>
            <a:off x="659824" y="317558"/>
            <a:ext cx="7772400" cy="6742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1pPr>
            <a:lvl2pPr marR="0" lvl="1"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2pPr>
            <a:lvl3pPr marR="0" lvl="2"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3pPr>
            <a:lvl4pPr marR="0" lvl="3"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4pPr>
            <a:lvl5pPr marR="0" lvl="4"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5pPr>
            <a:lvl6pPr marR="0" lvl="5"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6pPr>
            <a:lvl7pPr marR="0" lvl="6"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7pPr>
            <a:lvl8pPr marR="0" lvl="7"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8pPr>
            <a:lvl9pPr marR="0" lvl="8"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9pPr>
          </a:lstStyle>
          <a:p>
            <a:r>
              <a:rPr lang="vi-VN" sz="2800">
                <a:solidFill>
                  <a:schemeClr val="accent4">
                    <a:lumMod val="60000"/>
                    <a:lumOff val="40000"/>
                  </a:schemeClr>
                </a:solidFill>
              </a:rPr>
              <a:t>BÀI 5: GIẢI BÀI TOÁN BẰNG CÁCH LẬP HỆ PHƯƠNG TRÌNH</a:t>
            </a:r>
          </a:p>
        </p:txBody>
      </p:sp>
      <p:sp>
        <p:nvSpPr>
          <p:cNvPr id="4" name="Text Box 26"/>
          <p:cNvSpPr txBox="1">
            <a:spLocks noChangeArrowheads="1"/>
          </p:cNvSpPr>
          <p:nvPr/>
        </p:nvSpPr>
        <p:spPr bwMode="auto">
          <a:xfrm>
            <a:off x="177882" y="1174162"/>
            <a:ext cx="88644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1800" u="sng" dirty="0">
                <a:solidFill>
                  <a:schemeClr val="bg1"/>
                </a:solidFill>
                <a:latin typeface="+mj-lt"/>
                <a:cs typeface="Times New Roman" pitchFamily="18" charset="0"/>
              </a:rPr>
              <a:t>Ví </a:t>
            </a:r>
            <a:r>
              <a:rPr lang="vi-VN" sz="1800" u="sng">
                <a:solidFill>
                  <a:schemeClr val="bg1"/>
                </a:solidFill>
                <a:latin typeface="+mj-lt"/>
                <a:cs typeface="Times New Roman" pitchFamily="18" charset="0"/>
              </a:rPr>
              <a:t>dụ </a:t>
            </a:r>
            <a:r>
              <a:rPr lang="en-US" sz="1800" u="sng">
                <a:solidFill>
                  <a:schemeClr val="bg1"/>
                </a:solidFill>
                <a:latin typeface="+mj-lt"/>
                <a:cs typeface="Times New Roman" pitchFamily="18" charset="0"/>
              </a:rPr>
              <a:t>3</a:t>
            </a:r>
            <a:r>
              <a:rPr lang="vi-VN" sz="1800">
                <a:solidFill>
                  <a:schemeClr val="bg1"/>
                </a:solidFill>
                <a:latin typeface="+mj-lt"/>
                <a:cs typeface="Times New Roman" pitchFamily="18" charset="0"/>
              </a:rPr>
              <a:t>:</a:t>
            </a:r>
            <a:r>
              <a:rPr lang="en-US" sz="1800">
                <a:solidFill>
                  <a:schemeClr val="bg1"/>
                </a:solidFill>
                <a:latin typeface="+mj-lt"/>
                <a:cs typeface="Times New Roman" pitchFamily="18" charset="0"/>
              </a:rPr>
              <a:t> </a:t>
            </a:r>
            <a:r>
              <a:rPr lang="vi-VN" sz="1800" b="0">
                <a:solidFill>
                  <a:schemeClr val="bg1"/>
                </a:solidFill>
                <a:latin typeface="+mj-lt"/>
                <a:cs typeface="Times New Roman" pitchFamily="18" charset="0"/>
              </a:rPr>
              <a:t>Một </a:t>
            </a:r>
            <a:r>
              <a:rPr lang="vi-VN" sz="1800" b="0" dirty="0">
                <a:solidFill>
                  <a:schemeClr val="bg1"/>
                </a:solidFill>
                <a:latin typeface="+mj-lt"/>
                <a:cs typeface="Times New Roman" pitchFamily="18" charset="0"/>
              </a:rPr>
              <a:t>xe tải đi từ TP. Hồ Chí Minh đến TP. Cần Thơ, quãng đường dài 189km. Sau khi xe tải xuất phát 1 giờ, một chiếc xe khách bắt đầu đi từ TP. Cần Thơ về TP. Hồ Chí Minh và gặp xe tải sau khi đã đi được 1giờ 48 phút. Tính vận tốc của mỗi xe, biết rằng mỗi giờ xe khách đi nhanh hơn xe tải 13km</a:t>
            </a:r>
            <a:endParaRPr lang="en-US" sz="1800" b="0" dirty="0">
              <a:solidFill>
                <a:schemeClr val="bg1"/>
              </a:solidFill>
              <a:latin typeface="+mj-lt"/>
              <a:cs typeface="Times New Roman" pitchFamily="18" charset="0"/>
            </a:endParaRPr>
          </a:p>
        </p:txBody>
      </p:sp>
      <p:grpSp>
        <p:nvGrpSpPr>
          <p:cNvPr id="5" name="Group 4"/>
          <p:cNvGrpSpPr>
            <a:grpSpLocks/>
          </p:cNvGrpSpPr>
          <p:nvPr/>
        </p:nvGrpSpPr>
        <p:grpSpPr bwMode="auto">
          <a:xfrm>
            <a:off x="1350818" y="2914241"/>
            <a:ext cx="6019800" cy="304800"/>
            <a:chOff x="2976" y="2320"/>
            <a:chExt cx="2304" cy="152"/>
          </a:xfrm>
        </p:grpSpPr>
        <p:sp>
          <p:nvSpPr>
            <p:cNvPr id="6" name="Line 5"/>
            <p:cNvSpPr>
              <a:spLocks noChangeShapeType="1"/>
            </p:cNvSpPr>
            <p:nvPr/>
          </p:nvSpPr>
          <p:spPr bwMode="auto">
            <a:xfrm>
              <a:off x="2976" y="2400"/>
              <a:ext cx="23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mj-lt"/>
              </a:endParaRPr>
            </a:p>
          </p:txBody>
        </p:sp>
        <p:sp>
          <p:nvSpPr>
            <p:cNvPr id="8" name="Line 6"/>
            <p:cNvSpPr>
              <a:spLocks noChangeShapeType="1"/>
            </p:cNvSpPr>
            <p:nvPr/>
          </p:nvSpPr>
          <p:spPr bwMode="auto">
            <a:xfrm>
              <a:off x="2976" y="2328"/>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mj-lt"/>
              </a:endParaRPr>
            </a:p>
          </p:txBody>
        </p:sp>
        <p:sp>
          <p:nvSpPr>
            <p:cNvPr id="9" name="Line 7"/>
            <p:cNvSpPr>
              <a:spLocks noChangeShapeType="1"/>
            </p:cNvSpPr>
            <p:nvPr/>
          </p:nvSpPr>
          <p:spPr bwMode="auto">
            <a:xfrm>
              <a:off x="5272" y="2320"/>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mj-lt"/>
              </a:endParaRPr>
            </a:p>
          </p:txBody>
        </p:sp>
      </p:grpSp>
      <p:sp>
        <p:nvSpPr>
          <p:cNvPr id="10" name="Text Box 8"/>
          <p:cNvSpPr txBox="1">
            <a:spLocks noChangeArrowheads="1"/>
          </p:cNvSpPr>
          <p:nvPr/>
        </p:nvSpPr>
        <p:spPr bwMode="auto">
          <a:xfrm>
            <a:off x="299232" y="311368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a:solidFill>
                  <a:schemeClr val="accent4">
                    <a:lumMod val="60000"/>
                    <a:lumOff val="40000"/>
                  </a:schemeClr>
                </a:solidFill>
                <a:latin typeface="+mj-lt"/>
              </a:rPr>
              <a:t>TP.HCM</a:t>
            </a:r>
            <a:endParaRPr lang="en-US" sz="2000">
              <a:solidFill>
                <a:schemeClr val="accent4">
                  <a:lumMod val="60000"/>
                  <a:lumOff val="40000"/>
                </a:schemeClr>
              </a:solidFill>
              <a:latin typeface="+mj-lt"/>
            </a:endParaRPr>
          </a:p>
        </p:txBody>
      </p:sp>
      <p:sp>
        <p:nvSpPr>
          <p:cNvPr id="11" name="Text Box 9"/>
          <p:cNvSpPr txBox="1">
            <a:spLocks noChangeArrowheads="1"/>
          </p:cNvSpPr>
          <p:nvPr/>
        </p:nvSpPr>
        <p:spPr bwMode="auto">
          <a:xfrm>
            <a:off x="7306624" y="3096985"/>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dirty="0">
                <a:solidFill>
                  <a:schemeClr val="accent4">
                    <a:lumMod val="60000"/>
                    <a:lumOff val="40000"/>
                  </a:schemeClr>
                </a:solidFill>
                <a:latin typeface="+mj-lt"/>
              </a:rPr>
              <a:t>TP. Cần Thơ</a:t>
            </a:r>
            <a:endParaRPr lang="en-US" sz="2000" dirty="0">
              <a:solidFill>
                <a:schemeClr val="accent4">
                  <a:lumMod val="60000"/>
                  <a:lumOff val="40000"/>
                </a:schemeClr>
              </a:solidFill>
              <a:latin typeface="+mj-lt"/>
            </a:endParaRPr>
          </a:p>
        </p:txBody>
      </p:sp>
      <p:sp>
        <p:nvSpPr>
          <p:cNvPr id="12" name="Oval 10"/>
          <p:cNvSpPr>
            <a:spLocks noChangeArrowheads="1"/>
          </p:cNvSpPr>
          <p:nvPr/>
        </p:nvSpPr>
        <p:spPr bwMode="auto">
          <a:xfrm>
            <a:off x="2265218" y="2990441"/>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mj-lt"/>
            </a:endParaRPr>
          </a:p>
        </p:txBody>
      </p:sp>
      <p:sp>
        <p:nvSpPr>
          <p:cNvPr id="13" name="Freeform 11"/>
          <p:cNvSpPr>
            <a:spLocks/>
          </p:cNvSpPr>
          <p:nvPr/>
        </p:nvSpPr>
        <p:spPr bwMode="auto">
          <a:xfrm>
            <a:off x="1274618" y="2761841"/>
            <a:ext cx="6096000" cy="304800"/>
          </a:xfrm>
          <a:custGeom>
            <a:avLst/>
            <a:gdLst>
              <a:gd name="T0" fmla="*/ 0 w 2304"/>
              <a:gd name="T1" fmla="*/ 304800 h 160"/>
              <a:gd name="T2" fmla="*/ 2794000 w 2304"/>
              <a:gd name="T3" fmla="*/ 0 h 160"/>
              <a:gd name="T4" fmla="*/ 6096000 w 2304"/>
              <a:gd name="T5" fmla="*/ 304800 h 160"/>
              <a:gd name="T6" fmla="*/ 0 60000 65536"/>
              <a:gd name="T7" fmla="*/ 0 60000 65536"/>
              <a:gd name="T8" fmla="*/ 0 60000 65536"/>
            </a:gdLst>
            <a:ahLst/>
            <a:cxnLst>
              <a:cxn ang="T6">
                <a:pos x="T0" y="T1"/>
              </a:cxn>
              <a:cxn ang="T7">
                <a:pos x="T2" y="T3"/>
              </a:cxn>
              <a:cxn ang="T8">
                <a:pos x="T4" y="T5"/>
              </a:cxn>
            </a:cxnLst>
            <a:rect l="0" t="0" r="r" b="b"/>
            <a:pathLst>
              <a:path w="2304" h="160">
                <a:moveTo>
                  <a:pt x="0" y="160"/>
                </a:moveTo>
                <a:cubicBezTo>
                  <a:pt x="176" y="133"/>
                  <a:pt x="672" y="0"/>
                  <a:pt x="1056" y="0"/>
                </a:cubicBezTo>
                <a:cubicBezTo>
                  <a:pt x="1440" y="0"/>
                  <a:pt x="2044" y="127"/>
                  <a:pt x="2304" y="160"/>
                </a:cubicBezTo>
              </a:path>
            </a:pathLst>
          </a:custGeom>
          <a:noFill/>
          <a:ln w="19050"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mj-lt"/>
            </a:endParaRPr>
          </a:p>
        </p:txBody>
      </p:sp>
      <p:sp>
        <p:nvSpPr>
          <p:cNvPr id="14" name="Text Box 12"/>
          <p:cNvSpPr txBox="1">
            <a:spLocks noChangeArrowheads="1"/>
          </p:cNvSpPr>
          <p:nvPr/>
        </p:nvSpPr>
        <p:spPr bwMode="auto">
          <a:xfrm>
            <a:off x="2941493" y="2374491"/>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b="1" dirty="0">
                <a:solidFill>
                  <a:schemeClr val="bg1"/>
                </a:solidFill>
                <a:latin typeface="+mj-lt"/>
              </a:rPr>
              <a:t>189km</a:t>
            </a:r>
            <a:endParaRPr lang="en-US" sz="2000" b="1" dirty="0">
              <a:solidFill>
                <a:schemeClr val="bg1"/>
              </a:solidFill>
              <a:latin typeface="+mj-lt"/>
            </a:endParaRPr>
          </a:p>
        </p:txBody>
      </p:sp>
      <p:sp>
        <p:nvSpPr>
          <p:cNvPr id="15" name="Text Box 13"/>
          <p:cNvSpPr txBox="1">
            <a:spLocks noChangeArrowheads="1"/>
          </p:cNvSpPr>
          <p:nvPr/>
        </p:nvSpPr>
        <p:spPr bwMode="auto">
          <a:xfrm>
            <a:off x="1579418" y="3093629"/>
            <a:ext cx="685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solidFill>
                  <a:schemeClr val="bg1"/>
                </a:solidFill>
                <a:latin typeface="+mj-lt"/>
              </a:rPr>
              <a:t>1giờ</a:t>
            </a:r>
            <a:endParaRPr lang="en-US">
              <a:solidFill>
                <a:schemeClr val="bg1"/>
              </a:solidFill>
              <a:latin typeface="+mj-lt"/>
            </a:endParaRPr>
          </a:p>
        </p:txBody>
      </p:sp>
      <p:sp>
        <p:nvSpPr>
          <p:cNvPr id="16" name="Oval 20"/>
          <p:cNvSpPr>
            <a:spLocks noChangeArrowheads="1"/>
          </p:cNvSpPr>
          <p:nvPr/>
        </p:nvSpPr>
        <p:spPr bwMode="auto">
          <a:xfrm>
            <a:off x="4322618" y="2990441"/>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mj-lt"/>
            </a:endParaRPr>
          </a:p>
        </p:txBody>
      </p:sp>
      <p:sp>
        <p:nvSpPr>
          <p:cNvPr id="17" name="AutoShape 21"/>
          <p:cNvSpPr>
            <a:spLocks/>
          </p:cNvSpPr>
          <p:nvPr/>
        </p:nvSpPr>
        <p:spPr bwMode="auto">
          <a:xfrm rot="16200000">
            <a:off x="5728349" y="1749810"/>
            <a:ext cx="236538" cy="2895600"/>
          </a:xfrm>
          <a:prstGeom prst="leftBrace">
            <a:avLst>
              <a:gd name="adj1" fmla="val 102013"/>
              <a:gd name="adj2" fmla="val 51852"/>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mj-lt"/>
            </a:endParaRPr>
          </a:p>
        </p:txBody>
      </p:sp>
      <p:sp>
        <p:nvSpPr>
          <p:cNvPr id="18" name="AutoShape 22"/>
          <p:cNvSpPr>
            <a:spLocks/>
          </p:cNvSpPr>
          <p:nvPr/>
        </p:nvSpPr>
        <p:spPr bwMode="auto">
          <a:xfrm rot="16200000">
            <a:off x="3251849" y="2156210"/>
            <a:ext cx="236538" cy="2057400"/>
          </a:xfrm>
          <a:prstGeom prst="leftBrace">
            <a:avLst>
              <a:gd name="adj1" fmla="val 72483"/>
              <a:gd name="adj2" fmla="val 51852"/>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mj-lt"/>
            </a:endParaRPr>
          </a:p>
        </p:txBody>
      </p:sp>
      <p:sp>
        <p:nvSpPr>
          <p:cNvPr id="19" name="Text Box 23"/>
          <p:cNvSpPr txBox="1">
            <a:spLocks noChangeArrowheads="1"/>
          </p:cNvSpPr>
          <p:nvPr/>
        </p:nvSpPr>
        <p:spPr bwMode="auto">
          <a:xfrm>
            <a:off x="5313218" y="3142841"/>
            <a:ext cx="1219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600">
                <a:solidFill>
                  <a:schemeClr val="bg1"/>
                </a:solidFill>
                <a:latin typeface="+mj-lt"/>
              </a:rPr>
              <a:t>? thời gian</a:t>
            </a:r>
            <a:endParaRPr lang="en-US" sz="1600">
              <a:solidFill>
                <a:schemeClr val="bg1"/>
              </a:solidFill>
              <a:latin typeface="+mj-lt"/>
            </a:endParaRPr>
          </a:p>
        </p:txBody>
      </p:sp>
      <p:sp>
        <p:nvSpPr>
          <p:cNvPr id="20" name="Text Box 24"/>
          <p:cNvSpPr txBox="1">
            <a:spLocks noChangeArrowheads="1"/>
          </p:cNvSpPr>
          <p:nvPr/>
        </p:nvSpPr>
        <p:spPr bwMode="auto">
          <a:xfrm>
            <a:off x="2646218" y="3142841"/>
            <a:ext cx="1219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600">
                <a:solidFill>
                  <a:schemeClr val="bg1"/>
                </a:solidFill>
                <a:latin typeface="+mj-lt"/>
              </a:rPr>
              <a:t>? thời gian</a:t>
            </a:r>
            <a:endParaRPr lang="en-US" sz="1600">
              <a:solidFill>
                <a:schemeClr val="bg1"/>
              </a:solidFill>
              <a:latin typeface="+mj-lt"/>
            </a:endParaRPr>
          </a:p>
        </p:txBody>
      </p:sp>
      <p:sp>
        <p:nvSpPr>
          <p:cNvPr id="21" name="Text Box 25"/>
          <p:cNvSpPr txBox="1">
            <a:spLocks noChangeArrowheads="1"/>
          </p:cNvSpPr>
          <p:nvPr/>
        </p:nvSpPr>
        <p:spPr bwMode="auto">
          <a:xfrm>
            <a:off x="2813832" y="3222582"/>
            <a:ext cx="152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600" dirty="0">
                <a:solidFill>
                  <a:schemeClr val="bg1"/>
                </a:solidFill>
                <a:latin typeface="+mj-lt"/>
              </a:rPr>
              <a:t>1giờ 48phút</a:t>
            </a:r>
            <a:endParaRPr lang="en-US" sz="1600" dirty="0">
              <a:solidFill>
                <a:schemeClr val="bg1"/>
              </a:solidFill>
              <a:latin typeface="+mj-lt"/>
            </a:endParaRPr>
          </a:p>
        </p:txBody>
      </p:sp>
      <p:sp>
        <p:nvSpPr>
          <p:cNvPr id="22" name="Text Box 26"/>
          <p:cNvSpPr txBox="1">
            <a:spLocks noChangeArrowheads="1"/>
          </p:cNvSpPr>
          <p:nvPr/>
        </p:nvSpPr>
        <p:spPr bwMode="auto">
          <a:xfrm>
            <a:off x="5134757" y="3207502"/>
            <a:ext cx="152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600">
                <a:solidFill>
                  <a:schemeClr val="bg1"/>
                </a:solidFill>
                <a:latin typeface="+mj-lt"/>
              </a:rPr>
              <a:t>1giờ 48phút</a:t>
            </a:r>
            <a:endParaRPr lang="en-US" sz="1600">
              <a:solidFill>
                <a:schemeClr val="bg1"/>
              </a:solidFill>
              <a:latin typeface="+mj-lt"/>
            </a:endParaRPr>
          </a:p>
        </p:txBody>
      </p:sp>
      <p:pic>
        <p:nvPicPr>
          <p:cNvPr id="23" name="Picture 2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4489" t="36220" r="34488" b="39171"/>
          <a:stretch>
            <a:fillRect/>
          </a:stretch>
        </p:blipFill>
        <p:spPr bwMode="auto">
          <a:xfrm>
            <a:off x="436418" y="2482441"/>
            <a:ext cx="9144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AutoShape 29"/>
          <p:cNvSpPr>
            <a:spLocks/>
          </p:cNvSpPr>
          <p:nvPr/>
        </p:nvSpPr>
        <p:spPr bwMode="auto">
          <a:xfrm rot="16200000">
            <a:off x="1769918" y="2672941"/>
            <a:ext cx="152400" cy="990600"/>
          </a:xfrm>
          <a:prstGeom prst="leftBrace">
            <a:avLst>
              <a:gd name="adj1" fmla="val 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mj-lt"/>
            </a:endParaRPr>
          </a:p>
        </p:txBody>
      </p:sp>
      <p:pic>
        <p:nvPicPr>
          <p:cNvPr id="25" name="Picture 30" descr="Xe khách Hyundai HB120SL"/>
          <p:cNvPicPr>
            <a:picLocks noChangeAspect="1" noChangeArrowheads="1"/>
          </p:cNvPicPr>
          <p:nvPr/>
        </p:nvPicPr>
        <p:blipFill>
          <a:blip r:embed="rId4">
            <a:extLst>
              <a:ext uri="{28A0092B-C50C-407E-A947-70E740481C1C}">
                <a14:useLocalDpi xmlns:a14="http://schemas.microsoft.com/office/drawing/2010/main" val="0"/>
              </a:ext>
            </a:extLst>
          </a:blip>
          <a:srcRect l="8000" t="30247"/>
          <a:stretch>
            <a:fillRect/>
          </a:stretch>
        </p:blipFill>
        <p:spPr bwMode="auto">
          <a:xfrm>
            <a:off x="7332518" y="2507841"/>
            <a:ext cx="1143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31"/>
          <p:cNvSpPr txBox="1">
            <a:spLocks noChangeArrowheads="1"/>
          </p:cNvSpPr>
          <p:nvPr/>
        </p:nvSpPr>
        <p:spPr bwMode="auto">
          <a:xfrm>
            <a:off x="4156857" y="3156702"/>
            <a:ext cx="68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600">
                <a:solidFill>
                  <a:schemeClr val="bg1"/>
                </a:solidFill>
                <a:latin typeface="+mj-lt"/>
              </a:rPr>
              <a:t>Gặp nhau</a:t>
            </a:r>
            <a:endParaRPr lang="en-US" sz="1600">
              <a:solidFill>
                <a:schemeClr val="bg1"/>
              </a:solidFill>
              <a:latin typeface="+mj-lt"/>
            </a:endParaRPr>
          </a:p>
        </p:txBody>
      </p:sp>
      <p:sp>
        <p:nvSpPr>
          <p:cNvPr id="27" name="TextBox 26"/>
          <p:cNvSpPr txBox="1"/>
          <p:nvPr/>
        </p:nvSpPr>
        <p:spPr bwMode="auto">
          <a:xfrm>
            <a:off x="862445" y="4335681"/>
            <a:ext cx="6781800" cy="400110"/>
          </a:xfrm>
          <a:prstGeom prst="rect">
            <a:avLst/>
          </a:prstGeom>
          <a:noFill/>
          <a:ln>
            <a:noFill/>
          </a:ln>
          <a:effectLst/>
          <a:extLst/>
        </p:spPr>
        <p:txBody>
          <a:bodyPr wrap="square" rtlCol="0">
            <a:spAutoFit/>
          </a:bodyPr>
          <a:lstStyle/>
          <a:p>
            <a:pPr algn="ctr"/>
            <a:r>
              <a:rPr lang="vi-VN" sz="2000" dirty="0">
                <a:solidFill>
                  <a:srgbClr val="0070C0"/>
                </a:solidFill>
                <a:latin typeface="+mj-lt"/>
                <a:cs typeface="Times New Roman" pitchFamily="18" charset="0"/>
              </a:rPr>
              <a:t>Em hãy chọn ẩn và đặt điều kiện cho ẩn?</a:t>
            </a:r>
            <a:endParaRPr lang="en-US" sz="2000" dirty="0">
              <a:solidFill>
                <a:srgbClr val="0070C0"/>
              </a:solidFill>
              <a:latin typeface="+mj-lt"/>
              <a:cs typeface="Times New Roman" pitchFamily="18" charset="0"/>
            </a:endParaRPr>
          </a:p>
        </p:txBody>
      </p:sp>
      <p:sp>
        <p:nvSpPr>
          <p:cNvPr id="28" name="TextBox 27"/>
          <p:cNvSpPr txBox="1"/>
          <p:nvPr/>
        </p:nvSpPr>
        <p:spPr bwMode="auto">
          <a:xfrm>
            <a:off x="2132445" y="3835591"/>
            <a:ext cx="4241800" cy="400110"/>
          </a:xfrm>
          <a:prstGeom prst="rect">
            <a:avLst/>
          </a:prstGeom>
          <a:noFill/>
          <a:ln>
            <a:noFill/>
          </a:ln>
          <a:effectLst/>
          <a:extLst/>
        </p:spPr>
        <p:txBody>
          <a:bodyPr wrap="square" rtlCol="0">
            <a:spAutoFit/>
          </a:bodyPr>
          <a:lstStyle/>
          <a:p>
            <a:pPr algn="ctr"/>
            <a:r>
              <a:rPr lang="vi-VN" sz="2000" dirty="0">
                <a:solidFill>
                  <a:srgbClr val="0070C0"/>
                </a:solidFill>
                <a:latin typeface="+mj-lt"/>
                <a:cs typeface="Times New Roman" pitchFamily="18" charset="0"/>
              </a:rPr>
              <a:t>Bài yêu cầu tìm gì?</a:t>
            </a:r>
            <a:endParaRPr lang="en-US" sz="2000" dirty="0">
              <a:solidFill>
                <a:srgbClr val="0070C0"/>
              </a:solidFill>
              <a:latin typeface="+mj-lt"/>
              <a:cs typeface="Times New Roman" pitchFamily="18" charset="0"/>
            </a:endParaRPr>
          </a:p>
        </p:txBody>
      </p:sp>
    </p:spTree>
    <p:extLst>
      <p:ext uri="{BB962C8B-B14F-4D97-AF65-F5344CB8AC3E}">
        <p14:creationId xmlns:p14="http://schemas.microsoft.com/office/powerpoint/2010/main" val="317037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heckerboard(across)">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heckerboard(across)">
                                      <p:cBhvr>
                                        <p:cTn id="26" dur="500"/>
                                        <p:tgtEl>
                                          <p:spTgt spid="23"/>
                                        </p:tgtEl>
                                      </p:cBhvr>
                                    </p:animEffect>
                                  </p:childTnLst>
                                </p:cTn>
                              </p:par>
                              <p:par>
                                <p:cTn id="27" presetID="5" presetClass="entr" presetSubtype="1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heckerboard(across)">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nodeType="clickEffect">
                                  <p:stCondLst>
                                    <p:cond delay="0"/>
                                  </p:stCondLst>
                                  <p:childTnLst>
                                    <p:animMotion origin="layout" path="M -3.05556E-6 -3.82716E-6 L 0.125 0.00309 " pathEditMode="relative" rAng="0" ptsTypes="AA">
                                      <p:cBhvr>
                                        <p:cTn id="33" dur="2000" fill="hold"/>
                                        <p:tgtEl>
                                          <p:spTgt spid="23"/>
                                        </p:tgtEl>
                                        <p:attrNameLst>
                                          <p:attrName>ppt_x</p:attrName>
                                          <p:attrName>ppt_y</p:attrName>
                                        </p:attrNameLst>
                                      </p:cBhvr>
                                      <p:rCtr x="6250" y="154"/>
                                    </p:animMotion>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heckerboard(across)">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checkerboard(across)">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heckerboard(across)">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63" presetClass="path" presetSubtype="0" accel="50000" decel="50000" fill="hold" nodeType="clickEffect">
                                  <p:stCondLst>
                                    <p:cond delay="0"/>
                                  </p:stCondLst>
                                  <p:childTnLst>
                                    <p:animMotion origin="layout" path="M 0.125 0.00309 L 0.33334 0.00124 " pathEditMode="relative" rAng="0" ptsTypes="AA">
                                      <p:cBhvr>
                                        <p:cTn id="52" dur="2000" fill="hold"/>
                                        <p:tgtEl>
                                          <p:spTgt spid="23"/>
                                        </p:tgtEl>
                                        <p:attrNameLst>
                                          <p:attrName>ppt_x</p:attrName>
                                          <p:attrName>ppt_y</p:attrName>
                                        </p:attrNameLst>
                                      </p:cBhvr>
                                      <p:rCtr x="10417" y="-93"/>
                                    </p:animMotion>
                                  </p:childTnLst>
                                </p:cTn>
                              </p:par>
                              <p:par>
                                <p:cTn id="53" presetID="35" presetClass="path" presetSubtype="0" accel="50000" decel="50000" fill="hold" nodeType="withEffect">
                                  <p:stCondLst>
                                    <p:cond delay="0"/>
                                  </p:stCondLst>
                                  <p:childTnLst>
                                    <p:animMotion origin="layout" path="M 2.77778E-7 1.11111E-6 L -0.325 -0.00154 " pathEditMode="relative" rAng="0" ptsTypes="AA">
                                      <p:cBhvr>
                                        <p:cTn id="54" dur="2000" fill="hold"/>
                                        <p:tgtEl>
                                          <p:spTgt spid="25"/>
                                        </p:tgtEl>
                                        <p:attrNameLst>
                                          <p:attrName>ppt_x</p:attrName>
                                          <p:attrName>ppt_y</p:attrName>
                                        </p:attrNameLst>
                                      </p:cBhvr>
                                      <p:rCtr x="-16250" y="-93"/>
                                    </p:animMotion>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checkerboard(across)">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checkerboard(across)">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checkerboard(across)">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xit" presetSubtype="10" fill="hold" grpId="1" nodeType="clickEffect">
                                  <p:stCondLst>
                                    <p:cond delay="0"/>
                                  </p:stCondLst>
                                  <p:childTnLst>
                                    <p:animEffect transition="out" filter="checkerboard(across)">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checkerboard(across)">
                                      <p:cBhvr>
                                        <p:cTn id="84" dur="5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checkerboard(across)">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5" presetClass="entr" presetSubtype="10"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checkerboard(across)">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5" presetClass="exit" presetSubtype="10" fill="hold" grpId="1" nodeType="clickEffect">
                                  <p:stCondLst>
                                    <p:cond delay="0"/>
                                  </p:stCondLst>
                                  <p:childTnLst>
                                    <p:animEffect transition="out" filter="checkerboard(across)">
                                      <p:cBhvr>
                                        <p:cTn id="98" dur="500"/>
                                        <p:tgtEl>
                                          <p:spTgt spid="20"/>
                                        </p:tgtEl>
                                      </p:cBhvr>
                                    </p:animEffect>
                                    <p:set>
                                      <p:cBhvr>
                                        <p:cTn id="99" dur="1" fill="hold">
                                          <p:stCondLst>
                                            <p:cond delay="499"/>
                                          </p:stCondLst>
                                        </p:cTn>
                                        <p:tgtEl>
                                          <p:spTgt spid="20"/>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5" presetClass="entr" presetSubtype="10" fill="hold" grpId="0" nodeType="click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checkerboard(across)">
                                      <p:cBhvr>
                                        <p:cTn id="104" dur="500"/>
                                        <p:tgtEl>
                                          <p:spTgt spid="21"/>
                                        </p:tgtEl>
                                      </p:cBhvr>
                                    </p:animEffect>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wipe(down)">
                                      <p:cBhvr>
                                        <p:cTn id="109" dur="580">
                                          <p:stCondLst>
                                            <p:cond delay="0"/>
                                          </p:stCondLst>
                                        </p:cTn>
                                        <p:tgtEl>
                                          <p:spTgt spid="28"/>
                                        </p:tgtEl>
                                      </p:cBhvr>
                                    </p:animEffect>
                                    <p:anim calcmode="lin" valueType="num">
                                      <p:cBhvr>
                                        <p:cTn id="11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15" dur="26">
                                          <p:stCondLst>
                                            <p:cond delay="650"/>
                                          </p:stCondLst>
                                        </p:cTn>
                                        <p:tgtEl>
                                          <p:spTgt spid="28"/>
                                        </p:tgtEl>
                                      </p:cBhvr>
                                      <p:to x="100000" y="60000"/>
                                    </p:animScale>
                                    <p:animScale>
                                      <p:cBhvr>
                                        <p:cTn id="116" dur="166" decel="50000">
                                          <p:stCondLst>
                                            <p:cond delay="676"/>
                                          </p:stCondLst>
                                        </p:cTn>
                                        <p:tgtEl>
                                          <p:spTgt spid="28"/>
                                        </p:tgtEl>
                                      </p:cBhvr>
                                      <p:to x="100000" y="100000"/>
                                    </p:animScale>
                                    <p:animScale>
                                      <p:cBhvr>
                                        <p:cTn id="117" dur="26">
                                          <p:stCondLst>
                                            <p:cond delay="1312"/>
                                          </p:stCondLst>
                                        </p:cTn>
                                        <p:tgtEl>
                                          <p:spTgt spid="28"/>
                                        </p:tgtEl>
                                      </p:cBhvr>
                                      <p:to x="100000" y="80000"/>
                                    </p:animScale>
                                    <p:animScale>
                                      <p:cBhvr>
                                        <p:cTn id="118" dur="166" decel="50000">
                                          <p:stCondLst>
                                            <p:cond delay="1338"/>
                                          </p:stCondLst>
                                        </p:cTn>
                                        <p:tgtEl>
                                          <p:spTgt spid="28"/>
                                        </p:tgtEl>
                                      </p:cBhvr>
                                      <p:to x="100000" y="100000"/>
                                    </p:animScale>
                                    <p:animScale>
                                      <p:cBhvr>
                                        <p:cTn id="119" dur="26">
                                          <p:stCondLst>
                                            <p:cond delay="1642"/>
                                          </p:stCondLst>
                                        </p:cTn>
                                        <p:tgtEl>
                                          <p:spTgt spid="28"/>
                                        </p:tgtEl>
                                      </p:cBhvr>
                                      <p:to x="100000" y="90000"/>
                                    </p:animScale>
                                    <p:animScale>
                                      <p:cBhvr>
                                        <p:cTn id="120" dur="166" decel="50000">
                                          <p:stCondLst>
                                            <p:cond delay="1668"/>
                                          </p:stCondLst>
                                        </p:cTn>
                                        <p:tgtEl>
                                          <p:spTgt spid="28"/>
                                        </p:tgtEl>
                                      </p:cBhvr>
                                      <p:to x="100000" y="100000"/>
                                    </p:animScale>
                                    <p:animScale>
                                      <p:cBhvr>
                                        <p:cTn id="121" dur="26">
                                          <p:stCondLst>
                                            <p:cond delay="1808"/>
                                          </p:stCondLst>
                                        </p:cTn>
                                        <p:tgtEl>
                                          <p:spTgt spid="28"/>
                                        </p:tgtEl>
                                      </p:cBhvr>
                                      <p:to x="100000" y="95000"/>
                                    </p:animScale>
                                    <p:animScale>
                                      <p:cBhvr>
                                        <p:cTn id="122" dur="166" decel="50000">
                                          <p:stCondLst>
                                            <p:cond delay="1834"/>
                                          </p:stCondLst>
                                        </p:cTn>
                                        <p:tgtEl>
                                          <p:spTgt spid="28"/>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wipe(down)">
                                      <p:cBhvr>
                                        <p:cTn id="127" dur="580">
                                          <p:stCondLst>
                                            <p:cond delay="0"/>
                                          </p:stCondLst>
                                        </p:cTn>
                                        <p:tgtEl>
                                          <p:spTgt spid="27"/>
                                        </p:tgtEl>
                                      </p:cBhvr>
                                    </p:animEffect>
                                    <p:anim calcmode="lin" valueType="num">
                                      <p:cBhvr>
                                        <p:cTn id="12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3" dur="26">
                                          <p:stCondLst>
                                            <p:cond delay="650"/>
                                          </p:stCondLst>
                                        </p:cTn>
                                        <p:tgtEl>
                                          <p:spTgt spid="27"/>
                                        </p:tgtEl>
                                      </p:cBhvr>
                                      <p:to x="100000" y="60000"/>
                                    </p:animScale>
                                    <p:animScale>
                                      <p:cBhvr>
                                        <p:cTn id="134" dur="166" decel="50000">
                                          <p:stCondLst>
                                            <p:cond delay="676"/>
                                          </p:stCondLst>
                                        </p:cTn>
                                        <p:tgtEl>
                                          <p:spTgt spid="27"/>
                                        </p:tgtEl>
                                      </p:cBhvr>
                                      <p:to x="100000" y="100000"/>
                                    </p:animScale>
                                    <p:animScale>
                                      <p:cBhvr>
                                        <p:cTn id="135" dur="26">
                                          <p:stCondLst>
                                            <p:cond delay="1312"/>
                                          </p:stCondLst>
                                        </p:cTn>
                                        <p:tgtEl>
                                          <p:spTgt spid="27"/>
                                        </p:tgtEl>
                                      </p:cBhvr>
                                      <p:to x="100000" y="80000"/>
                                    </p:animScale>
                                    <p:animScale>
                                      <p:cBhvr>
                                        <p:cTn id="136" dur="166" decel="50000">
                                          <p:stCondLst>
                                            <p:cond delay="1338"/>
                                          </p:stCondLst>
                                        </p:cTn>
                                        <p:tgtEl>
                                          <p:spTgt spid="27"/>
                                        </p:tgtEl>
                                      </p:cBhvr>
                                      <p:to x="100000" y="100000"/>
                                    </p:animScale>
                                    <p:animScale>
                                      <p:cBhvr>
                                        <p:cTn id="137" dur="26">
                                          <p:stCondLst>
                                            <p:cond delay="1642"/>
                                          </p:stCondLst>
                                        </p:cTn>
                                        <p:tgtEl>
                                          <p:spTgt spid="27"/>
                                        </p:tgtEl>
                                      </p:cBhvr>
                                      <p:to x="100000" y="90000"/>
                                    </p:animScale>
                                    <p:animScale>
                                      <p:cBhvr>
                                        <p:cTn id="138" dur="166" decel="50000">
                                          <p:stCondLst>
                                            <p:cond delay="1668"/>
                                          </p:stCondLst>
                                        </p:cTn>
                                        <p:tgtEl>
                                          <p:spTgt spid="27"/>
                                        </p:tgtEl>
                                      </p:cBhvr>
                                      <p:to x="100000" y="100000"/>
                                    </p:animScale>
                                    <p:animScale>
                                      <p:cBhvr>
                                        <p:cTn id="139" dur="26">
                                          <p:stCondLst>
                                            <p:cond delay="1808"/>
                                          </p:stCondLst>
                                        </p:cTn>
                                        <p:tgtEl>
                                          <p:spTgt spid="27"/>
                                        </p:tgtEl>
                                      </p:cBhvr>
                                      <p:to x="100000" y="95000"/>
                                    </p:animScale>
                                    <p:animScale>
                                      <p:cBhvr>
                                        <p:cTn id="140"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4" grpId="0"/>
      <p:bldP spid="15" grpId="0"/>
      <p:bldP spid="16" grpId="0" animBg="1"/>
      <p:bldP spid="17" grpId="0" animBg="1"/>
      <p:bldP spid="18" grpId="0" animBg="1"/>
      <p:bldP spid="19" grpId="0"/>
      <p:bldP spid="19" grpId="1"/>
      <p:bldP spid="20" grpId="0"/>
      <p:bldP spid="20" grpId="1"/>
      <p:bldP spid="21" grpId="0"/>
      <p:bldP spid="22" grpId="0"/>
      <p:bldP spid="24" grpId="0" animBg="1"/>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6" name="Google Shape;76;p13"/>
          <p:cNvSpPr txBox="1">
            <a:spLocks noGrp="1"/>
          </p:cNvSpPr>
          <p:nvPr>
            <p:ph type="sldNum" idx="12"/>
          </p:nvPr>
        </p:nvSpPr>
        <p:spPr>
          <a:xfrm>
            <a:off x="8294687" y="4735791"/>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
        <p:nvSpPr>
          <p:cNvPr id="4" name="Text Box 26"/>
          <p:cNvSpPr txBox="1">
            <a:spLocks noChangeArrowheads="1"/>
          </p:cNvSpPr>
          <p:nvPr/>
        </p:nvSpPr>
        <p:spPr bwMode="auto">
          <a:xfrm>
            <a:off x="198664" y="176635"/>
            <a:ext cx="88644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vi-VN" sz="1800" u="sng" dirty="0">
                <a:solidFill>
                  <a:schemeClr val="bg1"/>
                </a:solidFill>
                <a:latin typeface="+mj-lt"/>
                <a:cs typeface="Times New Roman" pitchFamily="18" charset="0"/>
              </a:rPr>
              <a:t>Ví </a:t>
            </a:r>
            <a:r>
              <a:rPr lang="vi-VN" sz="1800" u="sng">
                <a:solidFill>
                  <a:schemeClr val="bg1"/>
                </a:solidFill>
                <a:latin typeface="+mj-lt"/>
                <a:cs typeface="Times New Roman" pitchFamily="18" charset="0"/>
              </a:rPr>
              <a:t>dụ </a:t>
            </a:r>
            <a:r>
              <a:rPr lang="en-US" sz="1800" u="sng">
                <a:solidFill>
                  <a:schemeClr val="bg1"/>
                </a:solidFill>
                <a:latin typeface="+mj-lt"/>
                <a:cs typeface="Times New Roman" pitchFamily="18" charset="0"/>
              </a:rPr>
              <a:t>4</a:t>
            </a:r>
            <a:r>
              <a:rPr lang="vi-VN" sz="1800">
                <a:solidFill>
                  <a:schemeClr val="bg1"/>
                </a:solidFill>
                <a:latin typeface="+mj-lt"/>
                <a:cs typeface="Times New Roman" pitchFamily="18" charset="0"/>
              </a:rPr>
              <a:t>:</a:t>
            </a:r>
            <a:r>
              <a:rPr lang="en-US" sz="1800">
                <a:solidFill>
                  <a:schemeClr val="bg1"/>
                </a:solidFill>
                <a:latin typeface="+mj-lt"/>
                <a:cs typeface="Times New Roman" pitchFamily="18" charset="0"/>
              </a:rPr>
              <a:t> </a:t>
            </a:r>
            <a:r>
              <a:rPr lang="vi-VN" sz="1800" b="0">
                <a:solidFill>
                  <a:schemeClr val="bg1"/>
                </a:solidFill>
                <a:latin typeface="+mj-lt"/>
                <a:cs typeface="Times New Roman" pitchFamily="18" charset="0"/>
              </a:rPr>
              <a:t>Một </a:t>
            </a:r>
            <a:r>
              <a:rPr lang="vi-VN" sz="1800" b="0" dirty="0">
                <a:solidFill>
                  <a:schemeClr val="bg1"/>
                </a:solidFill>
                <a:latin typeface="+mj-lt"/>
                <a:cs typeface="Times New Roman" pitchFamily="18" charset="0"/>
              </a:rPr>
              <a:t>xe tải đi từ TP. Hồ Chí Minh đến TP. Cần Thơ, quãng đường dài 189km. Sau khi xe tải xuất phát 1 giờ, một chiếc xe khách bắt đầu đi từ TP. Cần Thơ về TP. Hồ Chí Minh và gặp xe tải sau khi đã đi được 1giờ 48 phút. Tính vận tốc của mỗi xe, biết rằng mỗi giờ xe khách đi nhanh hơn xe </a:t>
            </a:r>
            <a:r>
              <a:rPr lang="vi-VN" sz="1800" b="0">
                <a:solidFill>
                  <a:schemeClr val="bg1"/>
                </a:solidFill>
                <a:latin typeface="+mj-lt"/>
                <a:cs typeface="Times New Roman" pitchFamily="18" charset="0"/>
              </a:rPr>
              <a:t>tải 13km</a:t>
            </a:r>
            <a:r>
              <a:rPr lang="en-US" sz="1800" b="0">
                <a:solidFill>
                  <a:schemeClr val="bg1"/>
                </a:solidFill>
                <a:latin typeface="+mj-lt"/>
                <a:cs typeface="Times New Roman" pitchFamily="18" charset="0"/>
              </a:rPr>
              <a:t>.</a:t>
            </a:r>
            <a:endParaRPr lang="en-US" sz="1800" b="0" dirty="0">
              <a:solidFill>
                <a:schemeClr val="bg1"/>
              </a:solidFill>
              <a:latin typeface="Comic Sans MS" panose="030F0702030302020204" pitchFamily="66" charset="0"/>
              <a:cs typeface="Times New Roman" pitchFamily="18" charset="0"/>
            </a:endParaRPr>
          </a:p>
        </p:txBody>
      </p:sp>
      <p:grpSp>
        <p:nvGrpSpPr>
          <p:cNvPr id="5" name="Group 4"/>
          <p:cNvGrpSpPr>
            <a:grpSpLocks/>
          </p:cNvGrpSpPr>
          <p:nvPr/>
        </p:nvGrpSpPr>
        <p:grpSpPr bwMode="auto">
          <a:xfrm>
            <a:off x="1371600" y="1916714"/>
            <a:ext cx="6019800" cy="304800"/>
            <a:chOff x="2976" y="2320"/>
            <a:chExt cx="2304" cy="152"/>
          </a:xfrm>
        </p:grpSpPr>
        <p:sp>
          <p:nvSpPr>
            <p:cNvPr id="6" name="Line 5"/>
            <p:cNvSpPr>
              <a:spLocks noChangeShapeType="1"/>
            </p:cNvSpPr>
            <p:nvPr/>
          </p:nvSpPr>
          <p:spPr bwMode="auto">
            <a:xfrm>
              <a:off x="2976" y="2400"/>
              <a:ext cx="23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mj-lt"/>
              </a:endParaRPr>
            </a:p>
          </p:txBody>
        </p:sp>
        <p:sp>
          <p:nvSpPr>
            <p:cNvPr id="8" name="Line 6"/>
            <p:cNvSpPr>
              <a:spLocks noChangeShapeType="1"/>
            </p:cNvSpPr>
            <p:nvPr/>
          </p:nvSpPr>
          <p:spPr bwMode="auto">
            <a:xfrm>
              <a:off x="2976" y="2328"/>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mj-lt"/>
              </a:endParaRPr>
            </a:p>
          </p:txBody>
        </p:sp>
        <p:sp>
          <p:nvSpPr>
            <p:cNvPr id="9" name="Line 7"/>
            <p:cNvSpPr>
              <a:spLocks noChangeShapeType="1"/>
            </p:cNvSpPr>
            <p:nvPr/>
          </p:nvSpPr>
          <p:spPr bwMode="auto">
            <a:xfrm>
              <a:off x="5272" y="2320"/>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mj-lt"/>
              </a:endParaRPr>
            </a:p>
          </p:txBody>
        </p:sp>
      </p:grpSp>
      <p:sp>
        <p:nvSpPr>
          <p:cNvPr id="10" name="Text Box 8"/>
          <p:cNvSpPr txBox="1">
            <a:spLocks noChangeArrowheads="1"/>
          </p:cNvSpPr>
          <p:nvPr/>
        </p:nvSpPr>
        <p:spPr bwMode="auto">
          <a:xfrm>
            <a:off x="320014" y="2116153"/>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a:solidFill>
                  <a:schemeClr val="accent4">
                    <a:lumMod val="60000"/>
                    <a:lumOff val="40000"/>
                  </a:schemeClr>
                </a:solidFill>
                <a:latin typeface="+mj-lt"/>
              </a:rPr>
              <a:t>TP.HCM</a:t>
            </a:r>
            <a:endParaRPr lang="en-US" sz="2000">
              <a:solidFill>
                <a:schemeClr val="accent4">
                  <a:lumMod val="60000"/>
                  <a:lumOff val="40000"/>
                </a:schemeClr>
              </a:solidFill>
              <a:latin typeface="+mj-lt"/>
            </a:endParaRPr>
          </a:p>
        </p:txBody>
      </p:sp>
      <p:sp>
        <p:nvSpPr>
          <p:cNvPr id="11" name="Text Box 9"/>
          <p:cNvSpPr txBox="1">
            <a:spLocks noChangeArrowheads="1"/>
          </p:cNvSpPr>
          <p:nvPr/>
        </p:nvSpPr>
        <p:spPr bwMode="auto">
          <a:xfrm>
            <a:off x="7327406" y="2099458"/>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dirty="0">
                <a:solidFill>
                  <a:schemeClr val="accent4">
                    <a:lumMod val="60000"/>
                    <a:lumOff val="40000"/>
                  </a:schemeClr>
                </a:solidFill>
                <a:latin typeface="+mj-lt"/>
              </a:rPr>
              <a:t>TP. Cần Thơ</a:t>
            </a:r>
            <a:endParaRPr lang="en-US" sz="2000" dirty="0">
              <a:solidFill>
                <a:schemeClr val="accent4">
                  <a:lumMod val="60000"/>
                  <a:lumOff val="40000"/>
                </a:schemeClr>
              </a:solidFill>
              <a:latin typeface="+mj-lt"/>
            </a:endParaRPr>
          </a:p>
        </p:txBody>
      </p:sp>
      <p:sp>
        <p:nvSpPr>
          <p:cNvPr id="12" name="Oval 10"/>
          <p:cNvSpPr>
            <a:spLocks noChangeArrowheads="1"/>
          </p:cNvSpPr>
          <p:nvPr/>
        </p:nvSpPr>
        <p:spPr bwMode="auto">
          <a:xfrm>
            <a:off x="2286000" y="1992914"/>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mj-lt"/>
            </a:endParaRPr>
          </a:p>
        </p:txBody>
      </p:sp>
      <p:sp>
        <p:nvSpPr>
          <p:cNvPr id="13" name="Freeform 11"/>
          <p:cNvSpPr>
            <a:spLocks/>
          </p:cNvSpPr>
          <p:nvPr/>
        </p:nvSpPr>
        <p:spPr bwMode="auto">
          <a:xfrm>
            <a:off x="1295400" y="1764314"/>
            <a:ext cx="6096000" cy="304800"/>
          </a:xfrm>
          <a:custGeom>
            <a:avLst/>
            <a:gdLst>
              <a:gd name="T0" fmla="*/ 0 w 2304"/>
              <a:gd name="T1" fmla="*/ 304800 h 160"/>
              <a:gd name="T2" fmla="*/ 2794000 w 2304"/>
              <a:gd name="T3" fmla="*/ 0 h 160"/>
              <a:gd name="T4" fmla="*/ 6096000 w 2304"/>
              <a:gd name="T5" fmla="*/ 304800 h 160"/>
              <a:gd name="T6" fmla="*/ 0 60000 65536"/>
              <a:gd name="T7" fmla="*/ 0 60000 65536"/>
              <a:gd name="T8" fmla="*/ 0 60000 65536"/>
            </a:gdLst>
            <a:ahLst/>
            <a:cxnLst>
              <a:cxn ang="T6">
                <a:pos x="T0" y="T1"/>
              </a:cxn>
              <a:cxn ang="T7">
                <a:pos x="T2" y="T3"/>
              </a:cxn>
              <a:cxn ang="T8">
                <a:pos x="T4" y="T5"/>
              </a:cxn>
            </a:cxnLst>
            <a:rect l="0" t="0" r="r" b="b"/>
            <a:pathLst>
              <a:path w="2304" h="160">
                <a:moveTo>
                  <a:pt x="0" y="160"/>
                </a:moveTo>
                <a:cubicBezTo>
                  <a:pt x="176" y="133"/>
                  <a:pt x="672" y="0"/>
                  <a:pt x="1056" y="0"/>
                </a:cubicBezTo>
                <a:cubicBezTo>
                  <a:pt x="1440" y="0"/>
                  <a:pt x="2044" y="127"/>
                  <a:pt x="2304" y="160"/>
                </a:cubicBezTo>
              </a:path>
            </a:pathLst>
          </a:custGeom>
          <a:noFill/>
          <a:ln w="19050"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mj-lt"/>
            </a:endParaRPr>
          </a:p>
        </p:txBody>
      </p:sp>
      <p:sp>
        <p:nvSpPr>
          <p:cNvPr id="14" name="Text Box 12"/>
          <p:cNvSpPr txBox="1">
            <a:spLocks noChangeArrowheads="1"/>
          </p:cNvSpPr>
          <p:nvPr/>
        </p:nvSpPr>
        <p:spPr bwMode="auto">
          <a:xfrm>
            <a:off x="2962275" y="1376964"/>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b="1" dirty="0">
                <a:solidFill>
                  <a:schemeClr val="bg1"/>
                </a:solidFill>
                <a:latin typeface="+mj-lt"/>
              </a:rPr>
              <a:t>189km</a:t>
            </a:r>
            <a:endParaRPr lang="en-US" sz="2000" b="1" dirty="0">
              <a:solidFill>
                <a:schemeClr val="bg1"/>
              </a:solidFill>
              <a:latin typeface="+mj-lt"/>
            </a:endParaRPr>
          </a:p>
        </p:txBody>
      </p:sp>
      <p:sp>
        <p:nvSpPr>
          <p:cNvPr id="15" name="Text Box 13"/>
          <p:cNvSpPr txBox="1">
            <a:spLocks noChangeArrowheads="1"/>
          </p:cNvSpPr>
          <p:nvPr/>
        </p:nvSpPr>
        <p:spPr bwMode="auto">
          <a:xfrm>
            <a:off x="1600200" y="2096102"/>
            <a:ext cx="685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solidFill>
                  <a:schemeClr val="bg1"/>
                </a:solidFill>
                <a:latin typeface="+mj-lt"/>
              </a:rPr>
              <a:t>1giờ</a:t>
            </a:r>
            <a:endParaRPr lang="en-US">
              <a:solidFill>
                <a:schemeClr val="bg1"/>
              </a:solidFill>
              <a:latin typeface="+mj-lt"/>
            </a:endParaRPr>
          </a:p>
        </p:txBody>
      </p:sp>
      <p:sp>
        <p:nvSpPr>
          <p:cNvPr id="16" name="Oval 20"/>
          <p:cNvSpPr>
            <a:spLocks noChangeArrowheads="1"/>
          </p:cNvSpPr>
          <p:nvPr/>
        </p:nvSpPr>
        <p:spPr bwMode="auto">
          <a:xfrm>
            <a:off x="4343400" y="1992914"/>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mj-lt"/>
            </a:endParaRPr>
          </a:p>
        </p:txBody>
      </p:sp>
      <p:sp>
        <p:nvSpPr>
          <p:cNvPr id="17" name="AutoShape 21"/>
          <p:cNvSpPr>
            <a:spLocks/>
          </p:cNvSpPr>
          <p:nvPr/>
        </p:nvSpPr>
        <p:spPr bwMode="auto">
          <a:xfrm rot="16200000">
            <a:off x="5749131" y="752283"/>
            <a:ext cx="236538" cy="2895600"/>
          </a:xfrm>
          <a:prstGeom prst="leftBrace">
            <a:avLst>
              <a:gd name="adj1" fmla="val 102013"/>
              <a:gd name="adj2" fmla="val 51852"/>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mj-lt"/>
            </a:endParaRPr>
          </a:p>
        </p:txBody>
      </p:sp>
      <p:sp>
        <p:nvSpPr>
          <p:cNvPr id="18" name="AutoShape 22"/>
          <p:cNvSpPr>
            <a:spLocks/>
          </p:cNvSpPr>
          <p:nvPr/>
        </p:nvSpPr>
        <p:spPr bwMode="auto">
          <a:xfrm rot="16200000">
            <a:off x="3272631" y="1158683"/>
            <a:ext cx="236538" cy="2057400"/>
          </a:xfrm>
          <a:prstGeom prst="leftBrace">
            <a:avLst>
              <a:gd name="adj1" fmla="val 72483"/>
              <a:gd name="adj2" fmla="val 51852"/>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mj-lt"/>
            </a:endParaRPr>
          </a:p>
        </p:txBody>
      </p:sp>
      <p:sp>
        <p:nvSpPr>
          <p:cNvPr id="21" name="Text Box 25"/>
          <p:cNvSpPr txBox="1">
            <a:spLocks noChangeArrowheads="1"/>
          </p:cNvSpPr>
          <p:nvPr/>
        </p:nvSpPr>
        <p:spPr bwMode="auto">
          <a:xfrm>
            <a:off x="2804186" y="2246914"/>
            <a:ext cx="152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600" dirty="0">
                <a:solidFill>
                  <a:schemeClr val="bg1"/>
                </a:solidFill>
                <a:latin typeface="+mj-lt"/>
              </a:rPr>
              <a:t>1giờ 48phút</a:t>
            </a:r>
            <a:endParaRPr lang="en-US" sz="1600" dirty="0">
              <a:solidFill>
                <a:schemeClr val="bg1"/>
              </a:solidFill>
              <a:latin typeface="+mj-lt"/>
            </a:endParaRPr>
          </a:p>
        </p:txBody>
      </p:sp>
      <p:sp>
        <p:nvSpPr>
          <p:cNvPr id="22" name="Text Box 26"/>
          <p:cNvSpPr txBox="1">
            <a:spLocks noChangeArrowheads="1"/>
          </p:cNvSpPr>
          <p:nvPr/>
        </p:nvSpPr>
        <p:spPr bwMode="auto">
          <a:xfrm>
            <a:off x="5320639" y="2282285"/>
            <a:ext cx="152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600">
                <a:solidFill>
                  <a:schemeClr val="bg1"/>
                </a:solidFill>
                <a:latin typeface="+mj-lt"/>
              </a:rPr>
              <a:t>1giờ 48phút</a:t>
            </a:r>
            <a:endParaRPr lang="en-US" sz="1600">
              <a:solidFill>
                <a:schemeClr val="bg1"/>
              </a:solidFill>
              <a:latin typeface="+mj-lt"/>
            </a:endParaRPr>
          </a:p>
        </p:txBody>
      </p:sp>
      <p:pic>
        <p:nvPicPr>
          <p:cNvPr id="23" name="Picture 2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4489" t="36220" r="34488" b="39171"/>
          <a:stretch>
            <a:fillRect/>
          </a:stretch>
        </p:blipFill>
        <p:spPr bwMode="auto">
          <a:xfrm>
            <a:off x="438151" y="1618585"/>
            <a:ext cx="9144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AutoShape 29"/>
          <p:cNvSpPr>
            <a:spLocks/>
          </p:cNvSpPr>
          <p:nvPr/>
        </p:nvSpPr>
        <p:spPr bwMode="auto">
          <a:xfrm rot="16200000">
            <a:off x="1790700" y="1675414"/>
            <a:ext cx="152400" cy="990600"/>
          </a:xfrm>
          <a:prstGeom prst="leftBrace">
            <a:avLst>
              <a:gd name="adj1" fmla="val 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mj-lt"/>
            </a:endParaRPr>
          </a:p>
        </p:txBody>
      </p:sp>
      <p:pic>
        <p:nvPicPr>
          <p:cNvPr id="25" name="Picture 30" descr="Xe khách Hyundai HB120SL"/>
          <p:cNvPicPr>
            <a:picLocks noChangeAspect="1" noChangeArrowheads="1"/>
          </p:cNvPicPr>
          <p:nvPr/>
        </p:nvPicPr>
        <p:blipFill>
          <a:blip r:embed="rId4">
            <a:extLst>
              <a:ext uri="{28A0092B-C50C-407E-A947-70E740481C1C}">
                <a14:useLocalDpi xmlns:a14="http://schemas.microsoft.com/office/drawing/2010/main" val="0"/>
              </a:ext>
            </a:extLst>
          </a:blip>
          <a:srcRect l="8000" t="30247"/>
          <a:stretch>
            <a:fillRect/>
          </a:stretch>
        </p:blipFill>
        <p:spPr bwMode="auto">
          <a:xfrm>
            <a:off x="7434492" y="1574304"/>
            <a:ext cx="1143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31"/>
          <p:cNvSpPr txBox="1">
            <a:spLocks noChangeArrowheads="1"/>
          </p:cNvSpPr>
          <p:nvPr/>
        </p:nvSpPr>
        <p:spPr bwMode="auto">
          <a:xfrm>
            <a:off x="4177639" y="2159175"/>
            <a:ext cx="68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600">
                <a:solidFill>
                  <a:schemeClr val="bg1"/>
                </a:solidFill>
                <a:latin typeface="+mj-lt"/>
              </a:rPr>
              <a:t>Gặp nhau</a:t>
            </a:r>
            <a:endParaRPr lang="en-US" sz="1600">
              <a:solidFill>
                <a:schemeClr val="bg1"/>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606115991"/>
              </p:ext>
            </p:extLst>
          </p:nvPr>
        </p:nvGraphicFramePr>
        <p:xfrm>
          <a:off x="387928" y="3191918"/>
          <a:ext cx="8063344" cy="1568304"/>
        </p:xfrm>
        <a:graphic>
          <a:graphicData uri="http://schemas.openxmlformats.org/drawingml/2006/table">
            <a:tbl>
              <a:tblPr firstRow="1" bandRow="1">
                <a:tableStyleId>{CF752B63-FEDA-48D4-B3B7-9A5BAED3138D}</a:tableStyleId>
              </a:tblPr>
              <a:tblGrid>
                <a:gridCol w="2015836">
                  <a:extLst>
                    <a:ext uri="{9D8B030D-6E8A-4147-A177-3AD203B41FA5}">
                      <a16:colId xmlns:a16="http://schemas.microsoft.com/office/drawing/2014/main" val="860288604"/>
                    </a:ext>
                  </a:extLst>
                </a:gridCol>
                <a:gridCol w="2015836">
                  <a:extLst>
                    <a:ext uri="{9D8B030D-6E8A-4147-A177-3AD203B41FA5}">
                      <a16:colId xmlns:a16="http://schemas.microsoft.com/office/drawing/2014/main" val="3263129645"/>
                    </a:ext>
                  </a:extLst>
                </a:gridCol>
                <a:gridCol w="2015836">
                  <a:extLst>
                    <a:ext uri="{9D8B030D-6E8A-4147-A177-3AD203B41FA5}">
                      <a16:colId xmlns:a16="http://schemas.microsoft.com/office/drawing/2014/main" val="3951835612"/>
                    </a:ext>
                  </a:extLst>
                </a:gridCol>
                <a:gridCol w="2015836">
                  <a:extLst>
                    <a:ext uri="{9D8B030D-6E8A-4147-A177-3AD203B41FA5}">
                      <a16:colId xmlns:a16="http://schemas.microsoft.com/office/drawing/2014/main" val="1381703234"/>
                    </a:ext>
                  </a:extLst>
                </a:gridCol>
              </a:tblGrid>
              <a:tr h="392076">
                <a:tc>
                  <a:txBody>
                    <a:bodyPr/>
                    <a:lstStyle/>
                    <a:p>
                      <a:pPr algn="ctr">
                        <a:lnSpc>
                          <a:spcPct val="150000"/>
                        </a:lnSpc>
                      </a:pPr>
                      <a:endParaRPr lang="en-US" sz="1400">
                        <a:solidFill>
                          <a:schemeClr val="bg1"/>
                        </a:solidFill>
                        <a:latin typeface="Comic Sans MS" panose="030F0702030302020204" pitchFamily="66" charset="0"/>
                      </a:endParaRPr>
                    </a:p>
                  </a:txBody>
                  <a:tcPr/>
                </a:tc>
                <a:tc>
                  <a:txBody>
                    <a:bodyPr/>
                    <a:lstStyle/>
                    <a:p>
                      <a:pPr algn="ctr">
                        <a:lnSpc>
                          <a:spcPct val="150000"/>
                        </a:lnSpc>
                      </a:pPr>
                      <a:r>
                        <a:rPr lang="en-US" sz="1400">
                          <a:solidFill>
                            <a:schemeClr val="bg1"/>
                          </a:solidFill>
                          <a:latin typeface="Comic Sans MS" panose="030F0702030302020204" pitchFamily="66" charset="0"/>
                        </a:rPr>
                        <a:t>V ( Km/h)</a:t>
                      </a:r>
                    </a:p>
                  </a:txBody>
                  <a:tcPr/>
                </a:tc>
                <a:tc>
                  <a:txBody>
                    <a:bodyPr/>
                    <a:lstStyle/>
                    <a:p>
                      <a:pPr algn="ctr">
                        <a:lnSpc>
                          <a:spcPct val="150000"/>
                        </a:lnSpc>
                      </a:pPr>
                      <a:r>
                        <a:rPr lang="en-US" sz="1400">
                          <a:solidFill>
                            <a:schemeClr val="bg1"/>
                          </a:solidFill>
                          <a:latin typeface="Comic Sans MS" panose="030F0702030302020204" pitchFamily="66" charset="0"/>
                        </a:rPr>
                        <a:t>T (h)</a:t>
                      </a:r>
                    </a:p>
                  </a:txBody>
                  <a:tcPr/>
                </a:tc>
                <a:tc>
                  <a:txBody>
                    <a:bodyPr/>
                    <a:lstStyle/>
                    <a:p>
                      <a:pPr algn="ctr">
                        <a:lnSpc>
                          <a:spcPct val="150000"/>
                        </a:lnSpc>
                      </a:pPr>
                      <a:r>
                        <a:rPr lang="en-US" sz="1400">
                          <a:solidFill>
                            <a:schemeClr val="bg1"/>
                          </a:solidFill>
                          <a:latin typeface="Comic Sans MS" panose="030F0702030302020204" pitchFamily="66" charset="0"/>
                        </a:rPr>
                        <a:t>S (km)</a:t>
                      </a:r>
                    </a:p>
                  </a:txBody>
                  <a:tcPr/>
                </a:tc>
                <a:extLst>
                  <a:ext uri="{0D108BD9-81ED-4DB2-BD59-A6C34878D82A}">
                    <a16:rowId xmlns:a16="http://schemas.microsoft.com/office/drawing/2014/main" val="51887820"/>
                  </a:ext>
                </a:extLst>
              </a:tr>
              <a:tr h="392076">
                <a:tc>
                  <a:txBody>
                    <a:bodyPr/>
                    <a:lstStyle/>
                    <a:p>
                      <a:pPr algn="ctr">
                        <a:lnSpc>
                          <a:spcPct val="150000"/>
                        </a:lnSpc>
                      </a:pPr>
                      <a:r>
                        <a:rPr lang="en-US" sz="1400">
                          <a:solidFill>
                            <a:schemeClr val="bg1"/>
                          </a:solidFill>
                          <a:latin typeface="Comic Sans MS" panose="030F0702030302020204" pitchFamily="66" charset="0"/>
                        </a:rPr>
                        <a:t>Xe tải</a:t>
                      </a:r>
                    </a:p>
                  </a:txBody>
                  <a:tcPr/>
                </a:tc>
                <a:tc>
                  <a:txBody>
                    <a:bodyPr/>
                    <a:lstStyle/>
                    <a:p>
                      <a:pPr algn="ctr">
                        <a:lnSpc>
                          <a:spcPct val="150000"/>
                        </a:lnSpc>
                      </a:pPr>
                      <a:endParaRPr lang="en-US" sz="1400">
                        <a:solidFill>
                          <a:schemeClr val="bg1"/>
                        </a:solidFill>
                        <a:latin typeface="Comic Sans MS" panose="030F0702030302020204" pitchFamily="66" charset="0"/>
                      </a:endParaRPr>
                    </a:p>
                  </a:txBody>
                  <a:tcPr/>
                </a:tc>
                <a:tc>
                  <a:txBody>
                    <a:bodyPr/>
                    <a:lstStyle/>
                    <a:p>
                      <a:pPr algn="ctr">
                        <a:lnSpc>
                          <a:spcPct val="150000"/>
                        </a:lnSpc>
                      </a:pPr>
                      <a:endParaRPr lang="en-US" sz="1400">
                        <a:solidFill>
                          <a:schemeClr val="bg1"/>
                        </a:solidFill>
                        <a:latin typeface="Comic Sans MS" panose="030F0702030302020204" pitchFamily="66" charset="0"/>
                      </a:endParaRPr>
                    </a:p>
                  </a:txBody>
                  <a:tcPr/>
                </a:tc>
                <a:tc>
                  <a:txBody>
                    <a:bodyPr/>
                    <a:lstStyle/>
                    <a:p>
                      <a:pPr algn="ctr">
                        <a:lnSpc>
                          <a:spcPct val="150000"/>
                        </a:lnSpc>
                      </a:pPr>
                      <a:endParaRPr lang="en-US" sz="1400">
                        <a:solidFill>
                          <a:schemeClr val="bg1"/>
                        </a:solidFill>
                        <a:latin typeface="Comic Sans MS" panose="030F0702030302020204" pitchFamily="66" charset="0"/>
                      </a:endParaRPr>
                    </a:p>
                  </a:txBody>
                  <a:tcPr/>
                </a:tc>
                <a:extLst>
                  <a:ext uri="{0D108BD9-81ED-4DB2-BD59-A6C34878D82A}">
                    <a16:rowId xmlns:a16="http://schemas.microsoft.com/office/drawing/2014/main" val="3591964403"/>
                  </a:ext>
                </a:extLst>
              </a:tr>
              <a:tr h="392076">
                <a:tc>
                  <a:txBody>
                    <a:bodyPr/>
                    <a:lstStyle/>
                    <a:p>
                      <a:pPr algn="ctr">
                        <a:lnSpc>
                          <a:spcPct val="150000"/>
                        </a:lnSpc>
                      </a:pPr>
                      <a:r>
                        <a:rPr lang="en-US" sz="1400">
                          <a:solidFill>
                            <a:schemeClr val="bg1"/>
                          </a:solidFill>
                          <a:latin typeface="Comic Sans MS" panose="030F0702030302020204" pitchFamily="66" charset="0"/>
                        </a:rPr>
                        <a:t>Xe khách</a:t>
                      </a:r>
                    </a:p>
                  </a:txBody>
                  <a:tcPr/>
                </a:tc>
                <a:tc>
                  <a:txBody>
                    <a:bodyPr/>
                    <a:lstStyle/>
                    <a:p>
                      <a:pPr algn="ctr">
                        <a:lnSpc>
                          <a:spcPct val="150000"/>
                        </a:lnSpc>
                      </a:pPr>
                      <a:endParaRPr lang="en-US" sz="1400">
                        <a:solidFill>
                          <a:schemeClr val="bg1"/>
                        </a:solidFill>
                        <a:latin typeface="Comic Sans MS" panose="030F0702030302020204" pitchFamily="66" charset="0"/>
                      </a:endParaRPr>
                    </a:p>
                  </a:txBody>
                  <a:tcPr/>
                </a:tc>
                <a:tc>
                  <a:txBody>
                    <a:bodyPr/>
                    <a:lstStyle/>
                    <a:p>
                      <a:pPr algn="ctr">
                        <a:lnSpc>
                          <a:spcPct val="150000"/>
                        </a:lnSpc>
                      </a:pPr>
                      <a:endParaRPr lang="en-US" sz="1400">
                        <a:solidFill>
                          <a:schemeClr val="bg1"/>
                        </a:solidFill>
                        <a:latin typeface="Comic Sans MS" panose="030F0702030302020204" pitchFamily="66" charset="0"/>
                      </a:endParaRPr>
                    </a:p>
                  </a:txBody>
                  <a:tcPr/>
                </a:tc>
                <a:tc>
                  <a:txBody>
                    <a:bodyPr/>
                    <a:lstStyle/>
                    <a:p>
                      <a:pPr algn="ctr">
                        <a:lnSpc>
                          <a:spcPct val="150000"/>
                        </a:lnSpc>
                      </a:pPr>
                      <a:endParaRPr lang="en-US" sz="1400">
                        <a:solidFill>
                          <a:schemeClr val="bg1"/>
                        </a:solidFill>
                        <a:latin typeface="Comic Sans MS" panose="030F0702030302020204" pitchFamily="66" charset="0"/>
                      </a:endParaRPr>
                    </a:p>
                  </a:txBody>
                  <a:tcPr/>
                </a:tc>
                <a:extLst>
                  <a:ext uri="{0D108BD9-81ED-4DB2-BD59-A6C34878D82A}">
                    <a16:rowId xmlns:a16="http://schemas.microsoft.com/office/drawing/2014/main" val="3290355106"/>
                  </a:ext>
                </a:extLst>
              </a:tr>
              <a:tr h="392076">
                <a:tc>
                  <a:txBody>
                    <a:bodyPr/>
                    <a:lstStyle/>
                    <a:p>
                      <a:pPr algn="ctr">
                        <a:lnSpc>
                          <a:spcPct val="150000"/>
                        </a:lnSpc>
                      </a:pPr>
                      <a:r>
                        <a:rPr lang="en-US" sz="1400">
                          <a:solidFill>
                            <a:schemeClr val="bg1"/>
                          </a:solidFill>
                          <a:latin typeface="Comic Sans MS" panose="030F0702030302020204" pitchFamily="66" charset="0"/>
                        </a:rPr>
                        <a:t>Quan hệ</a:t>
                      </a:r>
                      <a:r>
                        <a:rPr lang="en-US" sz="1400" baseline="0">
                          <a:solidFill>
                            <a:schemeClr val="bg1"/>
                          </a:solidFill>
                          <a:latin typeface="Comic Sans MS" panose="030F0702030302020204" pitchFamily="66" charset="0"/>
                        </a:rPr>
                        <a:t> </a:t>
                      </a:r>
                      <a:endParaRPr lang="en-US" sz="1400">
                        <a:solidFill>
                          <a:schemeClr val="bg1"/>
                        </a:solidFill>
                        <a:latin typeface="Comic Sans MS" panose="030F0702030302020204" pitchFamily="66" charset="0"/>
                      </a:endParaRPr>
                    </a:p>
                  </a:txBody>
                  <a:tcPr/>
                </a:tc>
                <a:tc>
                  <a:txBody>
                    <a:bodyPr/>
                    <a:lstStyle/>
                    <a:p>
                      <a:pPr algn="ctr">
                        <a:lnSpc>
                          <a:spcPct val="150000"/>
                        </a:lnSpc>
                      </a:pPr>
                      <a:endParaRPr lang="en-US" sz="1400">
                        <a:solidFill>
                          <a:schemeClr val="bg1"/>
                        </a:solidFill>
                        <a:latin typeface="Comic Sans MS" panose="030F0702030302020204" pitchFamily="66" charset="0"/>
                      </a:endParaRPr>
                    </a:p>
                  </a:txBody>
                  <a:tcPr/>
                </a:tc>
                <a:tc>
                  <a:txBody>
                    <a:bodyPr/>
                    <a:lstStyle/>
                    <a:p>
                      <a:pPr algn="ctr">
                        <a:lnSpc>
                          <a:spcPct val="150000"/>
                        </a:lnSpc>
                      </a:pPr>
                      <a:endParaRPr lang="en-US" sz="1400">
                        <a:solidFill>
                          <a:schemeClr val="bg1"/>
                        </a:solidFill>
                        <a:latin typeface="Comic Sans MS" panose="030F0702030302020204" pitchFamily="66" charset="0"/>
                      </a:endParaRPr>
                    </a:p>
                  </a:txBody>
                  <a:tcPr/>
                </a:tc>
                <a:tc>
                  <a:txBody>
                    <a:bodyPr/>
                    <a:lstStyle/>
                    <a:p>
                      <a:pPr algn="ctr">
                        <a:lnSpc>
                          <a:spcPct val="150000"/>
                        </a:lnSpc>
                      </a:pPr>
                      <a:endParaRPr lang="en-US" sz="1400">
                        <a:solidFill>
                          <a:schemeClr val="bg1"/>
                        </a:solidFill>
                        <a:latin typeface="Comic Sans MS" panose="030F0702030302020204" pitchFamily="66" charset="0"/>
                      </a:endParaRPr>
                    </a:p>
                  </a:txBody>
                  <a:tcPr/>
                </a:tc>
                <a:extLst>
                  <a:ext uri="{0D108BD9-81ED-4DB2-BD59-A6C34878D82A}">
                    <a16:rowId xmlns:a16="http://schemas.microsoft.com/office/drawing/2014/main" val="2576003316"/>
                  </a:ext>
                </a:extLst>
              </a:tr>
            </a:tbl>
          </a:graphicData>
        </a:graphic>
      </p:graphicFrame>
      <p:sp>
        <p:nvSpPr>
          <p:cNvPr id="3" name="TextBox 2"/>
          <p:cNvSpPr txBox="1"/>
          <p:nvPr/>
        </p:nvSpPr>
        <p:spPr>
          <a:xfrm>
            <a:off x="320014" y="2766202"/>
            <a:ext cx="3167855" cy="307777"/>
          </a:xfrm>
          <a:prstGeom prst="rect">
            <a:avLst/>
          </a:prstGeom>
          <a:noFill/>
        </p:spPr>
        <p:txBody>
          <a:bodyPr wrap="none" rtlCol="0">
            <a:spAutoFit/>
          </a:bodyPr>
          <a:lstStyle/>
          <a:p>
            <a:r>
              <a:rPr lang="en-US">
                <a:solidFill>
                  <a:schemeClr val="bg1"/>
                </a:solidFill>
                <a:latin typeface="Comic Sans MS" panose="030F0702030302020204" pitchFamily="66" charset="0"/>
              </a:rPr>
              <a:t>Lập mối quan hệ giữa các đại lượng :</a:t>
            </a:r>
          </a:p>
        </p:txBody>
      </p:sp>
    </p:spTree>
    <p:extLst>
      <p:ext uri="{BB962C8B-B14F-4D97-AF65-F5344CB8AC3E}">
        <p14:creationId xmlns:p14="http://schemas.microsoft.com/office/powerpoint/2010/main" val="342925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6" name="Google Shape;76;p13"/>
          <p:cNvSpPr txBox="1">
            <a:spLocks noGrp="1"/>
          </p:cNvSpPr>
          <p:nvPr>
            <p:ph type="sldNum" idx="12"/>
          </p:nvPr>
        </p:nvSpPr>
        <p:spPr>
          <a:xfrm>
            <a:off x="8294687" y="4735791"/>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
        <p:nvSpPr>
          <p:cNvPr id="4" name="Text Box 26"/>
          <p:cNvSpPr txBox="1">
            <a:spLocks noChangeArrowheads="1"/>
          </p:cNvSpPr>
          <p:nvPr/>
        </p:nvSpPr>
        <p:spPr bwMode="auto">
          <a:xfrm>
            <a:off x="198664" y="176635"/>
            <a:ext cx="88644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vi-VN" sz="1800" u="sng" dirty="0">
                <a:solidFill>
                  <a:schemeClr val="bg1"/>
                </a:solidFill>
                <a:latin typeface="+mj-lt"/>
                <a:cs typeface="Times New Roman" pitchFamily="18" charset="0"/>
              </a:rPr>
              <a:t>Ví </a:t>
            </a:r>
            <a:r>
              <a:rPr lang="vi-VN" sz="1800" u="sng">
                <a:solidFill>
                  <a:schemeClr val="bg1"/>
                </a:solidFill>
                <a:latin typeface="+mj-lt"/>
                <a:cs typeface="Times New Roman" pitchFamily="18" charset="0"/>
              </a:rPr>
              <a:t>dụ </a:t>
            </a:r>
            <a:r>
              <a:rPr lang="en-US" sz="1800" u="sng">
                <a:solidFill>
                  <a:schemeClr val="bg1"/>
                </a:solidFill>
                <a:latin typeface="+mj-lt"/>
                <a:cs typeface="Times New Roman" pitchFamily="18" charset="0"/>
              </a:rPr>
              <a:t>4</a:t>
            </a:r>
            <a:r>
              <a:rPr lang="vi-VN" sz="1800">
                <a:solidFill>
                  <a:schemeClr val="bg1"/>
                </a:solidFill>
                <a:latin typeface="+mj-lt"/>
                <a:cs typeface="Times New Roman" pitchFamily="18" charset="0"/>
              </a:rPr>
              <a:t>:</a:t>
            </a:r>
            <a:r>
              <a:rPr lang="en-US" sz="1800">
                <a:solidFill>
                  <a:schemeClr val="bg1"/>
                </a:solidFill>
                <a:latin typeface="+mj-lt"/>
                <a:cs typeface="Times New Roman" pitchFamily="18" charset="0"/>
              </a:rPr>
              <a:t> </a:t>
            </a:r>
            <a:r>
              <a:rPr lang="vi-VN" sz="1800" b="0">
                <a:solidFill>
                  <a:schemeClr val="bg1"/>
                </a:solidFill>
                <a:latin typeface="+mj-lt"/>
                <a:cs typeface="Times New Roman" pitchFamily="18" charset="0"/>
              </a:rPr>
              <a:t>Một </a:t>
            </a:r>
            <a:r>
              <a:rPr lang="vi-VN" sz="1800" b="0" dirty="0">
                <a:solidFill>
                  <a:schemeClr val="bg1"/>
                </a:solidFill>
                <a:latin typeface="+mj-lt"/>
                <a:cs typeface="Times New Roman" pitchFamily="18" charset="0"/>
              </a:rPr>
              <a:t>xe tải đi từ TP. Hồ Chí Minh đến TP. Cần Thơ, quãng đường dài 189km. Sau khi xe tải xuất phát 1 giờ, một chiếc xe khách bắt đầu đi từ TP. Cần Thơ về TP. Hồ Chí Minh và gặp xe tải sau khi đã đi được 1giờ 48 phút. Tính vận tốc của mỗi xe, biết rằng mỗi giờ xe khách đi nhanh hơn xe tải 13km</a:t>
            </a:r>
            <a:endParaRPr lang="en-US" sz="1800" b="0" dirty="0">
              <a:solidFill>
                <a:schemeClr val="bg1"/>
              </a:solidFill>
              <a:latin typeface="+mj-lt"/>
              <a:cs typeface="Times New Roman" pitchFamily="18" charset="0"/>
            </a:endParaRPr>
          </a:p>
        </p:txBody>
      </p:sp>
      <p:grpSp>
        <p:nvGrpSpPr>
          <p:cNvPr id="5" name="Group 4"/>
          <p:cNvGrpSpPr>
            <a:grpSpLocks/>
          </p:cNvGrpSpPr>
          <p:nvPr/>
        </p:nvGrpSpPr>
        <p:grpSpPr bwMode="auto">
          <a:xfrm>
            <a:off x="1371600" y="1916714"/>
            <a:ext cx="6019800" cy="304800"/>
            <a:chOff x="2976" y="2320"/>
            <a:chExt cx="2304" cy="152"/>
          </a:xfrm>
        </p:grpSpPr>
        <p:sp>
          <p:nvSpPr>
            <p:cNvPr id="6" name="Line 5"/>
            <p:cNvSpPr>
              <a:spLocks noChangeShapeType="1"/>
            </p:cNvSpPr>
            <p:nvPr/>
          </p:nvSpPr>
          <p:spPr bwMode="auto">
            <a:xfrm>
              <a:off x="2976" y="2400"/>
              <a:ext cx="23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mj-lt"/>
              </a:endParaRPr>
            </a:p>
          </p:txBody>
        </p:sp>
        <p:sp>
          <p:nvSpPr>
            <p:cNvPr id="8" name="Line 6"/>
            <p:cNvSpPr>
              <a:spLocks noChangeShapeType="1"/>
            </p:cNvSpPr>
            <p:nvPr/>
          </p:nvSpPr>
          <p:spPr bwMode="auto">
            <a:xfrm>
              <a:off x="2976" y="2328"/>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mj-lt"/>
              </a:endParaRPr>
            </a:p>
          </p:txBody>
        </p:sp>
        <p:sp>
          <p:nvSpPr>
            <p:cNvPr id="9" name="Line 7"/>
            <p:cNvSpPr>
              <a:spLocks noChangeShapeType="1"/>
            </p:cNvSpPr>
            <p:nvPr/>
          </p:nvSpPr>
          <p:spPr bwMode="auto">
            <a:xfrm>
              <a:off x="5272" y="2320"/>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mj-lt"/>
              </a:endParaRPr>
            </a:p>
          </p:txBody>
        </p:sp>
      </p:grpSp>
      <p:sp>
        <p:nvSpPr>
          <p:cNvPr id="10" name="Text Box 8"/>
          <p:cNvSpPr txBox="1">
            <a:spLocks noChangeArrowheads="1"/>
          </p:cNvSpPr>
          <p:nvPr/>
        </p:nvSpPr>
        <p:spPr bwMode="auto">
          <a:xfrm>
            <a:off x="320014" y="2116153"/>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a:solidFill>
                  <a:schemeClr val="accent4">
                    <a:lumMod val="60000"/>
                    <a:lumOff val="40000"/>
                  </a:schemeClr>
                </a:solidFill>
                <a:latin typeface="+mj-lt"/>
              </a:rPr>
              <a:t>TP.HCM</a:t>
            </a:r>
            <a:endParaRPr lang="en-US" sz="2000">
              <a:solidFill>
                <a:schemeClr val="accent4">
                  <a:lumMod val="60000"/>
                  <a:lumOff val="40000"/>
                </a:schemeClr>
              </a:solidFill>
              <a:latin typeface="+mj-lt"/>
            </a:endParaRPr>
          </a:p>
        </p:txBody>
      </p:sp>
      <p:sp>
        <p:nvSpPr>
          <p:cNvPr id="11" name="Text Box 9"/>
          <p:cNvSpPr txBox="1">
            <a:spLocks noChangeArrowheads="1"/>
          </p:cNvSpPr>
          <p:nvPr/>
        </p:nvSpPr>
        <p:spPr bwMode="auto">
          <a:xfrm>
            <a:off x="7327406" y="2099458"/>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dirty="0">
                <a:solidFill>
                  <a:schemeClr val="accent4">
                    <a:lumMod val="60000"/>
                    <a:lumOff val="40000"/>
                  </a:schemeClr>
                </a:solidFill>
                <a:latin typeface="+mj-lt"/>
              </a:rPr>
              <a:t>TP. Cần Thơ</a:t>
            </a:r>
            <a:endParaRPr lang="en-US" sz="2000" dirty="0">
              <a:solidFill>
                <a:schemeClr val="accent4">
                  <a:lumMod val="60000"/>
                  <a:lumOff val="40000"/>
                </a:schemeClr>
              </a:solidFill>
              <a:latin typeface="+mj-lt"/>
            </a:endParaRPr>
          </a:p>
        </p:txBody>
      </p:sp>
      <p:sp>
        <p:nvSpPr>
          <p:cNvPr id="12" name="Oval 10"/>
          <p:cNvSpPr>
            <a:spLocks noChangeArrowheads="1"/>
          </p:cNvSpPr>
          <p:nvPr/>
        </p:nvSpPr>
        <p:spPr bwMode="auto">
          <a:xfrm>
            <a:off x="2286000" y="1992914"/>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mj-lt"/>
            </a:endParaRPr>
          </a:p>
        </p:txBody>
      </p:sp>
      <p:sp>
        <p:nvSpPr>
          <p:cNvPr id="13" name="Freeform 11"/>
          <p:cNvSpPr>
            <a:spLocks/>
          </p:cNvSpPr>
          <p:nvPr/>
        </p:nvSpPr>
        <p:spPr bwMode="auto">
          <a:xfrm>
            <a:off x="1295400" y="1764314"/>
            <a:ext cx="6096000" cy="304800"/>
          </a:xfrm>
          <a:custGeom>
            <a:avLst/>
            <a:gdLst>
              <a:gd name="T0" fmla="*/ 0 w 2304"/>
              <a:gd name="T1" fmla="*/ 304800 h 160"/>
              <a:gd name="T2" fmla="*/ 2794000 w 2304"/>
              <a:gd name="T3" fmla="*/ 0 h 160"/>
              <a:gd name="T4" fmla="*/ 6096000 w 2304"/>
              <a:gd name="T5" fmla="*/ 304800 h 160"/>
              <a:gd name="T6" fmla="*/ 0 60000 65536"/>
              <a:gd name="T7" fmla="*/ 0 60000 65536"/>
              <a:gd name="T8" fmla="*/ 0 60000 65536"/>
            </a:gdLst>
            <a:ahLst/>
            <a:cxnLst>
              <a:cxn ang="T6">
                <a:pos x="T0" y="T1"/>
              </a:cxn>
              <a:cxn ang="T7">
                <a:pos x="T2" y="T3"/>
              </a:cxn>
              <a:cxn ang="T8">
                <a:pos x="T4" y="T5"/>
              </a:cxn>
            </a:cxnLst>
            <a:rect l="0" t="0" r="r" b="b"/>
            <a:pathLst>
              <a:path w="2304" h="160">
                <a:moveTo>
                  <a:pt x="0" y="160"/>
                </a:moveTo>
                <a:cubicBezTo>
                  <a:pt x="176" y="133"/>
                  <a:pt x="672" y="0"/>
                  <a:pt x="1056" y="0"/>
                </a:cubicBezTo>
                <a:cubicBezTo>
                  <a:pt x="1440" y="0"/>
                  <a:pt x="2044" y="127"/>
                  <a:pt x="2304" y="160"/>
                </a:cubicBezTo>
              </a:path>
            </a:pathLst>
          </a:custGeom>
          <a:noFill/>
          <a:ln w="19050"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mj-lt"/>
            </a:endParaRPr>
          </a:p>
        </p:txBody>
      </p:sp>
      <p:sp>
        <p:nvSpPr>
          <p:cNvPr id="14" name="Text Box 12"/>
          <p:cNvSpPr txBox="1">
            <a:spLocks noChangeArrowheads="1"/>
          </p:cNvSpPr>
          <p:nvPr/>
        </p:nvSpPr>
        <p:spPr bwMode="auto">
          <a:xfrm>
            <a:off x="2962275" y="1376964"/>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b="1" dirty="0">
                <a:solidFill>
                  <a:schemeClr val="bg1"/>
                </a:solidFill>
                <a:latin typeface="+mj-lt"/>
              </a:rPr>
              <a:t>189km</a:t>
            </a:r>
            <a:endParaRPr lang="en-US" sz="2000" b="1" dirty="0">
              <a:solidFill>
                <a:schemeClr val="bg1"/>
              </a:solidFill>
              <a:latin typeface="+mj-lt"/>
            </a:endParaRPr>
          </a:p>
        </p:txBody>
      </p:sp>
      <p:sp>
        <p:nvSpPr>
          <p:cNvPr id="15" name="Text Box 13"/>
          <p:cNvSpPr txBox="1">
            <a:spLocks noChangeArrowheads="1"/>
          </p:cNvSpPr>
          <p:nvPr/>
        </p:nvSpPr>
        <p:spPr bwMode="auto">
          <a:xfrm>
            <a:off x="1600200" y="2096102"/>
            <a:ext cx="685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solidFill>
                  <a:schemeClr val="bg1"/>
                </a:solidFill>
                <a:latin typeface="+mj-lt"/>
              </a:rPr>
              <a:t>1giờ</a:t>
            </a:r>
            <a:endParaRPr lang="en-US">
              <a:solidFill>
                <a:schemeClr val="bg1"/>
              </a:solidFill>
              <a:latin typeface="+mj-lt"/>
            </a:endParaRPr>
          </a:p>
        </p:txBody>
      </p:sp>
      <p:sp>
        <p:nvSpPr>
          <p:cNvPr id="16" name="Oval 20"/>
          <p:cNvSpPr>
            <a:spLocks noChangeArrowheads="1"/>
          </p:cNvSpPr>
          <p:nvPr/>
        </p:nvSpPr>
        <p:spPr bwMode="auto">
          <a:xfrm>
            <a:off x="4343400" y="1992914"/>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mj-lt"/>
            </a:endParaRPr>
          </a:p>
        </p:txBody>
      </p:sp>
      <p:sp>
        <p:nvSpPr>
          <p:cNvPr id="17" name="AutoShape 21"/>
          <p:cNvSpPr>
            <a:spLocks/>
          </p:cNvSpPr>
          <p:nvPr/>
        </p:nvSpPr>
        <p:spPr bwMode="auto">
          <a:xfrm rot="16200000">
            <a:off x="5749131" y="752283"/>
            <a:ext cx="236538" cy="2895600"/>
          </a:xfrm>
          <a:prstGeom prst="leftBrace">
            <a:avLst>
              <a:gd name="adj1" fmla="val 102013"/>
              <a:gd name="adj2" fmla="val 51852"/>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mj-lt"/>
            </a:endParaRPr>
          </a:p>
        </p:txBody>
      </p:sp>
      <p:sp>
        <p:nvSpPr>
          <p:cNvPr id="18" name="AutoShape 22"/>
          <p:cNvSpPr>
            <a:spLocks/>
          </p:cNvSpPr>
          <p:nvPr/>
        </p:nvSpPr>
        <p:spPr bwMode="auto">
          <a:xfrm rot="16200000">
            <a:off x="3272631" y="1158683"/>
            <a:ext cx="236538" cy="2057400"/>
          </a:xfrm>
          <a:prstGeom prst="leftBrace">
            <a:avLst>
              <a:gd name="adj1" fmla="val 72483"/>
              <a:gd name="adj2" fmla="val 51852"/>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mj-lt"/>
            </a:endParaRPr>
          </a:p>
        </p:txBody>
      </p:sp>
      <p:sp>
        <p:nvSpPr>
          <p:cNvPr id="21" name="Text Box 25"/>
          <p:cNvSpPr txBox="1">
            <a:spLocks noChangeArrowheads="1"/>
          </p:cNvSpPr>
          <p:nvPr/>
        </p:nvSpPr>
        <p:spPr bwMode="auto">
          <a:xfrm>
            <a:off x="2804186" y="2246914"/>
            <a:ext cx="152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600" dirty="0">
                <a:solidFill>
                  <a:schemeClr val="bg1"/>
                </a:solidFill>
                <a:latin typeface="+mj-lt"/>
              </a:rPr>
              <a:t>1giờ 48phút</a:t>
            </a:r>
            <a:endParaRPr lang="en-US" sz="1600" dirty="0">
              <a:solidFill>
                <a:schemeClr val="bg1"/>
              </a:solidFill>
              <a:latin typeface="+mj-lt"/>
            </a:endParaRPr>
          </a:p>
        </p:txBody>
      </p:sp>
      <p:sp>
        <p:nvSpPr>
          <p:cNvPr id="22" name="Text Box 26"/>
          <p:cNvSpPr txBox="1">
            <a:spLocks noChangeArrowheads="1"/>
          </p:cNvSpPr>
          <p:nvPr/>
        </p:nvSpPr>
        <p:spPr bwMode="auto">
          <a:xfrm>
            <a:off x="5320639" y="2282285"/>
            <a:ext cx="152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600">
                <a:solidFill>
                  <a:schemeClr val="bg1"/>
                </a:solidFill>
                <a:latin typeface="+mj-lt"/>
              </a:rPr>
              <a:t>1giờ 48phút</a:t>
            </a:r>
            <a:endParaRPr lang="en-US" sz="1600">
              <a:solidFill>
                <a:schemeClr val="bg1"/>
              </a:solidFill>
              <a:latin typeface="+mj-lt"/>
            </a:endParaRPr>
          </a:p>
        </p:txBody>
      </p:sp>
      <p:pic>
        <p:nvPicPr>
          <p:cNvPr id="23" name="Picture 2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4489" t="36220" r="34488" b="39171"/>
          <a:stretch>
            <a:fillRect/>
          </a:stretch>
        </p:blipFill>
        <p:spPr bwMode="auto">
          <a:xfrm>
            <a:off x="438151" y="1618585"/>
            <a:ext cx="9144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AutoShape 29"/>
          <p:cNvSpPr>
            <a:spLocks/>
          </p:cNvSpPr>
          <p:nvPr/>
        </p:nvSpPr>
        <p:spPr bwMode="auto">
          <a:xfrm rot="16200000">
            <a:off x="1790700" y="1675414"/>
            <a:ext cx="152400" cy="990600"/>
          </a:xfrm>
          <a:prstGeom prst="leftBrace">
            <a:avLst>
              <a:gd name="adj1" fmla="val 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mj-lt"/>
            </a:endParaRPr>
          </a:p>
        </p:txBody>
      </p:sp>
      <p:pic>
        <p:nvPicPr>
          <p:cNvPr id="25" name="Picture 30" descr="Xe khách Hyundai HB120SL"/>
          <p:cNvPicPr>
            <a:picLocks noChangeAspect="1" noChangeArrowheads="1"/>
          </p:cNvPicPr>
          <p:nvPr/>
        </p:nvPicPr>
        <p:blipFill>
          <a:blip r:embed="rId4">
            <a:extLst>
              <a:ext uri="{28A0092B-C50C-407E-A947-70E740481C1C}">
                <a14:useLocalDpi xmlns:a14="http://schemas.microsoft.com/office/drawing/2010/main" val="0"/>
              </a:ext>
            </a:extLst>
          </a:blip>
          <a:srcRect l="8000" t="30247"/>
          <a:stretch>
            <a:fillRect/>
          </a:stretch>
        </p:blipFill>
        <p:spPr bwMode="auto">
          <a:xfrm>
            <a:off x="7434492" y="1574304"/>
            <a:ext cx="1143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31"/>
          <p:cNvSpPr txBox="1">
            <a:spLocks noChangeArrowheads="1"/>
          </p:cNvSpPr>
          <p:nvPr/>
        </p:nvSpPr>
        <p:spPr bwMode="auto">
          <a:xfrm>
            <a:off x="4177639" y="2159175"/>
            <a:ext cx="68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1600">
                <a:solidFill>
                  <a:schemeClr val="bg1"/>
                </a:solidFill>
                <a:latin typeface="+mj-lt"/>
              </a:rPr>
              <a:t>Gặp nhau</a:t>
            </a:r>
            <a:endParaRPr lang="en-US" sz="1600">
              <a:solidFill>
                <a:schemeClr val="bg1"/>
              </a:solidFill>
              <a:latin typeface="+mj-lt"/>
            </a:endParaRPr>
          </a:p>
        </p:txBody>
      </p:sp>
    </p:spTree>
    <p:extLst>
      <p:ext uri="{BB962C8B-B14F-4D97-AF65-F5344CB8AC3E}">
        <p14:creationId xmlns:p14="http://schemas.microsoft.com/office/powerpoint/2010/main" val="1931986079"/>
      </p:ext>
    </p:extLst>
  </p:cSld>
  <p:clrMapOvr>
    <a:masterClrMapping/>
  </p:clrMapOvr>
  <p:transition advClick="0">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6" name="Google Shape;76;p1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
        <p:nvSpPr>
          <p:cNvPr id="7" name="Google Shape;47;p11"/>
          <p:cNvSpPr txBox="1">
            <a:spLocks/>
          </p:cNvSpPr>
          <p:nvPr/>
        </p:nvSpPr>
        <p:spPr>
          <a:xfrm>
            <a:off x="659824" y="317558"/>
            <a:ext cx="7772400" cy="6742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1pPr>
            <a:lvl2pPr marR="0" lvl="1"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2pPr>
            <a:lvl3pPr marR="0" lvl="2"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3pPr>
            <a:lvl4pPr marR="0" lvl="3"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4pPr>
            <a:lvl5pPr marR="0" lvl="4"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5pPr>
            <a:lvl6pPr marR="0" lvl="5"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6pPr>
            <a:lvl7pPr marR="0" lvl="6"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7pPr>
            <a:lvl8pPr marR="0" lvl="7"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8pPr>
            <a:lvl9pPr marR="0" lvl="8"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9pPr>
          </a:lstStyle>
          <a:p>
            <a:r>
              <a:rPr lang="vi-VN" sz="2800">
                <a:solidFill>
                  <a:schemeClr val="accent4">
                    <a:lumMod val="60000"/>
                    <a:lumOff val="40000"/>
                  </a:schemeClr>
                </a:solidFill>
              </a:rPr>
              <a:t>BÀI 5: GIẢI BÀI TOÁN BẰNG CÁCH LẬP HỆ PHƯƠNG TRÌNH</a:t>
            </a:r>
          </a:p>
        </p:txBody>
      </p:sp>
      <p:sp>
        <p:nvSpPr>
          <p:cNvPr id="16" name="Rectangle 15"/>
          <p:cNvSpPr/>
          <p:nvPr/>
        </p:nvSpPr>
        <p:spPr>
          <a:xfrm>
            <a:off x="197426" y="1131107"/>
            <a:ext cx="8811491" cy="830997"/>
          </a:xfrm>
          <a:prstGeom prst="rect">
            <a:avLst/>
          </a:prstGeom>
        </p:spPr>
        <p:txBody>
          <a:bodyPr wrap="square">
            <a:spAutoFit/>
          </a:bodyPr>
          <a:lstStyle/>
          <a:p>
            <a:r>
              <a:rPr lang="en-US" sz="1600">
                <a:solidFill>
                  <a:schemeClr val="bg1"/>
                </a:solidFill>
                <a:latin typeface="Comic Sans MS" panose="030F0702030302020204" pitchFamily="66" charset="0"/>
              </a:rPr>
              <a:t>Ví dụ 5: Một ô tô đi từ A và dự định đến B lúc 12 giờ trưa. Nếu xe chạy với vận tốc 35 km/h thì sẽ đến B chậm 2 giờ so với dự định. Nếu xe chạy với vận tốc 50 km/h thì sẽ đến B sớm 1 giờ so với dự định. Tính độ dài quãng đường AB và thời điểm xuất phát của ô tô tại A.</a:t>
            </a:r>
          </a:p>
        </p:txBody>
      </p:sp>
    </p:spTree>
    <p:extLst>
      <p:ext uri="{BB962C8B-B14F-4D97-AF65-F5344CB8AC3E}">
        <p14:creationId xmlns:p14="http://schemas.microsoft.com/office/powerpoint/2010/main" val="884188264"/>
      </p:ext>
    </p:extLst>
  </p:cSld>
  <p:clrMapOvr>
    <a:masterClrMapping/>
  </p:clrMapOvr>
  <p:transition advClick="0">
    <p:fade thruBlk="1"/>
  </p:transition>
</p:sld>
</file>

<file path=ppt/theme/theme1.xml><?xml version="1.0" encoding="utf-8"?>
<a:theme xmlns:a="http://schemas.openxmlformats.org/drawingml/2006/main" name="Ursula template">
  <a:themeElements>
    <a:clrScheme name="Custom 347">
      <a:dk1>
        <a:srgbClr val="000000"/>
      </a:dk1>
      <a:lt1>
        <a:srgbClr val="FFFFFF"/>
      </a:lt1>
      <a:dk2>
        <a:srgbClr val="D1D8DF"/>
      </a:dk2>
      <a:lt2>
        <a:srgbClr val="4F565C"/>
      </a:lt2>
      <a:accent1>
        <a:srgbClr val="71AEF0"/>
      </a:accent1>
      <a:accent2>
        <a:srgbClr val="88E6DC"/>
      </a:accent2>
      <a:accent3>
        <a:srgbClr val="A6D145"/>
      </a:accent3>
      <a:accent4>
        <a:srgbClr val="FFE000"/>
      </a:accent4>
      <a:accent5>
        <a:srgbClr val="FC765C"/>
      </a:accent5>
      <a:accent6>
        <a:srgbClr val="A693C9"/>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2334</Words>
  <PresentationFormat>On-screen Show (16:9)</PresentationFormat>
  <Paragraphs>442</Paragraphs>
  <Slides>52</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Times New Roman</vt:lpstr>
      <vt:lpstr>Sniglet</vt:lpstr>
      <vt:lpstr>Walter Turncoat</vt:lpstr>
      <vt:lpstr>Comic Sans MS</vt:lpstr>
      <vt:lpstr>Montserrat</vt:lpstr>
      <vt:lpstr>Arial</vt:lpstr>
      <vt:lpstr>Calibri</vt:lpstr>
      <vt:lpstr>Ursula template</vt:lpstr>
      <vt:lpstr>BÀI 5: GIẢI BÀI TOÁN BẰNG CÁCH LẬP HỆ PHƯƠNG TRÌNH</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Transition headline</vt:lpstr>
      <vt:lpstr>PowerPoint Presentation</vt:lpstr>
      <vt:lpstr>This is a slide title</vt:lpstr>
      <vt:lpstr>Big concept</vt:lpstr>
      <vt:lpstr>You can also split your content</vt:lpstr>
      <vt:lpstr>In two or three columns</vt:lpstr>
      <vt:lpstr>A picture is worth a thousand words</vt:lpstr>
      <vt:lpstr>Want big impact? Use big image.</vt:lpstr>
      <vt:lpstr>Use charts to explain your ideas</vt:lpstr>
      <vt:lpstr>And tables to compare data</vt:lpstr>
      <vt:lpstr>Maps</vt:lpstr>
      <vt:lpstr>89,526,124</vt:lpstr>
      <vt:lpstr>89,526,124$</vt:lpstr>
      <vt:lpstr>Our process is easy</vt:lpstr>
      <vt:lpstr>Let’s review some concepts</vt:lpstr>
      <vt:lpstr>PowerPoint Presentation</vt:lpstr>
      <vt:lpstr>PowerPoint Presentation</vt:lpstr>
      <vt:lpstr>PowerPoint Presentation</vt:lpstr>
      <vt:lpstr>PowerPoint Presentation</vt:lpstr>
      <vt:lpstr>thanks!</vt:lpstr>
      <vt:lpstr>Credits</vt:lpstr>
      <vt:lpstr>Presentation design</vt:lpstr>
      <vt:lpstr>2.  Extra Resources</vt:lpstr>
      <vt:lpstr>Timeline</vt:lpstr>
      <vt:lpstr>Roadmap</vt:lpstr>
      <vt:lpstr>Gantt chart</vt:lpstr>
      <vt:lpstr>SWOT Analysis</vt:lpstr>
      <vt:lpstr>Business Model Canvas</vt:lpstr>
      <vt:lpstr>Funnel</vt:lpstr>
      <vt:lpstr>Team Presentation</vt:lpstr>
      <vt:lpstr>Competitor Matrix</vt:lpstr>
      <vt:lpstr>Weekly Planner</vt:lpstr>
      <vt:lpstr>Extra graphics</vt:lpstr>
      <vt:lpstr>PowerPoint Presentation</vt:lpstr>
      <vt:lpstr>Diagrams and infographics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modified xsi:type="dcterms:W3CDTF">2022-03-13T08:47:46Z</dcterms:modified>
</cp:coreProperties>
</file>