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425" r:id="rId13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7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81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45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914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7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3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9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60702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5227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3041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4097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2261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4435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79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28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48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9942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8528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2807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9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4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1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7" indent="0">
              <a:buNone/>
              <a:defRPr sz="1600" b="1"/>
            </a:lvl6pPr>
            <a:lvl7pPr marL="2742981" indent="0">
              <a:buNone/>
              <a:defRPr sz="1600" b="1"/>
            </a:lvl7pPr>
            <a:lvl8pPr marL="3200145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7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5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4" indent="0">
              <a:buNone/>
              <a:defRPr sz="2800"/>
            </a:lvl2pPr>
            <a:lvl3pPr marL="914327" indent="0">
              <a:buNone/>
              <a:defRPr sz="2400"/>
            </a:lvl3pPr>
            <a:lvl4pPr marL="1371491" indent="0">
              <a:buNone/>
              <a:defRPr sz="2000"/>
            </a:lvl4pPr>
            <a:lvl5pPr marL="1828654" indent="0">
              <a:buNone/>
              <a:defRPr sz="2000"/>
            </a:lvl5pPr>
            <a:lvl6pPr marL="2285817" indent="0">
              <a:buNone/>
              <a:defRPr sz="2000"/>
            </a:lvl6pPr>
            <a:lvl7pPr marL="2742981" indent="0">
              <a:buNone/>
              <a:defRPr sz="2000"/>
            </a:lvl7pPr>
            <a:lvl8pPr marL="3200145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164" indent="0">
              <a:buNone/>
              <a:defRPr sz="1200"/>
            </a:lvl2pPr>
            <a:lvl3pPr marL="914327" indent="0">
              <a:buNone/>
              <a:defRPr sz="1000"/>
            </a:lvl3pPr>
            <a:lvl4pPr marL="1371491" indent="0">
              <a:buNone/>
              <a:defRPr sz="900"/>
            </a:lvl4pPr>
            <a:lvl5pPr marL="1828654" indent="0">
              <a:buNone/>
              <a:defRPr sz="900"/>
            </a:lvl5pPr>
            <a:lvl6pPr marL="2285817" indent="0">
              <a:buNone/>
              <a:defRPr sz="900"/>
            </a:lvl6pPr>
            <a:lvl7pPr marL="2742981" indent="0">
              <a:buNone/>
              <a:defRPr sz="900"/>
            </a:lvl7pPr>
            <a:lvl8pPr marL="3200145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0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6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2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3" indent="-342873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7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3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7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1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5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4952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slide" Target="slide8.xml"/><Relationship Id="rId18" Type="http://schemas.openxmlformats.org/officeDocument/2006/relationships/image" Target="../media/image3.png"/><Relationship Id="rId3" Type="http://schemas.openxmlformats.org/officeDocument/2006/relationships/slide" Target="slide7.xml"/><Relationship Id="rId7" Type="http://schemas.openxmlformats.org/officeDocument/2006/relationships/slide" Target="slide4.xml"/><Relationship Id="rId12" Type="http://schemas.openxmlformats.org/officeDocument/2006/relationships/image" Target="../media/image9.gif"/><Relationship Id="rId17" Type="http://schemas.openxmlformats.org/officeDocument/2006/relationships/image" Target="../media/image12.jpeg"/><Relationship Id="rId2" Type="http://schemas.openxmlformats.org/officeDocument/2006/relationships/image" Target="../media/image1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image" Target="../media/image11.gif"/><Relationship Id="rId10" Type="http://schemas.openxmlformats.org/officeDocument/2006/relationships/image" Target="../media/image8.gif"/><Relationship Id="rId19" Type="http://schemas.openxmlformats.org/officeDocument/2006/relationships/slide" Target="slide10.xml"/><Relationship Id="rId4" Type="http://schemas.openxmlformats.org/officeDocument/2006/relationships/image" Target="../media/image5.gif"/><Relationship Id="rId9" Type="http://schemas.openxmlformats.org/officeDocument/2006/relationships/slide" Target="slide3.xml"/><Relationship Id="rId1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00550"/>
            <a:ext cx="102870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29111"/>
            <a:ext cx="2209799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/>
            <a:r>
              <a:rPr lang="en-US" sz="4000" dirty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7641"/>
            <a:ext cx="1030977" cy="1347416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26120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286000" y="1200150"/>
            <a:ext cx="501015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2955445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485900" y="3829050"/>
            <a:ext cx="6407331" cy="1037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lnSpc>
                <a:spcPct val="107000"/>
              </a:lnSpc>
              <a:spcAft>
                <a:spcPts val="450"/>
              </a:spcAft>
            </a:pPr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675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514350">
              <a:lnSpc>
                <a:spcPct val="107000"/>
              </a:lnSpc>
              <a:spcAft>
                <a:spcPts val="450"/>
              </a:spcAft>
            </a:pPr>
            <a:r>
              <a:rPr 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675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514350"/>
            <a:r>
              <a:rPr lang="en-US" sz="21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1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247"/>
            <a:ext cx="6822731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19550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4134395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0" y="2708910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3556" y="3885511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625892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73550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4248150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0193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6705600" y="209550"/>
            <a:ext cx="2286000" cy="154686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3032334" y="2800627"/>
            <a:ext cx="1109715" cy="11097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65"/>
            <a:ext cx="1055152" cy="1379011"/>
          </a:xfrm>
          <a:prstGeom prst="rect">
            <a:avLst/>
          </a:prstGeom>
        </p:spPr>
      </p:pic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0" y="185314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câu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hỏi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đáp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án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câu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hỏi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đáp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án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942150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câu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hỏi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đáp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án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câu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hỏi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đáp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án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câu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hỏi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đáp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án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câu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hỏi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đáp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án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4564827"/>
            <a:ext cx="1228564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4074" y="-1073326"/>
            <a:ext cx="2768254" cy="518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9524" y="2047874"/>
            <a:ext cx="1828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200150"/>
            <a:ext cx="36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câu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hỏi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4970" y="3569553"/>
            <a:ext cx="275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</a:rPr>
              <a:t>Thầy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cô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điền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đáp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án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33CC"/>
                </a:solidFill>
              </a:rPr>
              <a:t>tại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đây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44" y="2905297"/>
            <a:ext cx="1595955" cy="2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4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45&quot;&gt;&lt;property id=&quot;20148&quot; value=&quot;5&quot;/&gt;&lt;property id=&quot;20300&quot; value=&quot;Slide 10&quot;/&gt;&lt;property id=&quot;20307&quot; value=&quot;265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163</Words>
  <PresentationFormat>Trình chiếu Trên màn hình (16:9)</PresentationFormat>
  <Paragraphs>35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UTM Than Chien Tranh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2018-02-28T14:41:17Z</dcterms:created>
  <dcterms:modified xsi:type="dcterms:W3CDTF">2023-09-16T12:10:47Z</dcterms:modified>
</cp:coreProperties>
</file>