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6" r:id="rId10"/>
    <p:sldId id="268" r:id="rId11"/>
  </p:sldIdLst>
  <p:sldSz cx="12192000" cy="6858000"/>
  <p:notesSz cx="6858000" cy="9144000"/>
  <p:embeddedFontLst>
    <p:embeddedFont>
      <p:font typeface="Calibri Light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.VnAvant" pitchFamily="34" charset="0"/>
      <p:regular r:id="rId18"/>
      <p:bold r:id="rId19"/>
      <p:italic r:id="rId20"/>
      <p:boldItalic r:id="rId21"/>
    </p:embeddedFont>
    <p:embeddedFont>
      <p:font typeface="HP001 4 hàng" charset="0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D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BFF63-69A6-DFB1-0741-25C4CD9CF9BB}" v="1" dt="2020-08-14T16:51:03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50bee2097f0eae0a5fcb76671747eb9c9c09f81a7c6d6b0fdfc4cd64d038565f::" providerId="AD" clId="Web-{AD7BFF63-69A6-DFB1-0741-25C4CD9CF9BB}"/>
    <pc:docChg chg="modSld">
      <pc:chgData name="Người dùng Khách" userId="S::urn:spo:anon#50bee2097f0eae0a5fcb76671747eb9c9c09f81a7c6d6b0fdfc4cd64d038565f::" providerId="AD" clId="Web-{AD7BFF63-69A6-DFB1-0741-25C4CD9CF9BB}" dt="2020-08-14T16:51:03.765" v="0" actId="1076"/>
      <pc:docMkLst>
        <pc:docMk/>
      </pc:docMkLst>
      <pc:sldChg chg="modSp">
        <pc:chgData name="Người dùng Khách" userId="S::urn:spo:anon#50bee2097f0eae0a5fcb76671747eb9c9c09f81a7c6d6b0fdfc4cd64d038565f::" providerId="AD" clId="Web-{AD7BFF63-69A6-DFB1-0741-25C4CD9CF9BB}" dt="2020-08-14T16:51:03.765" v="0" actId="1076"/>
        <pc:sldMkLst>
          <pc:docMk/>
          <pc:sldMk cId="2912838222" sldId="264"/>
        </pc:sldMkLst>
        <pc:spChg chg="mod">
          <ac:chgData name="Người dùng Khách" userId="S::urn:spo:anon#50bee2097f0eae0a5fcb76671747eb9c9c09f81a7c6d6b0fdfc4cd64d038565f::" providerId="AD" clId="Web-{AD7BFF63-69A6-DFB1-0741-25C4CD9CF9BB}" dt="2020-08-14T16:51:03.765" v="0" actId="1076"/>
          <ac:spMkLst>
            <pc:docMk/>
            <pc:sldMk cId="2912838222" sldId="264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1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4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0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8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0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70" y="416007"/>
            <a:ext cx="8948530" cy="1477313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0" y="1868215"/>
            <a:ext cx="228528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75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6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3518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3499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608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5888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7376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3499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3621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5882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7357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19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5007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1767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08326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183818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11322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27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0" y="234462"/>
            <a:ext cx="10147599" cy="644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5F245AA5-95DC-4CB2-87A5-E8144629D7E3}"/>
              </a:ext>
            </a:extLst>
          </p:cNvPr>
          <p:cNvSpPr txBox="1">
            <a:spLocks/>
          </p:cNvSpPr>
          <p:nvPr/>
        </p:nvSpPr>
        <p:spPr>
          <a:xfrm>
            <a:off x="187569" y="0"/>
            <a:ext cx="3232150" cy="691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.VnAvant" pitchFamily="34" charset="0"/>
              </a:rPr>
              <a:t>3. </a:t>
            </a:r>
            <a:r>
              <a:rPr lang="en-US" sz="3200" dirty="0" err="1">
                <a:latin typeface=".VnAvant" pitchFamily="34" charset="0"/>
              </a:rPr>
              <a:t>TËp</a:t>
            </a:r>
            <a:r>
              <a:rPr lang="en-US" sz="3200" dirty="0">
                <a:latin typeface=".VnAvant" pitchFamily="34" charset="0"/>
              </a:rPr>
              <a:t> ®</a:t>
            </a:r>
            <a:r>
              <a:rPr lang="en-US" sz="3200" dirty="0" err="1">
                <a:latin typeface=".VnAvant" pitchFamily="34" charset="0"/>
              </a:rPr>
              <a:t>äc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231285" y="-97668"/>
            <a:ext cx="5253272" cy="2505342"/>
          </a:xfrm>
          <a:prstGeom prst="rect">
            <a:avLst/>
          </a:prstGeom>
        </p:spPr>
      </p:pic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C64CB5F1-3F65-418F-A062-44ACBE9DB155}"/>
              </a:ext>
            </a:extLst>
          </p:cNvPr>
          <p:cNvSpPr txBox="1"/>
          <p:nvPr/>
        </p:nvSpPr>
        <p:spPr>
          <a:xfrm>
            <a:off x="1590685" y="2284102"/>
            <a:ext cx="160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s</a:t>
            </a:r>
            <a:r>
              <a:rPr lang="vi-VN" sz="2800" dirty="0" smtClean="0">
                <a:latin typeface="+mj-lt"/>
              </a:rPr>
              <a:t>ăn giỏi</a:t>
            </a:r>
            <a:endParaRPr lang="en-US" sz="2800" dirty="0">
              <a:latin typeface="+mj-lt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xmlns="" id="{EC7397FC-D5A6-4B33-A609-A77711133065}"/>
              </a:ext>
            </a:extLst>
          </p:cNvPr>
          <p:cNvSpPr txBox="1"/>
          <p:nvPr/>
        </p:nvSpPr>
        <p:spPr>
          <a:xfrm>
            <a:off x="1623961" y="2915782"/>
            <a:ext cx="182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g</a:t>
            </a:r>
            <a:r>
              <a:rPr lang="vi-VN" sz="2800" dirty="0" smtClean="0">
                <a:latin typeface="+mj-lt"/>
              </a:rPr>
              <a:t>iao hẹn</a:t>
            </a:r>
            <a:endParaRPr lang="en-US" sz="2800" dirty="0">
              <a:latin typeface="+mj-lt"/>
            </a:endParaRPr>
          </a:p>
        </p:txBody>
      </p:sp>
      <p:sp>
        <p:nvSpPr>
          <p:cNvPr id="8" name="Hộp Văn bản 9">
            <a:extLst>
              <a:ext uri="{FF2B5EF4-FFF2-40B4-BE49-F238E27FC236}">
                <a16:creationId xmlns:a16="http://schemas.microsoft.com/office/drawing/2014/main" xmlns="" id="{C2AD8F9B-4921-4E7B-8573-65C5AAE1C55D}"/>
              </a:ext>
            </a:extLst>
          </p:cNvPr>
          <p:cNvSpPr txBox="1"/>
          <p:nvPr/>
        </p:nvSpPr>
        <p:spPr>
          <a:xfrm>
            <a:off x="1623961" y="4500244"/>
            <a:ext cx="29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t</a:t>
            </a:r>
            <a:r>
              <a:rPr lang="vi-VN" sz="2800" dirty="0" smtClean="0">
                <a:latin typeface="+mj-lt"/>
              </a:rPr>
              <a:t>ài cao</a:t>
            </a:r>
            <a:endParaRPr lang="en-US" sz="2800" dirty="0">
              <a:latin typeface="+mj-lt"/>
            </a:endParaRPr>
          </a:p>
        </p:txBody>
      </p:sp>
      <p:sp>
        <p:nvSpPr>
          <p:cNvPr id="9" name="Hộp Văn bản 11">
            <a:extLst>
              <a:ext uri="{FF2B5EF4-FFF2-40B4-BE49-F238E27FC236}">
                <a16:creationId xmlns:a16="http://schemas.microsoft.com/office/drawing/2014/main" xmlns="" id="{40780B28-CCB0-4E56-81BF-67F8F871FBC7}"/>
              </a:ext>
            </a:extLst>
          </p:cNvPr>
          <p:cNvSpPr txBox="1"/>
          <p:nvPr/>
        </p:nvSpPr>
        <p:spPr>
          <a:xfrm>
            <a:off x="1623961" y="3503157"/>
            <a:ext cx="29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đồng ý</a:t>
            </a:r>
            <a:endParaRPr lang="en-US" sz="2800" dirty="0">
              <a:latin typeface="+mj-lt"/>
            </a:endParaRPr>
          </a:p>
        </p:txBody>
      </p:sp>
      <p:sp>
        <p:nvSpPr>
          <p:cNvPr id="10" name="Hộp Văn bản 13">
            <a:extLst>
              <a:ext uri="{FF2B5EF4-FFF2-40B4-BE49-F238E27FC236}">
                <a16:creationId xmlns:a16="http://schemas.microsoft.com/office/drawing/2014/main" xmlns="" id="{1E2119E4-FCF4-4F61-B3EA-63F8B12F7E9E}"/>
              </a:ext>
            </a:extLst>
          </p:cNvPr>
          <p:cNvSpPr txBox="1"/>
          <p:nvPr/>
        </p:nvSpPr>
        <p:spPr>
          <a:xfrm>
            <a:off x="1623961" y="5165533"/>
            <a:ext cx="198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l</a:t>
            </a:r>
            <a:r>
              <a:rPr lang="vi-VN" sz="2800" dirty="0" smtClean="0">
                <a:latin typeface="+mj-lt"/>
              </a:rPr>
              <a:t>eo tót</a:t>
            </a:r>
            <a:endParaRPr lang="en-US" sz="2800" dirty="0">
              <a:latin typeface="+mj-lt"/>
            </a:endParaRPr>
          </a:p>
        </p:txBody>
      </p:sp>
      <p:sp>
        <p:nvSpPr>
          <p:cNvPr id="11" name="Hộp Văn bản 15">
            <a:extLst>
              <a:ext uri="{FF2B5EF4-FFF2-40B4-BE49-F238E27FC236}">
                <a16:creationId xmlns:a16="http://schemas.microsoft.com/office/drawing/2014/main" xmlns="" id="{F3921461-11AB-4805-865A-6A42E155BBA2}"/>
              </a:ext>
            </a:extLst>
          </p:cNvPr>
          <p:cNvSpPr txBox="1"/>
          <p:nvPr/>
        </p:nvSpPr>
        <p:spPr>
          <a:xfrm>
            <a:off x="1623961" y="5705030"/>
            <a:ext cx="172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v</a:t>
            </a:r>
            <a:r>
              <a:rPr lang="vi-VN" sz="2800" dirty="0" smtClean="0">
                <a:latin typeface="+mj-lt"/>
              </a:rPr>
              <a:t>õ trèo</a:t>
            </a:r>
            <a:endParaRPr lang="en-US" sz="2800" dirty="0">
              <a:latin typeface="+mj-lt"/>
            </a:endParaRPr>
          </a:p>
        </p:txBody>
      </p:sp>
      <p:sp>
        <p:nvSpPr>
          <p:cNvPr id="12" name="Hộp Văn bản 16">
            <a:extLst>
              <a:ext uri="{FF2B5EF4-FFF2-40B4-BE49-F238E27FC236}">
                <a16:creationId xmlns:a16="http://schemas.microsoft.com/office/drawing/2014/main" xmlns="" id="{FBAA5B3D-87F4-4519-8A2B-DBB078227573}"/>
              </a:ext>
            </a:extLst>
          </p:cNvPr>
          <p:cNvSpPr txBox="1"/>
          <p:nvPr/>
        </p:nvSpPr>
        <p:spPr>
          <a:xfrm>
            <a:off x="4453466" y="4487333"/>
            <a:ext cx="723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lửa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endParaRPr lang="en-US" sz="2800" dirty="0">
              <a:latin typeface="+mj-lt"/>
            </a:endParaRPr>
          </a:p>
        </p:txBody>
      </p:sp>
      <p:sp>
        <p:nvSpPr>
          <p:cNvPr id="13" name="Hộp Văn bản 17">
            <a:extLst>
              <a:ext uri="{FF2B5EF4-FFF2-40B4-BE49-F238E27FC236}">
                <a16:creationId xmlns:a16="http://schemas.microsoft.com/office/drawing/2014/main" xmlns="" id="{959A8504-AAAD-421F-A3D5-BA0CC3376EE6}"/>
              </a:ext>
            </a:extLst>
          </p:cNvPr>
          <p:cNvSpPr txBox="1"/>
          <p:nvPr/>
        </p:nvSpPr>
        <p:spPr>
          <a:xfrm>
            <a:off x="4453465" y="5179492"/>
            <a:ext cx="590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ra </a:t>
            </a:r>
            <a:r>
              <a:rPr lang="en-US" sz="2800" dirty="0" err="1">
                <a:latin typeface="+mj-lt"/>
              </a:rPr>
              <a:t>nỗi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buồn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vừa</a:t>
            </a:r>
            <a:r>
              <a:rPr lang="en-US" sz="2800" dirty="0">
                <a:latin typeface="+mj-lt"/>
              </a:rPr>
              <a:t> ý</a:t>
            </a:r>
          </a:p>
        </p:txBody>
      </p:sp>
      <p:sp>
        <p:nvSpPr>
          <p:cNvPr id="14" name="Hộp Văn bản 18">
            <a:extLst>
              <a:ext uri="{FF2B5EF4-FFF2-40B4-BE49-F238E27FC236}">
                <a16:creationId xmlns:a16="http://schemas.microsoft.com/office/drawing/2014/main" xmlns="" id="{CB3CCCA6-0C7D-4436-A8C9-23A770F06A75}"/>
              </a:ext>
            </a:extLst>
          </p:cNvPr>
          <p:cNvSpPr txBox="1"/>
          <p:nvPr/>
        </p:nvSpPr>
        <p:spPr>
          <a:xfrm>
            <a:off x="4453464" y="5782699"/>
            <a:ext cx="590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nhàng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dễ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nghe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5" name="文本框 7"/>
          <p:cNvSpPr txBox="1"/>
          <p:nvPr/>
        </p:nvSpPr>
        <p:spPr>
          <a:xfrm>
            <a:off x="1150186" y="813691"/>
            <a:ext cx="35071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汉仪跳跳体简" panose="00020600040101010101" pitchFamily="18" charset="-122"/>
              </a:rPr>
              <a:t>đọc</a:t>
            </a:r>
            <a:r>
              <a:rPr lang="en-US" altLang="zh-CN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汉仪跳跳体简" panose="00020600040101010101" pitchFamily="18" charset="-122"/>
              </a:rPr>
              <a:t>từ</a:t>
            </a:r>
            <a:r>
              <a:rPr lang="en-US" altLang="zh-CN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汉仪跳跳体简" panose="00020600040101010101" pitchFamily="18" charset="-122"/>
              </a:rPr>
              <a:t>ngữ</a:t>
            </a:r>
            <a:endParaRPr lang="zh-CN" altLang="en-US" sz="3200" spc="-1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汉仪跳跳体简" panose="00020600040101010101" pitchFamily="18" charset="-122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xmlns="" id="{EC7397FC-D5A6-4B33-A609-A77711133065}"/>
              </a:ext>
            </a:extLst>
          </p:cNvPr>
          <p:cNvSpPr txBox="1"/>
          <p:nvPr/>
        </p:nvSpPr>
        <p:spPr>
          <a:xfrm>
            <a:off x="1623961" y="3964113"/>
            <a:ext cx="182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r</a:t>
            </a:r>
            <a:r>
              <a:rPr lang="vi-VN" sz="2800" dirty="0" smtClean="0">
                <a:latin typeface="+mj-lt"/>
              </a:rPr>
              <a:t>a vồ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29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129181"/>
            <a:ext cx="105156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Mèo dạy hổ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5961" y="1462149"/>
            <a:ext cx="4972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Biết mèo săn giỏi,hổ đến xin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62953" y="1454744"/>
            <a:ext cx="6729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Mèo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giao hẹn:’’Ta sẽ dạy.Nhưng anh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444092" y="1943797"/>
            <a:ext cx="874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Hổ đồng ý.Nhưng vừa học được cách vồ mồi,nó đã săn thỏ.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65961" y="2416126"/>
            <a:ext cx="452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Thế là mèo không dạy hổ nữa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745" y="2941475"/>
            <a:ext cx="3352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Hổ nghĩ tài nó đã cao.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807508" y="2952181"/>
            <a:ext cx="548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Tối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đó,nó chờ mèo đi qua,lao ra vồ.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967274" y="293934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Mèo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leo tót lên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533" y="4084418"/>
            <a:ext cx="6763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Mẻo mèo meo!Ta có võ trèo,ta chưa dạy hổ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91" y="1924724"/>
            <a:ext cx="3282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được bắt lũ thú nhỏ’’.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71303" y="3493542"/>
            <a:ext cx="1365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cây,bảo: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48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195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Calibri Light</vt:lpstr>
      <vt:lpstr>汉仪跳跳体简</vt:lpstr>
      <vt:lpstr>Calibri</vt:lpstr>
      <vt:lpstr>.VnAvant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Mèo dạy hổ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24</cp:revision>
  <dcterms:created xsi:type="dcterms:W3CDTF">2018-03-28T09:35:17Z</dcterms:created>
  <dcterms:modified xsi:type="dcterms:W3CDTF">2020-08-18T09:54:53Z</dcterms:modified>
</cp:coreProperties>
</file>