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73" r:id="rId3"/>
  </p:sldMasterIdLst>
  <p:notesMasterIdLst>
    <p:notesMasterId r:id="rId16"/>
  </p:notesMasterIdLst>
  <p:sldIdLst>
    <p:sldId id="256" r:id="rId4"/>
    <p:sldId id="257" r:id="rId5"/>
    <p:sldId id="283" r:id="rId6"/>
    <p:sldId id="258" r:id="rId7"/>
    <p:sldId id="259" r:id="rId8"/>
    <p:sldId id="264" r:id="rId9"/>
    <p:sldId id="263" r:id="rId10"/>
    <p:sldId id="294" r:id="rId11"/>
    <p:sldId id="285" r:id="rId12"/>
    <p:sldId id="260" r:id="rId13"/>
    <p:sldId id="261" r:id="rId14"/>
    <p:sldId id="281" r:id="rId15"/>
  </p:sldIdLst>
  <p:sldSz cx="12192000" cy="6858000"/>
  <p:notesSz cx="6858000" cy="9144000"/>
  <p:embeddedFontLst>
    <p:embeddedFont>
      <p:font typeface="A3.BoosterNextFYBlackRegular-San" panose="02000A03000000020004"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54"/>
    <a:srgbClr val="03B2E1"/>
    <a:srgbClr val="FF6F3E"/>
    <a:srgbClr val="F6B8B9"/>
    <a:srgbClr val="CBD6D8"/>
    <a:srgbClr val="FBCECE"/>
    <a:srgbClr val="D2D2D2"/>
    <a:srgbClr val="F8C8C8"/>
    <a:srgbClr val="FA0B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36" autoAdjust="0"/>
    <p:restoredTop sz="94660"/>
  </p:normalViewPr>
  <p:slideViewPr>
    <p:cSldViewPr snapToGrid="0">
      <p:cViewPr varScale="1">
        <p:scale>
          <a:sx n="55" d="100"/>
          <a:sy n="55" d="100"/>
        </p:scale>
        <p:origin x="90"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7/23/2022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7/23/2022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7/23/2022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7/23/2022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7/23/2022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7/23/2022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7/23/2022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7/23/2022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7/23/2022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2573409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512768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54209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7/23/2022</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22BABB-BDD1-41CB-9441-68966E2A197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1740172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22BABB-BDD1-41CB-9441-68966E2A1976}" type="datetimeFigureOut">
              <a:rPr lang="en-US" smtClean="0"/>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184289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22BABB-BDD1-41CB-9441-68966E2A1976}" type="datetimeFigureOut">
              <a:rPr lang="en-US" smtClean="0"/>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85500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2BABB-BDD1-41CB-9441-68966E2A1976}" type="datetimeFigureOut">
              <a:rPr lang="en-US" smtClean="0"/>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669686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22BABB-BDD1-41CB-9441-68966E2A197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1030295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22BABB-BDD1-41CB-9441-68966E2A197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62367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298474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251702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7/23/2022</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7/23/2022</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7/23/2022</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7/23/2022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7/23/2022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7/23/2022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7/23/2022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7/23/2022</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7/23/2022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2BABB-BDD1-41CB-9441-68966E2A1976}" type="datetimeFigureOut">
              <a:rPr lang="en-US" smtClean="0"/>
              <a:t>7/23/2022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C4B5C-CEE0-4B31-AEAD-853E345892A2}" type="slidenum">
              <a:rPr lang="en-US" smtClean="0"/>
              <a:t>‹#›</a:t>
            </a:fld>
            <a:endParaRPr lang="en-US"/>
          </a:p>
        </p:txBody>
      </p:sp>
    </p:spTree>
    <p:extLst>
      <p:ext uri="{BB962C8B-B14F-4D97-AF65-F5344CB8AC3E}">
        <p14:creationId xmlns:p14="http://schemas.microsoft.com/office/powerpoint/2010/main" val="3826463378"/>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1.mp3"/><Relationship Id="rId13" Type="http://schemas.openxmlformats.org/officeDocument/2006/relationships/image" Target="../media/image3.emf"/><Relationship Id="rId18" Type="http://schemas.openxmlformats.org/officeDocument/2006/relationships/image" Target="../media/image7.emf"/><Relationship Id="rId3" Type="http://schemas.openxmlformats.org/officeDocument/2006/relationships/tags" Target="../tags/tag3.xml"/><Relationship Id="rId21"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image" Target="../media/image2.emf"/><Relationship Id="rId17" Type="http://schemas.openxmlformats.org/officeDocument/2006/relationships/image" Target="../media/image6.emf"/><Relationship Id="rId2" Type="http://schemas.openxmlformats.org/officeDocument/2006/relationships/tags" Target="../tags/tag2.xml"/><Relationship Id="rId16" Type="http://schemas.openxmlformats.org/officeDocument/2006/relationships/image" Target="../media/image5.emf"/><Relationship Id="rId20" Type="http://schemas.openxmlformats.org/officeDocument/2006/relationships/image" Target="../media/image9.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5" Type="http://schemas.microsoft.com/office/2007/relationships/hdphoto" Target="../media/hdphoto1.wdp"/><Relationship Id="rId10" Type="http://schemas.openxmlformats.org/officeDocument/2006/relationships/slideLayout" Target="../slideLayouts/slideLayout1.xml"/><Relationship Id="rId19" Type="http://schemas.openxmlformats.org/officeDocument/2006/relationships/image" Target="../media/image8.emf"/><Relationship Id="rId4" Type="http://schemas.openxmlformats.org/officeDocument/2006/relationships/tags" Target="../tags/tag4.xml"/><Relationship Id="rId9" Type="http://schemas.openxmlformats.org/officeDocument/2006/relationships/audio" Target="../media/media1.mp3"/><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11">
            <a:extLst>
              <a:ext uri="{28A0092B-C50C-407E-A947-70E740481C1C}">
                <a14:useLocalDpi xmlns:a14="http://schemas.microsoft.com/office/drawing/2010/main" val="0"/>
              </a:ext>
            </a:extLst>
          </a:blip>
          <a:srcRect l="24274" t="14281" r="23362" b="11694"/>
          <a:stretch/>
        </p:blipFill>
        <p:spPr>
          <a:xfrm rot="1663405">
            <a:off x="6328880" y="13878"/>
            <a:ext cx="3552676" cy="5022281"/>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12">
            <a:lum contrast="20000"/>
          </a:blip>
          <a:stretch>
            <a:fillRect/>
          </a:stretch>
        </p:blipFill>
        <p:spPr>
          <a:xfrm rot="20166082">
            <a:off x="2216801" y="241785"/>
            <a:ext cx="1663801" cy="2542437"/>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413655" y="1574104"/>
            <a:ext cx="4020601" cy="4944130"/>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13"/>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2708031" y="979488"/>
            <a:ext cx="6740770" cy="512286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6">
            <a:lum contrast="20000"/>
          </a:blip>
          <a:stretch>
            <a:fillRect/>
          </a:stretch>
        </p:blipFill>
        <p:spPr>
          <a:xfrm>
            <a:off x="2959099" y="3909335"/>
            <a:ext cx="6490253" cy="1721519"/>
          </a:xfrm>
          <a:prstGeom prst="rect">
            <a:avLst/>
          </a:prstGeom>
        </p:spPr>
      </p:pic>
      <p:pic>
        <p:nvPicPr>
          <p:cNvPr id="7" name="PA_12">
            <a:extLst>
              <a:ext uri="{FF2B5EF4-FFF2-40B4-BE49-F238E27FC236}">
                <a16:creationId xmlns:a16="http://schemas.microsoft.com/office/drawing/2014/main" id="{B00429E0-6570-4E66-AD77-2E3B86AF80E4}"/>
              </a:ext>
            </a:extLst>
          </p:cNvPr>
          <p:cNvPicPr>
            <a:picLocks noChangeAspect="1"/>
          </p:cNvPicPr>
          <p:nvPr>
            <p:custDataLst>
              <p:tags r:id="rId4"/>
            </p:custDataLst>
          </p:nvPr>
        </p:nvPicPr>
        <p:blipFill>
          <a:blip r:embed="rId17">
            <a:lum contrast="20000"/>
          </a:blip>
          <a:stretch>
            <a:fillRect/>
          </a:stretch>
        </p:blipFill>
        <p:spPr>
          <a:xfrm>
            <a:off x="4694287" y="978842"/>
            <a:ext cx="1067084" cy="841749"/>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5"/>
            </p:custDataLst>
          </p:nvPr>
        </p:nvPicPr>
        <p:blipFill>
          <a:blip r:embed="rId18">
            <a:lum contrast="20000"/>
          </a:blip>
          <a:stretch>
            <a:fillRect/>
          </a:stretch>
        </p:blipFill>
        <p:spPr>
          <a:xfrm>
            <a:off x="10109191" y="2864572"/>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6"/>
            </p:custDataLst>
          </p:nvPr>
        </p:nvPicPr>
        <p:blipFill>
          <a:blip r:embed="rId19">
            <a:lum contrast="20000"/>
          </a:blip>
          <a:stretch>
            <a:fillRect/>
          </a:stretch>
        </p:blipFill>
        <p:spPr>
          <a:xfrm>
            <a:off x="8307387" y="5044668"/>
            <a:ext cx="3208762" cy="1058329"/>
          </a:xfrm>
          <a:prstGeom prst="rect">
            <a:avLst/>
          </a:prstGeom>
          <a:effectLst>
            <a:outerShdw blurRad="63500" sx="102000" sy="102000" algn="ctr" rotWithShape="0">
              <a:prstClr val="black">
                <a:alpha val="40000"/>
              </a:prstClr>
            </a:outerShdw>
          </a:effectLst>
        </p:spPr>
      </p:pic>
      <p:pic>
        <p:nvPicPr>
          <p:cNvPr id="13" name="PA_ 28">
            <a:extLst>
              <a:ext uri="{FF2B5EF4-FFF2-40B4-BE49-F238E27FC236}">
                <a16:creationId xmlns:a16="http://schemas.microsoft.com/office/drawing/2014/main" id="{D2721091-6A7C-4916-8EA0-8C6BDD69C2DF}"/>
              </a:ext>
            </a:extLst>
          </p:cNvPr>
          <p:cNvPicPr>
            <a:picLocks noChangeAspect="1"/>
          </p:cNvPicPr>
          <p:nvPr>
            <p:custDataLst>
              <p:tags r:id="rId7"/>
            </p:custDataLst>
          </p:nvPr>
        </p:nvPicPr>
        <p:blipFill>
          <a:blip r:embed="rId20">
            <a:lum contrast="20000"/>
          </a:blip>
          <a:stretch>
            <a:fillRect/>
          </a:stretch>
        </p:blipFill>
        <p:spPr>
          <a:xfrm>
            <a:off x="7657274" y="2532384"/>
            <a:ext cx="1046250" cy="990000"/>
          </a:xfrm>
          <a:prstGeom prst="rect">
            <a:avLst/>
          </a:prstGeom>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algn="l"/>
            <a:endParaRPr lang="en-US" sz="1600">
              <a:cs typeface="+mn-ea"/>
              <a:sym typeface="+mn-lt"/>
            </a:endParaRPr>
          </a:p>
        </p:txBody>
      </p:sp>
      <p:sp>
        <p:nvSpPr>
          <p:cNvPr id="22" name="TextBox 21">
            <a:extLst>
              <a:ext uri="{FF2B5EF4-FFF2-40B4-BE49-F238E27FC236}">
                <a16:creationId xmlns:a16="http://schemas.microsoft.com/office/drawing/2014/main" id="{0D32F087-1FB5-43A9-A948-6C3E2704866D}"/>
              </a:ext>
            </a:extLst>
          </p:cNvPr>
          <p:cNvSpPr txBox="1"/>
          <p:nvPr/>
        </p:nvSpPr>
        <p:spPr>
          <a:xfrm>
            <a:off x="4862041" y="2342419"/>
            <a:ext cx="1871025" cy="923330"/>
          </a:xfrm>
          <a:prstGeom prst="rect">
            <a:avLst/>
          </a:prstGeom>
          <a:noFill/>
        </p:spPr>
        <p:txBody>
          <a:bodyPr wrap="none" rtlCol="0">
            <a:spAutoFit/>
          </a:bodyPr>
          <a:lstStyle/>
          <a:p>
            <a:r>
              <a:rPr lang="en-US" sz="5400">
                <a:solidFill>
                  <a:srgbClr val="00C4C3"/>
                </a:solidFill>
                <a:cs typeface="+mn-ea"/>
                <a:sym typeface="+mn-lt"/>
              </a:rPr>
              <a:t>BÀI 4</a:t>
            </a:r>
          </a:p>
        </p:txBody>
      </p:sp>
      <p:sp>
        <p:nvSpPr>
          <p:cNvPr id="23" name="TextBox 22">
            <a:extLst>
              <a:ext uri="{FF2B5EF4-FFF2-40B4-BE49-F238E27FC236}">
                <a16:creationId xmlns:a16="http://schemas.microsoft.com/office/drawing/2014/main" id="{471C8A09-7A8F-4403-8990-508B18178795}"/>
              </a:ext>
            </a:extLst>
          </p:cNvPr>
          <p:cNvSpPr txBox="1"/>
          <p:nvPr/>
        </p:nvSpPr>
        <p:spPr>
          <a:xfrm>
            <a:off x="3155703" y="2341773"/>
            <a:ext cx="5151684" cy="1488411"/>
          </a:xfrm>
          <a:prstGeom prst="rect">
            <a:avLst/>
          </a:prstGeom>
          <a:noFill/>
        </p:spPr>
        <p:txBody>
          <a:bodyPr wrap="none" rtlCol="0">
            <a:prstTxWarp prst="textArchDown">
              <a:avLst/>
            </a:prstTxWarp>
            <a:spAutoFit/>
          </a:bodyPr>
          <a:lstStyle/>
          <a:p>
            <a:pPr algn="ctr"/>
            <a:r>
              <a:rPr lang="vi-VN" sz="6600">
                <a:cs typeface="+mn-ea"/>
                <a:sym typeface="+mn-lt"/>
              </a:rPr>
              <a:t>PHONG TRÀO </a:t>
            </a:r>
            <a:endParaRPr lang="en-US" sz="6600">
              <a:cs typeface="+mn-ea"/>
              <a:sym typeface="+mn-lt"/>
            </a:endParaRPr>
          </a:p>
          <a:p>
            <a:pPr algn="ctr"/>
            <a:r>
              <a:rPr lang="vi-VN" sz="6600">
                <a:cs typeface="+mn-ea"/>
                <a:sym typeface="+mn-lt"/>
              </a:rPr>
              <a:t>CẢI CÁCH TÔN GIÁO</a:t>
            </a:r>
            <a:endParaRPr lang="en-US" sz="6600">
              <a:cs typeface="+mn-ea"/>
              <a:sym typeface="+mn-lt"/>
            </a:endParaRPr>
          </a:p>
        </p:txBody>
      </p:sp>
      <p:pic>
        <p:nvPicPr>
          <p:cNvPr id="2" name="Media3">
            <a:hlinkClick r:id="" action="ppaction://media"/>
            <a:extLst>
              <a:ext uri="{FF2B5EF4-FFF2-40B4-BE49-F238E27FC236}">
                <a16:creationId xmlns:a16="http://schemas.microsoft.com/office/drawing/2014/main" id="{47F64987-990B-434A-9607-D978A1C9D70D}"/>
              </a:ext>
            </a:extLst>
          </p:cNvPr>
          <p:cNvPicPr>
            <a:picLocks noChangeAspect="1"/>
          </p:cNvPicPr>
          <p:nvPr>
            <a:audioFile r:link="rId9"/>
            <p:extLst>
              <p:ext uri="{DAA4B4D4-6D71-4841-9C94-3DE7FCFB9230}">
                <p14:media xmlns:p14="http://schemas.microsoft.com/office/powerpoint/2010/main" r:embed="rId8"/>
              </p:ext>
            </p:extLst>
          </p:nvPr>
        </p:nvPicPr>
        <p:blipFill>
          <a:blip r:embed="rId21"/>
          <a:stretch>
            <a:fillRect/>
          </a:stretch>
        </p:blipFill>
        <p:spPr>
          <a:xfrm>
            <a:off x="-1402715" y="-767894"/>
            <a:ext cx="487363" cy="487363"/>
          </a:xfrm>
          <a:prstGeom prst="rect">
            <a:avLst/>
          </a:prstGeom>
        </p:spPr>
      </p:pic>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750"/>
                                            <p:tgtEl>
                                              <p:spTgt spid="5"/>
                                            </p:tgtEl>
                                          </p:cBhvr>
                                        </p:animEffect>
                                        <p:anim calcmode="lin" valueType="num">
                                          <p:cBhvr>
                                            <p:cTn id="10" dur="750" fill="hold"/>
                                            <p:tgtEl>
                                              <p:spTgt spid="5"/>
                                            </p:tgtEl>
                                            <p:attrNameLst>
                                              <p:attrName>ppt_x</p:attrName>
                                            </p:attrNameLst>
                                          </p:cBhvr>
                                          <p:tavLst>
                                            <p:tav tm="0">
                                              <p:val>
                                                <p:strVal val="#ppt_x"/>
                                              </p:val>
                                            </p:tav>
                                            <p:tav tm="100000">
                                              <p:val>
                                                <p:strVal val="#ppt_x"/>
                                              </p:val>
                                            </p:tav>
                                          </p:tavLst>
                                        </p:anim>
                                        <p:anim calcmode="lin" valueType="num">
                                          <p:cBhvr>
                                            <p:cTn id="11" dur="750" fill="hold"/>
                                            <p:tgtEl>
                                              <p:spTgt spid="5"/>
                                            </p:tgtEl>
                                            <p:attrNameLst>
                                              <p:attrName>ppt_y</p:attrName>
                                            </p:attrNameLst>
                                          </p:cBhvr>
                                          <p:tavLst>
                                            <p:tav tm="0">
                                              <p:val>
                                                <p:strVal val="#ppt_y+.1"/>
                                              </p:val>
                                            </p:tav>
                                            <p:tav tm="100000">
                                              <p:val>
                                                <p:strVal val="#ppt_y"/>
                                              </p:val>
                                            </p:tav>
                                          </p:tavLst>
                                        </p:anim>
                                      </p:childTnLst>
                                    </p:cTn>
                                  </p:par>
                                  <p:par>
                                    <p:cTn id="12" presetID="2" presetClass="entr" presetSubtype="9" fill="hold" nodeType="withEffect" p14:presetBounceEnd="2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20000">
                                          <p:cBhvr additive="base">
                                            <p:cTn id="14"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5" dur="75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14:presetBounceEnd="6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60000">
                                          <p:cBhvr additive="base">
                                            <p:cTn id="18"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9" dur="10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2" fill="hold" nodeType="withEffect" p14:presetBounceEnd="20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20000">
                                          <p:cBhvr additive="base">
                                            <p:cTn id="22"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3" dur="75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6" fill="hold" nodeType="withEffect" p14:presetBounceEnd="20000">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14:bounceEnd="20000">
                                          <p:cBhvr additive="base">
                                            <p:cTn id="26"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7" dur="7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4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50"/>
                                            <p:tgtEl>
                                              <p:spTgt spid="7"/>
                                            </p:tgtEl>
                                          </p:cBhvr>
                                        </p:animEffect>
                                        <p:anim calcmode="lin" valueType="num">
                                          <p:cBhvr>
                                            <p:cTn id="37" dur="750" fill="hold"/>
                                            <p:tgtEl>
                                              <p:spTgt spid="7"/>
                                            </p:tgtEl>
                                            <p:attrNameLst>
                                              <p:attrName>ppt_w</p:attrName>
                                            </p:attrNameLst>
                                          </p:cBhvr>
                                          <p:tavLst>
                                            <p:tav tm="0" fmla="#ppt_w*sin(2.5*pi*$)">
                                              <p:val>
                                                <p:fltVal val="0"/>
                                              </p:val>
                                            </p:tav>
                                            <p:tav tm="100000">
                                              <p:val>
                                                <p:fltVal val="1"/>
                                              </p:val>
                                            </p:tav>
                                          </p:tavLst>
                                        </p:anim>
                                        <p:anim calcmode="lin" valueType="num">
                                          <p:cBhvr>
                                            <p:cTn id="38" dur="750" fill="hold"/>
                                            <p:tgtEl>
                                              <p:spTgt spid="7"/>
                                            </p:tgtEl>
                                            <p:attrNameLst>
                                              <p:attrName>ppt_h</p:attrName>
                                            </p:attrNameLst>
                                          </p:cBhvr>
                                          <p:tavLst>
                                            <p:tav tm="0">
                                              <p:val>
                                                <p:strVal val="#ppt_h"/>
                                              </p:val>
                                            </p:tav>
                                            <p:tav tm="100000">
                                              <p:val>
                                                <p:strVal val="#ppt_h"/>
                                              </p:val>
                                            </p:tav>
                                          </p:tavLst>
                                        </p:anim>
                                      </p:childTnLst>
                                    </p:cTn>
                                  </p:par>
                                </p:childTnLst>
                              </p:cTn>
                            </p:par>
                            <p:par>
                              <p:cTn id="39" fill="hold">
                                <p:stCondLst>
                                  <p:cond delay="1750"/>
                                </p:stCondLst>
                                <p:childTnLst>
                                  <p:par>
                                    <p:cTn id="40" presetID="16" presetClass="entr" presetSubtype="37"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500"/>
                                            <p:tgtEl>
                                              <p:spTgt spid="6"/>
                                            </p:tgtEl>
                                          </p:cBhvr>
                                        </p:animEffect>
                                      </p:childTnLst>
                                    </p:cTn>
                                  </p:par>
                                  <p:par>
                                    <p:cTn id="43" presetID="49" presetClass="entr" presetSubtype="0" decel="100000" fill="hold" grpId="0" nodeType="withEffect">
                                      <p:stCondLst>
                                        <p:cond delay="0"/>
                                      </p:stCondLst>
                                      <p:iterate type="lt">
                                        <p:tmPct val="10000"/>
                                      </p:iterate>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 calcmode="lin" valueType="num">
                                          <p:cBhvr>
                                            <p:cTn id="47" dur="500" fill="hold"/>
                                            <p:tgtEl>
                                              <p:spTgt spid="22"/>
                                            </p:tgtEl>
                                            <p:attrNameLst>
                                              <p:attrName>style.rotation</p:attrName>
                                            </p:attrNameLst>
                                          </p:cBhvr>
                                          <p:tavLst>
                                            <p:tav tm="0">
                                              <p:val>
                                                <p:fltVal val="360"/>
                                              </p:val>
                                            </p:tav>
                                            <p:tav tm="100000">
                                              <p:val>
                                                <p:fltVal val="0"/>
                                              </p:val>
                                            </p:tav>
                                          </p:tavLst>
                                        </p:anim>
                                        <p:animEffect transition="in" filter="fade">
                                          <p:cBhvr>
                                            <p:cTn id="48" dur="500"/>
                                            <p:tgtEl>
                                              <p:spTgt spid="22"/>
                                            </p:tgtEl>
                                          </p:cBhvr>
                                        </p:animEffect>
                                      </p:childTnLst>
                                    </p:cTn>
                                  </p:par>
                                  <p:par>
                                    <p:cTn id="49" presetID="49" presetClass="entr" presetSubtype="0" decel="100000" fill="hold" grpId="0" nodeType="withEffect">
                                      <p:stCondLst>
                                        <p:cond delay="150"/>
                                      </p:stCondLst>
                                      <p:iterate type="lt">
                                        <p:tmPct val="10000"/>
                                      </p:iterate>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360"/>
                                              </p:val>
                                            </p:tav>
                                            <p:tav tm="100000">
                                              <p:val>
                                                <p:fltVal val="0"/>
                                              </p:val>
                                            </p:tav>
                                          </p:tavLst>
                                        </p:anim>
                                        <p:animEffect transition="in" filter="fade">
                                          <p:cBhvr>
                                            <p:cTn id="54" dur="500"/>
                                            <p:tgtEl>
                                              <p:spTgt spid="23"/>
                                            </p:tgtEl>
                                          </p:cBhvr>
                                        </p:animEffect>
                                      </p:childTnLst>
                                    </p:cTn>
                                  </p:par>
                                  <p:par>
                                    <p:cTn id="55" presetID="2" presetClass="entr" presetSubtype="3" fill="hold" nodeType="withEffect" p14:presetBounceEnd="60000">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14:bounceEnd="60000">
                                          <p:cBhvr additive="base">
                                            <p:cTn id="57"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5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2"/>
                    </p:tgtEl>
                  </p:cMediaNode>
                </p:audio>
              </p:childTnLst>
            </p:cTn>
          </p:par>
        </p:tnLst>
        <p:bldLst>
          <p:bldP spid="5" grpId="0" animBg="1"/>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750"/>
                                            <p:tgtEl>
                                              <p:spTgt spid="5"/>
                                            </p:tgtEl>
                                          </p:cBhvr>
                                        </p:animEffect>
                                        <p:anim calcmode="lin" valueType="num">
                                          <p:cBhvr>
                                            <p:cTn id="10" dur="750" fill="hold"/>
                                            <p:tgtEl>
                                              <p:spTgt spid="5"/>
                                            </p:tgtEl>
                                            <p:attrNameLst>
                                              <p:attrName>ppt_x</p:attrName>
                                            </p:attrNameLst>
                                          </p:cBhvr>
                                          <p:tavLst>
                                            <p:tav tm="0">
                                              <p:val>
                                                <p:strVal val="#ppt_x"/>
                                              </p:val>
                                            </p:tav>
                                            <p:tav tm="100000">
                                              <p:val>
                                                <p:strVal val="#ppt_x"/>
                                              </p:val>
                                            </p:tav>
                                          </p:tavLst>
                                        </p:anim>
                                        <p:anim calcmode="lin" valueType="num">
                                          <p:cBhvr>
                                            <p:cTn id="11" dur="750" fill="hold"/>
                                            <p:tgtEl>
                                              <p:spTgt spid="5"/>
                                            </p:tgtEl>
                                            <p:attrNameLst>
                                              <p:attrName>ppt_y</p:attrName>
                                            </p:attrNameLst>
                                          </p:cBhvr>
                                          <p:tavLst>
                                            <p:tav tm="0">
                                              <p:val>
                                                <p:strVal val="#ppt_y+.1"/>
                                              </p:val>
                                            </p:tav>
                                            <p:tav tm="100000">
                                              <p:val>
                                                <p:strVal val="#ppt_y"/>
                                              </p:val>
                                            </p:tav>
                                          </p:tavLst>
                                        </p:anim>
                                      </p:childTnLst>
                                    </p:cTn>
                                  </p:par>
                                  <p:par>
                                    <p:cTn id="12" presetID="2" presetClass="entr" presetSubtype="9"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750" fill="hold"/>
                                            <p:tgtEl>
                                              <p:spTgt spid="4"/>
                                            </p:tgtEl>
                                            <p:attrNameLst>
                                              <p:attrName>ppt_x</p:attrName>
                                            </p:attrNameLst>
                                          </p:cBhvr>
                                          <p:tavLst>
                                            <p:tav tm="0">
                                              <p:val>
                                                <p:strVal val="0-#ppt_w/2"/>
                                              </p:val>
                                            </p:tav>
                                            <p:tav tm="100000">
                                              <p:val>
                                                <p:strVal val="#ppt_x"/>
                                              </p:val>
                                            </p:tav>
                                          </p:tavLst>
                                        </p:anim>
                                        <p:anim calcmode="lin" valueType="num">
                                          <p:cBhvr additive="base">
                                            <p:cTn id="15" dur="75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000" fill="hold"/>
                                            <p:tgtEl>
                                              <p:spTgt spid="16"/>
                                            </p:tgtEl>
                                            <p:attrNameLst>
                                              <p:attrName>ppt_x</p:attrName>
                                            </p:attrNameLst>
                                          </p:cBhvr>
                                          <p:tavLst>
                                            <p:tav tm="0">
                                              <p:val>
                                                <p:strVal val="#ppt_x"/>
                                              </p:val>
                                            </p:tav>
                                            <p:tav tm="100000">
                                              <p:val>
                                                <p:strVal val="#ppt_x"/>
                                              </p:val>
                                            </p:tav>
                                          </p:tavLst>
                                        </p:anim>
                                        <p:anim calcmode="lin" valueType="num">
                                          <p:cBhvr additive="base">
                                            <p:cTn id="19" dur="10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1+#ppt_w/2"/>
                                              </p:val>
                                            </p:tav>
                                            <p:tav tm="100000">
                                              <p:val>
                                                <p:strVal val="#ppt_x"/>
                                              </p:val>
                                            </p:tav>
                                          </p:tavLst>
                                        </p:anim>
                                        <p:anim calcmode="lin" valueType="num">
                                          <p:cBhvr additive="base">
                                            <p:cTn id="23" dur="75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4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50"/>
                                            <p:tgtEl>
                                              <p:spTgt spid="7"/>
                                            </p:tgtEl>
                                          </p:cBhvr>
                                        </p:animEffect>
                                        <p:anim calcmode="lin" valueType="num">
                                          <p:cBhvr>
                                            <p:cTn id="37" dur="750" fill="hold"/>
                                            <p:tgtEl>
                                              <p:spTgt spid="7"/>
                                            </p:tgtEl>
                                            <p:attrNameLst>
                                              <p:attrName>ppt_w</p:attrName>
                                            </p:attrNameLst>
                                          </p:cBhvr>
                                          <p:tavLst>
                                            <p:tav tm="0" fmla="#ppt_w*sin(2.5*pi*$)">
                                              <p:val>
                                                <p:fltVal val="0"/>
                                              </p:val>
                                            </p:tav>
                                            <p:tav tm="100000">
                                              <p:val>
                                                <p:fltVal val="1"/>
                                              </p:val>
                                            </p:tav>
                                          </p:tavLst>
                                        </p:anim>
                                        <p:anim calcmode="lin" valueType="num">
                                          <p:cBhvr>
                                            <p:cTn id="38" dur="750" fill="hold"/>
                                            <p:tgtEl>
                                              <p:spTgt spid="7"/>
                                            </p:tgtEl>
                                            <p:attrNameLst>
                                              <p:attrName>ppt_h</p:attrName>
                                            </p:attrNameLst>
                                          </p:cBhvr>
                                          <p:tavLst>
                                            <p:tav tm="0">
                                              <p:val>
                                                <p:strVal val="#ppt_h"/>
                                              </p:val>
                                            </p:tav>
                                            <p:tav tm="100000">
                                              <p:val>
                                                <p:strVal val="#ppt_h"/>
                                              </p:val>
                                            </p:tav>
                                          </p:tavLst>
                                        </p:anim>
                                      </p:childTnLst>
                                    </p:cTn>
                                  </p:par>
                                </p:childTnLst>
                              </p:cTn>
                            </p:par>
                            <p:par>
                              <p:cTn id="39" fill="hold">
                                <p:stCondLst>
                                  <p:cond delay="1750"/>
                                </p:stCondLst>
                                <p:childTnLst>
                                  <p:par>
                                    <p:cTn id="40" presetID="16" presetClass="entr" presetSubtype="37"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500"/>
                                            <p:tgtEl>
                                              <p:spTgt spid="6"/>
                                            </p:tgtEl>
                                          </p:cBhvr>
                                        </p:animEffect>
                                      </p:childTnLst>
                                    </p:cTn>
                                  </p:par>
                                  <p:par>
                                    <p:cTn id="43" presetID="49" presetClass="entr" presetSubtype="0" decel="100000" fill="hold" grpId="0" nodeType="withEffect">
                                      <p:stCondLst>
                                        <p:cond delay="0"/>
                                      </p:stCondLst>
                                      <p:iterate type="lt">
                                        <p:tmPct val="10000"/>
                                      </p:iterate>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 calcmode="lin" valueType="num">
                                          <p:cBhvr>
                                            <p:cTn id="47" dur="500" fill="hold"/>
                                            <p:tgtEl>
                                              <p:spTgt spid="22"/>
                                            </p:tgtEl>
                                            <p:attrNameLst>
                                              <p:attrName>style.rotation</p:attrName>
                                            </p:attrNameLst>
                                          </p:cBhvr>
                                          <p:tavLst>
                                            <p:tav tm="0">
                                              <p:val>
                                                <p:fltVal val="360"/>
                                              </p:val>
                                            </p:tav>
                                            <p:tav tm="100000">
                                              <p:val>
                                                <p:fltVal val="0"/>
                                              </p:val>
                                            </p:tav>
                                          </p:tavLst>
                                        </p:anim>
                                        <p:animEffect transition="in" filter="fade">
                                          <p:cBhvr>
                                            <p:cTn id="48" dur="500"/>
                                            <p:tgtEl>
                                              <p:spTgt spid="22"/>
                                            </p:tgtEl>
                                          </p:cBhvr>
                                        </p:animEffect>
                                      </p:childTnLst>
                                    </p:cTn>
                                  </p:par>
                                  <p:par>
                                    <p:cTn id="49" presetID="49" presetClass="entr" presetSubtype="0" decel="100000" fill="hold" grpId="0" nodeType="withEffect">
                                      <p:stCondLst>
                                        <p:cond delay="150"/>
                                      </p:stCondLst>
                                      <p:iterate type="lt">
                                        <p:tmPct val="10000"/>
                                      </p:iterate>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360"/>
                                              </p:val>
                                            </p:tav>
                                            <p:tav tm="100000">
                                              <p:val>
                                                <p:fltVal val="0"/>
                                              </p:val>
                                            </p:tav>
                                          </p:tavLst>
                                        </p:anim>
                                        <p:animEffect transition="in" filter="fade">
                                          <p:cBhvr>
                                            <p:cTn id="54" dur="500"/>
                                            <p:tgtEl>
                                              <p:spTgt spid="23"/>
                                            </p:tgtEl>
                                          </p:cBhvr>
                                        </p:animEffect>
                                      </p:childTnLst>
                                    </p:cTn>
                                  </p:par>
                                  <p:par>
                                    <p:cTn id="55" presetID="2" presetClass="entr" presetSubtype="3"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fill="hold"/>
                                            <p:tgtEl>
                                              <p:spTgt spid="15"/>
                                            </p:tgtEl>
                                            <p:attrNameLst>
                                              <p:attrName>ppt_x</p:attrName>
                                            </p:attrNameLst>
                                          </p:cBhvr>
                                          <p:tavLst>
                                            <p:tav tm="0">
                                              <p:val>
                                                <p:strVal val="1+#ppt_w/2"/>
                                              </p:val>
                                            </p:tav>
                                            <p:tav tm="100000">
                                              <p:val>
                                                <p:strVal val="#ppt_x"/>
                                              </p:val>
                                            </p:tav>
                                          </p:tavLst>
                                        </p:anim>
                                        <p:anim calcmode="lin" valueType="num">
                                          <p:cBhvr additive="base">
                                            <p:cTn id="5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2"/>
                    </p:tgtEl>
                  </p:cMediaNode>
                </p:audio>
              </p:childTnLst>
            </p:cTn>
          </p:par>
        </p:tnLst>
        <p:bldLst>
          <p:bldP spid="5" grpId="0" animBg="1"/>
          <p:bldP spid="22" grpId="0"/>
          <p:bldP spid="2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3" descr="ef934acf26a66943004c3543c69f61a0">
            <a:extLst>
              <a:ext uri="{FF2B5EF4-FFF2-40B4-BE49-F238E27FC236}">
                <a16:creationId xmlns:a16="http://schemas.microsoft.com/office/drawing/2014/main" id="{09E568B0-07AB-4A32-9C4B-B40F5B57C0CF}"/>
              </a:ext>
            </a:extLst>
          </p:cNvPr>
          <p:cNvPicPr>
            <a:picLocks noChangeAspect="1"/>
          </p:cNvPicPr>
          <p:nvPr/>
        </p:nvPicPr>
        <p:blipFill rotWithShape="1">
          <a:blip r:embed="rId2"/>
          <a:srcRect l="1" r="-6287" b="69037"/>
          <a:stretch/>
        </p:blipFill>
        <p:spPr>
          <a:xfrm>
            <a:off x="-3810" y="1229100"/>
            <a:ext cx="3596666" cy="1444553"/>
          </a:xfrm>
          <a:prstGeom prst="rect">
            <a:avLst/>
          </a:prstGeom>
        </p:spPr>
      </p:pic>
      <p:pic>
        <p:nvPicPr>
          <p:cNvPr id="19" name="7" descr="6">
            <a:extLst>
              <a:ext uri="{FF2B5EF4-FFF2-40B4-BE49-F238E27FC236}">
                <a16:creationId xmlns:a16="http://schemas.microsoft.com/office/drawing/2014/main" id="{0772E1AD-4DB5-4541-919A-17C1729E6308}"/>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20" name="8" descr="6">
            <a:extLst>
              <a:ext uri="{FF2B5EF4-FFF2-40B4-BE49-F238E27FC236}">
                <a16:creationId xmlns:a16="http://schemas.microsoft.com/office/drawing/2014/main" id="{A81902D3-34D1-455F-B617-F15FEF8DFD60}"/>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grpSp>
        <p:nvGrpSpPr>
          <p:cNvPr id="21" name="11">
            <a:extLst>
              <a:ext uri="{FF2B5EF4-FFF2-40B4-BE49-F238E27FC236}">
                <a16:creationId xmlns:a16="http://schemas.microsoft.com/office/drawing/2014/main" id="{CA06BC49-85F6-42F3-867D-82E8EE03B7E6}"/>
              </a:ext>
            </a:extLst>
          </p:cNvPr>
          <p:cNvGrpSpPr/>
          <p:nvPr/>
        </p:nvGrpSpPr>
        <p:grpSpPr>
          <a:xfrm>
            <a:off x="1597708" y="221470"/>
            <a:ext cx="4193492" cy="1219541"/>
            <a:chOff x="2638269" y="2873586"/>
            <a:chExt cx="4193492" cy="1219541"/>
          </a:xfrm>
        </p:grpSpPr>
        <p:sp>
          <p:nvSpPr>
            <p:cNvPr id="22" name="1">
              <a:extLst>
                <a:ext uri="{FF2B5EF4-FFF2-40B4-BE49-F238E27FC236}">
                  <a16:creationId xmlns:a16="http://schemas.microsoft.com/office/drawing/2014/main" id="{3C1C5C5D-FEA8-4EB7-9E8B-0141480E3B76}"/>
                </a:ext>
              </a:extLst>
            </p:cNvPr>
            <p:cNvSpPr txBox="1">
              <a:spLocks noChangeArrowheads="1"/>
            </p:cNvSpPr>
            <p:nvPr/>
          </p:nvSpPr>
          <p:spPr bwMode="auto">
            <a:xfrm>
              <a:off x="2638269" y="2873586"/>
              <a:ext cx="41934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r>
                <a:rPr lang="en-US" altLang="zh-CN" sz="4400">
                  <a:ln w="0">
                    <a:noFill/>
                  </a:ln>
                  <a:solidFill>
                    <a:srgbClr val="ED5565"/>
                  </a:solidFill>
                  <a:latin typeface="+mn-lt"/>
                  <a:ea typeface="+mn-ea"/>
                  <a:cs typeface="+mn-ea"/>
                  <a:sym typeface="+mn-lt"/>
                </a:rPr>
                <a:t>Luyện tập</a:t>
              </a:r>
              <a:endParaRPr lang="zh-CN" altLang="en-US" sz="4400" dirty="0">
                <a:ln w="0">
                  <a:noFill/>
                </a:ln>
                <a:solidFill>
                  <a:srgbClr val="ED5565"/>
                </a:solidFill>
                <a:latin typeface="+mn-lt"/>
                <a:ea typeface="+mn-ea"/>
                <a:cs typeface="+mn-ea"/>
                <a:sym typeface="+mn-lt"/>
              </a:endParaRPr>
            </a:p>
          </p:txBody>
        </p:sp>
        <p:sp>
          <p:nvSpPr>
            <p:cNvPr id="23" name="13">
              <a:extLst>
                <a:ext uri="{FF2B5EF4-FFF2-40B4-BE49-F238E27FC236}">
                  <a16:creationId xmlns:a16="http://schemas.microsoft.com/office/drawing/2014/main" id="{DF0C3D3B-E914-49E3-9EAA-4AA1FB9A0BF7}"/>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cs typeface="+mn-ea"/>
                <a:sym typeface="+mn-lt"/>
              </a:endParaRPr>
            </a:p>
          </p:txBody>
        </p:sp>
      </p:grpSp>
      <p:sp>
        <p:nvSpPr>
          <p:cNvPr id="25" name="15">
            <a:extLst>
              <a:ext uri="{FF2B5EF4-FFF2-40B4-BE49-F238E27FC236}">
                <a16:creationId xmlns:a16="http://schemas.microsoft.com/office/drawing/2014/main" id="{E422D5C1-95B3-4584-899E-90BF2F6025F6}"/>
              </a:ext>
            </a:extLst>
          </p:cNvPr>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1" name="Rectangle 30">
            <a:extLst>
              <a:ext uri="{FF2B5EF4-FFF2-40B4-BE49-F238E27FC236}">
                <a16:creationId xmlns:a16="http://schemas.microsoft.com/office/drawing/2014/main" id="{B1B9C008-B575-4C68-9DEE-6D74F0B2E730}"/>
              </a:ext>
            </a:extLst>
          </p:cNvPr>
          <p:cNvSpPr/>
          <p:nvPr/>
        </p:nvSpPr>
        <p:spPr>
          <a:xfrm>
            <a:off x="1266578" y="2035167"/>
            <a:ext cx="1289135" cy="461665"/>
          </a:xfrm>
          <a:prstGeom prst="rect">
            <a:avLst/>
          </a:prstGeom>
        </p:spPr>
        <p:txBody>
          <a:bodyPr wrap="none">
            <a:spAutoFit/>
          </a:bodyPr>
          <a:lstStyle/>
          <a:p>
            <a:r>
              <a:rPr lang="en-US" altLang="zh-CN" sz="2400">
                <a:ln w="0">
                  <a:noFill/>
                </a:ln>
                <a:solidFill>
                  <a:srgbClr val="ED5565"/>
                </a:solidFill>
                <a:cs typeface="+mn-ea"/>
                <a:sym typeface="+mn-lt"/>
              </a:rPr>
              <a:t>Câu hỏi</a:t>
            </a:r>
            <a:endParaRPr lang="zh-CN" altLang="en-US" sz="2400" dirty="0">
              <a:ln w="0">
                <a:noFill/>
              </a:ln>
              <a:solidFill>
                <a:srgbClr val="ED5565"/>
              </a:solidFill>
              <a:cs typeface="+mn-ea"/>
              <a:sym typeface="+mn-lt"/>
            </a:endParaRPr>
          </a:p>
        </p:txBody>
      </p:sp>
      <p:sp>
        <p:nvSpPr>
          <p:cNvPr id="34" name="30">
            <a:extLst>
              <a:ext uri="{FF2B5EF4-FFF2-40B4-BE49-F238E27FC236}">
                <a16:creationId xmlns:a16="http://schemas.microsoft.com/office/drawing/2014/main" id="{69EB1E9B-0C7E-4991-A13E-9CC4D040FC2F}"/>
              </a:ext>
            </a:extLst>
          </p:cNvPr>
          <p:cNvSpPr txBox="1"/>
          <p:nvPr/>
        </p:nvSpPr>
        <p:spPr>
          <a:xfrm>
            <a:off x="1911145" y="3609960"/>
            <a:ext cx="8424973" cy="1148776"/>
          </a:xfrm>
          <a:prstGeom prst="rect">
            <a:avLst/>
          </a:prstGeom>
          <a:noFill/>
        </p:spPr>
        <p:txBody>
          <a:bodyPr wrap="square" rtlCol="0">
            <a:spAutoFit/>
          </a:bodyPr>
          <a:lstStyle/>
          <a:p>
            <a:pPr algn="just">
              <a:lnSpc>
                <a:spcPct val="120000"/>
              </a:lnSpc>
            </a:pPr>
            <a:r>
              <a:rPr lang="vi-VN" altLang="zh-CN" sz="3000">
                <a:ln w="0">
                  <a:noFill/>
                </a:ln>
                <a:cs typeface="+mn-ea"/>
                <a:sym typeface="+mn-lt"/>
              </a:rPr>
              <a:t>Tại sao nói Cải cách tôn giáo là một phong trào chống lại chế độ phong kiến Tây Âu?</a:t>
            </a:r>
            <a:endParaRPr lang="zh-CN" altLang="en-US" sz="3000" dirty="0">
              <a:ln w="0">
                <a:noFill/>
              </a:ln>
              <a:cs typeface="+mn-ea"/>
              <a:sym typeface="+mn-lt"/>
            </a:endParaRPr>
          </a:p>
        </p:txBody>
      </p:sp>
      <p:pic>
        <p:nvPicPr>
          <p:cNvPr id="37" name="25">
            <a:extLst>
              <a:ext uri="{FF2B5EF4-FFF2-40B4-BE49-F238E27FC236}">
                <a16:creationId xmlns:a16="http://schemas.microsoft.com/office/drawing/2014/main" id="{BC80105D-F395-4A80-8170-C15A4E269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2502" y="97466"/>
            <a:ext cx="1436235" cy="1436235"/>
          </a:xfrm>
          <a:prstGeom prst="rect">
            <a:avLst/>
          </a:prstGeom>
        </p:spPr>
      </p:pic>
    </p:spTree>
    <p:extLst>
      <p:ext uri="{BB962C8B-B14F-4D97-AF65-F5344CB8AC3E}">
        <p14:creationId xmlns:p14="http://schemas.microsoft.com/office/powerpoint/2010/main" val="1038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 presetClass="entr" presetSubtype="2"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500" fill="hold"/>
                                        <p:tgtEl>
                                          <p:spTgt spid="37"/>
                                        </p:tgtEl>
                                        <p:attrNameLst>
                                          <p:attrName>ppt_x</p:attrName>
                                        </p:attrNameLst>
                                      </p:cBhvr>
                                      <p:tavLst>
                                        <p:tav tm="0">
                                          <p:val>
                                            <p:strVal val="1+#ppt_w/2"/>
                                          </p:val>
                                        </p:tav>
                                        <p:tav tm="100000">
                                          <p:val>
                                            <p:strVal val="#ppt_x"/>
                                          </p:val>
                                        </p:tav>
                                      </p:tavLst>
                                    </p:anim>
                                    <p:anim calcmode="lin" valueType="num">
                                      <p:cBhvr additive="base">
                                        <p:cTn id="1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4BCDD68E-6946-4BDA-963B-99E86485C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31" y="1243111"/>
            <a:ext cx="6879977" cy="5149708"/>
          </a:xfrm>
          <a:prstGeom prst="rect">
            <a:avLst/>
          </a:prstGeom>
        </p:spPr>
      </p:pic>
      <p:grpSp>
        <p:nvGrpSpPr>
          <p:cNvPr id="3" name="5">
            <a:extLst>
              <a:ext uri="{FF2B5EF4-FFF2-40B4-BE49-F238E27FC236}">
                <a16:creationId xmlns:a16="http://schemas.microsoft.com/office/drawing/2014/main" id="{4124E3A8-7332-4BD5-9408-D933BE99869D}"/>
              </a:ext>
            </a:extLst>
          </p:cNvPr>
          <p:cNvGrpSpPr/>
          <p:nvPr/>
        </p:nvGrpSpPr>
        <p:grpSpPr>
          <a:xfrm>
            <a:off x="1597708" y="312910"/>
            <a:ext cx="4498292" cy="1128101"/>
            <a:chOff x="2638269" y="2965026"/>
            <a:chExt cx="4498292" cy="1128101"/>
          </a:xfrm>
        </p:grpSpPr>
        <p:sp>
          <p:nvSpPr>
            <p:cNvPr id="4" name="1">
              <a:extLst>
                <a:ext uri="{FF2B5EF4-FFF2-40B4-BE49-F238E27FC236}">
                  <a16:creationId xmlns:a16="http://schemas.microsoft.com/office/drawing/2014/main" id="{30D449E9-047E-4FDD-959F-83A0810181DB}"/>
                </a:ext>
              </a:extLst>
            </p:cNvPr>
            <p:cNvSpPr txBox="1">
              <a:spLocks noChangeArrowheads="1"/>
            </p:cNvSpPr>
            <p:nvPr/>
          </p:nvSpPr>
          <p:spPr bwMode="auto">
            <a:xfrm>
              <a:off x="2638269" y="2965026"/>
              <a:ext cx="44982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r>
                <a:rPr lang="en-US" altLang="zh-CN" sz="4400">
                  <a:ln w="0">
                    <a:noFill/>
                  </a:ln>
                  <a:solidFill>
                    <a:srgbClr val="ED5565"/>
                  </a:solidFill>
                  <a:latin typeface="+mn-lt"/>
                  <a:ea typeface="+mn-ea"/>
                  <a:cs typeface="+mn-ea"/>
                  <a:sym typeface="+mn-lt"/>
                </a:rPr>
                <a:t>Vận dụng</a:t>
              </a:r>
              <a:endParaRPr lang="zh-CN" altLang="en-US" sz="4400" dirty="0">
                <a:ln w="0">
                  <a:noFill/>
                </a:ln>
                <a:solidFill>
                  <a:srgbClr val="ED5565"/>
                </a:solidFill>
                <a:latin typeface="+mn-lt"/>
                <a:ea typeface="+mn-ea"/>
                <a:cs typeface="+mn-ea"/>
                <a:sym typeface="+mn-lt"/>
              </a:endParaRPr>
            </a:p>
          </p:txBody>
        </p:sp>
        <p:sp>
          <p:nvSpPr>
            <p:cNvPr id="5" name="7">
              <a:extLst>
                <a:ext uri="{FF2B5EF4-FFF2-40B4-BE49-F238E27FC236}">
                  <a16:creationId xmlns:a16="http://schemas.microsoft.com/office/drawing/2014/main" id="{94EEA6BC-2671-42DC-BC1A-14FF9A85AB76}"/>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cs typeface="+mn-ea"/>
                <a:sym typeface="+mn-lt"/>
              </a:endParaRPr>
            </a:p>
          </p:txBody>
        </p:sp>
      </p:grpSp>
      <p:sp>
        <p:nvSpPr>
          <p:cNvPr id="7" name="9">
            <a:extLst>
              <a:ext uri="{FF2B5EF4-FFF2-40B4-BE49-F238E27FC236}">
                <a16:creationId xmlns:a16="http://schemas.microsoft.com/office/drawing/2014/main" id="{C5B93527-7786-4A8A-953F-92D2CF0204DF}"/>
              </a:ext>
            </a:extLst>
          </p:cNvPr>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9" name="4" descr="6">
            <a:extLst>
              <a:ext uri="{FF2B5EF4-FFF2-40B4-BE49-F238E27FC236}">
                <a16:creationId xmlns:a16="http://schemas.microsoft.com/office/drawing/2014/main" id="{096A89D3-BA77-471A-B5AF-17B2797E0C13}"/>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10" name="11" descr="6">
            <a:extLst>
              <a:ext uri="{FF2B5EF4-FFF2-40B4-BE49-F238E27FC236}">
                <a16:creationId xmlns:a16="http://schemas.microsoft.com/office/drawing/2014/main" id="{2285BB21-7211-4EAE-BBBC-184D0FBEDFC7}"/>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2" name="30">
            <a:extLst>
              <a:ext uri="{FF2B5EF4-FFF2-40B4-BE49-F238E27FC236}">
                <a16:creationId xmlns:a16="http://schemas.microsoft.com/office/drawing/2014/main" id="{FCB326F9-F1E0-43B1-B88D-E33016AB283F}"/>
              </a:ext>
            </a:extLst>
          </p:cNvPr>
          <p:cNvSpPr txBox="1"/>
          <p:nvPr/>
        </p:nvSpPr>
        <p:spPr>
          <a:xfrm>
            <a:off x="1597708" y="3020267"/>
            <a:ext cx="4357173" cy="2112438"/>
          </a:xfrm>
          <a:prstGeom prst="rect">
            <a:avLst/>
          </a:prstGeom>
          <a:noFill/>
        </p:spPr>
        <p:txBody>
          <a:bodyPr wrap="square" rtlCol="0">
            <a:spAutoFit/>
          </a:bodyPr>
          <a:lstStyle/>
          <a:p>
            <a:pPr algn="ctr">
              <a:lnSpc>
                <a:spcPct val="120000"/>
              </a:lnSpc>
            </a:pPr>
            <a:r>
              <a:rPr lang="vi-VN" altLang="zh-CN" sz="2800">
                <a:ln w="0">
                  <a:noFill/>
                </a:ln>
                <a:cs typeface="+mn-ea"/>
                <a:sym typeface="+mn-lt"/>
              </a:rPr>
              <a:t>Sưu tầm tư liệu về Mác-tin Lu-thơ, Giăng Can - Vanh và tư tưởng cải cách của ông .</a:t>
            </a:r>
            <a:endParaRPr lang="zh-CN" altLang="en-US" sz="2800" dirty="0">
              <a:ln w="0">
                <a:noFill/>
              </a:ln>
              <a:cs typeface="+mn-ea"/>
              <a:sym typeface="+mn-lt"/>
            </a:endParaRPr>
          </a:p>
        </p:txBody>
      </p:sp>
      <p:pic>
        <p:nvPicPr>
          <p:cNvPr id="14" name="Picture 13" descr="A picture containing clock&#10;&#10;Description automatically generated">
            <a:extLst>
              <a:ext uri="{FF2B5EF4-FFF2-40B4-BE49-F238E27FC236}">
                <a16:creationId xmlns:a16="http://schemas.microsoft.com/office/drawing/2014/main" id="{D8169613-A9CA-452A-9DDF-1528F8CF8658}"/>
              </a:ext>
            </a:extLst>
          </p:cNvPr>
          <p:cNvPicPr>
            <a:picLocks noChangeAspect="1"/>
          </p:cNvPicPr>
          <p:nvPr/>
        </p:nvPicPr>
        <p:blipFill rotWithShape="1">
          <a:blip r:embed="rId4">
            <a:extLst>
              <a:ext uri="{28A0092B-C50C-407E-A947-70E740481C1C}">
                <a14:useLocalDpi xmlns:a14="http://schemas.microsoft.com/office/drawing/2010/main" val="0"/>
              </a:ext>
            </a:extLst>
          </a:blip>
          <a:srcRect l="24274" t="14281" r="23362" b="11694"/>
          <a:stretch/>
        </p:blipFill>
        <p:spPr>
          <a:xfrm rot="630659">
            <a:off x="7266341" y="653707"/>
            <a:ext cx="3926390" cy="5550586"/>
          </a:xfrm>
          <a:prstGeom prst="rect">
            <a:avLst/>
          </a:prstGeom>
        </p:spPr>
      </p:pic>
    </p:spTree>
    <p:extLst>
      <p:ext uri="{BB962C8B-B14F-4D97-AF65-F5344CB8AC3E}">
        <p14:creationId xmlns:p14="http://schemas.microsoft.com/office/powerpoint/2010/main" val="23421932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 presetClass="entr" presetSubtype="12" fill="hold" nodeType="withEffect" p14:presetBounceEnd="60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60000">
                                          <p:cBhvr additive="base">
                                            <p:cTn id="20" dur="100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21"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 presetClass="entr" presetSubtype="1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0-#ppt_w/2"/>
                                              </p:val>
                                            </p:tav>
                                            <p:tav tm="100000">
                                              <p:val>
                                                <p:strVal val="#ppt_x"/>
                                              </p:val>
                                            </p:tav>
                                          </p:tavLst>
                                        </p:anim>
                                        <p:anim calcmode="lin" valueType="num">
                                          <p:cBhvr additive="base">
                                            <p:cTn id="21"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a:extLst>
              <a:ext uri="{FF2B5EF4-FFF2-40B4-BE49-F238E27FC236}">
                <a16:creationId xmlns:a16="http://schemas.microsoft.com/office/drawing/2014/main" id="{CA5F69A4-3062-4D38-A41C-7A44FADB2AF9}"/>
              </a:ext>
            </a:extLst>
          </p:cNvPr>
          <p:cNvPicPr>
            <a:picLocks noChangeAspect="1"/>
          </p:cNvPicPr>
          <p:nvPr/>
        </p:nvPicPr>
        <p:blipFill>
          <a:blip r:embed="rId2">
            <a:lum contrast="20000"/>
          </a:blip>
          <a:stretch>
            <a:fillRect/>
          </a:stretch>
        </p:blipFill>
        <p:spPr>
          <a:xfrm rot="18390134">
            <a:off x="1083374" y="1893822"/>
            <a:ext cx="3254133" cy="1934274"/>
          </a:xfrm>
          <a:prstGeom prst="rect">
            <a:avLst/>
          </a:prstGeom>
          <a:effectLst>
            <a:outerShdw blurRad="63500" sx="102000" sy="102000" algn="ctr" rotWithShape="0">
              <a:prstClr val="black">
                <a:alpha val="40000"/>
              </a:prstClr>
            </a:outerShdw>
          </a:effectLst>
        </p:spPr>
      </p:pic>
      <p:sp>
        <p:nvSpPr>
          <p:cNvPr id="3" name="Freeform 8">
            <a:extLst>
              <a:ext uri="{FF2B5EF4-FFF2-40B4-BE49-F238E27FC236}">
                <a16:creationId xmlns:a16="http://schemas.microsoft.com/office/drawing/2014/main" id="{A99161D9-9422-4CD1-9A42-BC948764712A}"/>
              </a:ext>
            </a:extLst>
          </p:cNvPr>
          <p:cNvSpPr/>
          <p:nvPr/>
        </p:nvSpPr>
        <p:spPr bwMode="auto">
          <a:xfrm>
            <a:off x="2708031" y="979488"/>
            <a:ext cx="6740770" cy="512286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pic>
        <p:nvPicPr>
          <p:cNvPr id="4" name="5">
            <a:extLst>
              <a:ext uri="{FF2B5EF4-FFF2-40B4-BE49-F238E27FC236}">
                <a16:creationId xmlns:a16="http://schemas.microsoft.com/office/drawing/2014/main" id="{E6619189-2DB9-4C50-87A5-D010E5F3B1C7}"/>
              </a:ext>
            </a:extLst>
          </p:cNvPr>
          <p:cNvPicPr>
            <a:picLocks noChangeAspect="1"/>
          </p:cNvPicPr>
          <p:nvPr/>
        </p:nvPicPr>
        <p:blipFill>
          <a:blip r:embed="rId3">
            <a:lum contrast="20000"/>
          </a:blip>
          <a:stretch>
            <a:fillRect/>
          </a:stretch>
        </p:blipFill>
        <p:spPr>
          <a:xfrm>
            <a:off x="2959099" y="3909335"/>
            <a:ext cx="6490253" cy="1721519"/>
          </a:xfrm>
          <a:prstGeom prst="rect">
            <a:avLst/>
          </a:prstGeom>
        </p:spPr>
      </p:pic>
      <p:sp>
        <p:nvSpPr>
          <p:cNvPr id="11" name="10">
            <a:extLst>
              <a:ext uri="{FF2B5EF4-FFF2-40B4-BE49-F238E27FC236}">
                <a16:creationId xmlns:a16="http://schemas.microsoft.com/office/drawing/2014/main" id="{7C23BF6D-3689-4435-81AB-E90ACD8CFE0D}"/>
              </a:ext>
            </a:extLst>
          </p:cNvPr>
          <p:cNvSpPr txBox="1"/>
          <p:nvPr/>
        </p:nvSpPr>
        <p:spPr>
          <a:xfrm rot="21133208">
            <a:off x="4262862" y="3502236"/>
            <a:ext cx="4960012" cy="1107996"/>
          </a:xfrm>
          <a:prstGeom prst="rect">
            <a:avLst/>
          </a:prstGeom>
          <a:noFill/>
        </p:spPr>
        <p:txBody>
          <a:bodyPr wrap="none" rtlCol="0">
            <a:prstTxWarp prst="textArchDown">
              <a:avLst>
                <a:gd name="adj" fmla="val 128411"/>
              </a:avLst>
            </a:prstTxWarp>
            <a:spAutoFit/>
          </a:bodyPr>
          <a:lstStyle/>
          <a:p>
            <a:r>
              <a:rPr lang="en-US" altLang="zh-CN" sz="6600">
                <a:ln w="0">
                  <a:noFill/>
                </a:ln>
                <a:cs typeface="+mn-ea"/>
                <a:sym typeface="+mn-lt"/>
              </a:rPr>
              <a:t>Hẹn gặp lại</a:t>
            </a:r>
            <a:endParaRPr lang="zh-CN" altLang="en-US" sz="6600" dirty="0">
              <a:ln w="0">
                <a:noFill/>
              </a:ln>
              <a:cs typeface="+mn-ea"/>
              <a:sym typeface="+mn-lt"/>
            </a:endParaRPr>
          </a:p>
        </p:txBody>
      </p:sp>
      <p:sp>
        <p:nvSpPr>
          <p:cNvPr id="12" name="1">
            <a:extLst>
              <a:ext uri="{FF2B5EF4-FFF2-40B4-BE49-F238E27FC236}">
                <a16:creationId xmlns:a16="http://schemas.microsoft.com/office/drawing/2014/main" id="{980F33E8-3AC4-4D2F-8B53-95BBD34A5159}"/>
              </a:ext>
            </a:extLst>
          </p:cNvPr>
          <p:cNvSpPr txBox="1"/>
          <p:nvPr/>
        </p:nvSpPr>
        <p:spPr>
          <a:xfrm rot="20754315">
            <a:off x="3707904" y="2270431"/>
            <a:ext cx="3199915" cy="1107996"/>
          </a:xfrm>
          <a:prstGeom prst="rect">
            <a:avLst/>
          </a:prstGeom>
          <a:noFill/>
        </p:spPr>
        <p:txBody>
          <a:bodyPr wrap="none" rtlCol="0">
            <a:spAutoFit/>
          </a:bodyPr>
          <a:lstStyle/>
          <a:p>
            <a:pPr algn="ctr"/>
            <a:r>
              <a:rPr lang="en-US" altLang="zh-CN" sz="6600">
                <a:ln w="0">
                  <a:noFill/>
                </a:ln>
                <a:solidFill>
                  <a:schemeClr val="accent6"/>
                </a:solidFill>
                <a:cs typeface="+mn-ea"/>
                <a:sym typeface="+mn-lt"/>
              </a:rPr>
              <a:t>Cám ơn</a:t>
            </a:r>
            <a:endParaRPr lang="zh-CN" altLang="en-US" sz="6600" dirty="0">
              <a:ln w="0">
                <a:noFill/>
              </a:ln>
              <a:solidFill>
                <a:schemeClr val="accent6"/>
              </a:solidFill>
              <a:cs typeface="+mn-ea"/>
              <a:sym typeface="+mn-lt"/>
            </a:endParaRPr>
          </a:p>
        </p:txBody>
      </p:sp>
      <p:pic>
        <p:nvPicPr>
          <p:cNvPr id="13" name="23">
            <a:extLst>
              <a:ext uri="{FF2B5EF4-FFF2-40B4-BE49-F238E27FC236}">
                <a16:creationId xmlns:a16="http://schemas.microsoft.com/office/drawing/2014/main" id="{DFCD6228-4F2F-464B-B5C7-BF0B50AC2847}"/>
              </a:ext>
            </a:extLst>
          </p:cNvPr>
          <p:cNvPicPr>
            <a:picLocks noChangeAspect="1"/>
          </p:cNvPicPr>
          <p:nvPr/>
        </p:nvPicPr>
        <p:blipFill>
          <a:blip r:embed="rId4">
            <a:lum contrast="20000"/>
          </a:blip>
          <a:stretch>
            <a:fillRect/>
          </a:stretch>
        </p:blipFill>
        <p:spPr>
          <a:xfrm>
            <a:off x="10109191" y="2864572"/>
            <a:ext cx="1801231" cy="958391"/>
          </a:xfrm>
          <a:prstGeom prst="rect">
            <a:avLst/>
          </a:prstGeom>
          <a:effectLst>
            <a:outerShdw blurRad="63500" sx="102000" sy="102000" algn="ctr" rotWithShape="0">
              <a:prstClr val="black">
                <a:alpha val="40000"/>
              </a:prstClr>
            </a:outerShdw>
          </a:effectLst>
        </p:spPr>
      </p:pic>
      <p:pic>
        <p:nvPicPr>
          <p:cNvPr id="14" name="26">
            <a:extLst>
              <a:ext uri="{FF2B5EF4-FFF2-40B4-BE49-F238E27FC236}">
                <a16:creationId xmlns:a16="http://schemas.microsoft.com/office/drawing/2014/main" id="{F9815CB8-D968-4DA1-8836-C22FD60FE939}"/>
              </a:ext>
            </a:extLst>
          </p:cNvPr>
          <p:cNvPicPr>
            <a:picLocks noChangeAspect="1"/>
          </p:cNvPicPr>
          <p:nvPr/>
        </p:nvPicPr>
        <p:blipFill>
          <a:blip r:embed="rId5">
            <a:lum contrast="20000"/>
          </a:blip>
          <a:stretch>
            <a:fillRect/>
          </a:stretch>
        </p:blipFill>
        <p:spPr>
          <a:xfrm>
            <a:off x="8307387" y="5045497"/>
            <a:ext cx="3206250" cy="1057500"/>
          </a:xfrm>
          <a:prstGeom prst="rect">
            <a:avLst/>
          </a:prstGeom>
          <a:effectLst>
            <a:outerShdw blurRad="63500" sx="102000" sy="102000" algn="ctr" rotWithShape="0">
              <a:prstClr val="black">
                <a:alpha val="40000"/>
              </a:prstClr>
            </a:outerShdw>
          </a:effectLst>
        </p:spPr>
      </p:pic>
      <p:pic>
        <p:nvPicPr>
          <p:cNvPr id="15" name="28">
            <a:extLst>
              <a:ext uri="{FF2B5EF4-FFF2-40B4-BE49-F238E27FC236}">
                <a16:creationId xmlns:a16="http://schemas.microsoft.com/office/drawing/2014/main" id="{95E63C2E-23FA-40C8-93D5-ECF076000ACD}"/>
              </a:ext>
            </a:extLst>
          </p:cNvPr>
          <p:cNvPicPr>
            <a:picLocks noChangeAspect="1"/>
          </p:cNvPicPr>
          <p:nvPr/>
        </p:nvPicPr>
        <p:blipFill>
          <a:blip r:embed="rId6">
            <a:lum contrast="20000"/>
          </a:blip>
          <a:stretch>
            <a:fillRect/>
          </a:stretch>
        </p:blipFill>
        <p:spPr>
          <a:xfrm>
            <a:off x="3022586" y="3570888"/>
            <a:ext cx="633346" cy="599295"/>
          </a:xfrm>
          <a:prstGeom prst="rect">
            <a:avLst/>
          </a:prstGeom>
        </p:spPr>
      </p:pic>
      <p:pic>
        <p:nvPicPr>
          <p:cNvPr id="16" name="1">
            <a:extLst>
              <a:ext uri="{FF2B5EF4-FFF2-40B4-BE49-F238E27FC236}">
                <a16:creationId xmlns:a16="http://schemas.microsoft.com/office/drawing/2014/main" id="{D3A3E413-025E-4D0B-B6F7-CDD2AFE656C4}"/>
              </a:ext>
            </a:extLst>
          </p:cNvPr>
          <p:cNvPicPr>
            <a:picLocks noChangeAspect="1"/>
          </p:cNvPicPr>
          <p:nvPr/>
        </p:nvPicPr>
        <p:blipFill>
          <a:blip r:embed="rId7">
            <a:lum contrast="20000"/>
          </a:blip>
          <a:stretch>
            <a:fillRect/>
          </a:stretch>
        </p:blipFill>
        <p:spPr>
          <a:xfrm rot="1275709">
            <a:off x="7215252" y="1066014"/>
            <a:ext cx="2970000" cy="2013750"/>
          </a:xfrm>
          <a:prstGeom prst="rect">
            <a:avLst/>
          </a:prstGeom>
          <a:effectLst>
            <a:outerShdw blurRad="63500" sx="102000" sy="102000" algn="ctr" rotWithShape="0">
              <a:prstClr val="black">
                <a:alpha val="40000"/>
              </a:prstClr>
            </a:outerShdw>
          </a:effectLst>
        </p:spPr>
      </p:pic>
      <p:pic>
        <p:nvPicPr>
          <p:cNvPr id="17" name="28">
            <a:extLst>
              <a:ext uri="{FF2B5EF4-FFF2-40B4-BE49-F238E27FC236}">
                <a16:creationId xmlns:a16="http://schemas.microsoft.com/office/drawing/2014/main" id="{272A9F58-6ABE-4269-98F9-FE43878510FA}"/>
              </a:ext>
            </a:extLst>
          </p:cNvPr>
          <p:cNvPicPr>
            <a:picLocks noChangeAspect="1"/>
          </p:cNvPicPr>
          <p:nvPr/>
        </p:nvPicPr>
        <p:blipFill>
          <a:blip r:embed="rId6">
            <a:lum contrast="20000"/>
          </a:blip>
          <a:stretch>
            <a:fillRect/>
          </a:stretch>
        </p:blipFill>
        <p:spPr>
          <a:xfrm>
            <a:off x="7285261" y="2272674"/>
            <a:ext cx="1222026" cy="1156326"/>
          </a:xfrm>
          <a:prstGeom prst="rect">
            <a:avLst/>
          </a:prstGeom>
        </p:spPr>
      </p:pic>
    </p:spTree>
    <p:extLst>
      <p:ext uri="{BB962C8B-B14F-4D97-AF65-F5344CB8AC3E}">
        <p14:creationId xmlns:p14="http://schemas.microsoft.com/office/powerpoint/2010/main" val="12150696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20000">
                                          <p:cBhvr additive="base">
                                            <p:cTn id="12" dur="750" fill="hold"/>
                                            <p:tgtEl>
                                              <p:spTgt spid="2"/>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20000">
                                          <p:cBhvr additive="base">
                                            <p:cTn id="16"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20000">
                                          <p:cBhvr additive="base">
                                            <p:cTn id="20"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20000">
                                          <p:cBhvr additive="base">
                                            <p:cTn id="24" dur="75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65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1+#ppt_w/2"/>
                                              </p:val>
                                            </p:tav>
                                            <p:tav tm="100000">
                                              <p:val>
                                                <p:strVal val="#ppt_x"/>
                                              </p:val>
                                            </p:tav>
                                          </p:tavLst>
                                        </p:anim>
                                        <p:anim calcmode="lin" valueType="num">
                                          <p:cBhvr additive="base">
                                            <p:cTn id="17" dur="7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1+#ppt_w/2"/>
                                              </p:val>
                                            </p:tav>
                                            <p:tav tm="100000">
                                              <p:val>
                                                <p:strVal val="#ppt_x"/>
                                              </p:val>
                                            </p:tav>
                                          </p:tavLst>
                                        </p:anim>
                                        <p:anim calcmode="lin" valueType="num">
                                          <p:cBhvr additive="base">
                                            <p:cTn id="21" dur="7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1+#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65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720CD34D-5DFA-498F-BB48-9494DFA4D952}"/>
              </a:ext>
            </a:extLst>
          </p:cNvPr>
          <p:cNvSpPr/>
          <p:nvPr/>
        </p:nvSpPr>
        <p:spPr bwMode="auto">
          <a:xfrm rot="20696166">
            <a:off x="1845852" y="-440550"/>
            <a:ext cx="10580784" cy="6688138"/>
          </a:xfrm>
          <a:custGeom>
            <a:avLst/>
            <a:gdLst>
              <a:gd name="T0" fmla="*/ 1687 w 3366"/>
              <a:gd name="T1" fmla="*/ 0 h 2194"/>
              <a:gd name="T2" fmla="*/ 1293 w 3366"/>
              <a:gd name="T3" fmla="*/ 313 h 2194"/>
              <a:gd name="T4" fmla="*/ 1075 w 3366"/>
              <a:gd name="T5" fmla="*/ 255 h 2194"/>
              <a:gd name="T6" fmla="*/ 631 w 3366"/>
              <a:gd name="T7" fmla="*/ 699 h 2194"/>
              <a:gd name="T8" fmla="*/ 639 w 3366"/>
              <a:gd name="T9" fmla="*/ 779 h 2194"/>
              <a:gd name="T10" fmla="*/ 0 w 3366"/>
              <a:gd name="T11" fmla="*/ 1485 h 2194"/>
              <a:gd name="T12" fmla="*/ 709 w 3366"/>
              <a:gd name="T13" fmla="*/ 2194 h 2194"/>
              <a:gd name="T14" fmla="*/ 1263 w 3366"/>
              <a:gd name="T15" fmla="*/ 1927 h 2194"/>
              <a:gd name="T16" fmla="*/ 1716 w 3366"/>
              <a:gd name="T17" fmla="*/ 2121 h 2194"/>
              <a:gd name="T18" fmla="*/ 2143 w 3366"/>
              <a:gd name="T19" fmla="*/ 1954 h 2194"/>
              <a:gd name="T20" fmla="*/ 2657 w 3366"/>
              <a:gd name="T21" fmla="*/ 2174 h 2194"/>
              <a:gd name="T22" fmla="*/ 3366 w 3366"/>
              <a:gd name="T23" fmla="*/ 1465 h 2194"/>
              <a:gd name="T24" fmla="*/ 2837 w 3366"/>
              <a:gd name="T25" fmla="*/ 780 h 2194"/>
              <a:gd name="T26" fmla="*/ 2266 w 3366"/>
              <a:gd name="T27" fmla="*/ 260 h 2194"/>
              <a:gd name="T28" fmla="*/ 2077 w 3366"/>
              <a:gd name="T29" fmla="*/ 293 h 2194"/>
              <a:gd name="T30" fmla="*/ 1687 w 3366"/>
              <a:gd name="T31"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6" h="2194">
                <a:moveTo>
                  <a:pt x="1687" y="0"/>
                </a:moveTo>
                <a:cubicBezTo>
                  <a:pt x="1495" y="0"/>
                  <a:pt x="1335" y="133"/>
                  <a:pt x="1293" y="313"/>
                </a:cubicBezTo>
                <a:cubicBezTo>
                  <a:pt x="1229" y="276"/>
                  <a:pt x="1155" y="255"/>
                  <a:pt x="1075" y="255"/>
                </a:cubicBezTo>
                <a:cubicBezTo>
                  <a:pt x="830" y="255"/>
                  <a:pt x="631" y="454"/>
                  <a:pt x="631" y="699"/>
                </a:cubicBezTo>
                <a:cubicBezTo>
                  <a:pt x="631" y="726"/>
                  <a:pt x="634" y="753"/>
                  <a:pt x="639" y="779"/>
                </a:cubicBezTo>
                <a:cubicBezTo>
                  <a:pt x="280" y="814"/>
                  <a:pt x="0" y="1117"/>
                  <a:pt x="0" y="1485"/>
                </a:cubicBezTo>
                <a:cubicBezTo>
                  <a:pt x="0" y="1876"/>
                  <a:pt x="317" y="2194"/>
                  <a:pt x="709" y="2194"/>
                </a:cubicBezTo>
                <a:cubicBezTo>
                  <a:pt x="933" y="2194"/>
                  <a:pt x="1133" y="2089"/>
                  <a:pt x="1263" y="1927"/>
                </a:cubicBezTo>
                <a:cubicBezTo>
                  <a:pt x="1377" y="2047"/>
                  <a:pt x="1538" y="2121"/>
                  <a:pt x="1716" y="2121"/>
                </a:cubicBezTo>
                <a:cubicBezTo>
                  <a:pt x="1881" y="2121"/>
                  <a:pt x="2031" y="2058"/>
                  <a:pt x="2143" y="1954"/>
                </a:cubicBezTo>
                <a:cubicBezTo>
                  <a:pt x="2272" y="2089"/>
                  <a:pt x="2454" y="2174"/>
                  <a:pt x="2657" y="2174"/>
                </a:cubicBezTo>
                <a:cubicBezTo>
                  <a:pt x="3048" y="2174"/>
                  <a:pt x="3366" y="1857"/>
                  <a:pt x="3366" y="1465"/>
                </a:cubicBezTo>
                <a:cubicBezTo>
                  <a:pt x="3366" y="1136"/>
                  <a:pt x="3141" y="860"/>
                  <a:pt x="2837" y="780"/>
                </a:cubicBezTo>
                <a:cubicBezTo>
                  <a:pt x="2810" y="488"/>
                  <a:pt x="2565" y="260"/>
                  <a:pt x="2266" y="260"/>
                </a:cubicBezTo>
                <a:cubicBezTo>
                  <a:pt x="2200" y="260"/>
                  <a:pt x="2136" y="272"/>
                  <a:pt x="2077" y="293"/>
                </a:cubicBezTo>
                <a:cubicBezTo>
                  <a:pt x="2028" y="124"/>
                  <a:pt x="1872" y="0"/>
                  <a:pt x="1687" y="0"/>
                </a:cubicBezTo>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grpSp>
        <p:nvGrpSpPr>
          <p:cNvPr id="31" name="57">
            <a:extLst>
              <a:ext uri="{FF2B5EF4-FFF2-40B4-BE49-F238E27FC236}">
                <a16:creationId xmlns:a16="http://schemas.microsoft.com/office/drawing/2014/main" id="{52FADC68-55FA-4B8A-8D14-AEA4436965E9}"/>
              </a:ext>
            </a:extLst>
          </p:cNvPr>
          <p:cNvGrpSpPr/>
          <p:nvPr/>
        </p:nvGrpSpPr>
        <p:grpSpPr>
          <a:xfrm>
            <a:off x="336955" y="601179"/>
            <a:ext cx="2778325" cy="2140869"/>
            <a:chOff x="336955" y="601179"/>
            <a:chExt cx="2778325" cy="2140869"/>
          </a:xfrm>
        </p:grpSpPr>
        <p:pic>
          <p:nvPicPr>
            <p:cNvPr id="5" name="图片 3">
              <a:extLst>
                <a:ext uri="{FF2B5EF4-FFF2-40B4-BE49-F238E27FC236}">
                  <a16:creationId xmlns:a16="http://schemas.microsoft.com/office/drawing/2014/main" id="{0B0DA17E-2658-4CBF-A4AC-D5196B155759}"/>
                </a:ext>
              </a:extLst>
            </p:cNvPr>
            <p:cNvPicPr>
              <a:picLocks noChangeAspect="1"/>
            </p:cNvPicPr>
            <p:nvPr/>
          </p:nvPicPr>
          <p:blipFill>
            <a:blip r:embed="rId2">
              <a:lum contrast="20000"/>
            </a:blip>
            <a:stretch>
              <a:fillRect/>
            </a:stretch>
          </p:blipFill>
          <p:spPr>
            <a:xfrm>
              <a:off x="872786" y="601179"/>
              <a:ext cx="1509230" cy="1165929"/>
            </a:xfrm>
            <a:prstGeom prst="rect">
              <a:avLst/>
            </a:prstGeom>
            <a:effectLst>
              <a:outerShdw blurRad="63500" sx="102000" sy="102000" algn="ctr" rotWithShape="0">
                <a:prstClr val="black">
                  <a:alpha val="40000"/>
                </a:prstClr>
              </a:outerShdw>
            </a:effectLst>
          </p:spPr>
        </p:pic>
        <p:sp>
          <p:nvSpPr>
            <p:cNvPr id="30" name="TextBox 29">
              <a:extLst>
                <a:ext uri="{FF2B5EF4-FFF2-40B4-BE49-F238E27FC236}">
                  <a16:creationId xmlns:a16="http://schemas.microsoft.com/office/drawing/2014/main" id="{6BD4553D-9AB9-4554-840D-434B210FDC18}"/>
                </a:ext>
              </a:extLst>
            </p:cNvPr>
            <p:cNvSpPr txBox="1"/>
            <p:nvPr/>
          </p:nvSpPr>
          <p:spPr>
            <a:xfrm rot="21075164">
              <a:off x="336955" y="1911051"/>
              <a:ext cx="2778325" cy="830997"/>
            </a:xfrm>
            <a:prstGeom prst="rect">
              <a:avLst/>
            </a:prstGeom>
            <a:noFill/>
          </p:spPr>
          <p:txBody>
            <a:bodyPr wrap="none" rtlCol="0">
              <a:spAutoFit/>
            </a:bodyPr>
            <a:lstStyle/>
            <a:p>
              <a:pPr algn="l"/>
              <a:r>
                <a:rPr lang="en-US" sz="4800">
                  <a:solidFill>
                    <a:schemeClr val="accent6"/>
                  </a:solidFill>
                  <a:cs typeface="+mn-ea"/>
                  <a:sym typeface="+mn-lt"/>
                </a:rPr>
                <a:t>Nội dung</a:t>
              </a:r>
            </a:p>
          </p:txBody>
        </p:sp>
      </p:grpSp>
      <p:grpSp>
        <p:nvGrpSpPr>
          <p:cNvPr id="3" name="58">
            <a:extLst>
              <a:ext uri="{FF2B5EF4-FFF2-40B4-BE49-F238E27FC236}">
                <a16:creationId xmlns:a16="http://schemas.microsoft.com/office/drawing/2014/main" id="{8C81AFF3-9CB6-46EA-93A3-59A31FBEC50C}"/>
              </a:ext>
            </a:extLst>
          </p:cNvPr>
          <p:cNvGrpSpPr/>
          <p:nvPr/>
        </p:nvGrpSpPr>
        <p:grpSpPr>
          <a:xfrm>
            <a:off x="2757743" y="920470"/>
            <a:ext cx="4393824" cy="4056007"/>
            <a:chOff x="3311839" y="-215941"/>
            <a:chExt cx="4393824" cy="4056007"/>
          </a:xfrm>
        </p:grpSpPr>
        <p:sp>
          <p:nvSpPr>
            <p:cNvPr id="7" name="9">
              <a:extLst>
                <a:ext uri="{FF2B5EF4-FFF2-40B4-BE49-F238E27FC236}">
                  <a16:creationId xmlns:a16="http://schemas.microsoft.com/office/drawing/2014/main" id="{2741DF2C-4E3A-4E37-B177-7D172A95A821}"/>
                </a:ext>
              </a:extLst>
            </p:cNvPr>
            <p:cNvSpPr/>
            <p:nvPr/>
          </p:nvSpPr>
          <p:spPr>
            <a:xfrm>
              <a:off x="4513190" y="468080"/>
              <a:ext cx="2598057" cy="2598057"/>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10">
              <a:extLst>
                <a:ext uri="{FF2B5EF4-FFF2-40B4-BE49-F238E27FC236}">
                  <a16:creationId xmlns:a16="http://schemas.microsoft.com/office/drawing/2014/main" id="{1E15B606-A225-4FC1-ABB0-A654E225F32B}"/>
                </a:ext>
              </a:extLst>
            </p:cNvPr>
            <p:cNvSpPr txBox="1"/>
            <p:nvPr/>
          </p:nvSpPr>
          <p:spPr>
            <a:xfrm>
              <a:off x="3311839" y="701288"/>
              <a:ext cx="1127232" cy="2646878"/>
            </a:xfrm>
            <a:prstGeom prst="rect">
              <a:avLst/>
            </a:prstGeom>
            <a:noFill/>
          </p:spPr>
          <p:txBody>
            <a:bodyPr wrap="none" rtlCol="0">
              <a:spAutoFit/>
            </a:bodyPr>
            <a:lstStyle/>
            <a:p>
              <a:r>
                <a:rPr lang="en-US" altLang="zh-CN" sz="16600" i="1" dirty="0">
                  <a:ln w="0">
                    <a:noFill/>
                  </a:ln>
                  <a:solidFill>
                    <a:srgbClr val="FF6F3E"/>
                  </a:solidFill>
                  <a:cs typeface="+mn-ea"/>
                  <a:sym typeface="+mn-lt"/>
                </a:rPr>
                <a:t>1</a:t>
              </a:r>
              <a:endParaRPr lang="zh-CN" altLang="en-US" sz="16600" i="1" dirty="0">
                <a:ln w="0">
                  <a:noFill/>
                </a:ln>
                <a:solidFill>
                  <a:srgbClr val="FF6F3E"/>
                </a:solidFill>
                <a:cs typeface="+mn-ea"/>
                <a:sym typeface="+mn-lt"/>
              </a:endParaRPr>
            </a:p>
          </p:txBody>
        </p:sp>
        <p:pic>
          <p:nvPicPr>
            <p:cNvPr id="32" name="Picture 31" descr="A picture containing clock&#10;&#10;Description automatically generated">
              <a:extLst>
                <a:ext uri="{FF2B5EF4-FFF2-40B4-BE49-F238E27FC236}">
                  <a16:creationId xmlns:a16="http://schemas.microsoft.com/office/drawing/2014/main" id="{382DFED9-32E1-401D-8D9D-9E8D1022C29F}"/>
                </a:ext>
              </a:extLst>
            </p:cNvPr>
            <p:cNvPicPr>
              <a:picLocks noChangeAspect="1"/>
            </p:cNvPicPr>
            <p:nvPr/>
          </p:nvPicPr>
          <p:blipFill rotWithShape="1">
            <a:blip r:embed="rId3">
              <a:extLst>
                <a:ext uri="{28A0092B-C50C-407E-A947-70E740481C1C}">
                  <a14:useLocalDpi xmlns:a14="http://schemas.microsoft.com/office/drawing/2010/main" val="0"/>
                </a:ext>
              </a:extLst>
            </a:blip>
            <a:srcRect l="24274" t="14281" r="23362" b="11694"/>
            <a:stretch/>
          </p:blipFill>
          <p:spPr>
            <a:xfrm>
              <a:off x="4690453" y="-215941"/>
              <a:ext cx="2281610" cy="3225426"/>
            </a:xfrm>
            <a:prstGeom prst="rect">
              <a:avLst/>
            </a:prstGeom>
          </p:spPr>
        </p:pic>
        <p:sp>
          <p:nvSpPr>
            <p:cNvPr id="10" name="52">
              <a:extLst>
                <a:ext uri="{FF2B5EF4-FFF2-40B4-BE49-F238E27FC236}">
                  <a16:creationId xmlns:a16="http://schemas.microsoft.com/office/drawing/2014/main" id="{3DD2AEB2-B36F-4E26-85E4-3A468CF068E6}"/>
                </a:ext>
              </a:extLst>
            </p:cNvPr>
            <p:cNvSpPr/>
            <p:nvPr/>
          </p:nvSpPr>
          <p:spPr>
            <a:xfrm>
              <a:off x="4092133" y="2033741"/>
              <a:ext cx="3598207" cy="1806325"/>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35">
              <a:extLst>
                <a:ext uri="{FF2B5EF4-FFF2-40B4-BE49-F238E27FC236}">
                  <a16:creationId xmlns:a16="http://schemas.microsoft.com/office/drawing/2014/main" id="{8BE04DC0-A31A-47FF-8FBA-F6B363F98377}"/>
                </a:ext>
              </a:extLst>
            </p:cNvPr>
            <p:cNvSpPr txBox="1"/>
            <p:nvPr/>
          </p:nvSpPr>
          <p:spPr>
            <a:xfrm>
              <a:off x="4241590" y="2308337"/>
              <a:ext cx="3464073" cy="1200329"/>
            </a:xfrm>
            <a:prstGeom prst="rect">
              <a:avLst/>
            </a:prstGeom>
            <a:noFill/>
          </p:spPr>
          <p:txBody>
            <a:bodyPr wrap="square" rtlCol="0">
              <a:spAutoFit/>
            </a:bodyPr>
            <a:lstStyle/>
            <a:p>
              <a:pPr algn="ctr"/>
              <a:r>
                <a:rPr lang="en-US" sz="2400">
                  <a:solidFill>
                    <a:schemeClr val="bg1"/>
                  </a:solidFill>
                  <a:cs typeface="+mn-ea"/>
                  <a:sym typeface="+mn-lt"/>
                </a:rPr>
                <a:t>Nguyên nhân của phong trào Cải cách tôn giáo </a:t>
              </a:r>
            </a:p>
          </p:txBody>
        </p:sp>
      </p:grpSp>
      <p:grpSp>
        <p:nvGrpSpPr>
          <p:cNvPr id="11" name="61">
            <a:extLst>
              <a:ext uri="{FF2B5EF4-FFF2-40B4-BE49-F238E27FC236}">
                <a16:creationId xmlns:a16="http://schemas.microsoft.com/office/drawing/2014/main" id="{52841872-25A0-4300-9C16-0466F85DB227}"/>
              </a:ext>
            </a:extLst>
          </p:cNvPr>
          <p:cNvGrpSpPr/>
          <p:nvPr/>
        </p:nvGrpSpPr>
        <p:grpSpPr>
          <a:xfrm>
            <a:off x="8003479" y="524214"/>
            <a:ext cx="3803327" cy="4357528"/>
            <a:chOff x="8047532" y="-111494"/>
            <a:chExt cx="3803327" cy="4357528"/>
          </a:xfrm>
        </p:grpSpPr>
        <p:sp>
          <p:nvSpPr>
            <p:cNvPr id="13" name="19">
              <a:extLst>
                <a:ext uri="{FF2B5EF4-FFF2-40B4-BE49-F238E27FC236}">
                  <a16:creationId xmlns:a16="http://schemas.microsoft.com/office/drawing/2014/main" id="{9C7063B2-EC28-42F9-9AA0-A9D5AB26F6B6}"/>
                </a:ext>
              </a:extLst>
            </p:cNvPr>
            <p:cNvSpPr/>
            <p:nvPr/>
          </p:nvSpPr>
          <p:spPr>
            <a:xfrm>
              <a:off x="8839429" y="874048"/>
              <a:ext cx="2598057" cy="2598057"/>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Picture 5" descr="A close up of a logo&#10;&#10;Description automatically generated">
              <a:extLst>
                <a:ext uri="{FF2B5EF4-FFF2-40B4-BE49-F238E27FC236}">
                  <a16:creationId xmlns:a16="http://schemas.microsoft.com/office/drawing/2014/main" id="{06D00EF5-CF24-4FBB-9E6A-AC7A11F5A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788" y="191445"/>
              <a:ext cx="2955071" cy="2956360"/>
            </a:xfrm>
            <a:prstGeom prst="rect">
              <a:avLst/>
            </a:prstGeom>
          </p:spPr>
        </p:pic>
        <p:sp>
          <p:nvSpPr>
            <p:cNvPr id="15" name="22">
              <a:extLst>
                <a:ext uri="{FF2B5EF4-FFF2-40B4-BE49-F238E27FC236}">
                  <a16:creationId xmlns:a16="http://schemas.microsoft.com/office/drawing/2014/main" id="{1277C3D5-DC7E-4C44-B929-15F463E4F3CC}"/>
                </a:ext>
              </a:extLst>
            </p:cNvPr>
            <p:cNvSpPr txBox="1"/>
            <p:nvPr/>
          </p:nvSpPr>
          <p:spPr>
            <a:xfrm>
              <a:off x="8047532" y="-111494"/>
              <a:ext cx="1377300" cy="2646878"/>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r>
                <a:rPr lang="en-US" altLang="zh-CN" dirty="0">
                  <a:solidFill>
                    <a:srgbClr val="CBD6D8"/>
                  </a:solidFill>
                  <a:effectLst/>
                  <a:latin typeface="+mn-lt"/>
                  <a:ea typeface="+mn-ea"/>
                  <a:cs typeface="+mn-ea"/>
                  <a:sym typeface="+mn-lt"/>
                </a:rPr>
                <a:t>2</a:t>
              </a:r>
              <a:endParaRPr lang="zh-CN" altLang="en-US" dirty="0">
                <a:solidFill>
                  <a:srgbClr val="CBD6D8"/>
                </a:solidFill>
                <a:effectLst/>
                <a:latin typeface="+mn-lt"/>
                <a:ea typeface="+mn-ea"/>
                <a:cs typeface="+mn-ea"/>
                <a:sym typeface="+mn-lt"/>
              </a:endParaRPr>
            </a:p>
          </p:txBody>
        </p:sp>
        <p:sp>
          <p:nvSpPr>
            <p:cNvPr id="16" name="52">
              <a:extLst>
                <a:ext uri="{FF2B5EF4-FFF2-40B4-BE49-F238E27FC236}">
                  <a16:creationId xmlns:a16="http://schemas.microsoft.com/office/drawing/2014/main" id="{5CF04563-5E0B-4CBB-B504-21EDAAE33D3B}"/>
                </a:ext>
              </a:extLst>
            </p:cNvPr>
            <p:cNvSpPr/>
            <p:nvPr/>
          </p:nvSpPr>
          <p:spPr>
            <a:xfrm>
              <a:off x="8215364" y="2439709"/>
              <a:ext cx="3635495" cy="1806325"/>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TextBox 36">
              <a:extLst>
                <a:ext uri="{FF2B5EF4-FFF2-40B4-BE49-F238E27FC236}">
                  <a16:creationId xmlns:a16="http://schemas.microsoft.com/office/drawing/2014/main" id="{1444FB0D-2235-43CD-A333-EA9734A5A68C}"/>
                </a:ext>
              </a:extLst>
            </p:cNvPr>
            <p:cNvSpPr txBox="1"/>
            <p:nvPr/>
          </p:nvSpPr>
          <p:spPr>
            <a:xfrm>
              <a:off x="8215364" y="2787009"/>
              <a:ext cx="3476334" cy="1200329"/>
            </a:xfrm>
            <a:prstGeom prst="rect">
              <a:avLst/>
            </a:prstGeom>
            <a:noFill/>
          </p:spPr>
          <p:txBody>
            <a:bodyPr wrap="square" rtlCol="0">
              <a:spAutoFit/>
            </a:bodyPr>
            <a:lstStyle/>
            <a:p>
              <a:pPr algn="ctr"/>
              <a:r>
                <a:rPr lang="vi-VN" sz="2400">
                  <a:solidFill>
                    <a:schemeClr val="bg1"/>
                  </a:solidFill>
                  <a:cs typeface="+mn-ea"/>
                  <a:sym typeface="+mn-lt"/>
                </a:rPr>
                <a:t>Nội dung cơ bản và tác động của các cuộc Cải cách tôn giáo</a:t>
              </a:r>
            </a:p>
          </p:txBody>
        </p:sp>
      </p:grpSp>
    </p:spTree>
    <p:extLst>
      <p:ext uri="{BB962C8B-B14F-4D97-AF65-F5344CB8AC3E}">
        <p14:creationId xmlns:p14="http://schemas.microsoft.com/office/powerpoint/2010/main" val="138401594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125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8" dur="1250" fill="hold"/>
                                            <p:tgtEl>
                                              <p:spTgt spid="31"/>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2" presetClass="entr" presetSubtype="4" fill="hold" nodeType="afterEffect" p14:presetBounceEnd="6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60000">
                                          <p:cBhvr additive="base">
                                            <p:cTn id="17" dur="1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8" dur="1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60000">
                                      <p:stCondLst>
                                        <p:cond delay="450"/>
                                      </p:stCondLst>
                                      <p:childTnLst>
                                        <p:set>
                                          <p:cBhvr>
                                            <p:cTn id="20" dur="1" fill="hold">
                                              <p:stCondLst>
                                                <p:cond delay="0"/>
                                              </p:stCondLst>
                                            </p:cTn>
                                            <p:tgtEl>
                                              <p:spTgt spid="11"/>
                                            </p:tgtEl>
                                            <p:attrNameLst>
                                              <p:attrName>style.visibility</p:attrName>
                                            </p:attrNameLst>
                                          </p:cBhvr>
                                          <p:to>
                                            <p:strVal val="visible"/>
                                          </p:to>
                                        </p:set>
                                        <p:anim calcmode="lin" valueType="num" p14:bounceEnd="60000">
                                          <p:cBhvr additive="base">
                                            <p:cTn id="21"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2"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250" fill="hold"/>
                                            <p:tgtEl>
                                              <p:spTgt spid="31"/>
                                            </p:tgtEl>
                                            <p:attrNameLst>
                                              <p:attrName>ppt_x</p:attrName>
                                            </p:attrNameLst>
                                          </p:cBhvr>
                                          <p:tavLst>
                                            <p:tav tm="0">
                                              <p:val>
                                                <p:strVal val="0-#ppt_w/2"/>
                                              </p:val>
                                            </p:tav>
                                            <p:tav tm="100000">
                                              <p:val>
                                                <p:strVal val="#ppt_x"/>
                                              </p:val>
                                            </p:tav>
                                          </p:tavLst>
                                        </p:anim>
                                        <p:anim calcmode="lin" valueType="num">
                                          <p:cBhvr additive="base">
                                            <p:cTn id="8" dur="1250" fill="hold"/>
                                            <p:tgtEl>
                                              <p:spTgt spid="31"/>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ppt_x"/>
                                              </p:val>
                                            </p:tav>
                                            <p:tav tm="100000">
                                              <p:val>
                                                <p:strVal val="#ppt_x"/>
                                              </p:val>
                                            </p:tav>
                                          </p:tavLst>
                                        </p:anim>
                                        <p:anim calcmode="lin" valueType="num">
                                          <p:cBhvr additive="base">
                                            <p:cTn id="18" dur="1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4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ppt_x"/>
                                              </p:val>
                                            </p:tav>
                                            <p:tav tm="100000">
                                              <p:val>
                                                <p:strVal val="#ppt_x"/>
                                              </p:val>
                                            </p:tav>
                                          </p:tavLst>
                                        </p:anim>
                                        <p:anim calcmode="lin" valueType="num">
                                          <p:cBhvr additive="base">
                                            <p:cTn id="22"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2">
            <a:extLst>
              <a:ext uri="{FF2B5EF4-FFF2-40B4-BE49-F238E27FC236}">
                <a16:creationId xmlns:a16="http://schemas.microsoft.com/office/drawing/2014/main" id="{A4E5BFAB-3B7B-443D-8F1B-A1B2A5DEF0E0}"/>
              </a:ext>
            </a:extLst>
          </p:cNvPr>
          <p:cNvSpPr txBox="1"/>
          <p:nvPr/>
        </p:nvSpPr>
        <p:spPr>
          <a:xfrm>
            <a:off x="7649214" y="1084362"/>
            <a:ext cx="4201099" cy="4180696"/>
          </a:xfrm>
          <a:prstGeom prst="rect">
            <a:avLst/>
          </a:prstGeom>
          <a:noFill/>
        </p:spPr>
        <p:txBody>
          <a:bodyPr wrap="square" rtlCol="0">
            <a:spAutoFit/>
          </a:bodyPr>
          <a:lstStyle/>
          <a:p>
            <a:pPr lvl="0" algn="just">
              <a:lnSpc>
                <a:spcPct val="120000"/>
              </a:lnSpc>
            </a:pPr>
            <a:r>
              <a:rPr lang="vi-VN" altLang="zh-CN" sz="2800">
                <a:ln w="0">
                  <a:noFill/>
                </a:ln>
                <a:solidFill>
                  <a:srgbClr val="3F3F3F"/>
                </a:solidFill>
                <a:cs typeface="+mn-ea"/>
                <a:sym typeface="+mn-lt"/>
              </a:rPr>
              <a:t>Ngày 31/10/1517, ông đã dán trên cửa nhà thờ Vít-ten-béc (Đức) Luận văn 95 điều, chỉ trích Giáo hội. Sự kiện này đã khởi đầu cho phong trào Cải cách tôn giáo ở Tây Âu. </a:t>
            </a:r>
          </a:p>
        </p:txBody>
      </p:sp>
      <p:pic>
        <p:nvPicPr>
          <p:cNvPr id="17" name="2" descr="6">
            <a:extLst>
              <a:ext uri="{FF2B5EF4-FFF2-40B4-BE49-F238E27FC236}">
                <a16:creationId xmlns:a16="http://schemas.microsoft.com/office/drawing/2014/main" id="{E9418D74-2D21-4741-A81C-0873EA29EA93}"/>
              </a:ext>
            </a:extLst>
          </p:cNvPr>
          <p:cNvPicPr>
            <a:picLocks noChangeAspect="1"/>
          </p:cNvPicPr>
          <p:nvPr/>
        </p:nvPicPr>
        <p:blipFill>
          <a:blip r:embed="rId2"/>
          <a:srcRect r="74368"/>
          <a:stretch>
            <a:fillRect/>
          </a:stretch>
        </p:blipFill>
        <p:spPr>
          <a:xfrm>
            <a:off x="-3810" y="4604385"/>
            <a:ext cx="1602105" cy="2278380"/>
          </a:xfrm>
          <a:prstGeom prst="rect">
            <a:avLst/>
          </a:prstGeom>
        </p:spPr>
      </p:pic>
      <p:pic>
        <p:nvPicPr>
          <p:cNvPr id="18" name="4" descr="6">
            <a:extLst>
              <a:ext uri="{FF2B5EF4-FFF2-40B4-BE49-F238E27FC236}">
                <a16:creationId xmlns:a16="http://schemas.microsoft.com/office/drawing/2014/main" id="{AB0C3600-3915-47D7-A45A-EAADA71057D5}"/>
              </a:ext>
            </a:extLst>
          </p:cNvPr>
          <p:cNvPicPr>
            <a:picLocks noChangeAspect="1"/>
          </p:cNvPicPr>
          <p:nvPr/>
        </p:nvPicPr>
        <p:blipFill>
          <a:blip r:embed="rId2"/>
          <a:srcRect l="47449" t="21697"/>
          <a:stretch>
            <a:fillRect/>
          </a:stretch>
        </p:blipFill>
        <p:spPr>
          <a:xfrm>
            <a:off x="9053195" y="5132705"/>
            <a:ext cx="3137535" cy="1704340"/>
          </a:xfrm>
          <a:prstGeom prst="rect">
            <a:avLst/>
          </a:prstGeom>
        </p:spPr>
      </p:pic>
      <p:pic>
        <p:nvPicPr>
          <p:cNvPr id="20" name="25">
            <a:extLst>
              <a:ext uri="{FF2B5EF4-FFF2-40B4-BE49-F238E27FC236}">
                <a16:creationId xmlns:a16="http://schemas.microsoft.com/office/drawing/2014/main" id="{2A2504FA-8682-4DFC-AC31-D61D77B75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078" y="80275"/>
            <a:ext cx="1436235" cy="1436235"/>
          </a:xfrm>
          <a:prstGeom prst="rect">
            <a:avLst/>
          </a:prstGeom>
        </p:spPr>
      </p:pic>
      <p:pic>
        <p:nvPicPr>
          <p:cNvPr id="19" name="19">
            <a:extLst>
              <a:ext uri="{FF2B5EF4-FFF2-40B4-BE49-F238E27FC236}">
                <a16:creationId xmlns:a16="http://schemas.microsoft.com/office/drawing/2014/main" id="{0BAC6B5E-4BAF-460F-8420-260BF2ACA3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8979" y="1992175"/>
            <a:ext cx="2638955" cy="3701701"/>
          </a:xfrm>
          <a:prstGeom prst="rect">
            <a:avLst/>
          </a:prstGeom>
        </p:spPr>
      </p:pic>
      <p:sp>
        <p:nvSpPr>
          <p:cNvPr id="2" name="Rectangle: Rounded Corners 1">
            <a:extLst>
              <a:ext uri="{FF2B5EF4-FFF2-40B4-BE49-F238E27FC236}">
                <a16:creationId xmlns:a16="http://schemas.microsoft.com/office/drawing/2014/main" id="{C81A1C62-D3D8-58E3-FCA5-5ED41BA7D80B}"/>
              </a:ext>
            </a:extLst>
          </p:cNvPr>
          <p:cNvSpPr/>
          <p:nvPr/>
        </p:nvSpPr>
        <p:spPr>
          <a:xfrm>
            <a:off x="797242" y="80275"/>
            <a:ext cx="5310553" cy="5908430"/>
          </a:xfrm>
          <a:prstGeom prst="roundRect">
            <a:avLst/>
          </a:prstGeom>
          <a:blipFill>
            <a:blip r:embed="rId5"/>
            <a:srcRect/>
            <a:stretch>
              <a:fillRect l="-3775" t="502" r="3775" b="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33D5CC-2E7C-A7B0-D169-153B85A14B30}"/>
              </a:ext>
            </a:extLst>
          </p:cNvPr>
          <p:cNvSpPr txBox="1"/>
          <p:nvPr/>
        </p:nvSpPr>
        <p:spPr>
          <a:xfrm>
            <a:off x="1141587" y="5958682"/>
            <a:ext cx="5219700" cy="954107"/>
          </a:xfrm>
          <a:prstGeom prst="rect">
            <a:avLst/>
          </a:prstGeom>
          <a:noFill/>
        </p:spPr>
        <p:txBody>
          <a:bodyPr wrap="square">
            <a:spAutoFit/>
          </a:bodyPr>
          <a:lstStyle/>
          <a:p>
            <a:pPr algn="ctr" defTabSz="457200"/>
            <a:r>
              <a:rPr lang="vi-VN" sz="2800" b="1">
                <a:solidFill>
                  <a:prstClr val="white"/>
                </a:solidFill>
                <a:latin typeface="Calibri" panose="020F0502020204030204" pitchFamily="34" charset="0"/>
                <a:ea typeface="Segoe UI" panose="020B0502040204020203" pitchFamily="34" charset="0"/>
                <a:cs typeface="Calibri" panose="020F0502020204030204" pitchFamily="34" charset="0"/>
              </a:rPr>
              <a:t>Chân dung nhà cải cách tôn giáo </a:t>
            </a:r>
          </a:p>
          <a:p>
            <a:pPr algn="ctr" defTabSz="457200"/>
            <a:r>
              <a:rPr lang="vi-VN" sz="2800" b="1">
                <a:solidFill>
                  <a:prstClr val="white"/>
                </a:solidFill>
                <a:latin typeface="Calibri" panose="020F0502020204030204" pitchFamily="34" charset="0"/>
                <a:ea typeface="Segoe UI" panose="020B0502040204020203" pitchFamily="34" charset="0"/>
                <a:cs typeface="Calibri" panose="020F0502020204030204" pitchFamily="34" charset="0"/>
              </a:rPr>
              <a:t>Mác-tin Lu-thơ. </a:t>
            </a:r>
            <a:endParaRPr lang="vi-VN" b="1">
              <a:solidFill>
                <a:prstClr val="white"/>
              </a:solidFill>
              <a:latin typeface="Arial" panose="020B0604020202020204" pitchFamily="34" charset="0"/>
            </a:endParaRPr>
          </a:p>
        </p:txBody>
      </p:sp>
    </p:spTree>
    <p:extLst>
      <p:ext uri="{BB962C8B-B14F-4D97-AF65-F5344CB8AC3E}">
        <p14:creationId xmlns:p14="http://schemas.microsoft.com/office/powerpoint/2010/main" val="51256038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nodeType="afterEffect" p14:presetBounceEnd="40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40000">
                                          <p:cBhvr additive="base">
                                            <p:cTn id="13" dur="75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14" dur="75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750" fill="hold"/>
                                            <p:tgtEl>
                                              <p:spTgt spid="19"/>
                                            </p:tgtEl>
                                            <p:attrNameLst>
                                              <p:attrName>ppt_x</p:attrName>
                                            </p:attrNameLst>
                                          </p:cBhvr>
                                          <p:tavLst>
                                            <p:tav tm="0">
                                              <p:val>
                                                <p:strVal val="0-#ppt_w/2"/>
                                              </p:val>
                                            </p:tav>
                                            <p:tav tm="100000">
                                              <p:val>
                                                <p:strVal val="#ppt_x"/>
                                              </p:val>
                                            </p:tav>
                                          </p:tavLst>
                                        </p:anim>
                                        <p:anim calcmode="lin" valueType="num">
                                          <p:cBhvr additive="base">
                                            <p:cTn id="14" dur="75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F9747551-6A72-403E-818E-D51F3DF39604}"/>
              </a:ext>
            </a:extLst>
          </p:cNvPr>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4" name="2">
            <a:extLst>
              <a:ext uri="{FF2B5EF4-FFF2-40B4-BE49-F238E27FC236}">
                <a16:creationId xmlns:a16="http://schemas.microsoft.com/office/drawing/2014/main" id="{11565AF2-0782-40B4-96A5-2DE589451630}"/>
              </a:ext>
            </a:extLst>
          </p:cNvPr>
          <p:cNvSpPr txBox="1"/>
          <p:nvPr/>
        </p:nvSpPr>
        <p:spPr>
          <a:xfrm>
            <a:off x="6096001" y="3933147"/>
            <a:ext cx="5682712" cy="1138773"/>
          </a:xfrm>
          <a:prstGeom prst="rect">
            <a:avLst/>
          </a:prstGeom>
          <a:noFill/>
        </p:spPr>
        <p:txBody>
          <a:bodyPr wrap="square" rtlCol="0">
            <a:spAutoFit/>
          </a:bodyPr>
          <a:lstStyle/>
          <a:p>
            <a:pPr algn="ctr"/>
            <a:r>
              <a:rPr lang="en-US" altLang="zh-CN" sz="3400">
                <a:ln w="0">
                  <a:noFill/>
                </a:ln>
                <a:solidFill>
                  <a:srgbClr val="ED5565"/>
                </a:solidFill>
                <a:cs typeface="+mn-ea"/>
                <a:sym typeface="+mn-lt"/>
              </a:rPr>
              <a:t>Nguyên nhân của phong trào Cải cách tôn giáo </a:t>
            </a:r>
          </a:p>
        </p:txBody>
      </p:sp>
      <p:sp>
        <p:nvSpPr>
          <p:cNvPr id="6" name="4">
            <a:extLst>
              <a:ext uri="{FF2B5EF4-FFF2-40B4-BE49-F238E27FC236}">
                <a16:creationId xmlns:a16="http://schemas.microsoft.com/office/drawing/2014/main" id="{1272ED95-48AC-462E-8944-AD4DE919F142}"/>
              </a:ext>
            </a:extLst>
          </p:cNvPr>
          <p:cNvSpPr txBox="1"/>
          <p:nvPr/>
        </p:nvSpPr>
        <p:spPr>
          <a:xfrm>
            <a:off x="6678713" y="-437049"/>
            <a:ext cx="2138727" cy="5386090"/>
          </a:xfrm>
          <a:prstGeom prst="rect">
            <a:avLst/>
          </a:prstGeom>
          <a:noFill/>
        </p:spPr>
        <p:txBody>
          <a:bodyPr wrap="none" rtlCol="0">
            <a:spAutoFit/>
          </a:bodyPr>
          <a:lstStyle/>
          <a:p>
            <a:r>
              <a:rPr lang="en-US" altLang="zh-CN" sz="34400" i="1">
                <a:ln w="0">
                  <a:noFill/>
                </a:ln>
                <a:solidFill>
                  <a:schemeClr val="accent6"/>
                </a:solidFill>
                <a:cs typeface="+mn-ea"/>
                <a:sym typeface="+mn-lt"/>
              </a:rPr>
              <a:t>1</a:t>
            </a:r>
            <a:endParaRPr lang="zh-CN" altLang="en-US" sz="34400" i="1" dirty="0">
              <a:ln w="0">
                <a:noFill/>
              </a:ln>
              <a:solidFill>
                <a:schemeClr val="accent6"/>
              </a:solidFill>
              <a:cs typeface="+mn-ea"/>
              <a:sym typeface="+mn-lt"/>
            </a:endParaRPr>
          </a:p>
        </p:txBody>
      </p:sp>
      <p:pic>
        <p:nvPicPr>
          <p:cNvPr id="8" name="10">
            <a:extLst>
              <a:ext uri="{FF2B5EF4-FFF2-40B4-BE49-F238E27FC236}">
                <a16:creationId xmlns:a16="http://schemas.microsoft.com/office/drawing/2014/main" id="{4092080D-6D1C-40A3-BA46-B5A564C6B378}"/>
              </a:ext>
            </a:extLst>
          </p:cNvPr>
          <p:cNvPicPr>
            <a:picLocks noChangeAspect="1"/>
          </p:cNvPicPr>
          <p:nvPr/>
        </p:nvPicPr>
        <p:blipFill>
          <a:blip r:embed="rId2">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9" name="12">
            <a:extLst>
              <a:ext uri="{FF2B5EF4-FFF2-40B4-BE49-F238E27FC236}">
                <a16:creationId xmlns:a16="http://schemas.microsoft.com/office/drawing/2014/main" id="{62F2EB6A-416D-47CE-98E4-CBEAA8C59B70}"/>
              </a:ext>
            </a:extLst>
          </p:cNvPr>
          <p:cNvPicPr>
            <a:picLocks noChangeAspect="1"/>
          </p:cNvPicPr>
          <p:nvPr/>
        </p:nvPicPr>
        <p:blipFill>
          <a:blip r:embed="rId3">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10" name="Picture 9" descr="A picture containing clock&#10;&#10;Description automatically generated">
            <a:extLst>
              <a:ext uri="{FF2B5EF4-FFF2-40B4-BE49-F238E27FC236}">
                <a16:creationId xmlns:a16="http://schemas.microsoft.com/office/drawing/2014/main" id="{14F162DF-DF3B-4F55-8AC1-C5B6D7A20ABA}"/>
              </a:ext>
            </a:extLst>
          </p:cNvPr>
          <p:cNvPicPr>
            <a:picLocks noChangeAspect="1"/>
          </p:cNvPicPr>
          <p:nvPr/>
        </p:nvPicPr>
        <p:blipFill rotWithShape="1">
          <a:blip r:embed="rId4">
            <a:extLst>
              <a:ext uri="{28A0092B-C50C-407E-A947-70E740481C1C}">
                <a14:useLocalDpi xmlns:a14="http://schemas.microsoft.com/office/drawing/2010/main" val="0"/>
              </a:ext>
            </a:extLst>
          </a:blip>
          <a:srcRect l="24274" t="14281" r="23362" b="11694"/>
          <a:stretch/>
        </p:blipFill>
        <p:spPr>
          <a:xfrm rot="630659">
            <a:off x="230184" y="-299682"/>
            <a:ext cx="6445666" cy="9111989"/>
          </a:xfrm>
          <a:prstGeom prst="rect">
            <a:avLst/>
          </a:prstGeom>
        </p:spPr>
      </p:pic>
      <p:grpSp>
        <p:nvGrpSpPr>
          <p:cNvPr id="3" name="Group 2">
            <a:extLst>
              <a:ext uri="{FF2B5EF4-FFF2-40B4-BE49-F238E27FC236}">
                <a16:creationId xmlns:a16="http://schemas.microsoft.com/office/drawing/2014/main" id="{7B5AC144-6C68-4FB5-A8F7-E3916E080284}"/>
              </a:ext>
            </a:extLst>
          </p:cNvPr>
          <p:cNvGrpSpPr/>
          <p:nvPr/>
        </p:nvGrpSpPr>
        <p:grpSpPr>
          <a:xfrm>
            <a:off x="-330564" y="6468838"/>
            <a:ext cx="24876379" cy="396420"/>
            <a:chOff x="-330564" y="6468838"/>
            <a:chExt cx="24876379" cy="396420"/>
          </a:xfrm>
        </p:grpSpPr>
        <p:pic>
          <p:nvPicPr>
            <p:cNvPr id="7" name="5">
              <a:extLst>
                <a:ext uri="{FF2B5EF4-FFF2-40B4-BE49-F238E27FC236}">
                  <a16:creationId xmlns:a16="http://schemas.microsoft.com/office/drawing/2014/main" id="{4F4B1946-E4A2-4B6D-B5B7-F3B6FA47C6C7}"/>
                </a:ext>
              </a:extLst>
            </p:cNvPr>
            <p:cNvPicPr>
              <a:picLocks noChangeAspect="1"/>
            </p:cNvPicPr>
            <p:nvPr/>
          </p:nvPicPr>
          <p:blipFill rotWithShape="1">
            <a:blip r:embed="rId5">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5">
              <a:extLst>
                <a:ext uri="{FF2B5EF4-FFF2-40B4-BE49-F238E27FC236}">
                  <a16:creationId xmlns:a16="http://schemas.microsoft.com/office/drawing/2014/main" id="{E8D5A628-64E3-4026-A0AB-F497A13CB229}"/>
                </a:ext>
              </a:extLst>
            </p:cNvPr>
            <p:cNvPicPr>
              <a:picLocks noChangeAspect="1"/>
            </p:cNvPicPr>
            <p:nvPr/>
          </p:nvPicPr>
          <p:blipFill rotWithShape="1">
            <a:blip r:embed="rId5">
              <a:lum contrast="20000"/>
            </a:blip>
            <a:srcRect b="83242"/>
            <a:stretch>
              <a:fillRect/>
            </a:stretch>
          </p:blipFill>
          <p:spPr>
            <a:xfrm>
              <a:off x="11945815" y="6468838"/>
              <a:ext cx="12600000" cy="39642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6483132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20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 presetClass="entr" presetSubtype="2" fill="hold" nodeType="withEffect" p14:presetBounceEnd="2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20000">
                                          <p:cBhvr additive="base">
                                            <p:cTn id="23" dur="750" fill="hold"/>
                                            <p:tgtEl>
                                              <p:spTgt spid="9"/>
                                            </p:tgtEl>
                                            <p:attrNameLst>
                                              <p:attrName>ppt_x</p:attrName>
                                            </p:attrNameLst>
                                          </p:cBhvr>
                                          <p:tavLst>
                                            <p:tav tm="0">
                                              <p:val>
                                                <p:strVal val="1+#ppt_w/2"/>
                                              </p:val>
                                            </p:tav>
                                            <p:tav tm="100000">
                                              <p:val>
                                                <p:strVal val="#ppt_x"/>
                                              </p:val>
                                            </p:tav>
                                          </p:tavLst>
                                        </p:anim>
                                        <p:anim calcmode="lin" valueType="num" p14:bounceEnd="20000">
                                          <p:cBhvr additive="base">
                                            <p:cTn id="24" dur="7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2" presetClass="entr" presetSubtype="12" fill="hold" nodeType="withEffect" p14:presetBounceEnd="80000">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14:bounceEnd="80000">
                                          <p:cBhvr additive="base">
                                            <p:cTn id="33" dur="175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34" dur="1750" fill="hold"/>
                                            <p:tgtEl>
                                              <p:spTgt spid="10"/>
                                            </p:tgtEl>
                                            <p:attrNameLst>
                                              <p:attrName>ppt_y</p:attrName>
                                            </p:attrNameLst>
                                          </p:cBhvr>
                                          <p:tavLst>
                                            <p:tav tm="0">
                                              <p:val>
                                                <p:strVal val="1+#ppt_h/2"/>
                                              </p:val>
                                            </p:tav>
                                            <p:tav tm="100000">
                                              <p:val>
                                                <p:strVal val="#ppt_y"/>
                                              </p:val>
                                            </p:tav>
                                          </p:tavLst>
                                        </p:anim>
                                      </p:childTnLst>
                                    </p:cTn>
                                  </p:par>
                                  <p:par>
                                    <p:cTn id="35" presetID="35" presetClass="path" presetSubtype="0" decel="100000" fill="hold" nodeType="withEffect">
                                      <p:stCondLst>
                                        <p:cond delay="0"/>
                                      </p:stCondLst>
                                      <p:childTnLst>
                                        <p:animMotion origin="layout" path="M 1.04167E-6 -2.22222E-6 L -0.9931 -2.22222E-6 " pathEditMode="relative" rAng="0" ptsTypes="AA">
                                          <p:cBhvr>
                                            <p:cTn id="36" dur="3000" fill="hold"/>
                                            <p:tgtEl>
                                              <p:spTgt spid="3"/>
                                            </p:tgtEl>
                                            <p:attrNameLst>
                                              <p:attrName>ppt_x</p:attrName>
                                              <p:attrName>ppt_y</p:attrName>
                                            </p:attrNameLst>
                                          </p:cBhvr>
                                          <p:rCtr x="-49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1+#ppt_w/2"/>
                                              </p:val>
                                            </p:tav>
                                            <p:tav tm="100000">
                                              <p:val>
                                                <p:strVal val="#ppt_x"/>
                                              </p:val>
                                            </p:tav>
                                          </p:tavLst>
                                        </p:anim>
                                        <p:anim calcmode="lin" valueType="num">
                                          <p:cBhvr additive="base">
                                            <p:cTn id="24" dur="7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750" fill="hold"/>
                                            <p:tgtEl>
                                              <p:spTgt spid="10"/>
                                            </p:tgtEl>
                                            <p:attrNameLst>
                                              <p:attrName>ppt_x</p:attrName>
                                            </p:attrNameLst>
                                          </p:cBhvr>
                                          <p:tavLst>
                                            <p:tav tm="0">
                                              <p:val>
                                                <p:strVal val="0-#ppt_w/2"/>
                                              </p:val>
                                            </p:tav>
                                            <p:tav tm="100000">
                                              <p:val>
                                                <p:strVal val="#ppt_x"/>
                                              </p:val>
                                            </p:tav>
                                          </p:tavLst>
                                        </p:anim>
                                        <p:anim calcmode="lin" valueType="num">
                                          <p:cBhvr additive="base">
                                            <p:cTn id="34" dur="1750" fill="hold"/>
                                            <p:tgtEl>
                                              <p:spTgt spid="10"/>
                                            </p:tgtEl>
                                            <p:attrNameLst>
                                              <p:attrName>ppt_y</p:attrName>
                                            </p:attrNameLst>
                                          </p:cBhvr>
                                          <p:tavLst>
                                            <p:tav tm="0">
                                              <p:val>
                                                <p:strVal val="1+#ppt_h/2"/>
                                              </p:val>
                                            </p:tav>
                                            <p:tav tm="100000">
                                              <p:val>
                                                <p:strVal val="#ppt_y"/>
                                              </p:val>
                                            </p:tav>
                                          </p:tavLst>
                                        </p:anim>
                                      </p:childTnLst>
                                    </p:cTn>
                                  </p:par>
                                  <p:par>
                                    <p:cTn id="35" presetID="35" presetClass="path" presetSubtype="0" decel="100000" fill="hold" nodeType="withEffect">
                                      <p:stCondLst>
                                        <p:cond delay="0"/>
                                      </p:stCondLst>
                                      <p:childTnLst>
                                        <p:animMotion origin="layout" path="M 1.04167E-6 -2.22222E-6 L -0.9931 -2.22222E-6 " pathEditMode="relative" rAng="0" ptsTypes="AA">
                                          <p:cBhvr>
                                            <p:cTn id="36" dur="3000" fill="hold"/>
                                            <p:tgtEl>
                                              <p:spTgt spid="3"/>
                                            </p:tgtEl>
                                            <p:attrNameLst>
                                              <p:attrName>ppt_x</p:attrName>
                                              <p:attrName>ppt_y</p:attrName>
                                            </p:attrNameLst>
                                          </p:cBhvr>
                                          <p:rCtr x="-49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a:extLst>
              <a:ext uri="{FF2B5EF4-FFF2-40B4-BE49-F238E27FC236}">
                <a16:creationId xmlns:a16="http://schemas.microsoft.com/office/drawing/2014/main" id="{FD3775A8-5397-4386-8666-201AC8577C25}"/>
              </a:ext>
            </a:extLst>
          </p:cNvPr>
          <p:cNvGrpSpPr/>
          <p:nvPr/>
        </p:nvGrpSpPr>
        <p:grpSpPr>
          <a:xfrm>
            <a:off x="1597707" y="312910"/>
            <a:ext cx="10394611" cy="1128101"/>
            <a:chOff x="2638268" y="2965026"/>
            <a:chExt cx="10394611" cy="1128101"/>
          </a:xfrm>
        </p:grpSpPr>
        <p:sp>
          <p:nvSpPr>
            <p:cNvPr id="3" name="1">
              <a:extLst>
                <a:ext uri="{FF2B5EF4-FFF2-40B4-BE49-F238E27FC236}">
                  <a16:creationId xmlns:a16="http://schemas.microsoft.com/office/drawing/2014/main" id="{A193146C-963A-47DB-A10A-B59AC19FF5DA}"/>
                </a:ext>
              </a:extLst>
            </p:cNvPr>
            <p:cNvSpPr txBox="1">
              <a:spLocks noChangeArrowheads="1"/>
            </p:cNvSpPr>
            <p:nvPr/>
          </p:nvSpPr>
          <p:spPr bwMode="auto">
            <a:xfrm>
              <a:off x="2638268" y="2965026"/>
              <a:ext cx="103946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3200" b="1">
                  <a:solidFill>
                    <a:schemeClr val="accent6"/>
                  </a:solidFill>
                  <a:latin typeface="+mn-lt"/>
                  <a:ea typeface="+mn-ea"/>
                  <a:cs typeface="+mn-ea"/>
                  <a:sym typeface="+mn-lt"/>
                </a:rPr>
                <a:t>1. Những chuyển biến quan trọng về kinh tế - xã hội Tây Âu từ thế kỉ XIII đến thế kỉ XVI</a:t>
              </a:r>
              <a:endParaRPr lang="zh-CN" altLang="en-US" sz="3200" b="1" dirty="0">
                <a:solidFill>
                  <a:schemeClr val="accent6"/>
                </a:solidFill>
                <a:latin typeface="+mn-lt"/>
                <a:ea typeface="+mn-ea"/>
                <a:cs typeface="+mn-ea"/>
                <a:sym typeface="+mn-lt"/>
              </a:endParaRPr>
            </a:p>
          </p:txBody>
        </p:sp>
        <p:sp>
          <p:nvSpPr>
            <p:cNvPr id="4" name="7">
              <a:extLst>
                <a:ext uri="{FF2B5EF4-FFF2-40B4-BE49-F238E27FC236}">
                  <a16:creationId xmlns:a16="http://schemas.microsoft.com/office/drawing/2014/main" id="{99500302-9BCE-48FE-B6A6-5DC31D12C72D}"/>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cs typeface="+mn-ea"/>
                <a:sym typeface="+mn-lt"/>
              </a:endParaRPr>
            </a:p>
          </p:txBody>
        </p:sp>
      </p:grpSp>
      <p:grpSp>
        <p:nvGrpSpPr>
          <p:cNvPr id="5" name="8">
            <a:extLst>
              <a:ext uri="{FF2B5EF4-FFF2-40B4-BE49-F238E27FC236}">
                <a16:creationId xmlns:a16="http://schemas.microsoft.com/office/drawing/2014/main" id="{92FEB161-B1F8-4CB1-ABA2-FC123EB50544}"/>
              </a:ext>
            </a:extLst>
          </p:cNvPr>
          <p:cNvGrpSpPr/>
          <p:nvPr/>
        </p:nvGrpSpPr>
        <p:grpSpPr>
          <a:xfrm>
            <a:off x="525931" y="0"/>
            <a:ext cx="910170" cy="1109471"/>
            <a:chOff x="6219365" y="418888"/>
            <a:chExt cx="910170" cy="1109471"/>
          </a:xfrm>
        </p:grpSpPr>
        <p:sp>
          <p:nvSpPr>
            <p:cNvPr id="6" name="9">
              <a:extLst>
                <a:ext uri="{FF2B5EF4-FFF2-40B4-BE49-F238E27FC236}">
                  <a16:creationId xmlns:a16="http://schemas.microsoft.com/office/drawing/2014/main" id="{45973511-69C0-4747-A38C-80691AE26D0D}"/>
                </a:ext>
              </a:extLst>
            </p:cNvPr>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7" name="10">
              <a:extLst>
                <a:ext uri="{FF2B5EF4-FFF2-40B4-BE49-F238E27FC236}">
                  <a16:creationId xmlns:a16="http://schemas.microsoft.com/office/drawing/2014/main" id="{74E1FAA4-D255-46CB-A7F3-F5360EC9D7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8" name="11">
            <a:extLst>
              <a:ext uri="{FF2B5EF4-FFF2-40B4-BE49-F238E27FC236}">
                <a16:creationId xmlns:a16="http://schemas.microsoft.com/office/drawing/2014/main" id="{1E545312-1BC4-4919-9D6B-C2B8BDD54F8D}"/>
              </a:ext>
            </a:extLst>
          </p:cNvPr>
          <p:cNvSpPr/>
          <p:nvPr/>
        </p:nvSpPr>
        <p:spPr>
          <a:xfrm>
            <a:off x="545210" y="1525483"/>
            <a:ext cx="3992209" cy="2837365"/>
          </a:xfrm>
          <a:prstGeom prst="wedgeRoundRectCallout">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22">
            <a:extLst>
              <a:ext uri="{FF2B5EF4-FFF2-40B4-BE49-F238E27FC236}">
                <a16:creationId xmlns:a16="http://schemas.microsoft.com/office/drawing/2014/main" id="{18787044-0813-4F82-88CA-EB5BDD8EF043}"/>
              </a:ext>
            </a:extLst>
          </p:cNvPr>
          <p:cNvSpPr/>
          <p:nvPr/>
        </p:nvSpPr>
        <p:spPr>
          <a:xfrm rot="10800000">
            <a:off x="7454108" y="3110080"/>
            <a:ext cx="3992209" cy="2380891"/>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0" name="15">
            <a:extLst>
              <a:ext uri="{FF2B5EF4-FFF2-40B4-BE49-F238E27FC236}">
                <a16:creationId xmlns:a16="http://schemas.microsoft.com/office/drawing/2014/main" id="{3B3585DD-8773-47A6-ABE7-72A59EB8D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484" y="2099555"/>
            <a:ext cx="2507644" cy="4585883"/>
          </a:xfrm>
          <a:prstGeom prst="rect">
            <a:avLst/>
          </a:prstGeom>
        </p:spPr>
      </p:pic>
      <p:sp>
        <p:nvSpPr>
          <p:cNvPr id="11" name="24">
            <a:extLst>
              <a:ext uri="{FF2B5EF4-FFF2-40B4-BE49-F238E27FC236}">
                <a16:creationId xmlns:a16="http://schemas.microsoft.com/office/drawing/2014/main" id="{0F4D51C2-2071-4316-BB13-D310433CEC67}"/>
              </a:ext>
            </a:extLst>
          </p:cNvPr>
          <p:cNvSpPr txBox="1"/>
          <p:nvPr/>
        </p:nvSpPr>
        <p:spPr>
          <a:xfrm>
            <a:off x="688011" y="1699757"/>
            <a:ext cx="3706605" cy="2710294"/>
          </a:xfrm>
          <a:prstGeom prst="rect">
            <a:avLst/>
          </a:prstGeom>
          <a:noFill/>
        </p:spPr>
        <p:txBody>
          <a:bodyPr wrap="square" rtlCol="0">
            <a:spAutoFit/>
          </a:bodyPr>
          <a:lstStyle/>
          <a:p>
            <a:pPr algn="just">
              <a:lnSpc>
                <a:spcPct val="120000"/>
              </a:lnSpc>
            </a:pPr>
            <a:r>
              <a:rPr lang="en-US" altLang="zh-CN" sz="2400">
                <a:ln w="0">
                  <a:noFill/>
                </a:ln>
                <a:solidFill>
                  <a:srgbClr val="03B2E1"/>
                </a:solidFill>
                <a:cs typeface="+mn-ea"/>
                <a:sym typeface="+mn-lt"/>
              </a:rPr>
              <a:t>Vì sao xuất hiện phong trào Cải cách tôn giáo?</a:t>
            </a:r>
          </a:p>
          <a:p>
            <a:pPr algn="just">
              <a:lnSpc>
                <a:spcPct val="120000"/>
              </a:lnSpc>
            </a:pPr>
            <a:r>
              <a:rPr lang="en-US" altLang="zh-CN" sz="2400">
                <a:ln w="0">
                  <a:noFill/>
                </a:ln>
                <a:solidFill>
                  <a:srgbClr val="03B2E1"/>
                </a:solidFill>
                <a:cs typeface="+mn-ea"/>
                <a:sym typeface="+mn-lt"/>
              </a:rPr>
              <a:t>Tại sao việc nhà thờ ban” thẻ miễn tội” lại châm ngòi cho phong trào Cải cách tôn giáo bùng nổ?</a:t>
            </a:r>
            <a:endParaRPr lang="zh-CN" altLang="en-US" sz="2400" dirty="0">
              <a:ln w="0">
                <a:noFill/>
              </a:ln>
              <a:solidFill>
                <a:srgbClr val="03B2E1"/>
              </a:solidFill>
              <a:cs typeface="+mn-ea"/>
              <a:sym typeface="+mn-lt"/>
            </a:endParaRPr>
          </a:p>
        </p:txBody>
      </p:sp>
      <p:sp>
        <p:nvSpPr>
          <p:cNvPr id="13" name="29">
            <a:extLst>
              <a:ext uri="{FF2B5EF4-FFF2-40B4-BE49-F238E27FC236}">
                <a16:creationId xmlns:a16="http://schemas.microsoft.com/office/drawing/2014/main" id="{69C5F446-A594-4444-87D4-597C2910BF15}"/>
              </a:ext>
            </a:extLst>
          </p:cNvPr>
          <p:cNvSpPr txBox="1"/>
          <p:nvPr/>
        </p:nvSpPr>
        <p:spPr>
          <a:xfrm>
            <a:off x="7816608" y="3211757"/>
            <a:ext cx="3330764" cy="1968168"/>
          </a:xfrm>
          <a:prstGeom prst="rect">
            <a:avLst/>
          </a:prstGeom>
          <a:noFill/>
        </p:spPr>
        <p:txBody>
          <a:bodyPr wrap="square" rtlCol="0">
            <a:spAutoFit/>
          </a:bodyPr>
          <a:lstStyle/>
          <a:p>
            <a:pPr algn="just">
              <a:lnSpc>
                <a:spcPct val="120000"/>
              </a:lnSpc>
            </a:pPr>
            <a:r>
              <a:rPr lang="en-US" altLang="zh-CN" sz="2600">
                <a:ln w="0">
                  <a:noFill/>
                </a:ln>
                <a:solidFill>
                  <a:schemeClr val="bg2">
                    <a:lumMod val="25000"/>
                  </a:schemeClr>
                </a:solidFill>
                <a:cs typeface="+mn-ea"/>
                <a:sym typeface="+mn-lt"/>
              </a:rPr>
              <a:t>G</a:t>
            </a:r>
            <a:r>
              <a:rPr lang="vi-VN" altLang="zh-CN" sz="2600">
                <a:ln w="0">
                  <a:noFill/>
                </a:ln>
                <a:solidFill>
                  <a:schemeClr val="bg2">
                    <a:lumMod val="25000"/>
                  </a:schemeClr>
                </a:solidFill>
                <a:cs typeface="+mn-ea"/>
                <a:sym typeface="+mn-lt"/>
              </a:rPr>
              <a:t>iai cấp tư sản đang lên muốn thay đổi và “cải cách” lại tổ chức  Giáo hội.</a:t>
            </a:r>
            <a:endParaRPr lang="zh-CN" altLang="en-US" sz="2600" dirty="0">
              <a:ln w="0">
                <a:noFill/>
              </a:ln>
              <a:solidFill>
                <a:schemeClr val="bg2">
                  <a:lumMod val="25000"/>
                </a:schemeClr>
              </a:solidFill>
              <a:cs typeface="+mn-ea"/>
              <a:sym typeface="+mn-lt"/>
            </a:endParaRPr>
          </a:p>
        </p:txBody>
      </p:sp>
      <p:sp>
        <p:nvSpPr>
          <p:cNvPr id="15" name="21">
            <a:extLst>
              <a:ext uri="{FF2B5EF4-FFF2-40B4-BE49-F238E27FC236}">
                <a16:creationId xmlns:a16="http://schemas.microsoft.com/office/drawing/2014/main" id="{A10FF123-88D0-43B1-83FA-B196D51F7225}"/>
              </a:ext>
            </a:extLst>
          </p:cNvPr>
          <p:cNvSpPr/>
          <p:nvPr/>
        </p:nvSpPr>
        <p:spPr>
          <a:xfrm>
            <a:off x="847596" y="4739740"/>
            <a:ext cx="1743203" cy="1693948"/>
          </a:xfrm>
          <a:prstGeom prst="flowChartConnector">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n w="0">
                  <a:noFill/>
                </a:ln>
                <a:solidFill>
                  <a:schemeClr val="bg1"/>
                </a:solidFill>
                <a:cs typeface="+mn-ea"/>
                <a:sym typeface="+mn-lt"/>
              </a:rPr>
              <a:t>Câu hỏi</a:t>
            </a:r>
            <a:endParaRPr lang="zh-CN" altLang="en-US" sz="2800" dirty="0">
              <a:ln w="0">
                <a:noFill/>
              </a:ln>
              <a:solidFill>
                <a:schemeClr val="bg1"/>
              </a:solidFill>
              <a:cs typeface="+mn-ea"/>
              <a:sym typeface="+mn-lt"/>
            </a:endParaRPr>
          </a:p>
        </p:txBody>
      </p:sp>
      <p:sp>
        <p:nvSpPr>
          <p:cNvPr id="16" name="31">
            <a:extLst>
              <a:ext uri="{FF2B5EF4-FFF2-40B4-BE49-F238E27FC236}">
                <a16:creationId xmlns:a16="http://schemas.microsoft.com/office/drawing/2014/main" id="{C96DB89C-7957-403F-A03D-B80DF3628B7B}"/>
              </a:ext>
            </a:extLst>
          </p:cNvPr>
          <p:cNvSpPr/>
          <p:nvPr/>
        </p:nvSpPr>
        <p:spPr>
          <a:xfrm>
            <a:off x="9450212" y="895635"/>
            <a:ext cx="1849157" cy="1861489"/>
          </a:xfrm>
          <a:prstGeom prst="ellipse">
            <a:avLst/>
          </a:prstGeom>
          <a:solidFill>
            <a:srgbClr val="FDA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n w="0">
                  <a:noFill/>
                </a:ln>
                <a:solidFill>
                  <a:schemeClr val="bg1"/>
                </a:solidFill>
                <a:cs typeface="+mn-ea"/>
                <a:sym typeface="+mn-lt"/>
              </a:rPr>
              <a:t>Nội dung ghi bài</a:t>
            </a:r>
            <a:endParaRPr lang="zh-CN" altLang="en-US" sz="2000" dirty="0">
              <a:ln w="0">
                <a:noFill/>
              </a:ln>
              <a:solidFill>
                <a:schemeClr val="bg1"/>
              </a:solidFill>
              <a:cs typeface="+mn-ea"/>
              <a:sym typeface="+mn-lt"/>
            </a:endParaRPr>
          </a:p>
        </p:txBody>
      </p:sp>
      <p:pic>
        <p:nvPicPr>
          <p:cNvPr id="17" name="2" descr="6">
            <a:extLst>
              <a:ext uri="{FF2B5EF4-FFF2-40B4-BE49-F238E27FC236}">
                <a16:creationId xmlns:a16="http://schemas.microsoft.com/office/drawing/2014/main" id="{FE7A8FC5-F93B-412F-AFA0-20AEDB7043D3}"/>
              </a:ext>
            </a:extLst>
          </p:cNvPr>
          <p:cNvPicPr>
            <a:picLocks noChangeAspect="1"/>
          </p:cNvPicPr>
          <p:nvPr/>
        </p:nvPicPr>
        <p:blipFill>
          <a:blip r:embed="rId4"/>
          <a:srcRect r="74368"/>
          <a:stretch>
            <a:fillRect/>
          </a:stretch>
        </p:blipFill>
        <p:spPr>
          <a:xfrm>
            <a:off x="-3810" y="4604385"/>
            <a:ext cx="1602105" cy="2278380"/>
          </a:xfrm>
          <a:prstGeom prst="rect">
            <a:avLst/>
          </a:prstGeom>
        </p:spPr>
      </p:pic>
      <p:pic>
        <p:nvPicPr>
          <p:cNvPr id="18" name="4" descr="6">
            <a:extLst>
              <a:ext uri="{FF2B5EF4-FFF2-40B4-BE49-F238E27FC236}">
                <a16:creationId xmlns:a16="http://schemas.microsoft.com/office/drawing/2014/main" id="{0DB246B7-1832-4631-8525-1FB5E3D5D989}"/>
              </a:ext>
            </a:extLst>
          </p:cNvPr>
          <p:cNvPicPr>
            <a:picLocks noChangeAspect="1"/>
          </p:cNvPicPr>
          <p:nvPr/>
        </p:nvPicPr>
        <p:blipFill>
          <a:blip r:embed="rId4"/>
          <a:srcRect l="47449" t="21697"/>
          <a:stretch>
            <a:fillRect/>
          </a:stretch>
        </p:blipFill>
        <p:spPr>
          <a:xfrm>
            <a:off x="9053195" y="5132705"/>
            <a:ext cx="3137535" cy="1704340"/>
          </a:xfrm>
          <a:prstGeom prst="rect">
            <a:avLst/>
          </a:prstGeom>
        </p:spPr>
      </p:pic>
    </p:spTree>
    <p:extLst>
      <p:ext uri="{BB962C8B-B14F-4D97-AF65-F5344CB8AC3E}">
        <p14:creationId xmlns:p14="http://schemas.microsoft.com/office/powerpoint/2010/main" val="14729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3EBF5BA-A315-49A7-B777-CA81774F01A0}"/>
              </a:ext>
            </a:extLst>
          </p:cNvPr>
          <p:cNvSpPr/>
          <p:nvPr/>
        </p:nvSpPr>
        <p:spPr bwMode="auto">
          <a:xfrm>
            <a:off x="51112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pic>
        <p:nvPicPr>
          <p:cNvPr id="4" name="10">
            <a:extLst>
              <a:ext uri="{FF2B5EF4-FFF2-40B4-BE49-F238E27FC236}">
                <a16:creationId xmlns:a16="http://schemas.microsoft.com/office/drawing/2014/main" id="{BC5E4C2A-DD39-4455-987C-410B01A3FB8A}"/>
              </a:ext>
            </a:extLst>
          </p:cNvPr>
          <p:cNvPicPr>
            <a:picLocks noChangeAspect="1"/>
          </p:cNvPicPr>
          <p:nvPr/>
        </p:nvPicPr>
        <p:blipFill>
          <a:blip r:embed="rId2">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6" name="11">
            <a:extLst>
              <a:ext uri="{FF2B5EF4-FFF2-40B4-BE49-F238E27FC236}">
                <a16:creationId xmlns:a16="http://schemas.microsoft.com/office/drawing/2014/main" id="{1D6356B5-E93A-4BDB-BF7D-C3602BA1EC6E}"/>
              </a:ext>
            </a:extLst>
          </p:cNvPr>
          <p:cNvSpPr txBox="1"/>
          <p:nvPr/>
        </p:nvSpPr>
        <p:spPr>
          <a:xfrm>
            <a:off x="767443" y="3905617"/>
            <a:ext cx="5666014" cy="1754326"/>
          </a:xfrm>
          <a:prstGeom prst="rect">
            <a:avLst/>
          </a:prstGeom>
          <a:noFill/>
        </p:spPr>
        <p:txBody>
          <a:bodyPr wrap="square" rtlCol="0">
            <a:spAutoFit/>
          </a:bodyPr>
          <a:lstStyle/>
          <a:p>
            <a:pPr algn="ctr"/>
            <a:r>
              <a:rPr lang="vi-VN" sz="3600">
                <a:ln w="0">
                  <a:noFill/>
                </a:ln>
                <a:solidFill>
                  <a:srgbClr val="96BA27"/>
                </a:solidFill>
                <a:cs typeface="+mn-ea"/>
              </a:rPr>
              <a:t>Nội dung cơ bản và tác động của các cuộc Cải cách tôn giáo</a:t>
            </a:r>
          </a:p>
        </p:txBody>
      </p:sp>
      <p:sp>
        <p:nvSpPr>
          <p:cNvPr id="8" name="15">
            <a:extLst>
              <a:ext uri="{FF2B5EF4-FFF2-40B4-BE49-F238E27FC236}">
                <a16:creationId xmlns:a16="http://schemas.microsoft.com/office/drawing/2014/main" id="{D76C7FB1-660C-486E-9F3A-F69C501B0C94}"/>
              </a:ext>
            </a:extLst>
          </p:cNvPr>
          <p:cNvSpPr txBox="1"/>
          <p:nvPr/>
        </p:nvSpPr>
        <p:spPr>
          <a:xfrm>
            <a:off x="1679993" y="-437050"/>
            <a:ext cx="2654894" cy="5386090"/>
          </a:xfrm>
          <a:prstGeom prst="rect">
            <a:avLst/>
          </a:prstGeom>
          <a:noFill/>
        </p:spPr>
        <p:txBody>
          <a:bodyPr wrap="none" rtlCol="0">
            <a:spAutoFit/>
          </a:bodyPr>
          <a:lstStyle/>
          <a:p>
            <a:r>
              <a:rPr lang="en-US" altLang="zh-CN" sz="34400" i="1" dirty="0">
                <a:ln w="0">
                  <a:noFill/>
                </a:ln>
                <a:solidFill>
                  <a:srgbClr val="CBD6D8"/>
                </a:solidFill>
                <a:cs typeface="+mn-ea"/>
                <a:sym typeface="+mn-lt"/>
              </a:rPr>
              <a:t>2</a:t>
            </a:r>
            <a:endParaRPr lang="zh-CN" altLang="en-US" sz="34400" i="1" dirty="0">
              <a:ln w="0">
                <a:noFill/>
              </a:ln>
              <a:solidFill>
                <a:srgbClr val="CBD6D8"/>
              </a:solidFill>
              <a:cs typeface="+mn-ea"/>
              <a:sym typeface="+mn-lt"/>
            </a:endParaRPr>
          </a:p>
        </p:txBody>
      </p:sp>
      <p:pic>
        <p:nvPicPr>
          <p:cNvPr id="9" name="16">
            <a:extLst>
              <a:ext uri="{FF2B5EF4-FFF2-40B4-BE49-F238E27FC236}">
                <a16:creationId xmlns:a16="http://schemas.microsoft.com/office/drawing/2014/main" id="{2B973863-7087-4702-AD70-DA201581ED83}"/>
              </a:ext>
            </a:extLst>
          </p:cNvPr>
          <p:cNvPicPr>
            <a:picLocks noChangeAspect="1"/>
          </p:cNvPicPr>
          <p:nvPr/>
        </p:nvPicPr>
        <p:blipFill>
          <a:blip r:embed="rId3">
            <a:lum contrast="20000"/>
          </a:blip>
          <a:stretch>
            <a:fillRect/>
          </a:stretch>
        </p:blipFill>
        <p:spPr>
          <a:xfrm>
            <a:off x="3420112" y="2434711"/>
            <a:ext cx="1776058" cy="944997"/>
          </a:xfrm>
          <a:prstGeom prst="rect">
            <a:avLst/>
          </a:prstGeom>
          <a:effectLst>
            <a:outerShdw blurRad="63500" sx="102000" sy="102000" algn="ctr" rotWithShape="0">
              <a:prstClr val="black">
                <a:alpha val="40000"/>
              </a:prstClr>
            </a:outerShdw>
          </a:effectLst>
        </p:spPr>
      </p:pic>
      <p:pic>
        <p:nvPicPr>
          <p:cNvPr id="10" name="Picture 9" descr="A close up of a logo&#10;&#10;Description automatically generated">
            <a:extLst>
              <a:ext uri="{FF2B5EF4-FFF2-40B4-BE49-F238E27FC236}">
                <a16:creationId xmlns:a16="http://schemas.microsoft.com/office/drawing/2014/main" id="{C7C842A1-326B-46AF-B78D-2D6643383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8795" y="752355"/>
            <a:ext cx="5528373" cy="5530784"/>
          </a:xfrm>
          <a:prstGeom prst="rect">
            <a:avLst/>
          </a:prstGeom>
        </p:spPr>
      </p:pic>
      <p:grpSp>
        <p:nvGrpSpPr>
          <p:cNvPr id="11" name="Group 10">
            <a:extLst>
              <a:ext uri="{FF2B5EF4-FFF2-40B4-BE49-F238E27FC236}">
                <a16:creationId xmlns:a16="http://schemas.microsoft.com/office/drawing/2014/main" id="{639E858F-519A-42F3-9346-A5E2180B760B}"/>
              </a:ext>
            </a:extLst>
          </p:cNvPr>
          <p:cNvGrpSpPr/>
          <p:nvPr/>
        </p:nvGrpSpPr>
        <p:grpSpPr>
          <a:xfrm>
            <a:off x="-330564" y="6468838"/>
            <a:ext cx="24876379" cy="396420"/>
            <a:chOff x="-330564" y="6468838"/>
            <a:chExt cx="24876379" cy="396420"/>
          </a:xfrm>
        </p:grpSpPr>
        <p:pic>
          <p:nvPicPr>
            <p:cNvPr id="12" name="5">
              <a:extLst>
                <a:ext uri="{FF2B5EF4-FFF2-40B4-BE49-F238E27FC236}">
                  <a16:creationId xmlns:a16="http://schemas.microsoft.com/office/drawing/2014/main" id="{F91B651F-E60A-4500-A338-BE38AB815501}"/>
                </a:ext>
              </a:extLst>
            </p:cNvPr>
            <p:cNvPicPr>
              <a:picLocks noChangeAspect="1"/>
            </p:cNvPicPr>
            <p:nvPr/>
          </p:nvPicPr>
          <p:blipFill rotWithShape="1">
            <a:blip r:embed="rId5">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3" name="5">
              <a:extLst>
                <a:ext uri="{FF2B5EF4-FFF2-40B4-BE49-F238E27FC236}">
                  <a16:creationId xmlns:a16="http://schemas.microsoft.com/office/drawing/2014/main" id="{26A476B6-5362-4EE7-ABF0-D30B04683092}"/>
                </a:ext>
              </a:extLst>
            </p:cNvPr>
            <p:cNvPicPr>
              <a:picLocks noChangeAspect="1"/>
            </p:cNvPicPr>
            <p:nvPr/>
          </p:nvPicPr>
          <p:blipFill rotWithShape="1">
            <a:blip r:embed="rId5">
              <a:lum contrast="20000"/>
            </a:blip>
            <a:srcRect b="83242"/>
            <a:stretch>
              <a:fillRect/>
            </a:stretch>
          </p:blipFill>
          <p:spPr>
            <a:xfrm>
              <a:off x="11945815" y="6468838"/>
              <a:ext cx="12600000" cy="39642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59871466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14:presetBounceEnd="6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60000">
                                          <p:cBhvr additive="base">
                                            <p:cTn id="32"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33" dur="1000" fill="hold"/>
                                            <p:tgtEl>
                                              <p:spTgt spid="10"/>
                                            </p:tgtEl>
                                            <p:attrNameLst>
                                              <p:attrName>ppt_y</p:attrName>
                                            </p:attrNameLst>
                                          </p:cBhvr>
                                          <p:tavLst>
                                            <p:tav tm="0">
                                              <p:val>
                                                <p:strVal val="1+#ppt_h/2"/>
                                              </p:val>
                                            </p:tav>
                                            <p:tav tm="100000">
                                              <p:val>
                                                <p:strVal val="#ppt_y"/>
                                              </p:val>
                                            </p:tav>
                                          </p:tavLst>
                                        </p:anim>
                                      </p:childTnLst>
                                    </p:cTn>
                                  </p:par>
                                  <p:par>
                                    <p:cTn id="34" presetID="35" presetClass="path" presetSubtype="0" decel="100000" fill="hold" nodeType="withEffect">
                                      <p:stCondLst>
                                        <p:cond delay="0"/>
                                      </p:stCondLst>
                                      <p:childTnLst>
                                        <p:animMotion origin="layout" path="M 1.04167E-6 -2.22222E-6 L -0.9931 -2.22222E-6 " pathEditMode="relative" rAng="0" ptsTypes="AA">
                                          <p:cBhvr>
                                            <p:cTn id="35" dur="3000" fill="hold"/>
                                            <p:tgtEl>
                                              <p:spTgt spid="11"/>
                                            </p:tgtEl>
                                            <p:attrNameLst>
                                              <p:attrName>ppt_x</p:attrName>
                                              <p:attrName>ppt_y</p:attrName>
                                            </p:attrNameLst>
                                          </p:cBhvr>
                                          <p:rCtr x="-49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par>
                                    <p:cTn id="34" presetID="35" presetClass="path" presetSubtype="0" decel="100000" fill="hold" nodeType="withEffect">
                                      <p:stCondLst>
                                        <p:cond delay="0"/>
                                      </p:stCondLst>
                                      <p:childTnLst>
                                        <p:animMotion origin="layout" path="M 1.04167E-6 -2.22222E-6 L -0.9931 -2.22222E-6 " pathEditMode="relative" rAng="0" ptsTypes="AA">
                                          <p:cBhvr>
                                            <p:cTn id="35" dur="3000" fill="hold"/>
                                            <p:tgtEl>
                                              <p:spTgt spid="11"/>
                                            </p:tgtEl>
                                            <p:attrNameLst>
                                              <p:attrName>ppt_x</p:attrName>
                                              <p:attrName>ppt_y</p:attrName>
                                            </p:attrNameLst>
                                          </p:cBhvr>
                                          <p:rCtr x="-49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3" descr="6">
            <a:extLst>
              <a:ext uri="{FF2B5EF4-FFF2-40B4-BE49-F238E27FC236}">
                <a16:creationId xmlns:a16="http://schemas.microsoft.com/office/drawing/2014/main" id="{691B38C4-8B94-4C79-BB77-2BC69676B001}"/>
              </a:ext>
            </a:extLst>
          </p:cNvPr>
          <p:cNvPicPr>
            <a:picLocks noChangeAspect="1"/>
          </p:cNvPicPr>
          <p:nvPr/>
        </p:nvPicPr>
        <p:blipFill>
          <a:blip r:embed="rId2"/>
          <a:srcRect r="74368"/>
          <a:stretch>
            <a:fillRect/>
          </a:stretch>
        </p:blipFill>
        <p:spPr>
          <a:xfrm>
            <a:off x="-3810" y="4604385"/>
            <a:ext cx="1602105" cy="2278380"/>
          </a:xfrm>
          <a:prstGeom prst="rect">
            <a:avLst/>
          </a:prstGeom>
        </p:spPr>
      </p:pic>
      <p:pic>
        <p:nvPicPr>
          <p:cNvPr id="3" name="24" descr="6">
            <a:extLst>
              <a:ext uri="{FF2B5EF4-FFF2-40B4-BE49-F238E27FC236}">
                <a16:creationId xmlns:a16="http://schemas.microsoft.com/office/drawing/2014/main" id="{B8A4FE79-1541-4FD2-A017-B5A17C74B526}"/>
              </a:ext>
            </a:extLst>
          </p:cNvPr>
          <p:cNvPicPr>
            <a:picLocks noChangeAspect="1"/>
          </p:cNvPicPr>
          <p:nvPr/>
        </p:nvPicPr>
        <p:blipFill>
          <a:blip r:embed="rId2"/>
          <a:srcRect l="47449" t="21697"/>
          <a:stretch>
            <a:fillRect/>
          </a:stretch>
        </p:blipFill>
        <p:spPr>
          <a:xfrm>
            <a:off x="9053195" y="5132705"/>
            <a:ext cx="3137535" cy="1704340"/>
          </a:xfrm>
          <a:prstGeom prst="rect">
            <a:avLst/>
          </a:prstGeom>
        </p:spPr>
      </p:pic>
      <p:pic>
        <p:nvPicPr>
          <p:cNvPr id="8" name="14">
            <a:extLst>
              <a:ext uri="{FF2B5EF4-FFF2-40B4-BE49-F238E27FC236}">
                <a16:creationId xmlns:a16="http://schemas.microsoft.com/office/drawing/2014/main" id="{06AB028D-B92D-4BB1-9146-E701B310ECFF}"/>
              </a:ext>
            </a:extLst>
          </p:cNvPr>
          <p:cNvPicPr>
            <a:picLocks noChangeAspect="1"/>
          </p:cNvPicPr>
          <p:nvPr/>
        </p:nvPicPr>
        <p:blipFill rotWithShape="1">
          <a:blip r:embed="rId3">
            <a:extLst>
              <a:ext uri="{28A0092B-C50C-407E-A947-70E740481C1C}">
                <a14:useLocalDpi xmlns:a14="http://schemas.microsoft.com/office/drawing/2010/main" val="0"/>
              </a:ext>
            </a:extLst>
          </a:blip>
          <a:srcRect l="72556" t="3772" r="3903" b="77413"/>
          <a:stretch/>
        </p:blipFill>
        <p:spPr>
          <a:xfrm>
            <a:off x="2466467" y="743132"/>
            <a:ext cx="7650849" cy="6114868"/>
          </a:xfrm>
          <a:prstGeom prst="rect">
            <a:avLst/>
          </a:prstGeom>
        </p:spPr>
      </p:pic>
      <p:sp>
        <p:nvSpPr>
          <p:cNvPr id="10" name="0">
            <a:extLst>
              <a:ext uri="{FF2B5EF4-FFF2-40B4-BE49-F238E27FC236}">
                <a16:creationId xmlns:a16="http://schemas.microsoft.com/office/drawing/2014/main" id="{1420DFAA-4AC9-467B-B981-17C3D5EBD06B}"/>
              </a:ext>
            </a:extLst>
          </p:cNvPr>
          <p:cNvSpPr/>
          <p:nvPr/>
        </p:nvSpPr>
        <p:spPr>
          <a:xfrm>
            <a:off x="3394339" y="2034440"/>
            <a:ext cx="222421" cy="222421"/>
          </a:xfrm>
          <a:prstGeom prst="ellipse">
            <a:avLst/>
          </a:prstGeom>
          <a:solidFill>
            <a:srgbClr val="41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1" name="18">
            <a:extLst>
              <a:ext uri="{FF2B5EF4-FFF2-40B4-BE49-F238E27FC236}">
                <a16:creationId xmlns:a16="http://schemas.microsoft.com/office/drawing/2014/main" id="{792A4BB3-921E-46E8-BCF1-11D991AA0405}"/>
              </a:ext>
            </a:extLst>
          </p:cNvPr>
          <p:cNvGrpSpPr/>
          <p:nvPr/>
        </p:nvGrpSpPr>
        <p:grpSpPr>
          <a:xfrm>
            <a:off x="525931" y="0"/>
            <a:ext cx="910170" cy="1109471"/>
            <a:chOff x="6219365" y="418888"/>
            <a:chExt cx="910170" cy="1109471"/>
          </a:xfrm>
        </p:grpSpPr>
        <p:sp>
          <p:nvSpPr>
            <p:cNvPr id="12" name="19">
              <a:extLst>
                <a:ext uri="{FF2B5EF4-FFF2-40B4-BE49-F238E27FC236}">
                  <a16:creationId xmlns:a16="http://schemas.microsoft.com/office/drawing/2014/main" id="{113654E8-37BB-4B8A-87E7-68B015C10B2F}"/>
                </a:ext>
              </a:extLst>
            </p:cNvPr>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20">
              <a:extLst>
                <a:ext uri="{FF2B5EF4-FFF2-40B4-BE49-F238E27FC236}">
                  <a16:creationId xmlns:a16="http://schemas.microsoft.com/office/drawing/2014/main" id="{84E2DBC1-A249-494F-94B3-DD479F081D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pic>
        <p:nvPicPr>
          <p:cNvPr id="14" name="21">
            <a:extLst>
              <a:ext uri="{FF2B5EF4-FFF2-40B4-BE49-F238E27FC236}">
                <a16:creationId xmlns:a16="http://schemas.microsoft.com/office/drawing/2014/main" id="{FCA1724D-9D31-451C-BF2C-EC5C23859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434" y="-338445"/>
            <a:ext cx="2838321" cy="5190612"/>
          </a:xfrm>
          <a:prstGeom prst="rect">
            <a:avLst/>
          </a:prstGeom>
        </p:spPr>
      </p:pic>
      <p:sp>
        <p:nvSpPr>
          <p:cNvPr id="16" name="TextBox 1">
            <a:extLst>
              <a:ext uri="{FF2B5EF4-FFF2-40B4-BE49-F238E27FC236}">
                <a16:creationId xmlns:a16="http://schemas.microsoft.com/office/drawing/2014/main" id="{AD6D6E57-7ACA-4ADD-9598-E7CDD4455B3C}"/>
              </a:ext>
            </a:extLst>
          </p:cNvPr>
          <p:cNvSpPr txBox="1"/>
          <p:nvPr/>
        </p:nvSpPr>
        <p:spPr>
          <a:xfrm>
            <a:off x="3739243" y="1027247"/>
            <a:ext cx="4955323" cy="523220"/>
          </a:xfrm>
          <a:prstGeom prst="rect">
            <a:avLst/>
          </a:prstGeom>
          <a:noFill/>
        </p:spPr>
        <p:txBody>
          <a:bodyPr wrap="square" rtlCol="0">
            <a:spAutoFit/>
          </a:bodyPr>
          <a:lstStyle/>
          <a:p>
            <a:r>
              <a:rPr lang="en-US" altLang="zh-CN" sz="2800">
                <a:ln w="0">
                  <a:noFill/>
                </a:ln>
                <a:solidFill>
                  <a:srgbClr val="ED5565"/>
                </a:solidFill>
                <a:cs typeface="+mn-ea"/>
                <a:sym typeface="+mn-lt"/>
              </a:rPr>
              <a:t>Nội dung: </a:t>
            </a:r>
            <a:endParaRPr lang="zh-CN" altLang="en-US" sz="2800" dirty="0">
              <a:ln w="0">
                <a:noFill/>
              </a:ln>
              <a:solidFill>
                <a:srgbClr val="ED5565"/>
              </a:solidFill>
              <a:cs typeface="+mn-ea"/>
              <a:sym typeface="+mn-lt"/>
            </a:endParaRPr>
          </a:p>
        </p:txBody>
      </p:sp>
      <p:sp>
        <p:nvSpPr>
          <p:cNvPr id="17" name="9">
            <a:extLst>
              <a:ext uri="{FF2B5EF4-FFF2-40B4-BE49-F238E27FC236}">
                <a16:creationId xmlns:a16="http://schemas.microsoft.com/office/drawing/2014/main" id="{458149FD-B31E-49C3-8975-5CEF2A214099}"/>
              </a:ext>
            </a:extLst>
          </p:cNvPr>
          <p:cNvSpPr txBox="1"/>
          <p:nvPr/>
        </p:nvSpPr>
        <p:spPr>
          <a:xfrm>
            <a:off x="3817776" y="1620238"/>
            <a:ext cx="5235419" cy="3504357"/>
          </a:xfrm>
          <a:prstGeom prst="rect">
            <a:avLst/>
          </a:prstGeom>
          <a:noFill/>
        </p:spPr>
        <p:txBody>
          <a:bodyPr wrap="square" lIns="0" tIns="0" rIns="0" bIns="0" rtlCol="0">
            <a:spAutoFit/>
          </a:bodyPr>
          <a:lstStyle/>
          <a:p>
            <a:pPr algn="just">
              <a:lnSpc>
                <a:spcPct val="120000"/>
              </a:lnSpc>
            </a:pPr>
            <a:r>
              <a:rPr lang="vi-VN" altLang="zh-CN" sz="2400">
                <a:ln w="0">
                  <a:noFill/>
                </a:ln>
                <a:cs typeface="+mn-ea"/>
                <a:sym typeface="+mn-lt"/>
              </a:rPr>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endParaRPr lang="zh-CN" altLang="en-US" sz="2400" dirty="0">
              <a:ln w="0">
                <a:noFill/>
              </a:ln>
              <a:cs typeface="+mn-ea"/>
              <a:sym typeface="+mn-lt"/>
            </a:endParaRPr>
          </a:p>
        </p:txBody>
      </p:sp>
      <p:pic>
        <p:nvPicPr>
          <p:cNvPr id="20" name="25">
            <a:extLst>
              <a:ext uri="{FF2B5EF4-FFF2-40B4-BE49-F238E27FC236}">
                <a16:creationId xmlns:a16="http://schemas.microsoft.com/office/drawing/2014/main" id="{397583CA-0144-4D5B-9CF9-F5D4B14587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8329" y="115574"/>
            <a:ext cx="1436235" cy="1436235"/>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5F9B9BB5-6A71-41ED-927E-A5908A7934EA}"/>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630659">
            <a:off x="-76976" y="814106"/>
            <a:ext cx="3545824" cy="5012595"/>
          </a:xfrm>
          <a:prstGeom prst="rect">
            <a:avLst/>
          </a:prstGeom>
        </p:spPr>
      </p:pic>
    </p:spTree>
    <p:extLst>
      <p:ext uri="{BB962C8B-B14F-4D97-AF65-F5344CB8AC3E}">
        <p14:creationId xmlns:p14="http://schemas.microsoft.com/office/powerpoint/2010/main" val="37444070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12" fill="hold" nodeType="withEffect" p14:presetBounceEnd="20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20000">
                                          <p:cBhvr additive="base">
                                            <p:cTn id="37" dur="750" fill="hold"/>
                                            <p:tgtEl>
                                              <p:spTgt spid="24"/>
                                            </p:tgtEl>
                                            <p:attrNameLst>
                                              <p:attrName>ppt_x</p:attrName>
                                            </p:attrNameLst>
                                          </p:cBhvr>
                                          <p:tavLst>
                                            <p:tav tm="0">
                                              <p:val>
                                                <p:strVal val="0-#ppt_w/2"/>
                                              </p:val>
                                            </p:tav>
                                            <p:tav tm="100000">
                                              <p:val>
                                                <p:strVal val="#ppt_x"/>
                                              </p:val>
                                            </p:tav>
                                          </p:tavLst>
                                        </p:anim>
                                        <p:anim calcmode="lin" valueType="num" p14:bounceEnd="20000">
                                          <p:cBhvr additive="base">
                                            <p:cTn id="3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750" fill="hold"/>
                                            <p:tgtEl>
                                              <p:spTgt spid="24"/>
                                            </p:tgtEl>
                                            <p:attrNameLst>
                                              <p:attrName>ppt_x</p:attrName>
                                            </p:attrNameLst>
                                          </p:cBhvr>
                                          <p:tavLst>
                                            <p:tav tm="0">
                                              <p:val>
                                                <p:strVal val="0-#ppt_w/2"/>
                                              </p:val>
                                            </p:tav>
                                            <p:tav tm="100000">
                                              <p:val>
                                                <p:strVal val="#ppt_x"/>
                                              </p:val>
                                            </p:tav>
                                          </p:tavLst>
                                        </p:anim>
                                        <p:anim calcmode="lin" valueType="num">
                                          <p:cBhvr additive="base">
                                            <p:cTn id="3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E54"/>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73E0F97-4127-402C-8609-7FF799DB23F4}"/>
              </a:ext>
            </a:extLst>
          </p:cNvPr>
          <p:cNvSpPr txBox="1">
            <a:spLocks/>
          </p:cNvSpPr>
          <p:nvPr/>
        </p:nvSpPr>
        <p:spPr>
          <a:xfrm>
            <a:off x="552555" y="156948"/>
            <a:ext cx="10537854" cy="1557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Các thế lực bảo thủ đã đàn áp những người theo Tân giáo dẫn đến tình trạng bất ổn trong xã hội Tây Âu thế kỉ XVI - XVII và châm ngòi cho cuộc chiến tranh nông dân ở Đức năm 1524. </a:t>
            </a:r>
            <a:endParaRPr kumimoji="0" lang="fr-FR" sz="28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4" name="Picture 3">
            <a:extLst>
              <a:ext uri="{FF2B5EF4-FFF2-40B4-BE49-F238E27FC236}">
                <a16:creationId xmlns:a16="http://schemas.microsoft.com/office/drawing/2014/main" id="{B87EECE9-FD19-4299-8656-D4E938175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15" y="1900950"/>
            <a:ext cx="5500942" cy="3429159"/>
          </a:xfrm>
          <a:prstGeom prst="rect">
            <a:avLst/>
          </a:prstGeom>
        </p:spPr>
      </p:pic>
      <p:pic>
        <p:nvPicPr>
          <p:cNvPr id="6" name="Picture 5">
            <a:extLst>
              <a:ext uri="{FF2B5EF4-FFF2-40B4-BE49-F238E27FC236}">
                <a16:creationId xmlns:a16="http://schemas.microsoft.com/office/drawing/2014/main" id="{1A885469-1B1C-4F55-9088-67646227D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751" y="1900950"/>
            <a:ext cx="5042882" cy="3429159"/>
          </a:xfrm>
          <a:prstGeom prst="rect">
            <a:avLst/>
          </a:prstGeom>
        </p:spPr>
      </p:pic>
    </p:spTree>
    <p:extLst>
      <p:ext uri="{BB962C8B-B14F-4D97-AF65-F5344CB8AC3E}">
        <p14:creationId xmlns:p14="http://schemas.microsoft.com/office/powerpoint/2010/main" val="21400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3" descr="6">
            <a:extLst>
              <a:ext uri="{FF2B5EF4-FFF2-40B4-BE49-F238E27FC236}">
                <a16:creationId xmlns:a16="http://schemas.microsoft.com/office/drawing/2014/main" id="{691B38C4-8B94-4C79-BB77-2BC69676B001}"/>
              </a:ext>
            </a:extLst>
          </p:cNvPr>
          <p:cNvPicPr>
            <a:picLocks noChangeAspect="1"/>
          </p:cNvPicPr>
          <p:nvPr/>
        </p:nvPicPr>
        <p:blipFill>
          <a:blip r:embed="rId2"/>
          <a:srcRect r="74368"/>
          <a:stretch>
            <a:fillRect/>
          </a:stretch>
        </p:blipFill>
        <p:spPr>
          <a:xfrm>
            <a:off x="-3810" y="4604385"/>
            <a:ext cx="1602105" cy="2278380"/>
          </a:xfrm>
          <a:prstGeom prst="rect">
            <a:avLst/>
          </a:prstGeom>
        </p:spPr>
      </p:pic>
      <p:pic>
        <p:nvPicPr>
          <p:cNvPr id="3" name="24" descr="6">
            <a:extLst>
              <a:ext uri="{FF2B5EF4-FFF2-40B4-BE49-F238E27FC236}">
                <a16:creationId xmlns:a16="http://schemas.microsoft.com/office/drawing/2014/main" id="{B8A4FE79-1541-4FD2-A017-B5A17C74B526}"/>
              </a:ext>
            </a:extLst>
          </p:cNvPr>
          <p:cNvPicPr>
            <a:picLocks noChangeAspect="1"/>
          </p:cNvPicPr>
          <p:nvPr/>
        </p:nvPicPr>
        <p:blipFill>
          <a:blip r:embed="rId2"/>
          <a:srcRect l="47449" t="21697"/>
          <a:stretch>
            <a:fillRect/>
          </a:stretch>
        </p:blipFill>
        <p:spPr>
          <a:xfrm>
            <a:off x="9053195" y="5132705"/>
            <a:ext cx="3137535" cy="1704340"/>
          </a:xfrm>
          <a:prstGeom prst="rect">
            <a:avLst/>
          </a:prstGeom>
        </p:spPr>
      </p:pic>
      <p:pic>
        <p:nvPicPr>
          <p:cNvPr id="8" name="14">
            <a:extLst>
              <a:ext uri="{FF2B5EF4-FFF2-40B4-BE49-F238E27FC236}">
                <a16:creationId xmlns:a16="http://schemas.microsoft.com/office/drawing/2014/main" id="{06AB028D-B92D-4BB1-9146-E701B310ECFF}"/>
              </a:ext>
            </a:extLst>
          </p:cNvPr>
          <p:cNvPicPr>
            <a:picLocks noChangeAspect="1"/>
          </p:cNvPicPr>
          <p:nvPr/>
        </p:nvPicPr>
        <p:blipFill rotWithShape="1">
          <a:blip r:embed="rId3">
            <a:extLst>
              <a:ext uri="{28A0092B-C50C-407E-A947-70E740481C1C}">
                <a14:useLocalDpi xmlns:a14="http://schemas.microsoft.com/office/drawing/2010/main" val="0"/>
              </a:ext>
            </a:extLst>
          </a:blip>
          <a:srcRect l="72556" t="3772" r="3903" b="77413"/>
          <a:stretch/>
        </p:blipFill>
        <p:spPr>
          <a:xfrm>
            <a:off x="2466467" y="743132"/>
            <a:ext cx="7650849" cy="6114868"/>
          </a:xfrm>
          <a:prstGeom prst="rect">
            <a:avLst/>
          </a:prstGeom>
        </p:spPr>
      </p:pic>
      <p:sp>
        <p:nvSpPr>
          <p:cNvPr id="10" name="0">
            <a:extLst>
              <a:ext uri="{FF2B5EF4-FFF2-40B4-BE49-F238E27FC236}">
                <a16:creationId xmlns:a16="http://schemas.microsoft.com/office/drawing/2014/main" id="{1420DFAA-4AC9-467B-B981-17C3D5EBD06B}"/>
              </a:ext>
            </a:extLst>
          </p:cNvPr>
          <p:cNvSpPr/>
          <p:nvPr/>
        </p:nvSpPr>
        <p:spPr>
          <a:xfrm>
            <a:off x="3394339" y="2034440"/>
            <a:ext cx="222421" cy="222421"/>
          </a:xfrm>
          <a:prstGeom prst="ellipse">
            <a:avLst/>
          </a:prstGeom>
          <a:solidFill>
            <a:srgbClr val="41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3.BoosterNextFYBlackRegular-San"/>
              <a:ea typeface="Microsoft YaHei"/>
              <a:cs typeface="+mn-ea"/>
              <a:sym typeface="+mn-lt"/>
            </a:endParaRPr>
          </a:p>
        </p:txBody>
      </p:sp>
      <p:grpSp>
        <p:nvGrpSpPr>
          <p:cNvPr id="11" name="18">
            <a:extLst>
              <a:ext uri="{FF2B5EF4-FFF2-40B4-BE49-F238E27FC236}">
                <a16:creationId xmlns:a16="http://schemas.microsoft.com/office/drawing/2014/main" id="{792A4BB3-921E-46E8-BCF1-11D991AA0405}"/>
              </a:ext>
            </a:extLst>
          </p:cNvPr>
          <p:cNvGrpSpPr/>
          <p:nvPr/>
        </p:nvGrpSpPr>
        <p:grpSpPr>
          <a:xfrm>
            <a:off x="525931" y="0"/>
            <a:ext cx="910170" cy="1109471"/>
            <a:chOff x="6219365" y="418888"/>
            <a:chExt cx="910170" cy="1109471"/>
          </a:xfrm>
        </p:grpSpPr>
        <p:sp>
          <p:nvSpPr>
            <p:cNvPr id="12" name="19">
              <a:extLst>
                <a:ext uri="{FF2B5EF4-FFF2-40B4-BE49-F238E27FC236}">
                  <a16:creationId xmlns:a16="http://schemas.microsoft.com/office/drawing/2014/main" id="{113654E8-37BB-4B8A-87E7-68B015C10B2F}"/>
                </a:ext>
              </a:extLst>
            </p:cNvPr>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3.BoosterNextFYBlackRegular-San"/>
                <a:ea typeface="Microsoft YaHei"/>
                <a:cs typeface="+mn-ea"/>
                <a:sym typeface="+mn-lt"/>
              </a:endParaRPr>
            </a:p>
          </p:txBody>
        </p:sp>
        <p:pic>
          <p:nvPicPr>
            <p:cNvPr id="13" name="20">
              <a:extLst>
                <a:ext uri="{FF2B5EF4-FFF2-40B4-BE49-F238E27FC236}">
                  <a16:creationId xmlns:a16="http://schemas.microsoft.com/office/drawing/2014/main" id="{84E2DBC1-A249-494F-94B3-DD479F081D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pic>
        <p:nvPicPr>
          <p:cNvPr id="14" name="21">
            <a:extLst>
              <a:ext uri="{FF2B5EF4-FFF2-40B4-BE49-F238E27FC236}">
                <a16:creationId xmlns:a16="http://schemas.microsoft.com/office/drawing/2014/main" id="{FCA1724D-9D31-451C-BF2C-EC5C23859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434" y="-338445"/>
            <a:ext cx="2838321" cy="5190612"/>
          </a:xfrm>
          <a:prstGeom prst="rect">
            <a:avLst/>
          </a:prstGeom>
        </p:spPr>
      </p:pic>
      <p:sp>
        <p:nvSpPr>
          <p:cNvPr id="16" name="TextBox 1">
            <a:extLst>
              <a:ext uri="{FF2B5EF4-FFF2-40B4-BE49-F238E27FC236}">
                <a16:creationId xmlns:a16="http://schemas.microsoft.com/office/drawing/2014/main" id="{AD6D6E57-7ACA-4ADD-9598-E7CDD4455B3C}"/>
              </a:ext>
            </a:extLst>
          </p:cNvPr>
          <p:cNvSpPr txBox="1"/>
          <p:nvPr/>
        </p:nvSpPr>
        <p:spPr>
          <a:xfrm>
            <a:off x="3739243" y="1027247"/>
            <a:ext cx="4955323" cy="523220"/>
          </a:xfrm>
          <a:prstGeom prst="rect">
            <a:avLst/>
          </a:prstGeom>
          <a:noFill/>
        </p:spPr>
        <p:txBody>
          <a:bodyPr wrap="square" rtlCol="0">
            <a:spAutoFit/>
          </a:bodyPr>
          <a:lstStyle/>
          <a:p>
            <a:pPr lvl="0"/>
            <a:r>
              <a:rPr lang="en-US" altLang="zh-CN" sz="2800">
                <a:ln w="0">
                  <a:noFill/>
                </a:ln>
                <a:solidFill>
                  <a:srgbClr val="ED5565"/>
                </a:solidFill>
                <a:cs typeface="+mn-ea"/>
                <a:sym typeface="+mn-lt"/>
              </a:rPr>
              <a:t>Tác động</a:t>
            </a:r>
            <a:endParaRPr kumimoji="0" lang="zh-CN" altLang="en-US" sz="2800" b="0" i="0" u="none" strike="noStrike" kern="1200" cap="none" spc="0" normalizeH="0" baseline="0" noProof="0" dirty="0">
              <a:ln w="0">
                <a:noFill/>
              </a:ln>
              <a:solidFill>
                <a:srgbClr val="ED5565"/>
              </a:solidFill>
              <a:effectLst/>
              <a:uLnTx/>
              <a:uFillTx/>
              <a:latin typeface="A3.BoosterNextFYBlackRegular-San"/>
              <a:ea typeface="Microsoft YaHei"/>
              <a:cs typeface="+mn-ea"/>
              <a:sym typeface="+mn-lt"/>
            </a:endParaRPr>
          </a:p>
        </p:txBody>
      </p:sp>
      <p:sp>
        <p:nvSpPr>
          <p:cNvPr id="17" name="9">
            <a:extLst>
              <a:ext uri="{FF2B5EF4-FFF2-40B4-BE49-F238E27FC236}">
                <a16:creationId xmlns:a16="http://schemas.microsoft.com/office/drawing/2014/main" id="{458149FD-B31E-49C3-8975-5CEF2A214099}"/>
              </a:ext>
            </a:extLst>
          </p:cNvPr>
          <p:cNvSpPr txBox="1"/>
          <p:nvPr/>
        </p:nvSpPr>
        <p:spPr>
          <a:xfrm>
            <a:off x="3817776" y="1620238"/>
            <a:ext cx="5235419" cy="2617961"/>
          </a:xfrm>
          <a:prstGeom prst="rect">
            <a:avLst/>
          </a:prstGeom>
          <a:noFill/>
        </p:spPr>
        <p:txBody>
          <a:bodyPr wrap="square" lIns="0" tIns="0" rIns="0" bIns="0" rtlCol="0">
            <a:spAutoFit/>
          </a:bodyPr>
          <a:lstStyle/>
          <a:p>
            <a:pPr lvl="0" algn="just">
              <a:lnSpc>
                <a:spcPct val="120000"/>
              </a:lnSpc>
            </a:pPr>
            <a:r>
              <a:rPr lang="vi-VN" altLang="zh-CN" sz="2400">
                <a:ln w="0">
                  <a:noFill/>
                </a:ln>
                <a:solidFill>
                  <a:srgbClr val="3F3F3F"/>
                </a:solidFill>
                <a:cs typeface="+mn-ea"/>
                <a:sym typeface="+mn-lt"/>
              </a:rPr>
              <a:t>Các thế lực bảo thủ đã đàn áp những người theo Tân giáo dẫn đến tình trạng bất ổn trong xã hội Tây Âu TK XVI - TK XVII và châm ngòi cho cuộc chiến tranh nông dân ở Đức năm 1524.</a:t>
            </a:r>
            <a:endParaRPr kumimoji="0" lang="zh-CN" altLang="en-US" sz="2400" b="0" i="0" u="none" strike="noStrike" kern="1200" cap="none" spc="0" normalizeH="0" baseline="0" noProof="0" dirty="0">
              <a:ln w="0">
                <a:noFill/>
              </a:ln>
              <a:solidFill>
                <a:srgbClr val="3F3F3F"/>
              </a:solidFill>
              <a:effectLst/>
              <a:uLnTx/>
              <a:uFillTx/>
              <a:latin typeface="A3.BoosterNextFYBlackRegular-San"/>
              <a:ea typeface="Microsoft YaHei"/>
              <a:cs typeface="+mn-ea"/>
              <a:sym typeface="+mn-lt"/>
            </a:endParaRPr>
          </a:p>
        </p:txBody>
      </p:sp>
      <p:pic>
        <p:nvPicPr>
          <p:cNvPr id="20" name="25">
            <a:extLst>
              <a:ext uri="{FF2B5EF4-FFF2-40B4-BE49-F238E27FC236}">
                <a16:creationId xmlns:a16="http://schemas.microsoft.com/office/drawing/2014/main" id="{397583CA-0144-4D5B-9CF9-F5D4B14587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8329" y="115574"/>
            <a:ext cx="1436235" cy="1436235"/>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5F9B9BB5-6A71-41ED-927E-A5908A7934EA}"/>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630659">
            <a:off x="-76976" y="814106"/>
            <a:ext cx="3545824" cy="5012595"/>
          </a:xfrm>
          <a:prstGeom prst="rect">
            <a:avLst/>
          </a:prstGeom>
        </p:spPr>
      </p:pic>
    </p:spTree>
    <p:extLst>
      <p:ext uri="{BB962C8B-B14F-4D97-AF65-F5344CB8AC3E}">
        <p14:creationId xmlns:p14="http://schemas.microsoft.com/office/powerpoint/2010/main" val="34769084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12" fill="hold" nodeType="withEffect" p14:presetBounceEnd="20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20000">
                                          <p:cBhvr additive="base">
                                            <p:cTn id="37" dur="750" fill="hold"/>
                                            <p:tgtEl>
                                              <p:spTgt spid="24"/>
                                            </p:tgtEl>
                                            <p:attrNameLst>
                                              <p:attrName>ppt_x</p:attrName>
                                            </p:attrNameLst>
                                          </p:cBhvr>
                                          <p:tavLst>
                                            <p:tav tm="0">
                                              <p:val>
                                                <p:strVal val="0-#ppt_w/2"/>
                                              </p:val>
                                            </p:tav>
                                            <p:tav tm="100000">
                                              <p:val>
                                                <p:strVal val="#ppt_x"/>
                                              </p:val>
                                            </p:tav>
                                          </p:tavLst>
                                        </p:anim>
                                        <p:anim calcmode="lin" valueType="num" p14:bounceEnd="20000">
                                          <p:cBhvr additive="base">
                                            <p:cTn id="3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750" fill="hold"/>
                                            <p:tgtEl>
                                              <p:spTgt spid="24"/>
                                            </p:tgtEl>
                                            <p:attrNameLst>
                                              <p:attrName>ppt_x</p:attrName>
                                            </p:attrNameLst>
                                          </p:cBhvr>
                                          <p:tavLst>
                                            <p:tav tm="0">
                                              <p:val>
                                                <p:strVal val="0-#ppt_w/2"/>
                                              </p:val>
                                            </p:tav>
                                            <p:tav tm="100000">
                                              <p:val>
                                                <p:strVal val="#ppt_x"/>
                                              </p:val>
                                            </p:tav>
                                          </p:tavLst>
                                        </p:anim>
                                        <p:anim calcmode="lin" valueType="num">
                                          <p:cBhvr additive="base">
                                            <p:cTn id="3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327</TotalTime>
  <Words>397</Words>
  <PresentationFormat>Widescreen</PresentationFormat>
  <Paragraphs>33</Paragraphs>
  <Slides>12</Slides>
  <Notes>0</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A3.BoosterNextFYBlackRegular-San</vt:lpstr>
      <vt:lpstr>Arial</vt:lpstr>
      <vt:lpstr>Calibri</vt:lpstr>
      <vt:lpstr>Calibri Light</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2020-02-24T09:34:38Z</dcterms:created>
  <dcterms:modified xsi:type="dcterms:W3CDTF">2022-07-23T09:39:12Z</dcterms:modified>
</cp:coreProperties>
</file>