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0" r:id="rId4"/>
    <p:sldId id="260" r:id="rId5"/>
    <p:sldId id="274" r:id="rId6"/>
    <p:sldId id="275" r:id="rId7"/>
    <p:sldId id="276" r:id="rId8"/>
    <p:sldId id="277" r:id="rId9"/>
    <p:sldId id="278" r:id="rId10"/>
    <p:sldId id="279" r:id="rId11"/>
    <p:sldId id="335" r:id="rId12"/>
    <p:sldId id="281" r:id="rId13"/>
    <p:sldId id="332" r:id="rId14"/>
    <p:sldId id="259" r:id="rId15"/>
    <p:sldId id="283" r:id="rId16"/>
    <p:sldId id="333" r:id="rId17"/>
    <p:sldId id="284" r:id="rId18"/>
    <p:sldId id="285" r:id="rId19"/>
    <p:sldId id="286" r:id="rId20"/>
    <p:sldId id="334" r:id="rId21"/>
    <p:sldId id="273" r:id="rId22"/>
    <p:sldId id="287" r:id="rId23"/>
    <p:sldId id="288" r:id="rId24"/>
    <p:sldId id="289" r:id="rId25"/>
    <p:sldId id="290" r:id="rId26"/>
    <p:sldId id="291" r:id="rId27"/>
    <p:sldId id="292" r:id="rId28"/>
    <p:sldId id="258" r:id="rId29"/>
    <p:sldId id="293" r:id="rId30"/>
    <p:sldId id="295" r:id="rId31"/>
    <p:sldId id="297" r:id="rId32"/>
    <p:sldId id="294" r:id="rId33"/>
    <p:sldId id="296" r:id="rId34"/>
    <p:sldId id="299" r:id="rId35"/>
    <p:sldId id="300" r:id="rId36"/>
    <p:sldId id="302" r:id="rId37"/>
    <p:sldId id="298" r:id="rId38"/>
    <p:sldId id="303" r:id="rId39"/>
    <p:sldId id="304" r:id="rId40"/>
    <p:sldId id="305" r:id="rId41"/>
    <p:sldId id="306" r:id="rId42"/>
    <p:sldId id="307" r:id="rId43"/>
    <p:sldId id="308" r:id="rId44"/>
    <p:sldId id="309" r:id="rId45"/>
    <p:sldId id="311" r:id="rId46"/>
    <p:sldId id="310" r:id="rId47"/>
    <p:sldId id="312" r:id="rId48"/>
    <p:sldId id="313" r:id="rId49"/>
    <p:sldId id="314" r:id="rId50"/>
    <p:sldId id="301" r:id="rId51"/>
    <p:sldId id="315" r:id="rId52"/>
    <p:sldId id="316" r:id="rId53"/>
    <p:sldId id="317" r:id="rId54"/>
    <p:sldId id="318" r:id="rId55"/>
    <p:sldId id="320" r:id="rId56"/>
    <p:sldId id="319" r:id="rId57"/>
    <p:sldId id="321" r:id="rId58"/>
    <p:sldId id="322" r:id="rId59"/>
    <p:sldId id="323" r:id="rId60"/>
    <p:sldId id="324" r:id="rId61"/>
    <p:sldId id="325" r:id="rId62"/>
    <p:sldId id="326" r:id="rId63"/>
    <p:sldId id="327" r:id="rId64"/>
    <p:sldId id="328" r:id="rId65"/>
    <p:sldId id="329" r:id="rId66"/>
    <p:sldId id="330" r:id="rId67"/>
    <p:sldId id="331" r:id="rId68"/>
    <p:sldId id="271" r:id="rId69"/>
    <p:sldId id="272" r:id="rId70"/>
  </p:sldIdLst>
  <p:sldSz cx="18288000" cy="10287000"/>
  <p:notesSz cx="6858000" cy="9144000"/>
  <p:embeddedFontLst>
    <p:embeddedFont>
      <p:font typeface="Tahoma" panose="020B0604030504040204" pitchFamily="34" charset="0"/>
      <p:regular r:id="rId71"/>
      <p:bold r:id="rId72"/>
    </p:embeddedFont>
    <p:embeddedFont>
      <p:font typeface="Calibri" panose="020F0502020204030204" pitchFamily="34" charset="0"/>
      <p:regular r:id="rId73"/>
      <p:bold r:id="rId74"/>
      <p:italic r:id="rId75"/>
      <p:boldItalic r:id="rId76"/>
    </p:embeddedFont>
    <p:embeddedFont>
      <p:font typeface="Cambria" panose="02040503050406030204" pitchFamily="18" charset="0"/>
      <p:regular r:id="rId77"/>
      <p:bold r:id="rId78"/>
      <p:italic r:id="rId79"/>
      <p:boldItalic r:id="rId80"/>
    </p:embeddedFont>
    <p:embeddedFont>
      <p:font typeface="SimSun" panose="02010600030101010101" pitchFamily="2" charset="-122"/>
      <p:regular r:id="rId81"/>
    </p:embeddedFont>
    <p:embeddedFont>
      <p:font typeface="Rockwell" panose="02060603020205020403" pitchFamily="18" charset="0"/>
      <p:regular r:id="rId82"/>
      <p:bold r:id="rId83"/>
      <p:italic r:id="rId84"/>
      <p:boldItalic r:id="rId85"/>
    </p:embeddedFont>
    <p:embeddedFont>
      <p:font typeface="Britannic Bold" panose="020B0903060703020204" pitchFamily="34" charset="0"/>
      <p:regular r:id="rId86"/>
    </p:embeddedFont>
    <p:embeddedFont>
      <p:font typeface="Eras Medium ITC" panose="020B0602030504020804" pitchFamily="34" charset="0"/>
      <p:regular r:id="rId87"/>
    </p:embeddedFont>
    <p:embeddedFont>
      <p:font typeface="StoryBook Rough" panose="020B0604020202020204" charset="0"/>
      <p:regular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354" y="66"/>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media30.mp3"/><Relationship Id="rId13" Type="http://schemas.openxmlformats.org/officeDocument/2006/relationships/image" Target="../media/image12.svg"/><Relationship Id="rId18" Type="http://schemas.openxmlformats.org/officeDocument/2006/relationships/image" Target="../media/image15.png"/><Relationship Id="rId26" Type="http://schemas.openxmlformats.org/officeDocument/2006/relationships/image" Target="../media/image47.png"/><Relationship Id="rId3" Type="http://schemas.microsoft.com/office/2007/relationships/media" Target="../media/media28.mp3"/><Relationship Id="rId21" Type="http://schemas.openxmlformats.org/officeDocument/2006/relationships/image" Target="../media/image46.svg"/><Relationship Id="rId7" Type="http://schemas.microsoft.com/office/2007/relationships/media" Target="../media/media30.mp3"/><Relationship Id="rId12" Type="http://schemas.openxmlformats.org/officeDocument/2006/relationships/image" Target="../media/image6.png"/><Relationship Id="rId17" Type="http://schemas.openxmlformats.org/officeDocument/2006/relationships/image" Target="../media/image42.svg"/><Relationship Id="rId25" Type="http://schemas.openxmlformats.org/officeDocument/2006/relationships/image" Target="../media/image46.png"/><Relationship Id="rId2" Type="http://schemas.openxmlformats.org/officeDocument/2006/relationships/audio" Target="../media/media27.mp3"/><Relationship Id="rId16" Type="http://schemas.openxmlformats.org/officeDocument/2006/relationships/image" Target="../media/image20.png"/><Relationship Id="rId20" Type="http://schemas.openxmlformats.org/officeDocument/2006/relationships/image" Target="../media/image16.png"/><Relationship Id="rId1" Type="http://schemas.microsoft.com/office/2007/relationships/media" Target="../media/media27.mp3"/><Relationship Id="rId6" Type="http://schemas.openxmlformats.org/officeDocument/2006/relationships/audio" Target="../media/media29.mp3"/><Relationship Id="rId11" Type="http://schemas.openxmlformats.org/officeDocument/2006/relationships/slideLayout" Target="../slideLayouts/slideLayout7.xml"/><Relationship Id="rId24" Type="http://schemas.openxmlformats.org/officeDocument/2006/relationships/image" Target="../media/image45.png"/><Relationship Id="rId5" Type="http://schemas.microsoft.com/office/2007/relationships/media" Target="../media/media29.mp3"/><Relationship Id="rId15" Type="http://schemas.openxmlformats.org/officeDocument/2006/relationships/image" Target="../media/image40.svg"/><Relationship Id="rId23" Type="http://schemas.openxmlformats.org/officeDocument/2006/relationships/image" Target="../media/image44.png"/><Relationship Id="rId10" Type="http://schemas.openxmlformats.org/officeDocument/2006/relationships/audio" Target="../media/media31.mp3"/><Relationship Id="rId19" Type="http://schemas.openxmlformats.org/officeDocument/2006/relationships/image" Target="../media/image44.svg"/><Relationship Id="rId4" Type="http://schemas.openxmlformats.org/officeDocument/2006/relationships/audio" Target="../media/media28.mp3"/><Relationship Id="rId9" Type="http://schemas.microsoft.com/office/2007/relationships/media" Target="../media/media31.mp3"/><Relationship Id="rId14" Type="http://schemas.openxmlformats.org/officeDocument/2006/relationships/image" Target="../media/image14.png"/><Relationship Id="rId22" Type="http://schemas.openxmlformats.org/officeDocument/2006/relationships/image" Target="../media/image43.png"/><Relationship Id="rId27"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hyperlink" Target="https://wordwall.net/resource/15048447" TargetMode="Externa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hyperlink" Target="https://wordwall.net/resource/36453346"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 Id="rId14" Type="http://schemas.openxmlformats.org/officeDocument/2006/relationships/hyperlink" Target="https://wordwall.net/resource/36125965"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hyperlink" Target="https://wordwall.net/resource/10062270" TargetMode="Externa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hyperlink" Target="https://wordwall.net/resource/37349406"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 Id="rId14" Type="http://schemas.openxmlformats.org/officeDocument/2006/relationships/hyperlink" Target="https://wordwall.net/resource/5769391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hyperlink" Target="https://wordwall.net/resource/34938578" TargetMode="Externa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hyperlink" Target="https://wordwall.net/resource/23092577"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 Id="rId14" Type="http://schemas.openxmlformats.org/officeDocument/2006/relationships/hyperlink" Target="https://wordwall.net/resource/3737858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4.png"/><Relationship Id="rId3" Type="http://schemas.openxmlformats.org/officeDocument/2006/relationships/image" Target="../media/image27.svg"/><Relationship Id="rId7" Type="http://schemas.openxmlformats.org/officeDocument/2006/relationships/image" Target="../media/image62.png"/><Relationship Id="rId12" Type="http://schemas.openxmlformats.org/officeDocument/2006/relationships/image" Target="../media/image3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0.png"/><Relationship Id="rId5" Type="http://schemas.openxmlformats.org/officeDocument/2006/relationships/image" Target="../media/image29.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5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29.svg"/><Relationship Id="rId3" Type="http://schemas.openxmlformats.org/officeDocument/2006/relationships/image" Target="../media/image65.png"/><Relationship Id="rId12"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7.xml"/><Relationship Id="rId11" Type="http://schemas.openxmlformats.org/officeDocument/2006/relationships/image" Target="../media/image27.svg"/><Relationship Id="rId5" Type="http://schemas.microsoft.com/office/2007/relationships/hdphoto" Target="../media/hdphoto2.wdp"/><Relationship Id="rId15" Type="http://schemas.openxmlformats.org/officeDocument/2006/relationships/image" Target="../media/image33.svg"/><Relationship Id="rId10" Type="http://schemas.openxmlformats.org/officeDocument/2006/relationships/image" Target="../media/image58.png"/><Relationship Id="rId4" Type="http://schemas.openxmlformats.org/officeDocument/2006/relationships/image" Target="../media/image62.png"/><Relationship Id="rId9" Type="http://schemas.openxmlformats.org/officeDocument/2006/relationships/image" Target="../media/image63.pn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9.png"/><Relationship Id="rId3" Type="http://schemas.openxmlformats.org/officeDocument/2006/relationships/image" Target="../media/image27.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3.svg"/><Relationship Id="rId5" Type="http://schemas.openxmlformats.org/officeDocument/2006/relationships/image" Target="../media/image62.png"/><Relationship Id="rId10" Type="http://schemas.openxmlformats.org/officeDocument/2006/relationships/image" Target="../media/image60.png"/><Relationship Id="rId4" Type="http://schemas.openxmlformats.org/officeDocument/2006/relationships/image" Target="../media/image61.png"/><Relationship Id="rId9" Type="http://schemas.openxmlformats.org/officeDocument/2006/relationships/image" Target="../media/image63.png"/><Relationship Id="rId14" Type="http://schemas.openxmlformats.org/officeDocument/2006/relationships/image" Target="../media/image29.svg"/></Relationships>
</file>

<file path=ppt/slides/_rels/slide3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9.png"/><Relationship Id="rId3" Type="http://schemas.openxmlformats.org/officeDocument/2006/relationships/image" Target="../media/image27.svg"/><Relationship Id="rId12" Type="http://schemas.openxmlformats.org/officeDocument/2006/relationships/image" Target="../media/image33.svg"/><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0.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3.png"/><Relationship Id="rId14" Type="http://schemas.openxmlformats.org/officeDocument/2006/relationships/image" Target="../media/image29.sv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3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3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3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3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svg"/><Relationship Id="rId18" Type="http://schemas.openxmlformats.org/officeDocument/2006/relationships/image" Target="../media/image17.png"/><Relationship Id="rId3" Type="http://schemas.microsoft.com/office/2007/relationships/media" Target="../media/media2.mp3"/><Relationship Id="rId21" Type="http://schemas.openxmlformats.org/officeDocument/2006/relationships/image" Target="../media/image20.png"/><Relationship Id="rId7" Type="http://schemas.microsoft.com/office/2007/relationships/media" Target="../media/media4.mp3"/><Relationship Id="rId12" Type="http://schemas.openxmlformats.org/officeDocument/2006/relationships/image" Target="../media/image14.png"/><Relationship Id="rId17" Type="http://schemas.openxmlformats.org/officeDocument/2006/relationships/image" Target="../media/image46.svg"/><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2.svg"/><Relationship Id="rId24"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44.svg"/><Relationship Id="rId23" Type="http://schemas.openxmlformats.org/officeDocument/2006/relationships/image" Target="../media/image21.png"/><Relationship Id="rId10" Type="http://schemas.openxmlformats.org/officeDocument/2006/relationships/image" Target="../media/image6.png"/><Relationship Id="rId19"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15.png"/><Relationship Id="rId22" Type="http://schemas.openxmlformats.org/officeDocument/2006/relationships/image" Target="../media/image42.svg"/></Relationships>
</file>

<file path=ppt/slides/_rels/slide4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4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4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0.png"/><Relationship Id="rId3" Type="http://schemas.openxmlformats.org/officeDocument/2006/relationships/image" Target="../media/image27.svg"/><Relationship Id="rId12" Type="http://schemas.openxmlformats.org/officeDocument/2006/relationships/image" Target="../media/image29.svg"/><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62.pn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63.png"/><Relationship Id="rId14" Type="http://schemas.openxmlformats.org/officeDocument/2006/relationships/image" Target="../media/image33.sv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40.svg"/><Relationship Id="rId18" Type="http://schemas.openxmlformats.org/officeDocument/2006/relationships/image" Target="../media/image16.png"/><Relationship Id="rId3" Type="http://schemas.microsoft.com/office/2007/relationships/media" Target="../media/media6.mp3"/><Relationship Id="rId21" Type="http://schemas.openxmlformats.org/officeDocument/2006/relationships/image" Target="../media/image24.png"/><Relationship Id="rId7" Type="http://schemas.microsoft.com/office/2007/relationships/media" Target="../media/media8.mp3"/><Relationship Id="rId12" Type="http://schemas.openxmlformats.org/officeDocument/2006/relationships/image" Target="../media/image14.png"/><Relationship Id="rId17" Type="http://schemas.openxmlformats.org/officeDocument/2006/relationships/image" Target="../media/image44.svg"/><Relationship Id="rId2" Type="http://schemas.openxmlformats.org/officeDocument/2006/relationships/audio" Target="../media/media5.mp3"/><Relationship Id="rId16" Type="http://schemas.openxmlformats.org/officeDocument/2006/relationships/image" Target="../media/image15.png"/><Relationship Id="rId20" Type="http://schemas.openxmlformats.org/officeDocument/2006/relationships/image" Target="../media/image23.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2.svg"/><Relationship Id="rId24" Type="http://schemas.openxmlformats.org/officeDocument/2006/relationships/image" Target="../media/image22.png"/><Relationship Id="rId5" Type="http://schemas.microsoft.com/office/2007/relationships/media" Target="../media/media7.mp3"/><Relationship Id="rId15" Type="http://schemas.openxmlformats.org/officeDocument/2006/relationships/image" Target="../media/image42.svg"/><Relationship Id="rId23" Type="http://schemas.openxmlformats.org/officeDocument/2006/relationships/image" Target="../media/image26.pn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20.png"/><Relationship Id="rId22"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29.svg"/><Relationship Id="rId12" Type="http://schemas.microsoft.com/office/2007/relationships/hdphoto" Target="../media/hdphoto2.wdp"/><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27.svg"/><Relationship Id="rId15" Type="http://schemas.openxmlformats.org/officeDocument/2006/relationships/image" Target="../media/image22.pn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33.svg"/><Relationship Id="rId14" Type="http://schemas.openxmlformats.org/officeDocument/2006/relationships/image" Target="../media/image63.png"/></Relationships>
</file>

<file path=ppt/slides/_rels/slide5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slideLayout" Target="../slideLayouts/slideLayout7.xml"/><Relationship Id="rId12" Type="http://schemas.microsoft.com/office/2007/relationships/hdphoto" Target="../media/hdphoto2.wdp"/><Relationship Id="rId17" Type="http://schemas.openxmlformats.org/officeDocument/2006/relationships/image" Target="../media/image22.png"/><Relationship Id="rId2" Type="http://schemas.openxmlformats.org/officeDocument/2006/relationships/audio" Target="../media/media33.mp3"/><Relationship Id="rId16" Type="http://schemas.openxmlformats.org/officeDocument/2006/relationships/image" Target="../media/image29.svg"/><Relationship Id="rId1" Type="http://schemas.microsoft.com/office/2007/relationships/media" Target="../media/media33.mp3"/><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7.svg"/><Relationship Id="rId1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33.svg"/><Relationship Id="rId14" Type="http://schemas.openxmlformats.org/officeDocument/2006/relationships/image" Target="../media/image69.png"/></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5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5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5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5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5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5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40.svg"/><Relationship Id="rId18" Type="http://schemas.openxmlformats.org/officeDocument/2006/relationships/image" Target="../media/image16.png"/><Relationship Id="rId3" Type="http://schemas.microsoft.com/office/2007/relationships/media" Target="../media/media10.mp3"/><Relationship Id="rId21" Type="http://schemas.openxmlformats.org/officeDocument/2006/relationships/image" Target="../media/image28.png"/><Relationship Id="rId7" Type="http://schemas.microsoft.com/office/2007/relationships/media" Target="../media/media12.mp3"/><Relationship Id="rId12" Type="http://schemas.openxmlformats.org/officeDocument/2006/relationships/image" Target="../media/image14.png"/><Relationship Id="rId17" Type="http://schemas.openxmlformats.org/officeDocument/2006/relationships/image" Target="../media/image44.svg"/><Relationship Id="rId2" Type="http://schemas.openxmlformats.org/officeDocument/2006/relationships/audio" Target="../media/media9.mp3"/><Relationship Id="rId16" Type="http://schemas.openxmlformats.org/officeDocument/2006/relationships/image" Target="../media/image15.png"/><Relationship Id="rId20" Type="http://schemas.openxmlformats.org/officeDocument/2006/relationships/image" Target="../media/image27.pn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12.svg"/><Relationship Id="rId24" Type="http://schemas.openxmlformats.org/officeDocument/2006/relationships/image" Target="../media/image22.png"/><Relationship Id="rId5" Type="http://schemas.microsoft.com/office/2007/relationships/media" Target="../media/media11.mp3"/><Relationship Id="rId15" Type="http://schemas.openxmlformats.org/officeDocument/2006/relationships/image" Target="../media/image42.svg"/><Relationship Id="rId23" Type="http://schemas.openxmlformats.org/officeDocument/2006/relationships/image" Target="../media/image30.pn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audio" Target="../media/media10.mp3"/><Relationship Id="rId9" Type="http://schemas.openxmlformats.org/officeDocument/2006/relationships/slideLayout" Target="../slideLayouts/slideLayout7.xml"/><Relationship Id="rId14" Type="http://schemas.openxmlformats.org/officeDocument/2006/relationships/image" Target="../media/image20.png"/><Relationship Id="rId22" Type="http://schemas.openxmlformats.org/officeDocument/2006/relationships/image" Target="../media/image29.png"/></Relationships>
</file>

<file path=ppt/slides/_rels/slide6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 Id="rId14" Type="http://schemas.openxmlformats.org/officeDocument/2006/relationships/image" Target="../media/image70.png"/></Relationships>
</file>

<file path=ppt/slides/_rels/slide6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s>
</file>

<file path=ppt/slides/_rels/slide6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3.png"/><Relationship Id="rId3" Type="http://schemas.openxmlformats.org/officeDocument/2006/relationships/image" Target="../media/image27.svg"/><Relationship Id="rId12"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29.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33.svg"/></Relationships>
</file>

<file path=ppt/slides/_rels/slide6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37.svg"/><Relationship Id="rId3" Type="http://schemas.openxmlformats.org/officeDocument/2006/relationships/image" Target="../media/image51.svg"/><Relationship Id="rId7" Type="http://schemas.openxmlformats.org/officeDocument/2006/relationships/image" Target="../media/image131.svg"/><Relationship Id="rId12"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35.svg"/><Relationship Id="rId5" Type="http://schemas.openxmlformats.org/officeDocument/2006/relationships/image" Target="../media/image27.svg"/><Relationship Id="rId15" Type="http://schemas.openxmlformats.org/officeDocument/2006/relationships/image" Target="../media/image139.svg"/><Relationship Id="rId10" Type="http://schemas.openxmlformats.org/officeDocument/2006/relationships/image" Target="../media/image74.png"/><Relationship Id="rId4" Type="http://schemas.openxmlformats.org/officeDocument/2006/relationships/image" Target="../media/image58.png"/><Relationship Id="rId9" Type="http://schemas.openxmlformats.org/officeDocument/2006/relationships/image" Target="../media/image133.svg"/><Relationship Id="rId14" Type="http://schemas.openxmlformats.org/officeDocument/2006/relationships/image" Target="../media/image76.png"/></Relationships>
</file>

<file path=ppt/slides/_rels/slide6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49.svg"/><Relationship Id="rId3" Type="http://schemas.openxmlformats.org/officeDocument/2006/relationships/image" Target="../media/image141.svg"/><Relationship Id="rId7" Type="http://schemas.openxmlformats.org/officeDocument/2006/relationships/image" Target="../media/image133.svg"/><Relationship Id="rId12"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47.svg"/><Relationship Id="rId5" Type="http://schemas.openxmlformats.org/officeDocument/2006/relationships/image" Target="../media/image143.svg"/><Relationship Id="rId15" Type="http://schemas.openxmlformats.org/officeDocument/2006/relationships/image" Target="../media/image151.svg"/><Relationship Id="rId10" Type="http://schemas.openxmlformats.org/officeDocument/2006/relationships/image" Target="../media/image80.png"/><Relationship Id="rId4" Type="http://schemas.openxmlformats.org/officeDocument/2006/relationships/image" Target="../media/image78.png"/><Relationship Id="rId9" Type="http://schemas.openxmlformats.org/officeDocument/2006/relationships/image" Target="../media/image145.svg"/><Relationship Id="rId14"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slideLayout" Target="../slideLayouts/slideLayout7.xml"/><Relationship Id="rId18" Type="http://schemas.openxmlformats.org/officeDocument/2006/relationships/image" Target="../media/image20.png"/><Relationship Id="rId26" Type="http://schemas.openxmlformats.org/officeDocument/2006/relationships/image" Target="../media/image33.png"/><Relationship Id="rId3" Type="http://schemas.microsoft.com/office/2007/relationships/media" Target="../media/media14.mp3"/><Relationship Id="rId21" Type="http://schemas.openxmlformats.org/officeDocument/2006/relationships/image" Target="../media/image44.svg"/><Relationship Id="rId7" Type="http://schemas.microsoft.com/office/2007/relationships/media" Target="../media/media16.mp3"/><Relationship Id="rId12" Type="http://schemas.openxmlformats.org/officeDocument/2006/relationships/audio" Target="../media/media18.mp3"/><Relationship Id="rId17" Type="http://schemas.openxmlformats.org/officeDocument/2006/relationships/image" Target="../media/image40.svg"/><Relationship Id="rId25" Type="http://schemas.openxmlformats.org/officeDocument/2006/relationships/image" Target="../media/image32.png"/><Relationship Id="rId2" Type="http://schemas.openxmlformats.org/officeDocument/2006/relationships/audio" Target="../media/media13.mp3"/><Relationship Id="rId16" Type="http://schemas.openxmlformats.org/officeDocument/2006/relationships/image" Target="../media/image14.png"/><Relationship Id="rId20" Type="http://schemas.openxmlformats.org/officeDocument/2006/relationships/image" Target="../media/image15.png"/><Relationship Id="rId1" Type="http://schemas.microsoft.com/office/2007/relationships/media" Target="../media/media13.mp3"/><Relationship Id="rId6" Type="http://schemas.openxmlformats.org/officeDocument/2006/relationships/audio" Target="../media/media15.mp3"/><Relationship Id="rId11" Type="http://schemas.microsoft.com/office/2007/relationships/media" Target="../media/media18.mp3"/><Relationship Id="rId24" Type="http://schemas.openxmlformats.org/officeDocument/2006/relationships/image" Target="../media/image31.png"/><Relationship Id="rId5" Type="http://schemas.microsoft.com/office/2007/relationships/media" Target="../media/media15.mp3"/><Relationship Id="rId15" Type="http://schemas.openxmlformats.org/officeDocument/2006/relationships/image" Target="../media/image12.svg"/><Relationship Id="rId23" Type="http://schemas.openxmlformats.org/officeDocument/2006/relationships/image" Target="../media/image46.svg"/><Relationship Id="rId28" Type="http://schemas.openxmlformats.org/officeDocument/2006/relationships/image" Target="../media/image22.png"/><Relationship Id="rId10" Type="http://schemas.openxmlformats.org/officeDocument/2006/relationships/audio" Target="../media/media17.mp3"/><Relationship Id="rId19" Type="http://schemas.openxmlformats.org/officeDocument/2006/relationships/image" Target="../media/image42.svg"/><Relationship Id="rId4" Type="http://schemas.openxmlformats.org/officeDocument/2006/relationships/audio" Target="../media/media14.mp3"/><Relationship Id="rId9" Type="http://schemas.microsoft.com/office/2007/relationships/media" Target="../media/media17.mp3"/><Relationship Id="rId14" Type="http://schemas.openxmlformats.org/officeDocument/2006/relationships/image" Target="../media/image6.png"/><Relationship Id="rId22" Type="http://schemas.openxmlformats.org/officeDocument/2006/relationships/image" Target="../media/image16.png"/><Relationship Id="rId27"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audio" Target="../media/media22.mp3"/><Relationship Id="rId13" Type="http://schemas.openxmlformats.org/officeDocument/2006/relationships/image" Target="../media/image40.svg"/><Relationship Id="rId18" Type="http://schemas.openxmlformats.org/officeDocument/2006/relationships/image" Target="../media/image16.png"/><Relationship Id="rId3" Type="http://schemas.microsoft.com/office/2007/relationships/media" Target="../media/media20.mp3"/><Relationship Id="rId21" Type="http://schemas.openxmlformats.org/officeDocument/2006/relationships/image" Target="../media/image36.png"/><Relationship Id="rId7" Type="http://schemas.microsoft.com/office/2007/relationships/media" Target="../media/media22.mp3"/><Relationship Id="rId12" Type="http://schemas.openxmlformats.org/officeDocument/2006/relationships/image" Target="../media/image14.png"/><Relationship Id="rId17" Type="http://schemas.openxmlformats.org/officeDocument/2006/relationships/image" Target="../media/image44.svg"/><Relationship Id="rId2" Type="http://schemas.openxmlformats.org/officeDocument/2006/relationships/audio" Target="../media/media19.mp3"/><Relationship Id="rId16" Type="http://schemas.openxmlformats.org/officeDocument/2006/relationships/image" Target="../media/image15.png"/><Relationship Id="rId20" Type="http://schemas.openxmlformats.org/officeDocument/2006/relationships/image" Target="../media/image35.png"/><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12.svg"/><Relationship Id="rId24" Type="http://schemas.openxmlformats.org/officeDocument/2006/relationships/image" Target="../media/image22.png"/><Relationship Id="rId5" Type="http://schemas.microsoft.com/office/2007/relationships/media" Target="../media/media21.mp3"/><Relationship Id="rId15" Type="http://schemas.openxmlformats.org/officeDocument/2006/relationships/image" Target="../media/image42.svg"/><Relationship Id="rId23" Type="http://schemas.openxmlformats.org/officeDocument/2006/relationships/image" Target="../media/image38.pn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audio" Target="../media/media20.mp3"/><Relationship Id="rId9" Type="http://schemas.openxmlformats.org/officeDocument/2006/relationships/slideLayout" Target="../slideLayouts/slideLayout7.xml"/><Relationship Id="rId14" Type="http://schemas.openxmlformats.org/officeDocument/2006/relationships/image" Target="../media/image20.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audio" Target="../media/media26.mp3"/><Relationship Id="rId13" Type="http://schemas.openxmlformats.org/officeDocument/2006/relationships/image" Target="../media/image40.svg"/><Relationship Id="rId18" Type="http://schemas.openxmlformats.org/officeDocument/2006/relationships/image" Target="../media/image16.png"/><Relationship Id="rId3" Type="http://schemas.microsoft.com/office/2007/relationships/media" Target="../media/media24.mp3"/><Relationship Id="rId21" Type="http://schemas.openxmlformats.org/officeDocument/2006/relationships/image" Target="../media/image40.png"/><Relationship Id="rId7" Type="http://schemas.microsoft.com/office/2007/relationships/media" Target="../media/media26.mp3"/><Relationship Id="rId12" Type="http://schemas.openxmlformats.org/officeDocument/2006/relationships/image" Target="../media/image14.png"/><Relationship Id="rId17" Type="http://schemas.openxmlformats.org/officeDocument/2006/relationships/image" Target="../media/image44.svg"/><Relationship Id="rId2" Type="http://schemas.openxmlformats.org/officeDocument/2006/relationships/audio" Target="../media/media23.mp3"/><Relationship Id="rId16" Type="http://schemas.openxmlformats.org/officeDocument/2006/relationships/image" Target="../media/image15.png"/><Relationship Id="rId20" Type="http://schemas.openxmlformats.org/officeDocument/2006/relationships/image" Target="../media/image39.png"/><Relationship Id="rId1" Type="http://schemas.microsoft.com/office/2007/relationships/media" Target="../media/media23.mp3"/><Relationship Id="rId6" Type="http://schemas.openxmlformats.org/officeDocument/2006/relationships/audio" Target="../media/media25.mp3"/><Relationship Id="rId11" Type="http://schemas.openxmlformats.org/officeDocument/2006/relationships/image" Target="../media/image12.svg"/><Relationship Id="rId24" Type="http://schemas.openxmlformats.org/officeDocument/2006/relationships/image" Target="../media/image22.png"/><Relationship Id="rId5" Type="http://schemas.microsoft.com/office/2007/relationships/media" Target="../media/media25.mp3"/><Relationship Id="rId15" Type="http://schemas.openxmlformats.org/officeDocument/2006/relationships/image" Target="../media/image42.svg"/><Relationship Id="rId23" Type="http://schemas.openxmlformats.org/officeDocument/2006/relationships/image" Target="../media/image42.png"/><Relationship Id="rId10" Type="http://schemas.openxmlformats.org/officeDocument/2006/relationships/image" Target="../media/image6.png"/><Relationship Id="rId19" Type="http://schemas.openxmlformats.org/officeDocument/2006/relationships/image" Target="../media/image46.svg"/><Relationship Id="rId4" Type="http://schemas.openxmlformats.org/officeDocument/2006/relationships/audio" Target="../media/media24.mp3"/><Relationship Id="rId9" Type="http://schemas.openxmlformats.org/officeDocument/2006/relationships/slideLayout" Target="../slideLayouts/slideLayout7.xml"/><Relationship Id="rId14" Type="http://schemas.openxmlformats.org/officeDocument/2006/relationships/image" Target="../media/image20.png"/><Relationship Id="rId2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3762501" y="2175339"/>
            <a:ext cx="10762997" cy="5411738"/>
          </a:xfrm>
          <a:prstGeom prst="rect">
            <a:avLst/>
          </a:prstGeom>
        </p:spPr>
        <p:txBody>
          <a:bodyPr lIns="0" tIns="0" rIns="0" bIns="0" rtlCol="0" anchor="t">
            <a:spAutoFit/>
          </a:bodyPr>
          <a:lstStyle/>
          <a:p>
            <a:pPr algn="ctr">
              <a:lnSpc>
                <a:spcPts val="21149"/>
              </a:lnSpc>
            </a:pPr>
            <a:r>
              <a:rPr lang="en-US" sz="21700">
                <a:solidFill>
                  <a:srgbClr val="FFFFFF"/>
                </a:solidFill>
                <a:latin typeface="StoryBook Rough"/>
              </a:rPr>
              <a:t>UNIT 2. </a:t>
            </a:r>
            <a:endParaRPr lang="en-US" sz="21700" smtClean="0">
              <a:solidFill>
                <a:srgbClr val="FFFFFF"/>
              </a:solidFill>
              <a:latin typeface="StoryBook Rough"/>
            </a:endParaRPr>
          </a:p>
          <a:p>
            <a:pPr algn="ctr">
              <a:lnSpc>
                <a:spcPts val="21149"/>
              </a:lnSpc>
            </a:pPr>
            <a:r>
              <a:rPr lang="en-US" sz="21700" smtClean="0">
                <a:solidFill>
                  <a:srgbClr val="FFFFFF"/>
                </a:solidFill>
                <a:latin typeface="StoryBook Rough"/>
              </a:rPr>
              <a:t>MY </a:t>
            </a:r>
            <a:r>
              <a:rPr lang="en-US" sz="21700">
                <a:solidFill>
                  <a:srgbClr val="FFFFFF"/>
                </a:solidFill>
                <a:latin typeface="StoryBook Rough"/>
              </a:rPr>
              <a:t>HOUSE</a:t>
            </a:r>
          </a:p>
        </p:txBody>
      </p:sp>
      <p:sp>
        <p:nvSpPr>
          <p:cNvPr id="4" name="Freeform 4"/>
          <p:cNvSpPr/>
          <p:nvPr/>
        </p:nvSpPr>
        <p:spPr>
          <a:xfrm rot="3981650">
            <a:off x="1396029" y="3191916"/>
            <a:ext cx="2927731" cy="750564"/>
          </a:xfrm>
          <a:custGeom>
            <a:avLst/>
            <a:gdLst/>
            <a:ahLst/>
            <a:cxnLst/>
            <a:rect l="l" t="t" r="r" b="b"/>
            <a:pathLst>
              <a:path w="2927731" h="750564">
                <a:moveTo>
                  <a:pt x="0" y="0"/>
                </a:moveTo>
                <a:lnTo>
                  <a:pt x="2927731" y="0"/>
                </a:lnTo>
                <a:lnTo>
                  <a:pt x="2927731" y="750564"/>
                </a:lnTo>
                <a:lnTo>
                  <a:pt x="0" y="750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814579">
            <a:off x="14484509" y="1989308"/>
            <a:ext cx="966670" cy="1385907"/>
          </a:xfrm>
          <a:custGeom>
            <a:avLst/>
            <a:gdLst/>
            <a:ahLst/>
            <a:cxnLst/>
            <a:rect l="l" t="t" r="r" b="b"/>
            <a:pathLst>
              <a:path w="966670" h="1385907">
                <a:moveTo>
                  <a:pt x="0" y="0"/>
                </a:moveTo>
                <a:lnTo>
                  <a:pt x="966670" y="0"/>
                </a:lnTo>
                <a:lnTo>
                  <a:pt x="966670" y="1385908"/>
                </a:lnTo>
                <a:lnTo>
                  <a:pt x="0" y="13859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330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74482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4548697" y="0"/>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9488897">
            <a:off x="14113475" y="6478681"/>
            <a:ext cx="1299969" cy="1922321"/>
          </a:xfrm>
          <a:custGeom>
            <a:avLst/>
            <a:gdLst/>
            <a:ahLst/>
            <a:cxnLst/>
            <a:rect l="l" t="t" r="r" b="b"/>
            <a:pathLst>
              <a:path w="1299969" h="1922321">
                <a:moveTo>
                  <a:pt x="0" y="0"/>
                </a:moveTo>
                <a:lnTo>
                  <a:pt x="1299970" y="0"/>
                </a:lnTo>
                <a:lnTo>
                  <a:pt x="1299970" y="1922321"/>
                </a:lnTo>
                <a:lnTo>
                  <a:pt x="0" y="1922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2162778" y="6078525"/>
            <a:ext cx="3255764" cy="2722632"/>
          </a:xfrm>
          <a:custGeom>
            <a:avLst/>
            <a:gdLst/>
            <a:ahLst/>
            <a:cxnLst/>
            <a:rect l="l" t="t" r="r" b="b"/>
            <a:pathLst>
              <a:path w="3255764" h="2722632">
                <a:moveTo>
                  <a:pt x="0" y="0"/>
                </a:moveTo>
                <a:lnTo>
                  <a:pt x="3255764" y="0"/>
                </a:lnTo>
                <a:lnTo>
                  <a:pt x="3255764" y="2722632"/>
                </a:lnTo>
                <a:lnTo>
                  <a:pt x="0" y="2722632"/>
                </a:lnTo>
                <a:lnTo>
                  <a:pt x="0" y="0"/>
                </a:lnTo>
                <a:close/>
              </a:path>
            </a:pathLst>
          </a:custGeom>
          <a:blipFill>
            <a:blip r:embed="rId1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37717"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xmlns="" r:embed="rId13"/>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TextBox 12"/>
          <p:cNvSpPr txBox="1"/>
          <p:nvPr/>
        </p:nvSpPr>
        <p:spPr>
          <a:xfrm>
            <a:off x="-71671" y="546065"/>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25. stilt house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4" name="TextBox 19"/>
          <p:cNvSpPr txBox="1"/>
          <p:nvPr/>
        </p:nvSpPr>
        <p:spPr>
          <a:xfrm>
            <a:off x="6138597" y="623606"/>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/stɪlt haʊs/</a:t>
            </a:r>
          </a:p>
          <a:p>
            <a:pPr algn="just">
              <a:lnSpc>
                <a:spcPct val="150000"/>
              </a:lnSpc>
              <a:spcBef>
                <a:spcPct val="0"/>
              </a:spcBef>
            </a:pPr>
            <a:r>
              <a:rPr lang="vi-VN" sz="4400" b="1">
                <a:solidFill>
                  <a:srgbClr val="0070C0"/>
                </a:solidFill>
                <a:latin typeface="+mj-lt"/>
              </a:rPr>
              <a:t>nhà sàn</a:t>
            </a:r>
          </a:p>
        </p:txBody>
      </p:sp>
      <p:sp>
        <p:nvSpPr>
          <p:cNvPr id="15" name="TextBox 14"/>
          <p:cNvSpPr txBox="1"/>
          <p:nvPr/>
        </p:nvSpPr>
        <p:spPr>
          <a:xfrm>
            <a:off x="8387486" y="588916"/>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26. townhouse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6" name="TextBox 19"/>
          <p:cNvSpPr txBox="1"/>
          <p:nvPr/>
        </p:nvSpPr>
        <p:spPr>
          <a:xfrm>
            <a:off x="14548969" y="599667"/>
            <a:ext cx="9144997" cy="3046988"/>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/taʊn haʊs/</a:t>
            </a:r>
          </a:p>
          <a:p>
            <a:pPr algn="just">
              <a:lnSpc>
                <a:spcPct val="150000"/>
              </a:lnSpc>
              <a:spcBef>
                <a:spcPct val="0"/>
              </a:spcBef>
            </a:pPr>
            <a:r>
              <a:rPr lang="vi-VN" sz="4400" b="1">
                <a:solidFill>
                  <a:srgbClr val="0070C0"/>
                </a:solidFill>
                <a:latin typeface="+mj-lt"/>
              </a:rPr>
              <a:t>nhà ở </a:t>
            </a:r>
            <a:endParaRPr lang="en-US" sz="4400" b="1" smtClean="0">
              <a:solidFill>
                <a:srgbClr val="0070C0"/>
              </a:solidFill>
              <a:latin typeface="+mj-lt"/>
            </a:endParaRPr>
          </a:p>
          <a:p>
            <a:pPr algn="just">
              <a:lnSpc>
                <a:spcPct val="150000"/>
              </a:lnSpc>
              <a:spcBef>
                <a:spcPct val="0"/>
              </a:spcBef>
            </a:pPr>
            <a:r>
              <a:rPr lang="vi-VN" sz="4400" b="1" smtClean="0">
                <a:solidFill>
                  <a:srgbClr val="0070C0"/>
                </a:solidFill>
                <a:latin typeface="+mj-lt"/>
              </a:rPr>
              <a:t>thành </a:t>
            </a:r>
            <a:r>
              <a:rPr lang="vi-VN" sz="4400" b="1">
                <a:solidFill>
                  <a:srgbClr val="0070C0"/>
                </a:solidFill>
                <a:latin typeface="+mj-lt"/>
              </a:rPr>
              <a:t>phố</a:t>
            </a:r>
          </a:p>
        </p:txBody>
      </p:sp>
      <p:sp>
        <p:nvSpPr>
          <p:cNvPr id="17" name="TextBox 16"/>
          <p:cNvSpPr txBox="1"/>
          <p:nvPr/>
        </p:nvSpPr>
        <p:spPr>
          <a:xfrm>
            <a:off x="-186616" y="4211337"/>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27. </a:t>
            </a:r>
            <a:r>
              <a:rPr lang="en-US" sz="4800">
                <a:solidFill>
                  <a:srgbClr val="FF0000"/>
                </a:solidFill>
                <a:latin typeface="Britannic Bold" panose="020B0903060703020204" pitchFamily="34" charset="0"/>
              </a:rPr>
              <a:t>uncle (n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8" name="TextBox 19"/>
          <p:cNvSpPr txBox="1"/>
          <p:nvPr/>
        </p:nvSpPr>
        <p:spPr>
          <a:xfrm>
            <a:off x="5411980" y="4290283"/>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/'ʌ</a:t>
            </a:r>
            <a:r>
              <a:rPr lang="el-GR" sz="4400" b="1">
                <a:solidFill>
                  <a:srgbClr val="0070C0"/>
                </a:solidFill>
                <a:latin typeface="+mj-lt"/>
              </a:rPr>
              <a:t>η</a:t>
            </a:r>
            <a:r>
              <a:rPr lang="vi-VN" sz="4400" b="1">
                <a:solidFill>
                  <a:srgbClr val="0070C0"/>
                </a:solidFill>
                <a:latin typeface="+mj-lt"/>
              </a:rPr>
              <a:t>kl/</a:t>
            </a:r>
          </a:p>
          <a:p>
            <a:pPr algn="just">
              <a:lnSpc>
                <a:spcPct val="150000"/>
              </a:lnSpc>
              <a:spcBef>
                <a:spcPct val="0"/>
              </a:spcBef>
            </a:pPr>
            <a:r>
              <a:rPr lang="vi-VN" sz="4400" b="1">
                <a:solidFill>
                  <a:srgbClr val="0070C0"/>
                </a:solidFill>
                <a:latin typeface="+mj-lt"/>
              </a:rPr>
              <a:t>chú, bác, cậu</a:t>
            </a:r>
          </a:p>
        </p:txBody>
      </p:sp>
      <p:sp>
        <p:nvSpPr>
          <p:cNvPr id="19" name="TextBox 18"/>
          <p:cNvSpPr txBox="1"/>
          <p:nvPr/>
        </p:nvSpPr>
        <p:spPr>
          <a:xfrm>
            <a:off x="9430129" y="3848100"/>
            <a:ext cx="5929411"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28. </a:t>
            </a:r>
            <a:r>
              <a:rPr lang="en-US" sz="4800">
                <a:solidFill>
                  <a:srgbClr val="FF0000"/>
                </a:solidFill>
                <a:latin typeface="Britannic Bold" panose="020B0903060703020204" pitchFamily="34" charset="0"/>
              </a:rPr>
              <a:t>villa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239145" y="3974088"/>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/'vɪlə/</a:t>
            </a:r>
          </a:p>
          <a:p>
            <a:pPr algn="just">
              <a:lnSpc>
                <a:spcPct val="150000"/>
              </a:lnSpc>
              <a:spcBef>
                <a:spcPct val="0"/>
              </a:spcBef>
            </a:pPr>
            <a:r>
              <a:rPr lang="vi-VN" sz="4400" b="1">
                <a:solidFill>
                  <a:srgbClr val="0070C0"/>
                </a:solidFill>
                <a:latin typeface="+mj-lt"/>
              </a:rPr>
              <a:t>biệt thự</a:t>
            </a:r>
          </a:p>
        </p:txBody>
      </p:sp>
      <p:sp>
        <p:nvSpPr>
          <p:cNvPr id="21" name="TextBox 20"/>
          <p:cNvSpPr txBox="1"/>
          <p:nvPr/>
        </p:nvSpPr>
        <p:spPr>
          <a:xfrm>
            <a:off x="6114259" y="6667500"/>
            <a:ext cx="5929411"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29. warehouse (n):     </a:t>
            </a:r>
            <a:endParaRPr lang="en-US" sz="4800" dirty="0">
              <a:solidFill>
                <a:srgbClr val="FF0000"/>
              </a:solidFill>
              <a:latin typeface="Britannic Bold" panose="020B0903060703020204" pitchFamily="34" charset="0"/>
            </a:endParaRPr>
          </a:p>
        </p:txBody>
      </p:sp>
      <p:sp>
        <p:nvSpPr>
          <p:cNvPr id="22" name="TextBox 21"/>
          <p:cNvSpPr txBox="1"/>
          <p:nvPr/>
        </p:nvSpPr>
        <p:spPr>
          <a:xfrm>
            <a:off x="11735185" y="6684375"/>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/'weəhaʊs/</a:t>
            </a:r>
          </a:p>
          <a:p>
            <a:pPr algn="just">
              <a:lnSpc>
                <a:spcPct val="150000"/>
              </a:lnSpc>
              <a:spcBef>
                <a:spcPct val="0"/>
              </a:spcBef>
            </a:pPr>
            <a:r>
              <a:rPr lang="vi-VN" sz="4400" b="1">
                <a:solidFill>
                  <a:srgbClr val="0070C0"/>
                </a:solidFill>
                <a:latin typeface="+mj-lt"/>
              </a:rPr>
              <a:t>nhà kho, kho chứa đồ</a:t>
            </a:r>
          </a:p>
        </p:txBody>
      </p:sp>
      <p:pic>
        <p:nvPicPr>
          <p:cNvPr id="12" name="Picture 11"/>
          <p:cNvPicPr>
            <a:picLocks noChangeAspect="1"/>
          </p:cNvPicPr>
          <p:nvPr/>
        </p:nvPicPr>
        <p:blipFill>
          <a:blip r:embed="rId22"/>
          <a:stretch>
            <a:fillRect/>
          </a:stretch>
        </p:blipFill>
        <p:spPr>
          <a:xfrm>
            <a:off x="1124164" y="1590100"/>
            <a:ext cx="4452298" cy="2557425"/>
          </a:xfrm>
          <a:prstGeom prst="rect">
            <a:avLst/>
          </a:prstGeom>
        </p:spPr>
      </p:pic>
      <p:pic>
        <p:nvPicPr>
          <p:cNvPr id="23" name="Picture 22"/>
          <p:cNvPicPr>
            <a:picLocks noChangeAspect="1"/>
          </p:cNvPicPr>
          <p:nvPr/>
        </p:nvPicPr>
        <p:blipFill>
          <a:blip r:embed="rId23"/>
          <a:stretch>
            <a:fillRect/>
          </a:stretch>
        </p:blipFill>
        <p:spPr>
          <a:xfrm>
            <a:off x="9147566" y="1676084"/>
            <a:ext cx="5045903" cy="2345555"/>
          </a:xfrm>
          <a:prstGeom prst="rect">
            <a:avLst/>
          </a:prstGeom>
        </p:spPr>
      </p:pic>
      <p:grpSp>
        <p:nvGrpSpPr>
          <p:cNvPr id="27" name="Group 26"/>
          <p:cNvGrpSpPr/>
          <p:nvPr/>
        </p:nvGrpSpPr>
        <p:grpSpPr>
          <a:xfrm>
            <a:off x="637717" y="5190311"/>
            <a:ext cx="4465540" cy="3545269"/>
            <a:chOff x="637717" y="5190311"/>
            <a:chExt cx="4465540" cy="3545269"/>
          </a:xfrm>
        </p:grpSpPr>
        <p:pic>
          <p:nvPicPr>
            <p:cNvPr id="24" name="Picture 23"/>
            <p:cNvPicPr>
              <a:picLocks noChangeAspect="1"/>
            </p:cNvPicPr>
            <p:nvPr/>
          </p:nvPicPr>
          <p:blipFill>
            <a:blip r:embed="rId24"/>
            <a:stretch>
              <a:fillRect/>
            </a:stretch>
          </p:blipFill>
          <p:spPr>
            <a:xfrm>
              <a:off x="946440" y="5190311"/>
              <a:ext cx="4156817" cy="3545269"/>
            </a:xfrm>
            <a:prstGeom prst="rect">
              <a:avLst/>
            </a:prstGeom>
          </p:spPr>
        </p:pic>
        <p:cxnSp>
          <p:nvCxnSpPr>
            <p:cNvPr id="26" name="Straight Arrow Connector 25"/>
            <p:cNvCxnSpPr/>
            <p:nvPr/>
          </p:nvCxnSpPr>
          <p:spPr>
            <a:xfrm>
              <a:off x="637717" y="5696465"/>
              <a:ext cx="486447" cy="8525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25"/>
          <a:stretch>
            <a:fillRect/>
          </a:stretch>
        </p:blipFill>
        <p:spPr>
          <a:xfrm>
            <a:off x="9174552" y="4797544"/>
            <a:ext cx="4709094" cy="1897690"/>
          </a:xfrm>
          <a:prstGeom prst="rect">
            <a:avLst/>
          </a:prstGeom>
        </p:spPr>
      </p:pic>
      <p:pic>
        <p:nvPicPr>
          <p:cNvPr id="29" name="Picture 28"/>
          <p:cNvPicPr>
            <a:picLocks noChangeAspect="1"/>
          </p:cNvPicPr>
          <p:nvPr/>
        </p:nvPicPr>
        <p:blipFill>
          <a:blip r:embed="rId26"/>
          <a:stretch>
            <a:fillRect/>
          </a:stretch>
        </p:blipFill>
        <p:spPr>
          <a:xfrm>
            <a:off x="5779507" y="7647950"/>
            <a:ext cx="5166898" cy="2028925"/>
          </a:xfrm>
          <a:prstGeom prst="rect">
            <a:avLst/>
          </a:prstGeom>
        </p:spPr>
      </p:pic>
      <p:pic>
        <p:nvPicPr>
          <p:cNvPr id="30" name="stilt ho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5896694" y="2672130"/>
            <a:ext cx="1145279" cy="1145279"/>
          </a:xfrm>
          <a:prstGeom prst="rect">
            <a:avLst/>
          </a:prstGeom>
        </p:spPr>
      </p:pic>
      <p:pic>
        <p:nvPicPr>
          <p:cNvPr id="31" name="townhou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16258294" y="1586786"/>
            <a:ext cx="1145279" cy="1145279"/>
          </a:xfrm>
          <a:prstGeom prst="rect">
            <a:avLst/>
          </a:prstGeom>
        </p:spPr>
      </p:pic>
      <p:pic>
        <p:nvPicPr>
          <p:cNvPr id="32" name="uncle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5223669" y="6278919"/>
            <a:ext cx="1073073" cy="1073073"/>
          </a:xfrm>
          <a:prstGeom prst="rect">
            <a:avLst/>
          </a:prstGeom>
        </p:spPr>
      </p:pic>
      <p:pic>
        <p:nvPicPr>
          <p:cNvPr id="33" name="villa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stretch>
            <a:fillRect/>
          </a:stretch>
        </p:blipFill>
        <p:spPr>
          <a:xfrm>
            <a:off x="14254219" y="5824351"/>
            <a:ext cx="1145279" cy="1145279"/>
          </a:xfrm>
          <a:prstGeom prst="rect">
            <a:avLst/>
          </a:prstGeom>
        </p:spPr>
      </p:pic>
      <p:pic>
        <p:nvPicPr>
          <p:cNvPr id="34" name="warehouse__gb_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11622655" y="8617123"/>
            <a:ext cx="1145279" cy="1145279"/>
          </a:xfrm>
          <a:prstGeom prst="rect">
            <a:avLst/>
          </a:prstGeom>
        </p:spPr>
      </p:pic>
    </p:spTree>
    <p:extLst>
      <p:ext uri="{BB962C8B-B14F-4D97-AF65-F5344CB8AC3E}">
        <p14:creationId xmlns:p14="http://schemas.microsoft.com/office/powerpoint/2010/main" val="3066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additive="base">
                                        <p:cTn id="91" dur="500" fill="hold"/>
                                        <p:tgtEl>
                                          <p:spTgt spid="29"/>
                                        </p:tgtEl>
                                        <p:attrNameLst>
                                          <p:attrName>ppt_x</p:attrName>
                                        </p:attrNameLst>
                                      </p:cBhvr>
                                      <p:tavLst>
                                        <p:tav tm="0">
                                          <p:val>
                                            <p:strVal val="#ppt_x"/>
                                          </p:val>
                                        </p:tav>
                                        <p:tav tm="100000">
                                          <p:val>
                                            <p:strVal val="#ppt_x"/>
                                          </p:val>
                                        </p:tav>
                                      </p:tavLst>
                                    </p:anim>
                                    <p:anim calcmode="lin" valueType="num">
                                      <p:cBhvr additive="base">
                                        <p:cTn id="9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arn(inVertical)">
                                      <p:cBhvr>
                                        <p:cTn id="9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30"/>
                </p:tgtEl>
              </p:cMediaNode>
            </p:audio>
            <p:audio>
              <p:cMediaNode vol="80000">
                <p:cTn id="99" fill="hold" display="0">
                  <p:stCondLst>
                    <p:cond delay="indefinite"/>
                  </p:stCondLst>
                  <p:endCondLst>
                    <p:cond evt="onStopAudio" delay="0">
                      <p:tgtEl>
                        <p:sldTgt/>
                      </p:tgtEl>
                    </p:cond>
                  </p:endCondLst>
                </p:cTn>
                <p:tgtEl>
                  <p:spTgt spid="31"/>
                </p:tgtEl>
              </p:cMediaNode>
            </p:audio>
            <p:audio>
              <p:cMediaNode vol="80000">
                <p:cTn id="100" fill="hold" display="0">
                  <p:stCondLst>
                    <p:cond delay="indefinite"/>
                  </p:stCondLst>
                  <p:endCondLst>
                    <p:cond evt="onStopAudio" delay="0">
                      <p:tgtEl>
                        <p:sldTgt/>
                      </p:tgtEl>
                    </p:cond>
                  </p:endCondLst>
                </p:cTn>
                <p:tgtEl>
                  <p:spTgt spid="32"/>
                </p:tgtEl>
              </p:cMediaNode>
            </p:audio>
            <p:audio>
              <p:cMediaNode vol="80000">
                <p:cTn id="101" fill="hold" display="0">
                  <p:stCondLst>
                    <p:cond delay="indefinite"/>
                  </p:stCondLst>
                  <p:endCondLst>
                    <p:cond evt="onStopAudio" delay="0">
                      <p:tgtEl>
                        <p:sldTgt/>
                      </p:tgtEl>
                    </p:cond>
                  </p:endCondLst>
                </p:cTn>
                <p:tgtEl>
                  <p:spTgt spid="33"/>
                </p:tgtEl>
              </p:cMediaNode>
            </p:audio>
            <p:audio>
              <p:cMediaNode vol="80000">
                <p:cTn id="102" fill="hold" display="0">
                  <p:stCondLst>
                    <p:cond delay="indefinite"/>
                  </p:stCondLst>
                  <p:endCondLst>
                    <p:cond evt="onStopAudio" delay="0">
                      <p:tgtEl>
                        <p:sldTgt/>
                      </p:tgtEl>
                    </p:cond>
                  </p:endCondLst>
                </p:cTn>
                <p:tgtEl>
                  <p:spTgt spid="34"/>
                </p:tgtEl>
              </p:cMediaNode>
            </p:audio>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59774"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2">
              <a:duotone>
                <a:prstClr val="black"/>
                <a:schemeClr val="accent6">
                  <a:tint val="45000"/>
                  <a:satMod val="400000"/>
                </a:schemeClr>
              </a:duotone>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2">
              <a:duotone>
                <a:prstClr val="black"/>
                <a:schemeClr val="accent6">
                  <a:tint val="45000"/>
                  <a:satMod val="400000"/>
                </a:schemeClr>
              </a:duotone>
              <a:extLst>
                <a:ext uri="{96DAC541-7B7A-43D3-8B79-37D633B846F1}">
                  <asvg:svgBlip xmlns:asvg="http://schemas.microsoft.com/office/drawing/2016/SVG/main" xmlns="" r:embed="rId3"/>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Rectangle 11"/>
          <p:cNvSpPr/>
          <p:nvPr/>
        </p:nvSpPr>
        <p:spPr>
          <a:xfrm>
            <a:off x="1611393" y="342900"/>
            <a:ext cx="6853061" cy="9233297"/>
          </a:xfrm>
          <a:prstGeom prst="rect">
            <a:avLst/>
          </a:prstGeom>
        </p:spPr>
        <p:txBody>
          <a:bodyPr wrap="square">
            <a:spAutoFit/>
          </a:bodyPr>
          <a:lstStyle/>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apartment</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attic</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aunt</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basement</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bathroom</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bedroom</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brother</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children</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cousin</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dad</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smtClean="0">
                <a:solidFill>
                  <a:srgbClr val="000000"/>
                </a:solidFill>
                <a:latin typeface="Calibri" panose="020F0502020204030204" pitchFamily="34" charset="0"/>
                <a:ea typeface="Calibri" panose="020F0502020204030204" pitchFamily="34" charset="0"/>
                <a:cs typeface="Calibri" panose="020F0502020204030204" pitchFamily="34" charset="0"/>
              </a:rPr>
              <a:t>daughter</a:t>
            </a:r>
            <a:endParaRPr lang="en-US" sz="540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6274285" y="381797"/>
            <a:ext cx="9144000" cy="9233297"/>
          </a:xfrm>
          <a:prstGeom prst="rect">
            <a:avLst/>
          </a:prstGeom>
        </p:spPr>
        <p:txBody>
          <a:bodyPr>
            <a:spAutoFit/>
          </a:bodyPr>
          <a:lstStyle/>
          <a:p>
            <a:pPr marL="914400" lvl="0" indent="-914400" algn="just">
              <a:spcAft>
                <a:spcPts val="0"/>
              </a:spcAf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garage</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spcAft>
                <a:spcPts val="0"/>
              </a:spcAf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grandma/ grandmother</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spcAft>
                <a:spcPts val="0"/>
              </a:spcAf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grandpa/ grandfather</a:t>
            </a:r>
            <a:endParaRPr lang="en-US" sz="5400">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smtClean="0">
                <a:solidFill>
                  <a:srgbClr val="000000"/>
                </a:solidFill>
                <a:latin typeface="Calibri" panose="020F0502020204030204" pitchFamily="34" charset="0"/>
                <a:ea typeface="Calibri" panose="020F0502020204030204" pitchFamily="34" charset="0"/>
                <a:cs typeface="Calibri" panose="020F0502020204030204" pitchFamily="34" charset="0"/>
              </a:rPr>
              <a:t>grandparents</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guest room</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hall</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kitchen</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living room</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mum</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palace</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smtClean="0">
                <a:solidFill>
                  <a:srgbClr val="000000"/>
                </a:solidFill>
                <a:latin typeface="Calibri" panose="020F0502020204030204" pitchFamily="34" charset="0"/>
                <a:ea typeface="Calibri" panose="020F0502020204030204" pitchFamily="34" charset="0"/>
                <a:cs typeface="Calibri" panose="020F0502020204030204" pitchFamily="34" charset="0"/>
              </a:rPr>
              <a:t>parents</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2855446" y="3189075"/>
            <a:ext cx="9144000" cy="5909310"/>
          </a:xfrm>
          <a:prstGeom prst="rect">
            <a:avLst/>
          </a:prstGeom>
        </p:spPr>
        <p:txBody>
          <a:bodyPr>
            <a:spAutoFit/>
          </a:bodyPr>
          <a:lstStyle/>
          <a:p>
            <a:pPr marL="914400" lvl="0" indent="-914400" algn="just">
              <a:buFont typeface="+mj-lt"/>
              <a:buAutoNum type="arabicPeriod" startAt="23"/>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sister</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23"/>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son</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23"/>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stilt house</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23"/>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townhouse</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23"/>
            </a:pP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uncle</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23"/>
            </a:pPr>
            <a:r>
              <a:rPr lang="en-US" sz="5400" smtClean="0">
                <a:solidFill>
                  <a:srgbClr val="000000"/>
                </a:solidFill>
                <a:latin typeface="Calibri" panose="020F0502020204030204" pitchFamily="34" charset="0"/>
                <a:ea typeface="Calibri" panose="020F0502020204030204" pitchFamily="34" charset="0"/>
                <a:cs typeface="Calibri" panose="020F0502020204030204" pitchFamily="34" charset="0"/>
              </a:rPr>
              <a:t>villa</a:t>
            </a:r>
            <a:endParaRPr lang="en-US" sz="5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23"/>
            </a:pPr>
            <a:r>
              <a:rPr lang="en-US" sz="5400">
                <a:solidFill>
                  <a:srgbClr val="000000"/>
                </a:solidFill>
                <a:latin typeface="Calibri" panose="020F0502020204030204" pitchFamily="34" charset="0"/>
                <a:ea typeface="Calibri" panose="020F0502020204030204" pitchFamily="34" charset="0"/>
              </a:rPr>
              <a:t>warehouse</a:t>
            </a:r>
            <a:endParaRPr lang="en-US" sz="5400">
              <a:solidFill>
                <a:prstClr val="black"/>
              </a:solidFill>
            </a:endParaRPr>
          </a:p>
        </p:txBody>
      </p:sp>
    </p:spTree>
    <p:extLst>
      <p:ext uri="{BB962C8B-B14F-4D97-AF65-F5344CB8AC3E}">
        <p14:creationId xmlns:p14="http://schemas.microsoft.com/office/powerpoint/2010/main" val="415237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7" end="7"/>
                                            </p:txEl>
                                          </p:spTgt>
                                        </p:tgtEl>
                                        <p:attrNameLst>
                                          <p:attrName>style.visibility</p:attrName>
                                        </p:attrNameLst>
                                      </p:cBhvr>
                                      <p:to>
                                        <p:strVal val="visible"/>
                                      </p:to>
                                    </p:set>
                                    <p:anim calcmode="lin" valueType="num">
                                      <p:cBhvr additive="base">
                                        <p:cTn id="49"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xEl>
                                              <p:pRg st="8" end="8"/>
                                            </p:txEl>
                                          </p:spTgt>
                                        </p:tgtEl>
                                        <p:attrNameLst>
                                          <p:attrName>style.visibility</p:attrName>
                                        </p:attrNameLst>
                                      </p:cBhvr>
                                      <p:to>
                                        <p:strVal val="visible"/>
                                      </p:to>
                                    </p:set>
                                    <p:anim calcmode="lin" valueType="num">
                                      <p:cBhvr additive="base">
                                        <p:cTn id="55"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xEl>
                                              <p:pRg st="9" end="9"/>
                                            </p:txEl>
                                          </p:spTgt>
                                        </p:tgtEl>
                                        <p:attrNameLst>
                                          <p:attrName>style.visibility</p:attrName>
                                        </p:attrNameLst>
                                      </p:cBhvr>
                                      <p:to>
                                        <p:strVal val="visible"/>
                                      </p:to>
                                    </p:set>
                                    <p:anim calcmode="lin" valueType="num">
                                      <p:cBhvr additive="base">
                                        <p:cTn id="61"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
                                            <p:txEl>
                                              <p:pRg st="10" end="10"/>
                                            </p:txEl>
                                          </p:spTgt>
                                        </p:tgtEl>
                                        <p:attrNameLst>
                                          <p:attrName>style.visibility</p:attrName>
                                        </p:attrNameLst>
                                      </p:cBhvr>
                                      <p:to>
                                        <p:strVal val="visible"/>
                                      </p:to>
                                    </p:set>
                                    <p:anim calcmode="lin" valueType="num">
                                      <p:cBhvr additive="base">
                                        <p:cTn id="67"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 calcmode="lin" valueType="num">
                                      <p:cBhvr additive="base">
                                        <p:cTn id="7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3">
                                            <p:txEl>
                                              <p:pRg st="1" end="1"/>
                                            </p:txEl>
                                          </p:spTgt>
                                        </p:tgtEl>
                                        <p:attrNameLst>
                                          <p:attrName>style.visibility</p:attrName>
                                        </p:attrNameLst>
                                      </p:cBhvr>
                                      <p:to>
                                        <p:strVal val="visible"/>
                                      </p:to>
                                    </p:set>
                                    <p:anim calcmode="lin" valueType="num">
                                      <p:cBhvr additive="base">
                                        <p:cTn id="79"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3">
                                            <p:txEl>
                                              <p:pRg st="2" end="2"/>
                                            </p:txEl>
                                          </p:spTgt>
                                        </p:tgtEl>
                                        <p:attrNameLst>
                                          <p:attrName>style.visibility</p:attrName>
                                        </p:attrNameLst>
                                      </p:cBhvr>
                                      <p:to>
                                        <p:strVal val="visible"/>
                                      </p:to>
                                    </p:set>
                                    <p:anim calcmode="lin" valueType="num">
                                      <p:cBhvr additive="base">
                                        <p:cTn id="85"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3">
                                            <p:txEl>
                                              <p:pRg st="3" end="3"/>
                                            </p:txEl>
                                          </p:spTgt>
                                        </p:tgtEl>
                                        <p:attrNameLst>
                                          <p:attrName>style.visibility</p:attrName>
                                        </p:attrNameLst>
                                      </p:cBhvr>
                                      <p:to>
                                        <p:strVal val="visible"/>
                                      </p:to>
                                    </p:set>
                                    <p:anim calcmode="lin" valueType="num">
                                      <p:cBhvr additive="base">
                                        <p:cTn id="91"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3">
                                            <p:txEl>
                                              <p:pRg st="4" end="4"/>
                                            </p:txEl>
                                          </p:spTgt>
                                        </p:tgtEl>
                                        <p:attrNameLst>
                                          <p:attrName>style.visibility</p:attrName>
                                        </p:attrNameLst>
                                      </p:cBhvr>
                                      <p:to>
                                        <p:strVal val="visible"/>
                                      </p:to>
                                    </p:set>
                                    <p:anim calcmode="lin" valueType="num">
                                      <p:cBhvr additive="base">
                                        <p:cTn id="97"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3">
                                            <p:txEl>
                                              <p:pRg st="5" end="5"/>
                                            </p:txEl>
                                          </p:spTgt>
                                        </p:tgtEl>
                                        <p:attrNameLst>
                                          <p:attrName>style.visibility</p:attrName>
                                        </p:attrNameLst>
                                      </p:cBhvr>
                                      <p:to>
                                        <p:strVal val="visible"/>
                                      </p:to>
                                    </p:set>
                                    <p:anim calcmode="lin" valueType="num">
                                      <p:cBhvr additive="base">
                                        <p:cTn id="103"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3">
                                            <p:txEl>
                                              <p:pRg st="6" end="6"/>
                                            </p:txEl>
                                          </p:spTgt>
                                        </p:tgtEl>
                                        <p:attrNameLst>
                                          <p:attrName>style.visibility</p:attrName>
                                        </p:attrNameLst>
                                      </p:cBhvr>
                                      <p:to>
                                        <p:strVal val="visible"/>
                                      </p:to>
                                    </p:set>
                                    <p:anim calcmode="lin" valueType="num">
                                      <p:cBhvr additive="base">
                                        <p:cTn id="109"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23">
                                            <p:txEl>
                                              <p:pRg st="7" end="7"/>
                                            </p:txEl>
                                          </p:spTgt>
                                        </p:tgtEl>
                                        <p:attrNameLst>
                                          <p:attrName>style.visibility</p:attrName>
                                        </p:attrNameLst>
                                      </p:cBhvr>
                                      <p:to>
                                        <p:strVal val="visible"/>
                                      </p:to>
                                    </p:set>
                                    <p:anim calcmode="lin" valueType="num">
                                      <p:cBhvr additive="base">
                                        <p:cTn id="115" dur="5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23">
                                            <p:txEl>
                                              <p:pRg st="8" end="8"/>
                                            </p:txEl>
                                          </p:spTgt>
                                        </p:tgtEl>
                                        <p:attrNameLst>
                                          <p:attrName>style.visibility</p:attrName>
                                        </p:attrNameLst>
                                      </p:cBhvr>
                                      <p:to>
                                        <p:strVal val="visible"/>
                                      </p:to>
                                    </p:set>
                                    <p:anim calcmode="lin" valueType="num">
                                      <p:cBhvr additive="base">
                                        <p:cTn id="121" dur="50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23">
                                            <p:txEl>
                                              <p:pRg st="9" end="9"/>
                                            </p:txEl>
                                          </p:spTgt>
                                        </p:tgtEl>
                                        <p:attrNameLst>
                                          <p:attrName>style.visibility</p:attrName>
                                        </p:attrNameLst>
                                      </p:cBhvr>
                                      <p:to>
                                        <p:strVal val="visible"/>
                                      </p:to>
                                    </p:set>
                                    <p:anim calcmode="lin" valueType="num">
                                      <p:cBhvr additive="base">
                                        <p:cTn id="127" dur="500" fill="hold"/>
                                        <p:tgtEl>
                                          <p:spTgt spid="23">
                                            <p:txEl>
                                              <p:pRg st="9" end="9"/>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23">
                                            <p:txEl>
                                              <p:pRg st="10" end="10"/>
                                            </p:txEl>
                                          </p:spTgt>
                                        </p:tgtEl>
                                        <p:attrNameLst>
                                          <p:attrName>style.visibility</p:attrName>
                                        </p:attrNameLst>
                                      </p:cBhvr>
                                      <p:to>
                                        <p:strVal val="visible"/>
                                      </p:to>
                                    </p:set>
                                    <p:anim calcmode="lin" valueType="num">
                                      <p:cBhvr additive="base">
                                        <p:cTn id="133" dur="500" fill="hold"/>
                                        <p:tgtEl>
                                          <p:spTgt spid="23">
                                            <p:txEl>
                                              <p:pRg st="10" end="1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24">
                                            <p:txEl>
                                              <p:pRg st="0" end="0"/>
                                            </p:txEl>
                                          </p:spTgt>
                                        </p:tgtEl>
                                        <p:attrNameLst>
                                          <p:attrName>style.visibility</p:attrName>
                                        </p:attrNameLst>
                                      </p:cBhvr>
                                      <p:to>
                                        <p:strVal val="visible"/>
                                      </p:to>
                                    </p:set>
                                    <p:anim calcmode="lin" valueType="num">
                                      <p:cBhvr additive="base">
                                        <p:cTn id="13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24">
                                            <p:txEl>
                                              <p:pRg st="1" end="1"/>
                                            </p:txEl>
                                          </p:spTgt>
                                        </p:tgtEl>
                                        <p:attrNameLst>
                                          <p:attrName>style.visibility</p:attrName>
                                        </p:attrNameLst>
                                      </p:cBhvr>
                                      <p:to>
                                        <p:strVal val="visible"/>
                                      </p:to>
                                    </p:set>
                                    <p:anim calcmode="lin" valueType="num">
                                      <p:cBhvr additive="base">
                                        <p:cTn id="145"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24">
                                            <p:txEl>
                                              <p:pRg st="2" end="2"/>
                                            </p:txEl>
                                          </p:spTgt>
                                        </p:tgtEl>
                                        <p:attrNameLst>
                                          <p:attrName>style.visibility</p:attrName>
                                        </p:attrNameLst>
                                      </p:cBhvr>
                                      <p:to>
                                        <p:strVal val="visible"/>
                                      </p:to>
                                    </p:set>
                                    <p:anim calcmode="lin" valueType="num">
                                      <p:cBhvr additive="base">
                                        <p:cTn id="151"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24">
                                            <p:txEl>
                                              <p:pRg st="3" end="3"/>
                                            </p:txEl>
                                          </p:spTgt>
                                        </p:tgtEl>
                                        <p:attrNameLst>
                                          <p:attrName>style.visibility</p:attrName>
                                        </p:attrNameLst>
                                      </p:cBhvr>
                                      <p:to>
                                        <p:strVal val="visible"/>
                                      </p:to>
                                    </p:set>
                                    <p:anim calcmode="lin" valueType="num">
                                      <p:cBhvr additive="base">
                                        <p:cTn id="15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24">
                                            <p:txEl>
                                              <p:pRg st="4" end="4"/>
                                            </p:txEl>
                                          </p:spTgt>
                                        </p:tgtEl>
                                        <p:attrNameLst>
                                          <p:attrName>style.visibility</p:attrName>
                                        </p:attrNameLst>
                                      </p:cBhvr>
                                      <p:to>
                                        <p:strVal val="visible"/>
                                      </p:to>
                                    </p:set>
                                    <p:anim calcmode="lin" valueType="num">
                                      <p:cBhvr additive="base">
                                        <p:cTn id="16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24">
                                            <p:txEl>
                                              <p:pRg st="5" end="5"/>
                                            </p:txEl>
                                          </p:spTgt>
                                        </p:tgtEl>
                                        <p:attrNameLst>
                                          <p:attrName>style.visibility</p:attrName>
                                        </p:attrNameLst>
                                      </p:cBhvr>
                                      <p:to>
                                        <p:strVal val="visible"/>
                                      </p:to>
                                    </p:set>
                                    <p:anim calcmode="lin" valueType="num">
                                      <p:cBhvr additive="base">
                                        <p:cTn id="169"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24">
                                            <p:txEl>
                                              <p:pRg st="6" end="6"/>
                                            </p:txEl>
                                          </p:spTgt>
                                        </p:tgtEl>
                                        <p:attrNameLst>
                                          <p:attrName>style.visibility</p:attrName>
                                        </p:attrNameLst>
                                      </p:cBhvr>
                                      <p:to>
                                        <p:strVal val="visible"/>
                                      </p:to>
                                    </p:set>
                                    <p:anim calcmode="lin" valueType="num">
                                      <p:cBhvr additive="base">
                                        <p:cTn id="175"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7900231" y="428996"/>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2342025" y="2809119"/>
            <a:ext cx="12934347" cy="897682"/>
          </a:xfrm>
          <a:prstGeom prst="rect">
            <a:avLst/>
          </a:prstGeom>
        </p:spPr>
        <p:txBody>
          <a:bodyPr wrap="square" lIns="0" tIns="0" rIns="0" bIns="0" rtlCol="0" anchor="t">
            <a:spAutoFit/>
          </a:bodyPr>
          <a:lstStyle/>
          <a:p>
            <a:pPr algn="ctr">
              <a:lnSpc>
                <a:spcPts val="7000"/>
              </a:lnSpc>
            </a:pPr>
            <a:r>
              <a:rPr lang="en-US" sz="14000" b="1" smtClean="0">
                <a:solidFill>
                  <a:srgbClr val="FFFFFF"/>
                </a:solidFill>
                <a:latin typeface="StoryBook Rough"/>
              </a:rPr>
              <a:t>VOCABULARY CHECK</a:t>
            </a:r>
            <a:endParaRPr lang="en-US" sz="14000" b="1">
              <a:solidFill>
                <a:srgbClr val="FFFFFF"/>
              </a:solidFill>
              <a:latin typeface="StoryBook Rough"/>
            </a:endParaRP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10"/>
          <p:cNvSpPr/>
          <p:nvPr/>
        </p:nvSpPr>
        <p:spPr>
          <a:xfrm>
            <a:off x="3635696" y="4138981"/>
            <a:ext cx="11841190" cy="1754326"/>
          </a:xfrm>
          <a:prstGeom prst="rect">
            <a:avLst/>
          </a:prstGeom>
        </p:spPr>
        <p:txBody>
          <a:bodyPr wrap="none">
            <a:spAutoFit/>
          </a:bodyPr>
          <a:lstStyle/>
          <a:p>
            <a:r>
              <a:rPr lang="en-US" sz="5400" smtClean="0">
                <a:hlinkClick r:id="rId14"/>
              </a:rPr>
              <a:t>https://wordwall.net/resource/36125965</a:t>
            </a:r>
            <a:endParaRPr lang="en-US" sz="5400" smtClean="0"/>
          </a:p>
          <a:p>
            <a:endParaRPr lang="en-US" sz="5400"/>
          </a:p>
        </p:txBody>
      </p:sp>
      <p:sp>
        <p:nvSpPr>
          <p:cNvPr id="12" name="Rectangle 11"/>
          <p:cNvSpPr/>
          <p:nvPr/>
        </p:nvSpPr>
        <p:spPr>
          <a:xfrm>
            <a:off x="3869799" y="5468729"/>
            <a:ext cx="10548400" cy="1569660"/>
          </a:xfrm>
          <a:prstGeom prst="rect">
            <a:avLst/>
          </a:prstGeom>
        </p:spPr>
        <p:txBody>
          <a:bodyPr wrap="none">
            <a:spAutoFit/>
          </a:bodyPr>
          <a:lstStyle/>
          <a:p>
            <a:r>
              <a:rPr lang="en-US" sz="4800">
                <a:hlinkClick r:id="rId15"/>
              </a:rPr>
              <a:t>https://</a:t>
            </a:r>
            <a:r>
              <a:rPr lang="en-US" sz="4800" smtClean="0">
                <a:hlinkClick r:id="rId15"/>
              </a:rPr>
              <a:t>wordwall.net/resource/36453346</a:t>
            </a:r>
            <a:endParaRPr lang="en-US" sz="4800" smtClean="0"/>
          </a:p>
          <a:p>
            <a:endParaRPr lang="en-US" sz="4800"/>
          </a:p>
        </p:txBody>
      </p:sp>
      <p:sp>
        <p:nvSpPr>
          <p:cNvPr id="13" name="Rectangle 12"/>
          <p:cNvSpPr/>
          <p:nvPr/>
        </p:nvSpPr>
        <p:spPr>
          <a:xfrm>
            <a:off x="3869799" y="6993984"/>
            <a:ext cx="10548400" cy="1569660"/>
          </a:xfrm>
          <a:prstGeom prst="rect">
            <a:avLst/>
          </a:prstGeom>
        </p:spPr>
        <p:txBody>
          <a:bodyPr wrap="none">
            <a:spAutoFit/>
          </a:bodyPr>
          <a:lstStyle/>
          <a:p>
            <a:r>
              <a:rPr lang="en-US" sz="4800">
                <a:hlinkClick r:id="rId16"/>
              </a:rPr>
              <a:t>https://</a:t>
            </a:r>
            <a:r>
              <a:rPr lang="en-US" sz="4800" smtClean="0">
                <a:hlinkClick r:id="rId16"/>
              </a:rPr>
              <a:t>wordwall.net/resource/15048447</a:t>
            </a:r>
            <a:endParaRPr lang="en-US" sz="4800" smtClean="0"/>
          </a:p>
          <a:p>
            <a:endParaRPr lang="en-US" sz="4800"/>
          </a:p>
        </p:txBody>
      </p:sp>
    </p:spTree>
    <p:extLst>
      <p:ext uri="{BB962C8B-B14F-4D97-AF65-F5344CB8AC3E}">
        <p14:creationId xmlns:p14="http://schemas.microsoft.com/office/powerpoint/2010/main" val="265591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90"/>
                                          </p:val>
                                        </p:tav>
                                        <p:tav tm="100000">
                                          <p:val>
                                            <p:fltVal val="0"/>
                                          </p:val>
                                        </p:tav>
                                      </p:tavLst>
                                    </p:anim>
                                    <p:animEffect transition="in" filter="fade">
                                      <p:cBhvr>
                                        <p:cTn id="64" dur="500"/>
                                        <p:tgtEl>
                                          <p:spTgt spid="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style.rotation</p:attrName>
                                        </p:attrNameLst>
                                      </p:cBhvr>
                                      <p:tavLst>
                                        <p:tav tm="0">
                                          <p:val>
                                            <p:fltVal val="90"/>
                                          </p:val>
                                        </p:tav>
                                        <p:tav tm="100000">
                                          <p:val>
                                            <p:fltVal val="0"/>
                                          </p:val>
                                        </p:tav>
                                      </p:tavLst>
                                    </p:anim>
                                    <p:animEffect transition="in" filter="fade">
                                      <p:cBhvr>
                                        <p:cTn id="70" dur="5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style.rotation</p:attrName>
                                        </p:attrNameLst>
                                      </p:cBhvr>
                                      <p:tavLst>
                                        <p:tav tm="0">
                                          <p:val>
                                            <p:fltVal val="90"/>
                                          </p:val>
                                        </p:tav>
                                        <p:tav tm="100000">
                                          <p:val>
                                            <p:fltVal val="0"/>
                                          </p:val>
                                        </p:tav>
                                      </p:tavLst>
                                    </p:anim>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7900230" y="2482328"/>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071681" y="5417159"/>
            <a:ext cx="11771366" cy="1032334"/>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II. GRAMMAR</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1089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a:blipFill>
        </p:spPr>
      </p:sp>
      <p:sp>
        <p:nvSpPr>
          <p:cNvPr id="11" name="Rectangle 10"/>
          <p:cNvSpPr/>
          <p:nvPr/>
        </p:nvSpPr>
        <p:spPr>
          <a:xfrm>
            <a:off x="1701063" y="403183"/>
            <a:ext cx="15468600" cy="9233297"/>
          </a:xfrm>
          <a:prstGeom prst="rect">
            <a:avLst/>
          </a:prstGeom>
        </p:spPr>
        <p:txBody>
          <a:bodyPr wrap="square">
            <a:spAutoFit/>
          </a:bodyPr>
          <a:lstStyle/>
          <a:p>
            <a:pPr algn="just">
              <a:lnSpc>
                <a:spcPct val="150000"/>
              </a:lnSpc>
              <a:spcAft>
                <a:spcPts val="0"/>
              </a:spcAft>
              <a:tabLst>
                <a:tab pos="31051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 Possessive case (Sở hữu cách)</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55816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a. Định nghĩa sở hữu cách</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Sở hữu cách được dùng để diễn tả sự sở hữu của một người hay một nhóm người đối với một vật hay nhiều đồ vật nào đó.</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56261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b. Công thức chung của sở hữu cách</a:t>
            </a:r>
            <a:endParaRPr lang="en-US" sz="4400" b="1">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Thông thường, ta thành lập dạng sở hữu cách bằng cách thêm 's vào sau một danh từ.</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My father’s table = The table of my father: cái bàn của bố tôi</a:t>
            </a:r>
            <a:endParaRPr lang="en-US" sz="4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50000"/>
              </a:lnSpc>
              <a:spcAft>
                <a:spcPts val="0"/>
              </a:spcAft>
            </a:pP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Tom's mother = The mother of Tom: mẹ của Tom</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additive="base">
                                        <p:cTn id="5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 calcmode="lin" valueType="num">
                                      <p:cBhvr additive="base">
                                        <p:cTn id="6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
                                            <p:txEl>
                                              <p:pRg st="4" end="4"/>
                                            </p:txEl>
                                          </p:spTgt>
                                        </p:tgtEl>
                                        <p:attrNameLst>
                                          <p:attrName>style.visibility</p:attrName>
                                        </p:attrNameLst>
                                      </p:cBhvr>
                                      <p:to>
                                        <p:strVal val="visible"/>
                                      </p:to>
                                    </p:set>
                                    <p:anim calcmode="lin" valueType="num">
                                      <p:cBhvr additive="base">
                                        <p:cTn id="6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1">
                                            <p:txEl>
                                              <p:pRg st="5" end="5"/>
                                            </p:txEl>
                                          </p:spTgt>
                                        </p:tgtEl>
                                        <p:attrNameLst>
                                          <p:attrName>style.visibility</p:attrName>
                                        </p:attrNameLst>
                                      </p:cBhvr>
                                      <p:to>
                                        <p:strVal val="visible"/>
                                      </p:to>
                                    </p:set>
                                    <p:anim calcmode="lin" valueType="num">
                                      <p:cBhvr additive="base">
                                        <p:cTn id="7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1">
                                            <p:txEl>
                                              <p:pRg st="6" end="6"/>
                                            </p:txEl>
                                          </p:spTgt>
                                        </p:tgtEl>
                                        <p:attrNameLst>
                                          <p:attrName>style.visibility</p:attrName>
                                        </p:attrNameLst>
                                      </p:cBhvr>
                                      <p:to>
                                        <p:strVal val="visible"/>
                                      </p:to>
                                    </p:set>
                                    <p:anim calcmode="lin" valueType="num">
                                      <p:cBhvr additive="base">
                                        <p:cTn id="8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a:blipFill>
        </p:spPr>
      </p:sp>
      <p:sp>
        <p:nvSpPr>
          <p:cNvPr id="11" name="Rectangle 10"/>
          <p:cNvSpPr/>
          <p:nvPr/>
        </p:nvSpPr>
        <p:spPr>
          <a:xfrm>
            <a:off x="1466658" y="935240"/>
            <a:ext cx="16281053" cy="8217634"/>
          </a:xfrm>
          <a:prstGeom prst="rect">
            <a:avLst/>
          </a:prstGeom>
        </p:spPr>
        <p:txBody>
          <a:bodyPr wrap="square">
            <a:spAutoFit/>
          </a:bodyPr>
          <a:lstStyle/>
          <a:p>
            <a:pPr indent="12700" algn="just">
              <a:lnSpc>
                <a:spcPct val="150000"/>
              </a:lnSpc>
              <a:spcAft>
                <a:spcPts val="0"/>
              </a:spcAft>
              <a:tabLst>
                <a:tab pos="100076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c. Một số trường hợp khác:</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tabLst>
                <a:tab pos="931545" algn="l"/>
              </a:tabLst>
            </a:pP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Với danh từ số nhiều không tận cùng là </a:t>
            </a:r>
            <a:r>
              <a:rPr lang="en-US" sz="4400" i="1">
                <a:latin typeface="Calibri" panose="020F0502020204030204" pitchFamily="34" charset="0"/>
                <a:ea typeface="Arial" panose="020B0604020202020204" pitchFamily="34" charset="0"/>
                <a:cs typeface="Cambria" panose="02040503050406030204" pitchFamily="18" charset="0"/>
              </a:rPr>
              <a:t>s</a:t>
            </a:r>
            <a:r>
              <a:rPr lang="en-US" sz="4400" i="1">
                <a:solidFill>
                  <a:srgbClr val="000000"/>
                </a:solidFill>
                <a:latin typeface="Calibri" panose="020F0502020204030204" pitchFamily="34" charset="0"/>
                <a:ea typeface="Arial" panose="020B0604020202020204" pitchFamily="34" charset="0"/>
                <a:cs typeface="Cambria" panose="02040503050406030204" pitchFamily="18" charset="0"/>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ta thêm </a:t>
            </a:r>
            <a:r>
              <a:rPr lang="en-US" sz="4400" i="1">
                <a:solidFill>
                  <a:srgbClr val="000000"/>
                </a:solidFill>
                <a:latin typeface="Calibri" panose="020F0502020204030204" pitchFamily="34" charset="0"/>
                <a:ea typeface="Arial" panose="020B0604020202020204" pitchFamily="34" charset="0"/>
                <a:cs typeface="Cambria" panose="02040503050406030204" pitchFamily="18" charset="0"/>
              </a:rPr>
              <a:t>'s.</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The children's toys = The toys of the children: Đo chơi của trẻ em</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tabLst>
                <a:tab pos="931545" algn="l"/>
              </a:tabLst>
            </a:pP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Với danh từ là số nhiều có tận cùng là s, ta chỉ thêm dấu phẩy (’).</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Students’ library = The library of students (Thư viện của sinh viên)</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tabLst>
                <a:tab pos="920750" algn="l"/>
              </a:tabLst>
            </a:pP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Nếu có hai người cùng sở hữu một vật gì đó, ta chỉ thêm 's cho danh từ thứ hai.</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Ex.</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Mai and Long’s car. (Xe hơi của Mai và Long)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68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additive="base">
                                        <p:cTn id="5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 calcmode="lin" valueType="num">
                                      <p:cBhvr additive="base">
                                        <p:cTn id="6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
                                            <p:txEl>
                                              <p:pRg st="4" end="4"/>
                                            </p:txEl>
                                          </p:spTgt>
                                        </p:tgtEl>
                                        <p:attrNameLst>
                                          <p:attrName>style.visibility</p:attrName>
                                        </p:attrNameLst>
                                      </p:cBhvr>
                                      <p:to>
                                        <p:strVal val="visible"/>
                                      </p:to>
                                    </p:set>
                                    <p:anim calcmode="lin" valueType="num">
                                      <p:cBhvr additive="base">
                                        <p:cTn id="6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1">
                                            <p:txEl>
                                              <p:pRg st="5" end="5"/>
                                            </p:txEl>
                                          </p:spTgt>
                                        </p:tgtEl>
                                        <p:attrNameLst>
                                          <p:attrName>style.visibility</p:attrName>
                                        </p:attrNameLst>
                                      </p:cBhvr>
                                      <p:to>
                                        <p:strVal val="visible"/>
                                      </p:to>
                                    </p:set>
                                    <p:anim calcmode="lin" valueType="num">
                                      <p:cBhvr additive="base">
                                        <p:cTn id="7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1">
                                            <p:txEl>
                                              <p:pRg st="6" end="6"/>
                                            </p:txEl>
                                          </p:spTgt>
                                        </p:tgtEl>
                                        <p:attrNameLst>
                                          <p:attrName>style.visibility</p:attrName>
                                        </p:attrNameLst>
                                      </p:cBhvr>
                                      <p:to>
                                        <p:strVal val="visible"/>
                                      </p:to>
                                    </p:set>
                                    <p:anim calcmode="lin" valueType="num">
                                      <p:cBhvr additive="base">
                                        <p:cTn id="8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7900231" y="428996"/>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2342025" y="2809119"/>
            <a:ext cx="12934347" cy="897682"/>
          </a:xfrm>
          <a:prstGeom prst="rect">
            <a:avLst/>
          </a:prstGeom>
        </p:spPr>
        <p:txBody>
          <a:bodyPr wrap="square" lIns="0" tIns="0" rIns="0" bIns="0" rtlCol="0" anchor="t">
            <a:spAutoFit/>
          </a:bodyPr>
          <a:lstStyle/>
          <a:p>
            <a:pPr algn="ctr">
              <a:lnSpc>
                <a:spcPts val="7000"/>
              </a:lnSpc>
            </a:pPr>
            <a:r>
              <a:rPr lang="en-US" sz="14000" b="1" smtClean="0">
                <a:solidFill>
                  <a:srgbClr val="FFFFFF"/>
                </a:solidFill>
                <a:latin typeface="StoryBook Rough"/>
              </a:rPr>
              <a:t>GRAMMAR CHECK</a:t>
            </a:r>
            <a:endParaRPr lang="en-US" sz="14000" b="1">
              <a:solidFill>
                <a:srgbClr val="FFFFFF"/>
              </a:solidFill>
              <a:latin typeface="StoryBook Rough"/>
            </a:endParaRP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10"/>
          <p:cNvSpPr/>
          <p:nvPr/>
        </p:nvSpPr>
        <p:spPr>
          <a:xfrm>
            <a:off x="3635696" y="4138981"/>
            <a:ext cx="11841190" cy="1754326"/>
          </a:xfrm>
          <a:prstGeom prst="rect">
            <a:avLst/>
          </a:prstGeom>
        </p:spPr>
        <p:txBody>
          <a:bodyPr wrap="none">
            <a:spAutoFit/>
          </a:bodyPr>
          <a:lstStyle/>
          <a:p>
            <a:r>
              <a:rPr lang="en-US" sz="5400">
                <a:hlinkClick r:id="rId14"/>
              </a:rPr>
              <a:t>https://</a:t>
            </a:r>
            <a:r>
              <a:rPr lang="en-US" sz="5400" smtClean="0">
                <a:hlinkClick r:id="rId14"/>
              </a:rPr>
              <a:t>wordwall.net/resource/57693916</a:t>
            </a:r>
            <a:endParaRPr lang="en-US" sz="5400" smtClean="0"/>
          </a:p>
          <a:p>
            <a:endParaRPr lang="en-US" sz="5400"/>
          </a:p>
        </p:txBody>
      </p:sp>
      <p:sp>
        <p:nvSpPr>
          <p:cNvPr id="12" name="Rectangle 11"/>
          <p:cNvSpPr/>
          <p:nvPr/>
        </p:nvSpPr>
        <p:spPr>
          <a:xfrm>
            <a:off x="3869799" y="5468729"/>
            <a:ext cx="10548400" cy="1569660"/>
          </a:xfrm>
          <a:prstGeom prst="rect">
            <a:avLst/>
          </a:prstGeom>
        </p:spPr>
        <p:txBody>
          <a:bodyPr wrap="none">
            <a:spAutoFit/>
          </a:bodyPr>
          <a:lstStyle/>
          <a:p>
            <a:r>
              <a:rPr lang="en-US" sz="4800">
                <a:hlinkClick r:id="rId15"/>
              </a:rPr>
              <a:t>https://</a:t>
            </a:r>
            <a:r>
              <a:rPr lang="en-US" sz="4800" smtClean="0">
                <a:hlinkClick r:id="rId15"/>
              </a:rPr>
              <a:t>wordwall.net/resource/37349406</a:t>
            </a:r>
            <a:endParaRPr lang="en-US" sz="4800" smtClean="0"/>
          </a:p>
          <a:p>
            <a:endParaRPr lang="en-US" sz="4800"/>
          </a:p>
        </p:txBody>
      </p:sp>
      <p:sp>
        <p:nvSpPr>
          <p:cNvPr id="13" name="Rectangle 12"/>
          <p:cNvSpPr/>
          <p:nvPr/>
        </p:nvSpPr>
        <p:spPr>
          <a:xfrm>
            <a:off x="3869799" y="6993984"/>
            <a:ext cx="10548400" cy="1569660"/>
          </a:xfrm>
          <a:prstGeom prst="rect">
            <a:avLst/>
          </a:prstGeom>
        </p:spPr>
        <p:txBody>
          <a:bodyPr wrap="none">
            <a:spAutoFit/>
          </a:bodyPr>
          <a:lstStyle/>
          <a:p>
            <a:r>
              <a:rPr lang="en-US" sz="4800">
                <a:hlinkClick r:id="rId16"/>
              </a:rPr>
              <a:t>https://</a:t>
            </a:r>
            <a:r>
              <a:rPr lang="en-US" sz="4800" smtClean="0">
                <a:hlinkClick r:id="rId16"/>
              </a:rPr>
              <a:t>wordwall.net/resource/10062270</a:t>
            </a:r>
            <a:endParaRPr lang="en-US" sz="4800" smtClean="0"/>
          </a:p>
          <a:p>
            <a:endParaRPr lang="en-US" sz="4800"/>
          </a:p>
        </p:txBody>
      </p:sp>
    </p:spTree>
    <p:extLst>
      <p:ext uri="{BB962C8B-B14F-4D97-AF65-F5344CB8AC3E}">
        <p14:creationId xmlns:p14="http://schemas.microsoft.com/office/powerpoint/2010/main" val="30878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90"/>
                                          </p:val>
                                        </p:tav>
                                        <p:tav tm="100000">
                                          <p:val>
                                            <p:fltVal val="0"/>
                                          </p:val>
                                        </p:tav>
                                      </p:tavLst>
                                    </p:anim>
                                    <p:animEffect transition="in" filter="fade">
                                      <p:cBhvr>
                                        <p:cTn id="64" dur="500"/>
                                        <p:tgtEl>
                                          <p:spTgt spid="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style.rotation</p:attrName>
                                        </p:attrNameLst>
                                      </p:cBhvr>
                                      <p:tavLst>
                                        <p:tav tm="0">
                                          <p:val>
                                            <p:fltVal val="90"/>
                                          </p:val>
                                        </p:tav>
                                        <p:tav tm="100000">
                                          <p:val>
                                            <p:fltVal val="0"/>
                                          </p:val>
                                        </p:tav>
                                      </p:tavLst>
                                    </p:anim>
                                    <p:animEffect transition="in" filter="fade">
                                      <p:cBhvr>
                                        <p:cTn id="70" dur="5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style.rotation</p:attrName>
                                        </p:attrNameLst>
                                      </p:cBhvr>
                                      <p:tavLst>
                                        <p:tav tm="0">
                                          <p:val>
                                            <p:fltVal val="90"/>
                                          </p:val>
                                        </p:tav>
                                        <p:tav tm="100000">
                                          <p:val>
                                            <p:fltVal val="0"/>
                                          </p:val>
                                        </p:tav>
                                      </p:tavLst>
                                    </p:anim>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a:blipFill>
        </p:spPr>
      </p:sp>
      <p:sp>
        <p:nvSpPr>
          <p:cNvPr id="11" name="Rectangle 10"/>
          <p:cNvSpPr/>
          <p:nvPr/>
        </p:nvSpPr>
        <p:spPr>
          <a:xfrm>
            <a:off x="1465301" y="494513"/>
            <a:ext cx="15678342" cy="8744638"/>
          </a:xfrm>
          <a:prstGeom prst="rect">
            <a:avLst/>
          </a:prstGeom>
        </p:spPr>
        <p:txBody>
          <a:bodyPr wrap="square">
            <a:spAutoFit/>
          </a:bodyPr>
          <a:lstStyle/>
          <a:p>
            <a:pPr algn="just">
              <a:lnSpc>
                <a:spcPct val="200000"/>
              </a:lnSpc>
              <a:spcAft>
                <a:spcPts val="0"/>
              </a:spcAft>
              <a:tabLst>
                <a:tab pos="74930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 Preposition of place (Giới từ chỉ vị trí)</a:t>
            </a:r>
            <a:endParaRPr lang="en-US" sz="5400" b="1">
              <a:latin typeface="Cambria" panose="02040503050406030204" pitchFamily="18" charset="0"/>
              <a:ea typeface="Cambria" panose="02040503050406030204" pitchFamily="18" charset="0"/>
              <a:cs typeface="Cambria" panose="02040503050406030204" pitchFamily="18" charset="0"/>
            </a:endParaRPr>
          </a:p>
          <a:p>
            <a:pPr indent="12700" algn="just">
              <a:lnSpc>
                <a:spcPct val="200000"/>
              </a:lnSpc>
              <a:spcAft>
                <a:spcPts val="0"/>
              </a:spcAft>
              <a:tabLst>
                <a:tab pos="923290" algn="l"/>
              </a:tabLst>
            </a:pP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Giới từ chỉ vị trí là một trong những loại giới từ thường gặp nhất trong tiếng Anh. Nó dùng để chỉ vị trí của một người hoặc một vật so với vị trí của một người khác hoặc vật khác.</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200000"/>
              </a:lnSpc>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The cat is on the bed. (Con mèo ở trên giường.)</a:t>
            </a:r>
            <a:endParaRPr lang="en-US" sz="5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200000"/>
              </a:lnSpc>
              <a:spcAft>
                <a:spcPts val="0"/>
              </a:spcAft>
            </a:pP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The birds are in the cage. (Những con chim ở trong cái lồng.)</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3193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additive="base">
                                        <p:cTn id="5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 calcmode="lin" valueType="num">
                                      <p:cBhvr additive="base">
                                        <p:cTn id="6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571399" y="-666161"/>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11" name="Rectangle 10"/>
          <p:cNvSpPr/>
          <p:nvPr/>
        </p:nvSpPr>
        <p:spPr>
          <a:xfrm>
            <a:off x="1465300" y="828017"/>
            <a:ext cx="15678342" cy="1085810"/>
          </a:xfrm>
          <a:prstGeom prst="rect">
            <a:avLst/>
          </a:prstGeom>
        </p:spPr>
        <p:txBody>
          <a:bodyPr wrap="square">
            <a:spAutoFit/>
          </a:bodyPr>
          <a:lstStyle/>
          <a:p>
            <a:pPr algn="just">
              <a:lnSpc>
                <a:spcPct val="150000"/>
              </a:lnSpc>
              <a:spcAft>
                <a:spcPts val="0"/>
              </a:spcAft>
            </a:pPr>
            <a:r>
              <a:rPr lang="en-US" sz="4800">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Một số giới từ chỉ vị trí thường gặp:</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1923547" y="2090852"/>
            <a:ext cx="14847779" cy="7011039"/>
          </a:xfrm>
          <a:prstGeom prst="rect">
            <a:avLst/>
          </a:prstGeom>
        </p:spPr>
      </p:pic>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7">
              <a:extLst>
                <a:ext uri="{BEBA8EAE-BF5A-486C-A8C5-ECC9F3942E4B}">
                  <a14:imgProps xmlns:a14="http://schemas.microsoft.com/office/drawing/2010/main">
                    <a14:imgLayer r:embed="rId8">
                      <a14:imgEffect>
                        <a14:colorTemperature colorTemp="11200"/>
                      </a14:imgEffect>
                      <a14:imgEffect>
                        <a14:brightnessContrast contrast="-40000"/>
                      </a14:imgEffect>
                    </a14:imgLayer>
                  </a14:imgProps>
                </a:ext>
              </a:extLst>
            </a:blip>
            <a:stretch>
              <a:fillRect/>
            </a:stretch>
          </a:blipFill>
        </p:spPr>
      </p:sp>
    </p:spTree>
    <p:extLst>
      <p:ext uri="{BB962C8B-B14F-4D97-AF65-F5344CB8AC3E}">
        <p14:creationId xmlns:p14="http://schemas.microsoft.com/office/powerpoint/2010/main" val="28591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10" name="Freeform 10"/>
          <p:cNvSpPr/>
          <p:nvPr/>
        </p:nvSpPr>
        <p:spPr>
          <a:xfrm>
            <a:off x="8571399" y="-666161"/>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2"/>
            <a:stretch>
              <a:fillRect/>
            </a:stretch>
          </a:blipFill>
        </p:spPr>
      </p:sp>
      <p:pic>
        <p:nvPicPr>
          <p:cNvPr id="12" name="Picture 11"/>
          <p:cNvPicPr>
            <a:picLocks noChangeAspect="1"/>
          </p:cNvPicPr>
          <p:nvPr/>
        </p:nvPicPr>
        <p:blipFill>
          <a:blip r:embed="rId3"/>
          <a:stretch>
            <a:fillRect/>
          </a:stretch>
        </p:blipFill>
        <p:spPr>
          <a:xfrm>
            <a:off x="941871" y="616172"/>
            <a:ext cx="16812520" cy="9210801"/>
          </a:xfrm>
          <a:prstGeom prst="rect">
            <a:avLst/>
          </a:prstGeom>
        </p:spPr>
      </p:pic>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4"/>
            <a:stretch>
              <a:fillRect/>
            </a:stretch>
          </a:blipFill>
        </p:spPr>
      </p:sp>
      <p:sp>
        <p:nvSpPr>
          <p:cNvPr id="2" name="Freeform 2"/>
          <p:cNvSpPr/>
          <p:nvPr/>
        </p:nvSpPr>
        <p:spPr>
          <a:xfrm rot="-1542664">
            <a:off x="-74941" y="-117824"/>
            <a:ext cx="1228349" cy="1286204"/>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6"/>
            <a:stretch>
              <a:fillRect/>
            </a:stretch>
          </a:blipFill>
        </p:spPr>
      </p:sp>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7">
              <a:extLst>
                <a:ext uri="{BEBA8EAE-BF5A-486C-A8C5-ECC9F3942E4B}">
                  <a14:imgProps xmlns:a14="http://schemas.microsoft.com/office/drawing/2010/main">
                    <a14:imgLayer r:embed="rId8">
                      <a14:imgEffect>
                        <a14:colorTemperature colorTemp="11200"/>
                      </a14:imgEffect>
                      <a14:imgEffect>
                        <a14:brightnessContrast contrast="-40000"/>
                      </a14:imgEffect>
                    </a14:imgLayer>
                  </a14:imgProps>
                </a:ext>
              </a:extLst>
            </a:blip>
            <a:stretch>
              <a:fillRect/>
            </a:stretch>
          </a:blipFill>
        </p:spPr>
      </p:sp>
    </p:spTree>
    <p:extLst>
      <p:ext uri="{BB962C8B-B14F-4D97-AF65-F5344CB8AC3E}">
        <p14:creationId xmlns:p14="http://schemas.microsoft.com/office/powerpoint/2010/main" val="21469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par>
                                <p:cTn id="41" presetID="3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style.rotation</p:attrName>
                                        </p:attrNameLst>
                                      </p:cBhvr>
                                      <p:tavLst>
                                        <p:tav tm="0">
                                          <p:val>
                                            <p:fltVal val="90"/>
                                          </p:val>
                                        </p:tav>
                                        <p:tav tm="100000">
                                          <p:val>
                                            <p:fltVal val="0"/>
                                          </p:val>
                                        </p:tav>
                                      </p:tavLst>
                                    </p:anim>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7900230" y="2482328"/>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071681" y="5417159"/>
            <a:ext cx="11771366" cy="897682"/>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PART 1. THEORY</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7900231" y="428996"/>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2342025" y="2809119"/>
            <a:ext cx="12934347" cy="897682"/>
          </a:xfrm>
          <a:prstGeom prst="rect">
            <a:avLst/>
          </a:prstGeom>
        </p:spPr>
        <p:txBody>
          <a:bodyPr wrap="square" lIns="0" tIns="0" rIns="0" bIns="0" rtlCol="0" anchor="t">
            <a:spAutoFit/>
          </a:bodyPr>
          <a:lstStyle/>
          <a:p>
            <a:pPr algn="ctr">
              <a:lnSpc>
                <a:spcPts val="7000"/>
              </a:lnSpc>
            </a:pPr>
            <a:r>
              <a:rPr lang="en-US" sz="14000" b="1" smtClean="0">
                <a:solidFill>
                  <a:srgbClr val="FFFFFF"/>
                </a:solidFill>
                <a:latin typeface="StoryBook Rough"/>
              </a:rPr>
              <a:t>GRAMMAR CHECK</a:t>
            </a:r>
            <a:endParaRPr lang="en-US" sz="14000" b="1">
              <a:solidFill>
                <a:srgbClr val="FFFFFF"/>
              </a:solidFill>
              <a:latin typeface="StoryBook Rough"/>
            </a:endParaRP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10"/>
          <p:cNvSpPr/>
          <p:nvPr/>
        </p:nvSpPr>
        <p:spPr>
          <a:xfrm>
            <a:off x="3635696" y="4138981"/>
            <a:ext cx="11841190" cy="1754326"/>
          </a:xfrm>
          <a:prstGeom prst="rect">
            <a:avLst/>
          </a:prstGeom>
        </p:spPr>
        <p:txBody>
          <a:bodyPr wrap="none">
            <a:spAutoFit/>
          </a:bodyPr>
          <a:lstStyle/>
          <a:p>
            <a:r>
              <a:rPr lang="en-US" sz="5400">
                <a:hlinkClick r:id="rId14"/>
              </a:rPr>
              <a:t>https://</a:t>
            </a:r>
            <a:r>
              <a:rPr lang="en-US" sz="5400" smtClean="0">
                <a:hlinkClick r:id="rId14"/>
              </a:rPr>
              <a:t>wordwall.net/resource/37378587</a:t>
            </a:r>
            <a:endParaRPr lang="en-US" sz="5400" smtClean="0"/>
          </a:p>
          <a:p>
            <a:endParaRPr lang="en-US" sz="5400"/>
          </a:p>
        </p:txBody>
      </p:sp>
      <p:sp>
        <p:nvSpPr>
          <p:cNvPr id="12" name="Rectangle 11"/>
          <p:cNvSpPr/>
          <p:nvPr/>
        </p:nvSpPr>
        <p:spPr>
          <a:xfrm>
            <a:off x="3869799" y="5468729"/>
            <a:ext cx="10548400" cy="1569660"/>
          </a:xfrm>
          <a:prstGeom prst="rect">
            <a:avLst/>
          </a:prstGeom>
        </p:spPr>
        <p:txBody>
          <a:bodyPr wrap="none">
            <a:spAutoFit/>
          </a:bodyPr>
          <a:lstStyle/>
          <a:p>
            <a:r>
              <a:rPr lang="en-US" sz="4800">
                <a:hlinkClick r:id="rId15"/>
              </a:rPr>
              <a:t>https://</a:t>
            </a:r>
            <a:r>
              <a:rPr lang="en-US" sz="4800" smtClean="0">
                <a:hlinkClick r:id="rId15"/>
              </a:rPr>
              <a:t>wordwall.net/resource/23092577</a:t>
            </a:r>
            <a:endParaRPr lang="en-US" sz="4800" smtClean="0"/>
          </a:p>
          <a:p>
            <a:endParaRPr lang="en-US" sz="4800"/>
          </a:p>
        </p:txBody>
      </p:sp>
      <p:sp>
        <p:nvSpPr>
          <p:cNvPr id="13" name="Rectangle 12"/>
          <p:cNvSpPr/>
          <p:nvPr/>
        </p:nvSpPr>
        <p:spPr>
          <a:xfrm>
            <a:off x="3869799" y="6993984"/>
            <a:ext cx="10548400" cy="1569660"/>
          </a:xfrm>
          <a:prstGeom prst="rect">
            <a:avLst/>
          </a:prstGeom>
        </p:spPr>
        <p:txBody>
          <a:bodyPr wrap="none">
            <a:spAutoFit/>
          </a:bodyPr>
          <a:lstStyle/>
          <a:p>
            <a:r>
              <a:rPr lang="en-US" sz="4800">
                <a:hlinkClick r:id="rId16"/>
              </a:rPr>
              <a:t>https://</a:t>
            </a:r>
            <a:r>
              <a:rPr lang="en-US" sz="4800" smtClean="0">
                <a:hlinkClick r:id="rId16"/>
              </a:rPr>
              <a:t>wordwall.net/resource/34938578</a:t>
            </a:r>
            <a:endParaRPr lang="en-US" sz="4800" smtClean="0"/>
          </a:p>
          <a:p>
            <a:endParaRPr lang="en-US" sz="4800"/>
          </a:p>
        </p:txBody>
      </p:sp>
    </p:spTree>
    <p:extLst>
      <p:ext uri="{BB962C8B-B14F-4D97-AF65-F5344CB8AC3E}">
        <p14:creationId xmlns:p14="http://schemas.microsoft.com/office/powerpoint/2010/main" val="42532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90"/>
                                          </p:val>
                                        </p:tav>
                                        <p:tav tm="100000">
                                          <p:val>
                                            <p:fltVal val="0"/>
                                          </p:val>
                                        </p:tav>
                                      </p:tavLst>
                                    </p:anim>
                                    <p:animEffect transition="in" filter="fade">
                                      <p:cBhvr>
                                        <p:cTn id="64" dur="500"/>
                                        <p:tgtEl>
                                          <p:spTgt spid="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style.rotation</p:attrName>
                                        </p:attrNameLst>
                                      </p:cBhvr>
                                      <p:tavLst>
                                        <p:tav tm="0">
                                          <p:val>
                                            <p:fltVal val="90"/>
                                          </p:val>
                                        </p:tav>
                                        <p:tav tm="100000">
                                          <p:val>
                                            <p:fltVal val="0"/>
                                          </p:val>
                                        </p:tav>
                                      </p:tavLst>
                                    </p:anim>
                                    <p:animEffect transition="in" filter="fade">
                                      <p:cBhvr>
                                        <p:cTn id="70" dur="5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style.rotation</p:attrName>
                                        </p:attrNameLst>
                                      </p:cBhvr>
                                      <p:tavLst>
                                        <p:tav tm="0">
                                          <p:val>
                                            <p:fltVal val="90"/>
                                          </p:val>
                                        </p:tav>
                                        <p:tav tm="100000">
                                          <p:val>
                                            <p:fltVal val="0"/>
                                          </p:val>
                                        </p:tav>
                                      </p:tavLst>
                                    </p:anim>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270461" y="4949039"/>
            <a:ext cx="11771366" cy="1032334"/>
          </a:xfrm>
          <a:prstGeom prst="rect">
            <a:avLst/>
          </a:prstGeom>
        </p:spPr>
        <p:txBody>
          <a:bodyPr wrap="square" lIns="0" tIns="0" rIns="0" bIns="0" rtlCol="0" anchor="t">
            <a:spAutoFit/>
          </a:bodyPr>
          <a:lstStyle/>
          <a:p>
            <a:pPr algn="ctr">
              <a:lnSpc>
                <a:spcPts val="7000"/>
              </a:lnSpc>
            </a:pPr>
            <a:r>
              <a:rPr lang="en-US" sz="14000" b="1" smtClean="0">
                <a:solidFill>
                  <a:srgbClr val="FFFFFF"/>
                </a:solidFill>
                <a:latin typeface="StoryBook Rough"/>
              </a:rPr>
              <a:t>III. </a:t>
            </a:r>
            <a:r>
              <a:rPr lang="en-US" sz="14000" b="1">
                <a:solidFill>
                  <a:srgbClr val="FFFFFF"/>
                </a:solidFill>
                <a:latin typeface="StoryBook Rough"/>
              </a:rPr>
              <a:t>PHONETICS</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70254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a:blipFill>
        </p:spPr>
      </p:sp>
      <p:sp>
        <p:nvSpPr>
          <p:cNvPr id="11" name="Rectangle 10"/>
          <p:cNvSpPr/>
          <p:nvPr/>
        </p:nvSpPr>
        <p:spPr>
          <a:xfrm>
            <a:off x="1456009" y="247077"/>
            <a:ext cx="15678342" cy="9787295"/>
          </a:xfrm>
          <a:prstGeom prst="rect">
            <a:avLst/>
          </a:prstGeom>
        </p:spPr>
        <p:txBody>
          <a:bodyPr wrap="square">
            <a:spAutoFit/>
          </a:bodyPr>
          <a:lstStyle/>
          <a:p>
            <a:pPr algn="just">
              <a:lnSpc>
                <a:spcPct val="150000"/>
              </a:lnSpc>
              <a:spcAft>
                <a:spcPts val="0"/>
              </a:spcAft>
            </a:pPr>
            <a:r>
              <a:rPr lang="en-US" sz="6000" b="1">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6000" b="1">
                <a:latin typeface="Calibri" panose="020F0502020204030204" pitchFamily="34" charset="0"/>
                <a:ea typeface="Cambria" panose="02040503050406030204" pitchFamily="18" charset="0"/>
                <a:cs typeface="Cambria" panose="02040503050406030204" pitchFamily="18" charset="0"/>
              </a:rPr>
              <a:t> Cách phát âm âm đuôi </a:t>
            </a:r>
            <a:r>
              <a:rPr lang="en-US" sz="6000" b="1" i="1">
                <a:latin typeface="Calibri" panose="020F0502020204030204" pitchFamily="34" charset="0"/>
                <a:ea typeface="Cambria" panose="02040503050406030204" pitchFamily="18" charset="0"/>
                <a:cs typeface="Cambria" panose="02040503050406030204" pitchFamily="18" charset="0"/>
              </a:rPr>
              <a:t>s, es</a:t>
            </a:r>
            <a:r>
              <a:rPr lang="en-US" sz="6000" b="1">
                <a:latin typeface="Calibri" panose="020F0502020204030204" pitchFamily="34" charset="0"/>
                <a:ea typeface="Cambria" panose="02040503050406030204" pitchFamily="18" charset="0"/>
                <a:cs typeface="Cambria" panose="02040503050406030204" pitchFamily="18" charset="0"/>
              </a:rPr>
              <a:t> trong tiếng Anh.</a:t>
            </a:r>
            <a:endParaRPr lang="en-US" sz="66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Có 3 cách phát âm âm đuôi </a:t>
            </a:r>
            <a:r>
              <a:rPr lang="en-US" sz="6000" b="1" i="1">
                <a:solidFill>
                  <a:srgbClr val="0070C0"/>
                </a:solidFill>
                <a:latin typeface="Calibri" panose="020F0502020204030204" pitchFamily="34" charset="0"/>
                <a:ea typeface="Cambria" panose="02040503050406030204" pitchFamily="18" charset="0"/>
                <a:cs typeface="Cambria" panose="02040503050406030204" pitchFamily="18" charset="0"/>
              </a:rPr>
              <a:t>s</a:t>
            </a: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 và </a:t>
            </a:r>
            <a:r>
              <a:rPr lang="en-US" sz="6000" b="1" i="1">
                <a:solidFill>
                  <a:srgbClr val="0070C0"/>
                </a:solidFill>
                <a:latin typeface="Calibri" panose="020F0502020204030204" pitchFamily="34" charset="0"/>
                <a:ea typeface="Arial" panose="020B0604020202020204" pitchFamily="34" charset="0"/>
                <a:cs typeface="Cambria" panose="02040503050406030204" pitchFamily="18" charset="0"/>
              </a:rPr>
              <a:t>es</a:t>
            </a: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 như sau:</a:t>
            </a:r>
            <a:endParaRPr lang="en-US" sz="6600" b="1">
              <a:latin typeface="Cambria" panose="02040503050406030204" pitchFamily="18" charset="0"/>
              <a:ea typeface="Cambria" panose="02040503050406030204" pitchFamily="18" charset="0"/>
              <a:cs typeface="Cambria" panose="02040503050406030204" pitchFamily="18" charset="0"/>
            </a:endParaRPr>
          </a:p>
          <a:p>
            <a:pPr indent="12700" algn="just">
              <a:lnSpc>
                <a:spcPct val="150000"/>
              </a:lnSpc>
              <a:spcAft>
                <a:spcPts val="0"/>
              </a:spcAft>
            </a:pP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Cách 1. Phát âm là /s/ khi tận cùng từ là âm -p, -f, -k, -t.</a:t>
            </a:r>
            <a:endParaRPr lang="en-US" sz="66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6000">
                <a:solidFill>
                  <a:srgbClr val="000000"/>
                </a:solidFill>
                <a:latin typeface="Calibri" panose="020F0502020204030204" pitchFamily="34" charset="0"/>
                <a:ea typeface="Calibri" panose="020F0502020204030204" pitchFamily="34" charset="0"/>
                <a:cs typeface="Calibri" panose="020F0502020204030204" pitchFamily="34" charset="0"/>
              </a:rPr>
              <a:t>Cách 2. Phát âm là /iz/ khi tận cùng từ là âm -s, -ss, -z, -o, -ge, -ce, -ch, -sh.</a:t>
            </a:r>
            <a:endParaRPr lang="en-US" sz="54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6000">
                <a:solidFill>
                  <a:srgbClr val="000000"/>
                </a:solidFill>
                <a:latin typeface="Calibri" panose="020F0502020204030204" pitchFamily="34" charset="0"/>
                <a:ea typeface="Calibri" panose="020F0502020204030204" pitchFamily="34" charset="0"/>
                <a:cs typeface="Calibri" panose="020F0502020204030204" pitchFamily="34" charset="0"/>
              </a:rPr>
              <a:t>Cách 3. Phát âm là /z/ với các âm còn </a:t>
            </a:r>
            <a:r>
              <a:rPr lang="en-US" sz="6000" smtClean="0">
                <a:solidFill>
                  <a:srgbClr val="000000"/>
                </a:solidFill>
                <a:latin typeface="Calibri" panose="020F0502020204030204" pitchFamily="34" charset="0"/>
                <a:ea typeface="Calibri" panose="020F0502020204030204" pitchFamily="34" charset="0"/>
                <a:cs typeface="Calibri" panose="020F0502020204030204" pitchFamily="34" charset="0"/>
              </a:rPr>
              <a:t>lại.</a:t>
            </a:r>
            <a:endParaRPr lang="en-US" sz="5400" smtClea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39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 calcmode="lin" valueType="num">
                                      <p:cBhvr additive="base">
                                        <p:cTn id="5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 calcmode="lin" valueType="num">
                                      <p:cBhvr additive="base">
                                        <p:cTn id="6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
                                            <p:txEl>
                                              <p:pRg st="4" end="4"/>
                                            </p:txEl>
                                          </p:spTgt>
                                        </p:tgtEl>
                                        <p:attrNameLst>
                                          <p:attrName>style.visibility</p:attrName>
                                        </p:attrNameLst>
                                      </p:cBhvr>
                                      <p:to>
                                        <p:strVal val="visible"/>
                                      </p:to>
                                    </p:set>
                                    <p:anim calcmode="lin" valueType="num">
                                      <p:cBhvr additive="base">
                                        <p:cTn id="6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100967" y="-3151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11" name="Rectangle 10"/>
          <p:cNvSpPr/>
          <p:nvPr/>
        </p:nvSpPr>
        <p:spPr>
          <a:xfrm>
            <a:off x="958981" y="487358"/>
            <a:ext cx="16788705" cy="3693319"/>
          </a:xfrm>
          <a:prstGeom prst="rect">
            <a:avLst/>
          </a:prstGeom>
        </p:spPr>
        <p:txBody>
          <a:bodyPr wrap="square">
            <a:spAutoFit/>
          </a:bodyPr>
          <a:lstStyle/>
          <a:p>
            <a:pPr lvl="0" algn="just">
              <a:lnSpc>
                <a:spcPct val="150000"/>
              </a:lnSpc>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Cụ thể như sau</a:t>
            </a: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a:t>
            </a:r>
          </a:p>
          <a:p>
            <a:pPr algn="just">
              <a:lnSpc>
                <a:spcPct val="150000"/>
              </a:lnSpc>
              <a:spcAft>
                <a:spcPts val="0"/>
              </a:spcAft>
            </a:pPr>
            <a:r>
              <a:rPr lang="en-US" sz="5400" b="1">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a:t>
            </a: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 Cách 1. </a:t>
            </a: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Phát âm là /s/ khi từ có tận cùng là các âm /f/, /t/, /k/, /p/, /</a:t>
            </a:r>
            <a:r>
              <a:rPr lang="en-US" sz="5400">
                <a:latin typeface="Calibri" panose="020F0502020204030204" pitchFamily="34" charset="0"/>
                <a:ea typeface="Calibri" panose="020F0502020204030204" pitchFamily="34" charset="0"/>
                <a:cs typeface="Calibri" panose="020F0502020204030204" pitchFamily="34" charset="0"/>
              </a:rPr>
              <a:t>θ</a:t>
            </a:r>
            <a:r>
              <a:rPr lang="en-US" sz="5400">
                <a:solidFill>
                  <a:srgbClr val="000000"/>
                </a:solidFill>
                <a:latin typeface="Calibri" panose="020F0502020204030204" pitchFamily="34" charset="0"/>
                <a:ea typeface="Calibri" panose="020F0502020204030204" pitchFamily="34" charset="0"/>
                <a:cs typeface="Calibri" panose="020F0502020204030204" pitchFamily="34" charset="0"/>
              </a:rPr>
              <a:t>/. Và thường là các chữ cái: -f, -t, -k, -p và -th</a:t>
            </a:r>
            <a:r>
              <a:rPr lang="en-US" sz="540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480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4071026" y="4180677"/>
            <a:ext cx="9812264" cy="5459554"/>
          </a:xfrm>
          <a:prstGeom prst="rect">
            <a:avLst/>
          </a:prstGeom>
        </p:spPr>
      </p:pic>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7">
              <a:extLst>
                <a:ext uri="{BEBA8EAE-BF5A-486C-A8C5-ECC9F3942E4B}">
                  <a14:imgProps xmlns:a14="http://schemas.microsoft.com/office/drawing/2010/main">
                    <a14:imgLayer r:embed="rId8">
                      <a14:imgEffect>
                        <a14:colorTemperature colorTemp="11200"/>
                      </a14:imgEffect>
                      <a14:imgEffect>
                        <a14:brightnessContrast contrast="-40000"/>
                      </a14:imgEffect>
                    </a14:imgLayer>
                  </a14:imgProps>
                </a:ext>
              </a:extLst>
            </a:blip>
            <a:stretch>
              <a:fillRect/>
            </a:stretch>
          </a:blipFill>
        </p:spPr>
      </p:sp>
    </p:spTree>
    <p:extLst>
      <p:ext uri="{BB962C8B-B14F-4D97-AF65-F5344CB8AC3E}">
        <p14:creationId xmlns:p14="http://schemas.microsoft.com/office/powerpoint/2010/main" val="10682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 calcmode="lin" valueType="num">
                                      <p:cBhvr additive="base">
                                        <p:cTn id="4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745054" y="-559411"/>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11" name="Rectangle 10"/>
          <p:cNvSpPr/>
          <p:nvPr/>
        </p:nvSpPr>
        <p:spPr>
          <a:xfrm>
            <a:off x="582920" y="998725"/>
            <a:ext cx="17320467" cy="2308324"/>
          </a:xfrm>
          <a:prstGeom prst="rect">
            <a:avLst/>
          </a:prstGeom>
        </p:spPr>
        <p:txBody>
          <a:bodyPr wrap="square">
            <a:spAutoFit/>
          </a:bodyPr>
          <a:lstStyle/>
          <a:p>
            <a:pPr algn="just">
              <a:lnSpc>
                <a:spcPct val="150000"/>
              </a:lnSpc>
              <a:spcAft>
                <a:spcPts val="0"/>
              </a:spcAft>
            </a:pPr>
            <a:r>
              <a:rPr lang="en-US" sz="4800" b="1">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a:t>
            </a:r>
            <a:r>
              <a:rPr lang="en-US" sz="4800" b="1">
                <a:latin typeface="Calibri" panose="020F0502020204030204" pitchFamily="34" charset="0"/>
                <a:ea typeface="SimSun" panose="02010600030101010101" pitchFamily="2" charset="-122"/>
                <a:cs typeface="Calibri" panose="020F0502020204030204" pitchFamily="34" charset="0"/>
              </a:rPr>
              <a:t> </a:t>
            </a:r>
            <a:r>
              <a:rPr lang="en-US" sz="4800" b="1">
                <a:solidFill>
                  <a:srgbClr val="000000"/>
                </a:solidFill>
                <a:latin typeface="Calibri" panose="020F0502020204030204" pitchFamily="34" charset="0"/>
                <a:ea typeface="Calibri" panose="020F0502020204030204" pitchFamily="34" charset="0"/>
                <a:cs typeface="Calibri" panose="020F0502020204030204" pitchFamily="34" charset="0"/>
              </a:rPr>
              <a:t>Cách 2.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Phát âm là /iz/ khi từ có tận cùng là các âm: /s/, /z/</a:t>
            </a:r>
            <a:r>
              <a:rPr lang="en-US" sz="4800" i="1">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480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4800">
                <a:latin typeface="Calibri" panose="020F0502020204030204" pitchFamily="34" charset="0"/>
                <a:ea typeface="Calibri" panose="020F0502020204030204" pitchFamily="34" charset="0"/>
                <a:cs typeface="Calibri" panose="020F0502020204030204" pitchFamily="34" charset="0"/>
              </a:rPr>
              <a:t>ʃ</a:t>
            </a:r>
            <a:r>
              <a:rPr lang="en-US" sz="480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4800" i="1">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4800">
                <a:solidFill>
                  <a:srgbClr val="000000"/>
                </a:solidFill>
                <a:latin typeface="Calibri" panose="020F0502020204030204" pitchFamily="34" charset="0"/>
                <a:ea typeface="Arial" panose="020B0604020202020204" pitchFamily="34" charset="0"/>
                <a:cs typeface="Calibri" panose="020F0502020204030204" pitchFamily="34" charset="0"/>
              </a:rPr>
              <a:t>/t</a:t>
            </a:r>
            <a:r>
              <a:rPr lang="en-US" sz="4800">
                <a:latin typeface="Calibri" panose="020F0502020204030204" pitchFamily="34" charset="0"/>
                <a:ea typeface="Calibri" panose="020F0502020204030204" pitchFamily="34" charset="0"/>
                <a:cs typeface="Calibri" panose="020F0502020204030204" pitchFamily="34" charset="0"/>
              </a:rPr>
              <a:t>ʃ</a:t>
            </a:r>
            <a:r>
              <a:rPr lang="en-US" sz="480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4800">
                <a:latin typeface="Calibri" panose="020F0502020204030204" pitchFamily="34" charset="0"/>
                <a:ea typeface="Arial" panose="020B0604020202020204" pitchFamily="34" charset="0"/>
                <a:cs typeface="Calibri" panose="020F0502020204030204" pitchFamily="34" charset="0"/>
              </a:rPr>
              <a:t>/</a:t>
            </a:r>
            <a:r>
              <a:rPr lang="en-US" sz="4800">
                <a:latin typeface="Calibri" panose="020F0502020204030204" pitchFamily="34" charset="0"/>
                <a:ea typeface="Calibri" panose="020F0502020204030204" pitchFamily="34" charset="0"/>
                <a:cs typeface="Calibri" panose="020F0502020204030204" pitchFamily="34" charset="0"/>
              </a:rPr>
              <a:t>dʒ</a:t>
            </a:r>
            <a:r>
              <a:rPr lang="en-US" sz="480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4800" i="1">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4800">
                <a:latin typeface="Calibri" panose="020F0502020204030204" pitchFamily="34" charset="0"/>
                <a:ea typeface="Calibri" panose="020F0502020204030204" pitchFamily="34" charset="0"/>
                <a:cs typeface="Calibri" panose="020F0502020204030204" pitchFamily="34" charset="0"/>
              </a:rPr>
              <a:t>ʒ</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Và thường là các chữ cái -sh, -ce, -s, -ss, -z, -ge, -ch, -</a:t>
            </a:r>
            <a:r>
              <a:rPr lang="en-US" sz="4800">
                <a:latin typeface="Calibri" panose="020F0502020204030204" pitchFamily="34" charset="0"/>
                <a:ea typeface="Calibri" panose="020F0502020204030204" pitchFamily="34" charset="0"/>
                <a:cs typeface="Calibri" panose="020F0502020204030204" pitchFamily="34" charset="0"/>
              </a:rPr>
              <a:t>c</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4446089" y="3377606"/>
            <a:ext cx="8594407" cy="6236768"/>
          </a:xfrm>
          <a:prstGeom prst="rect">
            <a:avLst/>
          </a:prstGeom>
        </p:spPr>
      </p:pic>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7">
              <a:extLst>
                <a:ext uri="{BEBA8EAE-BF5A-486C-A8C5-ECC9F3942E4B}">
                  <a14:imgProps xmlns:a14="http://schemas.microsoft.com/office/drawing/2010/main">
                    <a14:imgLayer r:embed="rId8">
                      <a14:imgEffect>
                        <a14:colorTemperature colorTemp="11200"/>
                      </a14:imgEffect>
                      <a14:imgEffect>
                        <a14:brightnessContrast contrast="-40000"/>
                      </a14:imgEffect>
                    </a14:imgLayer>
                  </a14:imgProps>
                </a:ext>
              </a:extLst>
            </a:blip>
            <a:stretch>
              <a:fillRect/>
            </a:stretch>
          </a:blipFill>
        </p:spPr>
      </p:sp>
    </p:spTree>
    <p:extLst>
      <p:ext uri="{BB962C8B-B14F-4D97-AF65-F5344CB8AC3E}">
        <p14:creationId xmlns:p14="http://schemas.microsoft.com/office/powerpoint/2010/main" val="3940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5" name="Group 5"/>
          <p:cNvGrpSpPr/>
          <p:nvPr/>
        </p:nvGrpSpPr>
        <p:grpSpPr>
          <a:xfrm>
            <a:off x="685800" y="403183"/>
            <a:ext cx="16953986" cy="9474520"/>
            <a:chOff x="0" y="0"/>
            <a:chExt cx="4320993" cy="2371923"/>
          </a:xfrm>
          <a:solidFill>
            <a:schemeClr val="bg1"/>
          </a:solidFill>
        </p:grpSpPr>
        <p:sp>
          <p:nvSpPr>
            <p:cNvPr id="6" name="Freeform 6"/>
            <p:cNvSpPr/>
            <p:nvPr/>
          </p:nvSpPr>
          <p:spPr>
            <a:xfrm>
              <a:off x="41910" y="43180"/>
              <a:ext cx="4272732" cy="2323663"/>
            </a:xfrm>
            <a:custGeom>
              <a:avLst/>
              <a:gdLst/>
              <a:ahLst/>
              <a:cxnLst/>
              <a:rect l="l" t="t" r="r" b="b"/>
              <a:pathLst>
                <a:path w="4272732" h="2323663">
                  <a:moveTo>
                    <a:pt x="0" y="0"/>
                  </a:moveTo>
                  <a:lnTo>
                    <a:pt x="4272732" y="0"/>
                  </a:lnTo>
                  <a:lnTo>
                    <a:pt x="4272732" y="2323663"/>
                  </a:lnTo>
                  <a:lnTo>
                    <a:pt x="0" y="2323663"/>
                  </a:lnTo>
                  <a:close/>
                </a:path>
              </a:pathLst>
            </a:custGeom>
            <a:grpFill/>
          </p:spPr>
        </p:sp>
        <p:sp>
          <p:nvSpPr>
            <p:cNvPr id="7" name="Freeform 7"/>
            <p:cNvSpPr/>
            <p:nvPr/>
          </p:nvSpPr>
          <p:spPr>
            <a:xfrm>
              <a:off x="35560" y="35560"/>
              <a:ext cx="4285432" cy="2336363"/>
            </a:xfrm>
            <a:custGeom>
              <a:avLst/>
              <a:gdLst/>
              <a:ahLst/>
              <a:cxnLst/>
              <a:rect l="l" t="t" r="r" b="b"/>
              <a:pathLst>
                <a:path w="4285432" h="2336363">
                  <a:moveTo>
                    <a:pt x="4285432" y="2336363"/>
                  </a:moveTo>
                  <a:lnTo>
                    <a:pt x="0" y="2336363"/>
                  </a:lnTo>
                  <a:lnTo>
                    <a:pt x="0" y="0"/>
                  </a:lnTo>
                  <a:lnTo>
                    <a:pt x="4285432" y="0"/>
                  </a:lnTo>
                  <a:lnTo>
                    <a:pt x="4285432" y="2336363"/>
                  </a:lnTo>
                  <a:close/>
                  <a:moveTo>
                    <a:pt x="12700" y="2323663"/>
                  </a:moveTo>
                  <a:lnTo>
                    <a:pt x="4272732" y="2323663"/>
                  </a:lnTo>
                  <a:lnTo>
                    <a:pt x="4272732" y="12700"/>
                  </a:lnTo>
                  <a:lnTo>
                    <a:pt x="12700" y="12700"/>
                  </a:lnTo>
                  <a:lnTo>
                    <a:pt x="12700" y="2323663"/>
                  </a:lnTo>
                  <a:close/>
                </a:path>
              </a:pathLst>
            </a:custGeom>
            <a:grpFill/>
          </p:spPr>
        </p:sp>
        <p:sp>
          <p:nvSpPr>
            <p:cNvPr id="8" name="Freeform 8"/>
            <p:cNvSpPr/>
            <p:nvPr/>
          </p:nvSpPr>
          <p:spPr>
            <a:xfrm>
              <a:off x="0" y="0"/>
              <a:ext cx="4272733" cy="2323663"/>
            </a:xfrm>
            <a:custGeom>
              <a:avLst/>
              <a:gdLst/>
              <a:ahLst/>
              <a:cxnLst/>
              <a:rect l="l" t="t" r="r" b="b"/>
              <a:pathLst>
                <a:path w="4272733" h="2323663">
                  <a:moveTo>
                    <a:pt x="0" y="0"/>
                  </a:moveTo>
                  <a:lnTo>
                    <a:pt x="4272733" y="0"/>
                  </a:lnTo>
                  <a:lnTo>
                    <a:pt x="4272733" y="2323663"/>
                  </a:lnTo>
                  <a:lnTo>
                    <a:pt x="0" y="2323663"/>
                  </a:lnTo>
                  <a:close/>
                </a:path>
              </a:pathLst>
            </a:custGeom>
            <a:grpFill/>
          </p:spPr>
        </p:sp>
      </p:grpSp>
      <p:sp>
        <p:nvSpPr>
          <p:cNvPr id="9" name="Freeform 9"/>
          <p:cNvSpPr/>
          <p:nvPr/>
        </p:nvSpPr>
        <p:spPr>
          <a:xfrm rot="1845552">
            <a:off x="16822743" y="-596078"/>
            <a:ext cx="2316666" cy="1612978"/>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2"/>
            <a:stretch>
              <a:fillRect/>
            </a:stretch>
          </a:blipFill>
        </p:spPr>
      </p:sp>
      <p:sp>
        <p:nvSpPr>
          <p:cNvPr id="10" name="Freeform 10"/>
          <p:cNvSpPr/>
          <p:nvPr/>
        </p:nvSpPr>
        <p:spPr>
          <a:xfrm>
            <a:off x="8620262" y="-455504"/>
            <a:ext cx="1466145" cy="1504420"/>
          </a:xfrm>
          <a:custGeom>
            <a:avLst/>
            <a:gdLst/>
            <a:ahLst/>
            <a:cxnLst/>
            <a:rect l="l" t="t" r="r" b="b"/>
            <a:pathLst>
              <a:path w="2527334" h="2429400">
                <a:moveTo>
                  <a:pt x="0" y="0"/>
                </a:moveTo>
                <a:lnTo>
                  <a:pt x="2527335" y="0"/>
                </a:lnTo>
                <a:lnTo>
                  <a:pt x="2527335" y="2429400"/>
                </a:lnTo>
                <a:lnTo>
                  <a:pt x="0" y="2429400"/>
                </a:lnTo>
                <a:lnTo>
                  <a:pt x="0" y="0"/>
                </a:lnTo>
                <a:close/>
              </a:path>
            </a:pathLst>
          </a:custGeom>
          <a:blipFill>
            <a:blip r:embed="rId3"/>
            <a:stretch>
              <a:fillRect/>
            </a:stretch>
          </a:blipFill>
        </p:spPr>
      </p:sp>
      <p:sp>
        <p:nvSpPr>
          <p:cNvPr id="2" name="Freeform 2"/>
          <p:cNvSpPr/>
          <p:nvPr/>
        </p:nvSpPr>
        <p:spPr>
          <a:xfrm rot="-1542664">
            <a:off x="-14089" y="-202675"/>
            <a:ext cx="1539302" cy="1637696"/>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4"/>
            <a:stretch>
              <a:fillRect t="-6057" b="-6057"/>
            </a:stretch>
          </a:blipFill>
        </p:spPr>
      </p:sp>
      <p:sp>
        <p:nvSpPr>
          <p:cNvPr id="3" name="Freeform 3"/>
          <p:cNvSpPr/>
          <p:nvPr/>
        </p:nvSpPr>
        <p:spPr>
          <a:xfrm rot="-2863994">
            <a:off x="-127285" y="8970690"/>
            <a:ext cx="1601252" cy="1481126"/>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5"/>
            <a:stretch>
              <a:fillRect/>
            </a:stretch>
          </a:blipFill>
        </p:spPr>
      </p:sp>
      <p:sp>
        <p:nvSpPr>
          <p:cNvPr id="4" name="Freeform 4"/>
          <p:cNvSpPr/>
          <p:nvPr/>
        </p:nvSpPr>
        <p:spPr>
          <a:xfrm>
            <a:off x="15756460" y="8221034"/>
            <a:ext cx="2792952" cy="2054447"/>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a:blipFill>
        </p:spPr>
      </p:sp>
      <p:sp>
        <p:nvSpPr>
          <p:cNvPr id="11" name="Rectangle 10"/>
          <p:cNvSpPr/>
          <p:nvPr/>
        </p:nvSpPr>
        <p:spPr>
          <a:xfrm>
            <a:off x="1209352" y="605951"/>
            <a:ext cx="16323297" cy="2123658"/>
          </a:xfrm>
          <a:prstGeom prst="rect">
            <a:avLst/>
          </a:prstGeom>
        </p:spPr>
        <p:txBody>
          <a:bodyPr wrap="square">
            <a:spAutoFit/>
          </a:bodyPr>
          <a:lstStyle/>
          <a:p>
            <a:pPr algn="just">
              <a:lnSpc>
                <a:spcPct val="150000"/>
              </a:lnSpc>
              <a:spcAft>
                <a:spcPts val="0"/>
              </a:spcAft>
            </a:pPr>
            <a:r>
              <a:rPr lang="en-US" sz="4400" b="1">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Cách 3.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Phát âm là /z/ khi từ có tận cùng là một âm hữu thanh. Hay để dễ nhớ hơn thì ngoài 2 trường hợp bên trên, </a:t>
            </a:r>
            <a:r>
              <a:rPr lang="en-US" sz="4400">
                <a:latin typeface="Calibri" panose="020F0502020204030204" pitchFamily="34" charset="0"/>
                <a:ea typeface="Cambria" panose="02040503050406030204" pitchFamily="18" charset="0"/>
                <a:cs typeface="Cambria" panose="02040503050406030204" pitchFamily="18" charset="0"/>
              </a:rPr>
              <a:t>s</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đều phát âm là /z/.</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pic>
        <p:nvPicPr>
          <p:cNvPr id="12" name="Picture 11"/>
          <p:cNvPicPr>
            <a:picLocks noChangeAspect="1"/>
          </p:cNvPicPr>
          <p:nvPr/>
        </p:nvPicPr>
        <p:blipFill>
          <a:blip r:embed="rId8"/>
          <a:stretch>
            <a:fillRect/>
          </a:stretch>
        </p:blipFill>
        <p:spPr>
          <a:xfrm>
            <a:off x="4702912" y="2797899"/>
            <a:ext cx="8915400" cy="6909795"/>
          </a:xfrm>
          <a:prstGeom prst="rect">
            <a:avLst/>
          </a:prstGeom>
        </p:spPr>
      </p:pic>
    </p:spTree>
    <p:extLst>
      <p:ext uri="{BB962C8B-B14F-4D97-AF65-F5344CB8AC3E}">
        <p14:creationId xmlns:p14="http://schemas.microsoft.com/office/powerpoint/2010/main" val="26189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90"/>
                                          </p:val>
                                        </p:tav>
                                        <p:tav tm="100000">
                                          <p:val>
                                            <p:fltVal val="0"/>
                                          </p:val>
                                        </p:tav>
                                      </p:tavLst>
                                    </p:anim>
                                    <p:animEffect transition="in" filter="fade">
                                      <p:cBhvr>
                                        <p:cTn id="28" dur="5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style.rotation</p:attrName>
                                        </p:attrNameLst>
                                      </p:cBhvr>
                                      <p:tavLst>
                                        <p:tav tm="0">
                                          <p:val>
                                            <p:fltVal val="90"/>
                                          </p:val>
                                        </p:tav>
                                        <p:tav tm="100000">
                                          <p:val>
                                            <p:fltVal val="0"/>
                                          </p:val>
                                        </p:tav>
                                      </p:tavLst>
                                    </p:anim>
                                    <p:animEffect transition="in" filter="fade">
                                      <p:cBhvr>
                                        <p:cTn id="34" dur="5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9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270461" y="4949039"/>
            <a:ext cx="11771366" cy="1032334"/>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PART 2. LANGUAGE</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06792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270461" y="4949039"/>
            <a:ext cx="11771366" cy="1032334"/>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I. VOCABULARY</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7777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609375" y="936768"/>
            <a:ext cx="16389487" cy="1081002"/>
          </a:xfrm>
          <a:prstGeom prst="rect">
            <a:avLst/>
          </a:prstGeom>
        </p:spPr>
        <p:txBody>
          <a:bodyPr wrap="none">
            <a:spAutoFit/>
          </a:bodyPr>
          <a:lstStyle/>
          <a:p>
            <a:pPr indent="457200" algn="just">
              <a:lnSpc>
                <a:spcPct val="150000"/>
              </a:lnSpc>
              <a:spcAft>
                <a:spcPts val="0"/>
              </a:spcAft>
            </a:pPr>
            <a:r>
              <a:rPr lang="en-US" sz="4800" b="1">
                <a:solidFill>
                  <a:srgbClr val="0070C0"/>
                </a:solidFill>
                <a:latin typeface="Calibri" panose="020F0502020204030204" pitchFamily="34" charset="0"/>
                <a:ea typeface="Arial" panose="020B0604020202020204" pitchFamily="34" charset="0"/>
                <a:cs typeface="Cambria" panose="02040503050406030204" pitchFamily="18" charset="0"/>
              </a:rPr>
              <a:t>Exercise 1. Find the word which does not belong to the group.</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593292" y="1978898"/>
            <a:ext cx="18821400" cy="7017306"/>
          </a:xfrm>
          <a:prstGeom prst="rect">
            <a:avLst/>
          </a:prstGeom>
        </p:spPr>
        <p:txBody>
          <a:bodyPr wrap="square">
            <a:spAutoFit/>
          </a:bodyPr>
          <a:lstStyle/>
          <a:p>
            <a:pPr algn="just">
              <a:lnSpc>
                <a:spcPct val="150000"/>
              </a:lnSpc>
              <a:spcAft>
                <a:spcPts val="0"/>
              </a:spcAft>
            </a:pP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6000">
                <a:latin typeface="Calibri" panose="020F0502020204030204" pitchFamily="34" charset="0"/>
                <a:ea typeface="Cambria" panose="02040503050406030204" pitchFamily="18" charset="0"/>
                <a:cs typeface="Cambria" panose="02040503050406030204" pitchFamily="18" charset="0"/>
              </a:rPr>
              <a:t> </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 sofa		B. chair		</a:t>
            </a:r>
            <a:r>
              <a:rPr lang="en-US" sz="6000">
                <a:latin typeface="Calibri" panose="020F0502020204030204" pitchFamily="34" charset="0"/>
                <a:ea typeface="Cambria" panose="02040503050406030204" pitchFamily="18" charset="0"/>
                <a:cs typeface="Cambria" panose="02040503050406030204" pitchFamily="18" charset="0"/>
              </a:rPr>
              <a:t>C.</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toilet		</a:t>
            </a:r>
            <a:r>
              <a:rPr lang="en-US" sz="6000" smtClean="0">
                <a:solidFill>
                  <a:srgbClr val="000000"/>
                </a:solidFill>
                <a:latin typeface="Calibri" panose="020F0502020204030204" pitchFamily="34" charset="0"/>
                <a:ea typeface="Cambria" panose="02040503050406030204" pitchFamily="18" charset="0"/>
                <a:cs typeface="Cambria" panose="02040503050406030204" pitchFamily="18" charset="0"/>
              </a:rPr>
              <a:t>		D</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table</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6000">
                <a:latin typeface="Calibri" panose="020F0502020204030204" pitchFamily="34" charset="0"/>
                <a:ea typeface="Cambria" panose="02040503050406030204" pitchFamily="18" charset="0"/>
                <a:cs typeface="Cambria" panose="02040503050406030204" pitchFamily="18" charset="0"/>
              </a:rPr>
              <a:t> </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 flat		</a:t>
            </a:r>
            <a:r>
              <a:rPr lang="en-US" sz="6000" smtClean="0">
                <a:solidFill>
                  <a:srgbClr val="000000"/>
                </a:solidFill>
                <a:latin typeface="Calibri" panose="020F0502020204030204" pitchFamily="34" charset="0"/>
                <a:ea typeface="Cambria" panose="02040503050406030204" pitchFamily="18" charset="0"/>
                <a:cs typeface="Cambria" panose="02040503050406030204" pitchFamily="18" charset="0"/>
              </a:rPr>
              <a:t>     B</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school		</a:t>
            </a:r>
            <a:r>
              <a:rPr lang="en-US" sz="6000">
                <a:latin typeface="Calibri" panose="020F0502020204030204" pitchFamily="34" charset="0"/>
                <a:ea typeface="Cambria" panose="02040503050406030204" pitchFamily="18" charset="0"/>
                <a:cs typeface="Cambria" panose="02040503050406030204" pitchFamily="18" charset="0"/>
              </a:rPr>
              <a:t>C.</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town house		D. villa</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6000">
                <a:latin typeface="Calibri" panose="020F0502020204030204" pitchFamily="34" charset="0"/>
                <a:ea typeface="Cambria" panose="02040503050406030204" pitchFamily="18" charset="0"/>
                <a:cs typeface="Cambria" panose="02040503050406030204" pitchFamily="18" charset="0"/>
              </a:rPr>
              <a:t> </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 bed		B. lamp		</a:t>
            </a:r>
            <a:r>
              <a:rPr lang="en-US" sz="6000">
                <a:latin typeface="Calibri" panose="020F0502020204030204" pitchFamily="34" charset="0"/>
                <a:ea typeface="Cambria" panose="02040503050406030204" pitchFamily="18" charset="0"/>
                <a:cs typeface="Cambria" panose="02040503050406030204" pitchFamily="18" charset="0"/>
              </a:rPr>
              <a:t>C.</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fan			</a:t>
            </a:r>
            <a:r>
              <a:rPr lang="en-US" sz="6000" smtClean="0">
                <a:solidFill>
                  <a:srgbClr val="000000"/>
                </a:solidFill>
                <a:latin typeface="Calibri" panose="020F0502020204030204" pitchFamily="34" charset="0"/>
                <a:ea typeface="Cambria" panose="02040503050406030204" pitchFamily="18" charset="0"/>
                <a:cs typeface="Cambria" panose="02040503050406030204" pitchFamily="18" charset="0"/>
              </a:rPr>
              <a:t>		D</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Villa</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6000">
                <a:latin typeface="Calibri" panose="020F0502020204030204" pitchFamily="34" charset="0"/>
                <a:ea typeface="Cambria" panose="02040503050406030204" pitchFamily="18" charset="0"/>
                <a:cs typeface="Cambria" panose="02040503050406030204" pitchFamily="18" charset="0"/>
              </a:rPr>
              <a:t> </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 aunt		B. uncle		</a:t>
            </a:r>
            <a:r>
              <a:rPr lang="en-US" sz="6000">
                <a:latin typeface="Calibri" panose="020F0502020204030204" pitchFamily="34" charset="0"/>
                <a:ea typeface="Cambria" panose="02040503050406030204" pitchFamily="18" charset="0"/>
                <a:cs typeface="Cambria" panose="02040503050406030204" pitchFamily="18" charset="0"/>
              </a:rPr>
              <a:t>C.</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grandmother	D. teacher</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6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6000">
                <a:latin typeface="Calibri" panose="020F0502020204030204" pitchFamily="34" charset="0"/>
                <a:ea typeface="Cambria" panose="02040503050406030204" pitchFamily="18" charset="0"/>
                <a:cs typeface="Cambria" panose="02040503050406030204" pitchFamily="18" charset="0"/>
              </a:rPr>
              <a:t> </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 cousin		B. mother	</a:t>
            </a:r>
            <a:r>
              <a:rPr lang="en-US" sz="6000" smtClean="0">
                <a:latin typeface="Calibri" panose="020F0502020204030204" pitchFamily="34" charset="0"/>
                <a:ea typeface="Cambria" panose="02040503050406030204" pitchFamily="18" charset="0"/>
                <a:cs typeface="Cambria" panose="02040503050406030204" pitchFamily="18" charset="0"/>
              </a:rPr>
              <a:t>C</a:t>
            </a:r>
            <a:r>
              <a:rPr lang="en-US" sz="6000">
                <a:latin typeface="Calibri" panose="020F0502020204030204" pitchFamily="34" charset="0"/>
                <a:ea typeface="Cambria" panose="02040503050406030204" pitchFamily="18" charset="0"/>
                <a:cs typeface="Cambria" panose="02040503050406030204" pitchFamily="18" charset="0"/>
              </a:rPr>
              <a:t>.</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 father		</a:t>
            </a:r>
            <a:r>
              <a:rPr lang="en-US" sz="6000" smtClean="0">
                <a:solidFill>
                  <a:srgbClr val="000000"/>
                </a:solidFill>
                <a:latin typeface="Calibri" panose="020F0502020204030204" pitchFamily="34" charset="0"/>
                <a:ea typeface="Cambria" panose="02040503050406030204" pitchFamily="18" charset="0"/>
                <a:cs typeface="Cambria" panose="02040503050406030204" pitchFamily="18" charset="0"/>
              </a:rPr>
              <a:t>           D</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6000">
                <a:latin typeface="Calibri" panose="020F0502020204030204" pitchFamily="34" charset="0"/>
                <a:ea typeface="Cambria" panose="02040503050406030204" pitchFamily="18" charset="0"/>
                <a:cs typeface="Cambria" panose="02040503050406030204" pitchFamily="18" charset="0"/>
              </a:rPr>
              <a:t> </a:t>
            </a:r>
            <a:r>
              <a:rPr lang="en-US" sz="6000">
                <a:solidFill>
                  <a:srgbClr val="000000"/>
                </a:solidFill>
                <a:latin typeface="Calibri" panose="020F0502020204030204" pitchFamily="34" charset="0"/>
                <a:ea typeface="Cambria" panose="02040503050406030204" pitchFamily="18" charset="0"/>
                <a:cs typeface="Cambria" panose="02040503050406030204" pitchFamily="18" charset="0"/>
              </a:rPr>
              <a:t>Brother</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Oval 16"/>
          <p:cNvSpPr/>
          <p:nvPr/>
        </p:nvSpPr>
        <p:spPr>
          <a:xfrm>
            <a:off x="8887045" y="2445543"/>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91844" y="377190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325600" y="5131875"/>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332182" y="6507671"/>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358044" y="7915051"/>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7" grpId="0" animBg="1"/>
      <p:bldP spid="18" grpId="0" animBg="1"/>
      <p:bldP spid="19" grpId="0" animBg="1"/>
      <p:bldP spid="22"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409033" y="492070"/>
            <a:ext cx="17065954"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Look at the picture and write the correct word under each picture.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6">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7">
              <a:extLst>
                <a:ext uri="{BEBA8EAE-BF5A-486C-A8C5-ECC9F3942E4B}">
                  <a14:imgProps xmlns:a14="http://schemas.microsoft.com/office/drawing/2010/main">
                    <a14:imgLayer r:embed="rId8">
                      <a14:imgEffect>
                        <a14:brightnessContrast bright="20000" contrast="-40000"/>
                      </a14:imgEffect>
                    </a14:imgLayer>
                  </a14:imgProps>
                </a:ext>
                <a:ext uri="{96DAC541-7B7A-43D3-8B79-37D633B846F1}">
                  <asvg:svgBlip xmlns:asvg="http://schemas.microsoft.com/office/drawing/2016/SVG/main" xmlns="" r:embed="rId9"/>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0">
              <a:extLst>
                <a:ext uri="{96DAC541-7B7A-43D3-8B79-37D633B846F1}">
                  <asvg:svgBlip xmlns:asvg="http://schemas.microsoft.com/office/drawing/2016/SVG/main" xmlns="" r:embed="rId9"/>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0">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9" name="Picture 8"/>
          <p:cNvPicPr>
            <a:picLocks noChangeAspect="1"/>
          </p:cNvPicPr>
          <p:nvPr/>
        </p:nvPicPr>
        <p:blipFill>
          <a:blip r:embed="rId13"/>
          <a:stretch>
            <a:fillRect/>
          </a:stretch>
        </p:blipFill>
        <p:spPr>
          <a:xfrm>
            <a:off x="1787499" y="1592001"/>
            <a:ext cx="15026834" cy="7473696"/>
          </a:xfrm>
          <a:prstGeom prst="rect">
            <a:avLst/>
          </a:prstGeom>
        </p:spPr>
      </p:pic>
      <p:sp>
        <p:nvSpPr>
          <p:cNvPr id="8" name="Rectangle 7"/>
          <p:cNvSpPr/>
          <p:nvPr/>
        </p:nvSpPr>
        <p:spPr>
          <a:xfrm>
            <a:off x="3276600" y="8142638"/>
            <a:ext cx="1757212"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fridge</a:t>
            </a:r>
            <a:endParaRPr lang="en-US" sz="4800" b="1">
              <a:solidFill>
                <a:srgbClr val="FF0000"/>
              </a:solidFill>
            </a:endParaRPr>
          </a:p>
        </p:txBody>
      </p:sp>
      <p:sp>
        <p:nvSpPr>
          <p:cNvPr id="18" name="Rectangle 17"/>
          <p:cNvSpPr/>
          <p:nvPr/>
        </p:nvSpPr>
        <p:spPr>
          <a:xfrm>
            <a:off x="8077200" y="8161959"/>
            <a:ext cx="3424063"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wardrobe </a:t>
            </a:r>
            <a:endParaRPr lang="en-US" sz="4800" b="1">
              <a:solidFill>
                <a:srgbClr val="FF0000"/>
              </a:solidFill>
            </a:endParaRPr>
          </a:p>
        </p:txBody>
      </p:sp>
      <p:sp>
        <p:nvSpPr>
          <p:cNvPr id="19" name="Rectangle 18"/>
          <p:cNvSpPr/>
          <p:nvPr/>
        </p:nvSpPr>
        <p:spPr>
          <a:xfrm>
            <a:off x="12934374" y="8117232"/>
            <a:ext cx="4089709"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air conditioner</a:t>
            </a:r>
            <a:endParaRPr lang="en-US" sz="4800" b="1">
              <a:solidFill>
                <a:srgbClr val="FF0000"/>
              </a:solidFill>
            </a:endParaRPr>
          </a:p>
        </p:txBody>
      </p:sp>
    </p:spTree>
    <p:extLst>
      <p:ext uri="{BB962C8B-B14F-4D97-AF65-F5344CB8AC3E}">
        <p14:creationId xmlns:p14="http://schemas.microsoft.com/office/powerpoint/2010/main" val="34968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 calcmode="lin" valueType="num">
                                      <p:cBhvr>
                                        <p:cTn id="75" dur="500" fill="hold"/>
                                        <p:tgtEl>
                                          <p:spTgt spid="9"/>
                                        </p:tgtEl>
                                        <p:attrNameLst>
                                          <p:attrName>style.rotation</p:attrName>
                                        </p:attrNameLst>
                                      </p:cBhvr>
                                      <p:tavLst>
                                        <p:tav tm="0">
                                          <p:val>
                                            <p:fltVal val="90"/>
                                          </p:val>
                                        </p:tav>
                                        <p:tav tm="100000">
                                          <p:val>
                                            <p:fltVal val="0"/>
                                          </p:val>
                                        </p:tav>
                                      </p:tavLst>
                                    </p:anim>
                                    <p:animEffect transition="in" filter="fade">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ppt_x"/>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7900230" y="2482328"/>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071681" y="5417159"/>
            <a:ext cx="11771366" cy="1032334"/>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I. VOCABULARY</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4950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pic>
        <p:nvPicPr>
          <p:cNvPr id="16" name="Picture 15"/>
          <p:cNvPicPr>
            <a:picLocks noChangeAspect="1"/>
          </p:cNvPicPr>
          <p:nvPr/>
        </p:nvPicPr>
        <p:blipFill>
          <a:blip r:embed="rId2">
            <a:duotone>
              <a:prstClr val="black"/>
              <a:schemeClr val="accent6">
                <a:tint val="45000"/>
                <a:satMod val="400000"/>
              </a:schemeClr>
            </a:duotone>
          </a:blip>
          <a:stretch>
            <a:fillRect/>
          </a:stretch>
        </p:blipFill>
        <p:spPr>
          <a:xfrm rot="2713106">
            <a:off x="7594107" y="-1072244"/>
            <a:ext cx="2585877" cy="2410659"/>
          </a:xfrm>
          <a:prstGeom prst="rect">
            <a:avLst/>
          </a:prstGeom>
        </p:spPr>
      </p:pic>
      <p:pic>
        <p:nvPicPr>
          <p:cNvPr id="9" name="Picture 8"/>
          <p:cNvPicPr>
            <a:picLocks noChangeAspect="1"/>
          </p:cNvPicPr>
          <p:nvPr/>
        </p:nvPicPr>
        <p:blipFill>
          <a:blip r:embed="rId3"/>
          <a:stretch>
            <a:fillRect/>
          </a:stretch>
        </p:blipFill>
        <p:spPr>
          <a:xfrm>
            <a:off x="992636" y="514918"/>
            <a:ext cx="16579702" cy="8806438"/>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4">
              <a:extLst>
                <a:ext uri="{BEBA8EAE-BF5A-486C-A8C5-ECC9F3942E4B}">
                  <a14:imgProps xmlns:a14="http://schemas.microsoft.com/office/drawing/2010/main">
                    <a14:imgLayer r:embed="rId5">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8" name="Rectangle 7"/>
          <p:cNvSpPr/>
          <p:nvPr/>
        </p:nvSpPr>
        <p:spPr>
          <a:xfrm>
            <a:off x="2198120" y="4364214"/>
            <a:ext cx="2717411"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cupboard</a:t>
            </a:r>
            <a:endParaRPr lang="en-US" sz="4800" b="1">
              <a:solidFill>
                <a:srgbClr val="FF0000"/>
              </a:solidFill>
            </a:endParaRPr>
          </a:p>
        </p:txBody>
      </p:sp>
      <p:sp>
        <p:nvSpPr>
          <p:cNvPr id="17" name="Rectangle 16"/>
          <p:cNvSpPr/>
          <p:nvPr/>
        </p:nvSpPr>
        <p:spPr>
          <a:xfrm>
            <a:off x="8381999" y="4396738"/>
            <a:ext cx="2259193"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 lamp </a:t>
            </a:r>
            <a:endParaRPr lang="en-US" sz="4800" b="1">
              <a:solidFill>
                <a:srgbClr val="FF0000"/>
              </a:solidFill>
            </a:endParaRPr>
          </a:p>
        </p:txBody>
      </p:sp>
      <p:sp>
        <p:nvSpPr>
          <p:cNvPr id="18" name="Rectangle 17"/>
          <p:cNvSpPr/>
          <p:nvPr/>
        </p:nvSpPr>
        <p:spPr>
          <a:xfrm>
            <a:off x="13182600" y="4396738"/>
            <a:ext cx="5472285"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washing machine</a:t>
            </a:r>
            <a:endParaRPr lang="en-US" sz="4800" b="1">
              <a:solidFill>
                <a:srgbClr val="FF0000"/>
              </a:solidFill>
            </a:endParaRPr>
          </a:p>
        </p:txBody>
      </p:sp>
      <p:sp>
        <p:nvSpPr>
          <p:cNvPr id="19" name="Rectangle 18"/>
          <p:cNvSpPr/>
          <p:nvPr/>
        </p:nvSpPr>
        <p:spPr>
          <a:xfrm>
            <a:off x="1984268" y="8606099"/>
            <a:ext cx="3302635"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dishwasher </a:t>
            </a:r>
            <a:endParaRPr lang="en-US" sz="4800" b="1">
              <a:solidFill>
                <a:srgbClr val="FF0000"/>
              </a:solidFill>
            </a:endParaRPr>
          </a:p>
        </p:txBody>
      </p:sp>
      <p:sp>
        <p:nvSpPr>
          <p:cNvPr id="22" name="Rectangle 21"/>
          <p:cNvSpPr/>
          <p:nvPr/>
        </p:nvSpPr>
        <p:spPr>
          <a:xfrm>
            <a:off x="8610600" y="8581154"/>
            <a:ext cx="2438399"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desk </a:t>
            </a:r>
            <a:endParaRPr lang="en-US" sz="4800" b="1">
              <a:solidFill>
                <a:srgbClr val="FF0000"/>
              </a:solidFill>
            </a:endParaRPr>
          </a:p>
        </p:txBody>
      </p:sp>
      <p:sp>
        <p:nvSpPr>
          <p:cNvPr id="24" name="Rectangle 23"/>
          <p:cNvSpPr/>
          <p:nvPr/>
        </p:nvSpPr>
        <p:spPr>
          <a:xfrm>
            <a:off x="13792200" y="8557554"/>
            <a:ext cx="2980693"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 television</a:t>
            </a:r>
            <a:endParaRPr lang="en-US" sz="4800" b="1">
              <a:solidFill>
                <a:srgbClr val="FF0000"/>
              </a:solidFill>
            </a:endParaRPr>
          </a:p>
        </p:txBody>
      </p:sp>
    </p:spTree>
    <p:extLst>
      <p:ext uri="{BB962C8B-B14F-4D97-AF65-F5344CB8AC3E}">
        <p14:creationId xmlns:p14="http://schemas.microsoft.com/office/powerpoint/2010/main" val="1882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 calcmode="lin" valueType="num">
                                      <p:cBhvr>
                                        <p:cTn id="45" dur="500" fill="hold"/>
                                        <p:tgtEl>
                                          <p:spTgt spid="16"/>
                                        </p:tgtEl>
                                        <p:attrNameLst>
                                          <p:attrName>style.rotation</p:attrName>
                                        </p:attrNameLst>
                                      </p:cBhvr>
                                      <p:tavLst>
                                        <p:tav tm="0">
                                          <p:val>
                                            <p:fltVal val="90"/>
                                          </p:val>
                                        </p:tav>
                                        <p:tav tm="100000">
                                          <p:val>
                                            <p:fltVal val="0"/>
                                          </p:val>
                                        </p:tav>
                                      </p:tavLst>
                                    </p:anim>
                                    <p:animEffect transition="in" filter="fade">
                                      <p:cBhvr>
                                        <p:cTn id="46" dur="500"/>
                                        <p:tgtEl>
                                          <p:spTgt spid="16"/>
                                        </p:tgtEl>
                                      </p:cBhvr>
                                    </p:animEffect>
                                  </p:childTnLst>
                                </p:cTn>
                              </p:par>
                              <p:par>
                                <p:cTn id="47" presetID="3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 calcmode="lin" valueType="num">
                                      <p:cBhvr>
                                        <p:cTn id="51" dur="500" fill="hold"/>
                                        <p:tgtEl>
                                          <p:spTgt spid="20"/>
                                        </p:tgtEl>
                                        <p:attrNameLst>
                                          <p:attrName>style.rotation</p:attrName>
                                        </p:attrNameLst>
                                      </p:cBhvr>
                                      <p:tavLst>
                                        <p:tav tm="0">
                                          <p:val>
                                            <p:fltVal val="90"/>
                                          </p:val>
                                        </p:tav>
                                        <p:tav tm="100000">
                                          <p:val>
                                            <p:fltVal val="0"/>
                                          </p:val>
                                        </p:tav>
                                      </p:tavLst>
                                    </p:anim>
                                    <p:animEffect transition="in" filter="fade">
                                      <p:cBhvr>
                                        <p:cTn id="52" dur="500"/>
                                        <p:tgtEl>
                                          <p:spTgt spid="20"/>
                                        </p:tgtEl>
                                      </p:cBhvr>
                                    </p:animEffect>
                                  </p:childTnLst>
                                </p:cTn>
                              </p:par>
                              <p:par>
                                <p:cTn id="53" presetID="3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 calcmode="lin" valueType="num">
                                      <p:cBhvr>
                                        <p:cTn id="57" dur="500" fill="hold"/>
                                        <p:tgtEl>
                                          <p:spTgt spid="21"/>
                                        </p:tgtEl>
                                        <p:attrNameLst>
                                          <p:attrName>style.rotation</p:attrName>
                                        </p:attrNameLst>
                                      </p:cBhvr>
                                      <p:tavLst>
                                        <p:tav tm="0">
                                          <p:val>
                                            <p:fltVal val="90"/>
                                          </p:val>
                                        </p:tav>
                                        <p:tav tm="100000">
                                          <p:val>
                                            <p:fltVal val="0"/>
                                          </p:val>
                                        </p:tav>
                                      </p:tavLst>
                                    </p:anim>
                                    <p:animEffect transition="in" filter="fade">
                                      <p:cBhvr>
                                        <p:cTn id="58" dur="500"/>
                                        <p:tgtEl>
                                          <p:spTgt spid="21"/>
                                        </p:tgtEl>
                                      </p:cBhvr>
                                    </p:animEffect>
                                  </p:childTnLst>
                                </p:cTn>
                              </p:par>
                              <p:par>
                                <p:cTn id="59" presetID="3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 calcmode="lin" valueType="num">
                                      <p:cBhvr>
                                        <p:cTn id="63" dur="500" fill="hold"/>
                                        <p:tgtEl>
                                          <p:spTgt spid="23"/>
                                        </p:tgtEl>
                                        <p:attrNameLst>
                                          <p:attrName>style.rotation</p:attrName>
                                        </p:attrNameLst>
                                      </p:cBhvr>
                                      <p:tavLst>
                                        <p:tav tm="0">
                                          <p:val>
                                            <p:fltVal val="90"/>
                                          </p:val>
                                        </p:tav>
                                        <p:tav tm="100000">
                                          <p:val>
                                            <p:fltVal val="0"/>
                                          </p:val>
                                        </p:tav>
                                      </p:tavLst>
                                    </p:anim>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arn(inVertical)">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inVertical)">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barn(inVertical)">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barn(inVertic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arn(inVertical)">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P spid="19" grpId="0"/>
      <p:bldP spid="2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190078"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390051"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871015">
            <a:off x="15430170"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871015">
            <a:off x="17154467"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960580" y="312055"/>
            <a:ext cx="13667972"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Look at the picture and write the family members.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4">
            <a:duotone>
              <a:prstClr val="black"/>
              <a:schemeClr val="accent6">
                <a:tint val="45000"/>
                <a:satMod val="400000"/>
              </a:schemeClr>
            </a:duotone>
          </a:blip>
          <a:stretch>
            <a:fillRect/>
          </a:stretch>
        </p:blipFill>
        <p:spPr>
          <a:xfrm rot="2713106">
            <a:off x="7375152" y="-1072244"/>
            <a:ext cx="2585877" cy="2410659"/>
          </a:xfrm>
          <a:prstGeom prst="rect">
            <a:avLst/>
          </a:prstGeom>
        </p:spPr>
      </p:pic>
      <p:sp>
        <p:nvSpPr>
          <p:cNvPr id="20" name="Freeform 11"/>
          <p:cNvSpPr/>
          <p:nvPr/>
        </p:nvSpPr>
        <p:spPr>
          <a:xfrm>
            <a:off x="-762000"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5">
              <a:extLst>
                <a:ext uri="{BEBA8EAE-BF5A-486C-A8C5-ECC9F3942E4B}">
                  <a14:imgProps xmlns:a14="http://schemas.microsoft.com/office/drawing/2010/main">
                    <a14:imgLayer r:embed="rId6">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397564"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374337"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802108"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Picture 7"/>
          <p:cNvPicPr>
            <a:picLocks noChangeAspect="1"/>
          </p:cNvPicPr>
          <p:nvPr/>
        </p:nvPicPr>
        <p:blipFill>
          <a:blip r:embed="rId12"/>
          <a:stretch>
            <a:fillRect/>
          </a:stretch>
        </p:blipFill>
        <p:spPr>
          <a:xfrm>
            <a:off x="1174040" y="1299256"/>
            <a:ext cx="15406397" cy="8056645"/>
          </a:xfrm>
          <a:prstGeom prst="rect">
            <a:avLst/>
          </a:prstGeom>
        </p:spPr>
      </p:pic>
      <p:sp>
        <p:nvSpPr>
          <p:cNvPr id="7" name="Freeform 7"/>
          <p:cNvSpPr/>
          <p:nvPr/>
        </p:nvSpPr>
        <p:spPr>
          <a:xfrm>
            <a:off x="-303118"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Rectangle 8"/>
          <p:cNvSpPr/>
          <p:nvPr/>
        </p:nvSpPr>
        <p:spPr>
          <a:xfrm>
            <a:off x="1533645" y="4474591"/>
            <a:ext cx="4713791" cy="707886"/>
          </a:xfrm>
          <a:prstGeom prst="rect">
            <a:avLst/>
          </a:prstGeom>
        </p:spPr>
        <p:txBody>
          <a:bodyPr wrap="none">
            <a:spAutoFit/>
          </a:bodyPr>
          <a:lstStyle/>
          <a:p>
            <a:r>
              <a:rPr lang="en-US" sz="4000" b="1">
                <a:solidFill>
                  <a:srgbClr val="FF0000"/>
                </a:solidFill>
                <a:latin typeface="Times New Roman" panose="02020603050405020304" pitchFamily="18" charset="0"/>
                <a:ea typeface="Calibri" panose="020F0502020204030204" pitchFamily="34" charset="0"/>
              </a:rPr>
              <a:t>father and daughter </a:t>
            </a:r>
            <a:endParaRPr lang="en-US" sz="4000" b="1">
              <a:solidFill>
                <a:srgbClr val="FF0000"/>
              </a:solidFill>
            </a:endParaRPr>
          </a:p>
        </p:txBody>
      </p:sp>
      <p:sp>
        <p:nvSpPr>
          <p:cNvPr id="18" name="Rectangle 17"/>
          <p:cNvSpPr/>
          <p:nvPr/>
        </p:nvSpPr>
        <p:spPr>
          <a:xfrm>
            <a:off x="6772227" y="4525169"/>
            <a:ext cx="3726020" cy="707886"/>
          </a:xfrm>
          <a:prstGeom prst="rect">
            <a:avLst/>
          </a:prstGeom>
        </p:spPr>
        <p:txBody>
          <a:bodyPr wrap="none">
            <a:spAutoFit/>
          </a:bodyPr>
          <a:lstStyle/>
          <a:p>
            <a:r>
              <a:rPr lang="en-US" sz="4000" b="1">
                <a:solidFill>
                  <a:srgbClr val="FF0000"/>
                </a:solidFill>
                <a:latin typeface="Times New Roman" panose="02020603050405020304" pitchFamily="18" charset="0"/>
                <a:ea typeface="Calibri" panose="020F0502020204030204" pitchFamily="34" charset="0"/>
              </a:rPr>
              <a:t>mother and son </a:t>
            </a:r>
            <a:endParaRPr lang="en-US" sz="4000" b="1">
              <a:solidFill>
                <a:srgbClr val="FF0000"/>
              </a:solidFill>
            </a:endParaRPr>
          </a:p>
        </p:txBody>
      </p:sp>
      <p:sp>
        <p:nvSpPr>
          <p:cNvPr id="19" name="Rectangle 18"/>
          <p:cNvSpPr/>
          <p:nvPr/>
        </p:nvSpPr>
        <p:spPr>
          <a:xfrm>
            <a:off x="11960523" y="4525169"/>
            <a:ext cx="6039474" cy="707886"/>
          </a:xfrm>
          <a:prstGeom prst="rect">
            <a:avLst/>
          </a:prstGeom>
        </p:spPr>
        <p:txBody>
          <a:bodyPr wrap="none">
            <a:spAutoFit/>
          </a:bodyPr>
          <a:lstStyle/>
          <a:p>
            <a:r>
              <a:rPr lang="en-US" sz="4000" b="1">
                <a:solidFill>
                  <a:srgbClr val="FF0000"/>
                </a:solidFill>
                <a:latin typeface="Times New Roman" panose="02020603050405020304" pitchFamily="18" charset="0"/>
                <a:ea typeface="Calibri" panose="020F0502020204030204" pitchFamily="34" charset="0"/>
              </a:rPr>
              <a:t>grandparents and children</a:t>
            </a:r>
            <a:endParaRPr lang="en-US" sz="4000" b="1">
              <a:solidFill>
                <a:srgbClr val="FF0000"/>
              </a:solidFill>
            </a:endParaRPr>
          </a:p>
        </p:txBody>
      </p:sp>
      <p:sp>
        <p:nvSpPr>
          <p:cNvPr id="22" name="Rectangle 21"/>
          <p:cNvSpPr/>
          <p:nvPr/>
        </p:nvSpPr>
        <p:spPr>
          <a:xfrm>
            <a:off x="1447800" y="8668238"/>
            <a:ext cx="5245347" cy="707886"/>
          </a:xfrm>
          <a:prstGeom prst="rect">
            <a:avLst/>
          </a:prstGeom>
        </p:spPr>
        <p:txBody>
          <a:bodyPr wrap="none">
            <a:spAutoFit/>
          </a:bodyPr>
          <a:lstStyle/>
          <a:p>
            <a:r>
              <a:rPr lang="en-US" sz="4000" b="1">
                <a:solidFill>
                  <a:srgbClr val="FF0000"/>
                </a:solidFill>
                <a:latin typeface="Times New Roman" panose="02020603050405020304" pitchFamily="18" charset="0"/>
                <a:ea typeface="Calibri" panose="020F0502020204030204" pitchFamily="34" charset="0"/>
              </a:rPr>
              <a:t>grandpa and grandma </a:t>
            </a:r>
            <a:endParaRPr lang="en-US" sz="4000" b="1">
              <a:solidFill>
                <a:srgbClr val="FF0000"/>
              </a:solidFill>
            </a:endParaRPr>
          </a:p>
        </p:txBody>
      </p:sp>
      <p:sp>
        <p:nvSpPr>
          <p:cNvPr id="24" name="Rectangle 23"/>
          <p:cNvSpPr/>
          <p:nvPr/>
        </p:nvSpPr>
        <p:spPr>
          <a:xfrm>
            <a:off x="8097349" y="8711754"/>
            <a:ext cx="2053767" cy="707886"/>
          </a:xfrm>
          <a:prstGeom prst="rect">
            <a:avLst/>
          </a:prstGeom>
        </p:spPr>
        <p:txBody>
          <a:bodyPr wrap="none">
            <a:spAutoFit/>
          </a:bodyPr>
          <a:lstStyle/>
          <a:p>
            <a:r>
              <a:rPr lang="en-US" sz="4000" b="1" smtClean="0">
                <a:solidFill>
                  <a:srgbClr val="FF0000"/>
                </a:solidFill>
                <a:latin typeface="Times New Roman" panose="02020603050405020304" pitchFamily="18" charset="0"/>
                <a:ea typeface="Calibri" panose="020F0502020204030204" pitchFamily="34" charset="0"/>
              </a:rPr>
              <a:t>SSisters </a:t>
            </a:r>
            <a:endParaRPr lang="en-US" sz="4000" b="1">
              <a:solidFill>
                <a:srgbClr val="FF0000"/>
              </a:solidFill>
            </a:endParaRPr>
          </a:p>
        </p:txBody>
      </p:sp>
      <p:sp>
        <p:nvSpPr>
          <p:cNvPr id="25" name="Rectangle 24"/>
          <p:cNvSpPr/>
          <p:nvPr/>
        </p:nvSpPr>
        <p:spPr>
          <a:xfrm>
            <a:off x="12922966" y="8711754"/>
            <a:ext cx="2057294" cy="707886"/>
          </a:xfrm>
          <a:prstGeom prst="rect">
            <a:avLst/>
          </a:prstGeom>
        </p:spPr>
        <p:txBody>
          <a:bodyPr wrap="none">
            <a:spAutoFit/>
          </a:bodyPr>
          <a:lstStyle/>
          <a:p>
            <a:r>
              <a:rPr lang="en-US" sz="4000" b="1">
                <a:solidFill>
                  <a:srgbClr val="FF0000"/>
                </a:solidFill>
                <a:latin typeface="Times New Roman" panose="02020603050405020304" pitchFamily="18" charset="0"/>
                <a:ea typeface="Calibri" panose="020F0502020204030204" pitchFamily="34" charset="0"/>
              </a:rPr>
              <a:t>brothers</a:t>
            </a:r>
            <a:endParaRPr lang="en-US" sz="4000" b="1">
              <a:solidFill>
                <a:srgbClr val="FF0000"/>
              </a:solidFill>
            </a:endParaRPr>
          </a:p>
        </p:txBody>
      </p:sp>
    </p:spTree>
    <p:extLst>
      <p:ext uri="{BB962C8B-B14F-4D97-AF65-F5344CB8AC3E}">
        <p14:creationId xmlns:p14="http://schemas.microsoft.com/office/powerpoint/2010/main" val="190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 calcmode="lin" valueType="num">
                                      <p:cBhvr>
                                        <p:cTn id="75" dur="500" fill="hold"/>
                                        <p:tgtEl>
                                          <p:spTgt spid="8"/>
                                        </p:tgtEl>
                                        <p:attrNameLst>
                                          <p:attrName>style.rotation</p:attrName>
                                        </p:attrNameLst>
                                      </p:cBhvr>
                                      <p:tavLst>
                                        <p:tav tm="0">
                                          <p:val>
                                            <p:fltVal val="90"/>
                                          </p:val>
                                        </p:tav>
                                        <p:tav tm="100000">
                                          <p:val>
                                            <p:fltVal val="0"/>
                                          </p:val>
                                        </p:tav>
                                      </p:tavLst>
                                    </p:anim>
                                    <p:animEffect transition="in" filter="fade">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barn(inVertical)">
                                      <p:cBhvr>
                                        <p:cTn id="101" dur="500"/>
                                        <p:tgtEl>
                                          <p:spTgt spid="24"/>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barn(inVertical)">
                                      <p:cBhvr>
                                        <p:cTn id="10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8" grpId="0"/>
      <p:bldP spid="19" grpId="0"/>
      <p:bldP spid="22"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333840" y="263655"/>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359072" y="133085"/>
            <a:ext cx="13055946"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4. Put the words/ phrases into their correct explanation.</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4">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5">
              <a:extLst>
                <a:ext uri="{BEBA8EAE-BF5A-486C-A8C5-ECC9F3942E4B}">
                  <a14:imgProps xmlns:a14="http://schemas.microsoft.com/office/drawing/2010/main">
                    <a14:imgLayer r:embed="rId6">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pic>
        <p:nvPicPr>
          <p:cNvPr id="8" name="Picture 7"/>
          <p:cNvPicPr>
            <a:picLocks noChangeAspect="1"/>
          </p:cNvPicPr>
          <p:nvPr/>
        </p:nvPicPr>
        <p:blipFill>
          <a:blip r:embed="rId10"/>
          <a:stretch>
            <a:fillRect/>
          </a:stretch>
        </p:blipFill>
        <p:spPr>
          <a:xfrm>
            <a:off x="393864" y="1958783"/>
            <a:ext cx="17134126" cy="7916088"/>
          </a:xfrm>
          <a:prstGeom prst="rect">
            <a:avLst/>
          </a:prstGeom>
        </p:spPr>
      </p:pic>
      <p:sp>
        <p:nvSpPr>
          <p:cNvPr id="11" name="Freeform 11"/>
          <p:cNvSpPr/>
          <p:nvPr/>
        </p:nvSpPr>
        <p:spPr>
          <a:xfrm>
            <a:off x="17368328" y="8496300"/>
            <a:ext cx="1487354" cy="1829910"/>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84164" y="9827917"/>
            <a:ext cx="4656164" cy="788961"/>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Rectangle 16"/>
          <p:cNvSpPr/>
          <p:nvPr/>
        </p:nvSpPr>
        <p:spPr>
          <a:xfrm>
            <a:off x="1843553" y="625469"/>
            <a:ext cx="2177199"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kitchen</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8" name="Rectangle 17"/>
          <p:cNvSpPr/>
          <p:nvPr/>
        </p:nvSpPr>
        <p:spPr>
          <a:xfrm>
            <a:off x="4803918" y="600371"/>
            <a:ext cx="3031599" cy="741678"/>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utility room</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9" name="Rectangle 18"/>
          <p:cNvSpPr/>
          <p:nvPr/>
        </p:nvSpPr>
        <p:spPr>
          <a:xfrm>
            <a:off x="8575564" y="600371"/>
            <a:ext cx="2911374"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guest room</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9" name="Rectangle 28"/>
          <p:cNvSpPr/>
          <p:nvPr/>
        </p:nvSpPr>
        <p:spPr>
          <a:xfrm>
            <a:off x="12048869" y="623002"/>
            <a:ext cx="1691489"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toilet</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0" name="Rectangle 29"/>
          <p:cNvSpPr/>
          <p:nvPr/>
        </p:nvSpPr>
        <p:spPr>
          <a:xfrm>
            <a:off x="14384593" y="578717"/>
            <a:ext cx="2074607"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garden</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1" name="Rectangle 30"/>
          <p:cNvSpPr/>
          <p:nvPr/>
        </p:nvSpPr>
        <p:spPr>
          <a:xfrm>
            <a:off x="381000" y="1111781"/>
            <a:ext cx="2601994"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bathroom</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2" name="Rectangle 31"/>
          <p:cNvSpPr/>
          <p:nvPr/>
        </p:nvSpPr>
        <p:spPr>
          <a:xfrm>
            <a:off x="3434032" y="1087134"/>
            <a:ext cx="2048766"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garage</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3" name="Rectangle 32"/>
          <p:cNvSpPr/>
          <p:nvPr/>
        </p:nvSpPr>
        <p:spPr>
          <a:xfrm>
            <a:off x="6202711" y="1111781"/>
            <a:ext cx="2457724"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bedroom</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4" name="Rectangle 33"/>
          <p:cNvSpPr/>
          <p:nvPr/>
        </p:nvSpPr>
        <p:spPr>
          <a:xfrm>
            <a:off x="9021148" y="1134334"/>
            <a:ext cx="2481770"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staircase</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5" name="Rectangle 34"/>
          <p:cNvSpPr/>
          <p:nvPr/>
        </p:nvSpPr>
        <p:spPr>
          <a:xfrm>
            <a:off x="11780181" y="1136090"/>
            <a:ext cx="2997937" cy="830997"/>
          </a:xfrm>
          <a:prstGeom prst="rect">
            <a:avLst/>
          </a:prstGeom>
        </p:spPr>
        <p:txBody>
          <a:bodyPr wrap="none">
            <a:spAutoFit/>
          </a:bodyPr>
          <a:lstStyle/>
          <a:p>
            <a:pPr lvl="0" indent="457200" algn="just">
              <a:lnSpc>
                <a:spcPct val="150000"/>
              </a:lnSpc>
            </a:pPr>
            <a:r>
              <a:rPr lang="en-US" sz="3200" b="1">
                <a:solidFill>
                  <a:srgbClr val="FF0000"/>
                </a:solidFill>
                <a:latin typeface="Rockwell" panose="02060603020205020403" pitchFamily="18" charset="0"/>
                <a:ea typeface="Cambria" panose="02040503050406030204" pitchFamily="18" charset="0"/>
                <a:cs typeface="Calibri" panose="020F0502020204030204" pitchFamily="34" charset="0"/>
              </a:rPr>
              <a:t>living room</a:t>
            </a:r>
            <a:endParaRPr lang="en-US" sz="32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08122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 calcmode="lin" valueType="num">
                                      <p:cBhvr>
                                        <p:cTn id="75" dur="500" fill="hold"/>
                                        <p:tgtEl>
                                          <p:spTgt spid="8"/>
                                        </p:tgtEl>
                                        <p:attrNameLst>
                                          <p:attrName>style.rotation</p:attrName>
                                        </p:attrNameLst>
                                      </p:cBhvr>
                                      <p:tavLst>
                                        <p:tav tm="0">
                                          <p:val>
                                            <p:fltVal val="90"/>
                                          </p:val>
                                        </p:tav>
                                        <p:tav tm="100000">
                                          <p:val>
                                            <p:fltVal val="0"/>
                                          </p:val>
                                        </p:tav>
                                      </p:tavLst>
                                    </p:anim>
                                    <p:animEffect transition="in" filter="fade">
                                      <p:cBhvr>
                                        <p:cTn id="76" dur="500"/>
                                        <p:tgtEl>
                                          <p:spTgt spid="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 calcmode="lin" valueType="num">
                                      <p:cBhvr>
                                        <p:cTn id="81" dur="500" fill="hold"/>
                                        <p:tgtEl>
                                          <p:spTgt spid="17"/>
                                        </p:tgtEl>
                                        <p:attrNameLst>
                                          <p:attrName>style.rotation</p:attrName>
                                        </p:attrNameLst>
                                      </p:cBhvr>
                                      <p:tavLst>
                                        <p:tav tm="0">
                                          <p:val>
                                            <p:fltVal val="90"/>
                                          </p:val>
                                        </p:tav>
                                        <p:tav tm="100000">
                                          <p:val>
                                            <p:fltVal val="0"/>
                                          </p:val>
                                        </p:tav>
                                      </p:tavLst>
                                    </p:anim>
                                    <p:animEffect transition="in" filter="fade">
                                      <p:cBhvr>
                                        <p:cTn id="82" dur="500"/>
                                        <p:tgtEl>
                                          <p:spTgt spid="1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 calcmode="lin" valueType="num">
                                      <p:cBhvr>
                                        <p:cTn id="87" dur="500" fill="hold"/>
                                        <p:tgtEl>
                                          <p:spTgt spid="18"/>
                                        </p:tgtEl>
                                        <p:attrNameLst>
                                          <p:attrName>style.rotation</p:attrName>
                                        </p:attrNameLst>
                                      </p:cBhvr>
                                      <p:tavLst>
                                        <p:tav tm="0">
                                          <p:val>
                                            <p:fltVal val="90"/>
                                          </p:val>
                                        </p:tav>
                                        <p:tav tm="100000">
                                          <p:val>
                                            <p:fltVal val="0"/>
                                          </p:val>
                                        </p:tav>
                                      </p:tavLst>
                                    </p:anim>
                                    <p:animEffect transition="in" filter="fade">
                                      <p:cBhvr>
                                        <p:cTn id="88" dur="500"/>
                                        <p:tgtEl>
                                          <p:spTgt spid="18"/>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 calcmode="lin" valueType="num">
                                      <p:cBhvr>
                                        <p:cTn id="93" dur="500" fill="hold"/>
                                        <p:tgtEl>
                                          <p:spTgt spid="19"/>
                                        </p:tgtEl>
                                        <p:attrNameLst>
                                          <p:attrName>style.rotation</p:attrName>
                                        </p:attrNameLst>
                                      </p:cBhvr>
                                      <p:tavLst>
                                        <p:tav tm="0">
                                          <p:val>
                                            <p:fltVal val="90"/>
                                          </p:val>
                                        </p:tav>
                                        <p:tav tm="100000">
                                          <p:val>
                                            <p:fltVal val="0"/>
                                          </p:val>
                                        </p:tav>
                                      </p:tavLst>
                                    </p:anim>
                                    <p:animEffect transition="in" filter="fade">
                                      <p:cBhvr>
                                        <p:cTn id="94" dur="500"/>
                                        <p:tgtEl>
                                          <p:spTgt spid="19"/>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 calcmode="lin" valueType="num">
                                      <p:cBhvr>
                                        <p:cTn id="99" dur="500" fill="hold"/>
                                        <p:tgtEl>
                                          <p:spTgt spid="29"/>
                                        </p:tgtEl>
                                        <p:attrNameLst>
                                          <p:attrName>style.rotation</p:attrName>
                                        </p:attrNameLst>
                                      </p:cBhvr>
                                      <p:tavLst>
                                        <p:tav tm="0">
                                          <p:val>
                                            <p:fltVal val="90"/>
                                          </p:val>
                                        </p:tav>
                                        <p:tav tm="100000">
                                          <p:val>
                                            <p:fltVal val="0"/>
                                          </p:val>
                                        </p:tav>
                                      </p:tavLst>
                                    </p:anim>
                                    <p:animEffect transition="in" filter="fade">
                                      <p:cBhvr>
                                        <p:cTn id="100" dur="500"/>
                                        <p:tgtEl>
                                          <p:spTgt spid="29"/>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 calcmode="lin" valueType="num">
                                      <p:cBhvr>
                                        <p:cTn id="105" dur="500" fill="hold"/>
                                        <p:tgtEl>
                                          <p:spTgt spid="30"/>
                                        </p:tgtEl>
                                        <p:attrNameLst>
                                          <p:attrName>style.rotation</p:attrName>
                                        </p:attrNameLst>
                                      </p:cBhvr>
                                      <p:tavLst>
                                        <p:tav tm="0">
                                          <p:val>
                                            <p:fltVal val="90"/>
                                          </p:val>
                                        </p:tav>
                                        <p:tav tm="100000">
                                          <p:val>
                                            <p:fltVal val="0"/>
                                          </p:val>
                                        </p:tav>
                                      </p:tavLst>
                                    </p:anim>
                                    <p:animEffect transition="in" filter="fade">
                                      <p:cBhvr>
                                        <p:cTn id="106" dur="500"/>
                                        <p:tgtEl>
                                          <p:spTgt spid="3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p:cTn id="109" dur="500" fill="hold"/>
                                        <p:tgtEl>
                                          <p:spTgt spid="31"/>
                                        </p:tgtEl>
                                        <p:attrNameLst>
                                          <p:attrName>ppt_w</p:attrName>
                                        </p:attrNameLst>
                                      </p:cBhvr>
                                      <p:tavLst>
                                        <p:tav tm="0">
                                          <p:val>
                                            <p:fltVal val="0"/>
                                          </p:val>
                                        </p:tav>
                                        <p:tav tm="100000">
                                          <p:val>
                                            <p:strVal val="#ppt_w"/>
                                          </p:val>
                                        </p:tav>
                                      </p:tavLst>
                                    </p:anim>
                                    <p:anim calcmode="lin" valueType="num">
                                      <p:cBhvr>
                                        <p:cTn id="110" dur="500" fill="hold"/>
                                        <p:tgtEl>
                                          <p:spTgt spid="31"/>
                                        </p:tgtEl>
                                        <p:attrNameLst>
                                          <p:attrName>ppt_h</p:attrName>
                                        </p:attrNameLst>
                                      </p:cBhvr>
                                      <p:tavLst>
                                        <p:tav tm="0">
                                          <p:val>
                                            <p:fltVal val="0"/>
                                          </p:val>
                                        </p:tav>
                                        <p:tav tm="100000">
                                          <p:val>
                                            <p:strVal val="#ppt_h"/>
                                          </p:val>
                                        </p:tav>
                                      </p:tavLst>
                                    </p:anim>
                                    <p:anim calcmode="lin" valueType="num">
                                      <p:cBhvr>
                                        <p:cTn id="111" dur="500" fill="hold"/>
                                        <p:tgtEl>
                                          <p:spTgt spid="31"/>
                                        </p:tgtEl>
                                        <p:attrNameLst>
                                          <p:attrName>style.rotation</p:attrName>
                                        </p:attrNameLst>
                                      </p:cBhvr>
                                      <p:tavLst>
                                        <p:tav tm="0">
                                          <p:val>
                                            <p:fltVal val="90"/>
                                          </p:val>
                                        </p:tav>
                                        <p:tav tm="100000">
                                          <p:val>
                                            <p:fltVal val="0"/>
                                          </p:val>
                                        </p:tav>
                                      </p:tavLst>
                                    </p:anim>
                                    <p:animEffect transition="in" filter="fade">
                                      <p:cBhvr>
                                        <p:cTn id="112" dur="500"/>
                                        <p:tgtEl>
                                          <p:spTgt spid="31"/>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500" fill="hold"/>
                                        <p:tgtEl>
                                          <p:spTgt spid="32"/>
                                        </p:tgtEl>
                                        <p:attrNameLst>
                                          <p:attrName>ppt_w</p:attrName>
                                        </p:attrNameLst>
                                      </p:cBhvr>
                                      <p:tavLst>
                                        <p:tav tm="0">
                                          <p:val>
                                            <p:fltVal val="0"/>
                                          </p:val>
                                        </p:tav>
                                        <p:tav tm="100000">
                                          <p:val>
                                            <p:strVal val="#ppt_w"/>
                                          </p:val>
                                        </p:tav>
                                      </p:tavLst>
                                    </p:anim>
                                    <p:anim calcmode="lin" valueType="num">
                                      <p:cBhvr>
                                        <p:cTn id="116" dur="500" fill="hold"/>
                                        <p:tgtEl>
                                          <p:spTgt spid="32"/>
                                        </p:tgtEl>
                                        <p:attrNameLst>
                                          <p:attrName>ppt_h</p:attrName>
                                        </p:attrNameLst>
                                      </p:cBhvr>
                                      <p:tavLst>
                                        <p:tav tm="0">
                                          <p:val>
                                            <p:fltVal val="0"/>
                                          </p:val>
                                        </p:tav>
                                        <p:tav tm="100000">
                                          <p:val>
                                            <p:strVal val="#ppt_h"/>
                                          </p:val>
                                        </p:tav>
                                      </p:tavLst>
                                    </p:anim>
                                    <p:anim calcmode="lin" valueType="num">
                                      <p:cBhvr>
                                        <p:cTn id="117" dur="500" fill="hold"/>
                                        <p:tgtEl>
                                          <p:spTgt spid="32"/>
                                        </p:tgtEl>
                                        <p:attrNameLst>
                                          <p:attrName>style.rotation</p:attrName>
                                        </p:attrNameLst>
                                      </p:cBhvr>
                                      <p:tavLst>
                                        <p:tav tm="0">
                                          <p:val>
                                            <p:fltVal val="90"/>
                                          </p:val>
                                        </p:tav>
                                        <p:tav tm="100000">
                                          <p:val>
                                            <p:fltVal val="0"/>
                                          </p:val>
                                        </p:tav>
                                      </p:tavLst>
                                    </p:anim>
                                    <p:animEffect transition="in" filter="fade">
                                      <p:cBhvr>
                                        <p:cTn id="118" dur="500"/>
                                        <p:tgtEl>
                                          <p:spTgt spid="32"/>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 calcmode="lin" valueType="num">
                                      <p:cBhvr>
                                        <p:cTn id="121" dur="500" fill="hold"/>
                                        <p:tgtEl>
                                          <p:spTgt spid="33"/>
                                        </p:tgtEl>
                                        <p:attrNameLst>
                                          <p:attrName>ppt_w</p:attrName>
                                        </p:attrNameLst>
                                      </p:cBhvr>
                                      <p:tavLst>
                                        <p:tav tm="0">
                                          <p:val>
                                            <p:fltVal val="0"/>
                                          </p:val>
                                        </p:tav>
                                        <p:tav tm="100000">
                                          <p:val>
                                            <p:strVal val="#ppt_w"/>
                                          </p:val>
                                        </p:tav>
                                      </p:tavLst>
                                    </p:anim>
                                    <p:anim calcmode="lin" valueType="num">
                                      <p:cBhvr>
                                        <p:cTn id="122" dur="500" fill="hold"/>
                                        <p:tgtEl>
                                          <p:spTgt spid="33"/>
                                        </p:tgtEl>
                                        <p:attrNameLst>
                                          <p:attrName>ppt_h</p:attrName>
                                        </p:attrNameLst>
                                      </p:cBhvr>
                                      <p:tavLst>
                                        <p:tav tm="0">
                                          <p:val>
                                            <p:fltVal val="0"/>
                                          </p:val>
                                        </p:tav>
                                        <p:tav tm="100000">
                                          <p:val>
                                            <p:strVal val="#ppt_h"/>
                                          </p:val>
                                        </p:tav>
                                      </p:tavLst>
                                    </p:anim>
                                    <p:anim calcmode="lin" valueType="num">
                                      <p:cBhvr>
                                        <p:cTn id="123" dur="500" fill="hold"/>
                                        <p:tgtEl>
                                          <p:spTgt spid="33"/>
                                        </p:tgtEl>
                                        <p:attrNameLst>
                                          <p:attrName>style.rotation</p:attrName>
                                        </p:attrNameLst>
                                      </p:cBhvr>
                                      <p:tavLst>
                                        <p:tav tm="0">
                                          <p:val>
                                            <p:fltVal val="90"/>
                                          </p:val>
                                        </p:tav>
                                        <p:tav tm="100000">
                                          <p:val>
                                            <p:fltVal val="0"/>
                                          </p:val>
                                        </p:tav>
                                      </p:tavLst>
                                    </p:anim>
                                    <p:animEffect transition="in" filter="fade">
                                      <p:cBhvr>
                                        <p:cTn id="124" dur="500"/>
                                        <p:tgtEl>
                                          <p:spTgt spid="33"/>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p:cTn id="127" dur="500" fill="hold"/>
                                        <p:tgtEl>
                                          <p:spTgt spid="34"/>
                                        </p:tgtEl>
                                        <p:attrNameLst>
                                          <p:attrName>ppt_w</p:attrName>
                                        </p:attrNameLst>
                                      </p:cBhvr>
                                      <p:tavLst>
                                        <p:tav tm="0">
                                          <p:val>
                                            <p:fltVal val="0"/>
                                          </p:val>
                                        </p:tav>
                                        <p:tav tm="100000">
                                          <p:val>
                                            <p:strVal val="#ppt_w"/>
                                          </p:val>
                                        </p:tav>
                                      </p:tavLst>
                                    </p:anim>
                                    <p:anim calcmode="lin" valueType="num">
                                      <p:cBhvr>
                                        <p:cTn id="128" dur="500" fill="hold"/>
                                        <p:tgtEl>
                                          <p:spTgt spid="34"/>
                                        </p:tgtEl>
                                        <p:attrNameLst>
                                          <p:attrName>ppt_h</p:attrName>
                                        </p:attrNameLst>
                                      </p:cBhvr>
                                      <p:tavLst>
                                        <p:tav tm="0">
                                          <p:val>
                                            <p:fltVal val="0"/>
                                          </p:val>
                                        </p:tav>
                                        <p:tav tm="100000">
                                          <p:val>
                                            <p:strVal val="#ppt_h"/>
                                          </p:val>
                                        </p:tav>
                                      </p:tavLst>
                                    </p:anim>
                                    <p:anim calcmode="lin" valueType="num">
                                      <p:cBhvr>
                                        <p:cTn id="129" dur="500" fill="hold"/>
                                        <p:tgtEl>
                                          <p:spTgt spid="34"/>
                                        </p:tgtEl>
                                        <p:attrNameLst>
                                          <p:attrName>style.rotation</p:attrName>
                                        </p:attrNameLst>
                                      </p:cBhvr>
                                      <p:tavLst>
                                        <p:tav tm="0">
                                          <p:val>
                                            <p:fltVal val="90"/>
                                          </p:val>
                                        </p:tav>
                                        <p:tav tm="100000">
                                          <p:val>
                                            <p:fltVal val="0"/>
                                          </p:val>
                                        </p:tav>
                                      </p:tavLst>
                                    </p:anim>
                                    <p:animEffect transition="in" filter="fade">
                                      <p:cBhvr>
                                        <p:cTn id="130" dur="500"/>
                                        <p:tgtEl>
                                          <p:spTgt spid="34"/>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p:cTn id="133" dur="500" fill="hold"/>
                                        <p:tgtEl>
                                          <p:spTgt spid="35"/>
                                        </p:tgtEl>
                                        <p:attrNameLst>
                                          <p:attrName>ppt_w</p:attrName>
                                        </p:attrNameLst>
                                      </p:cBhvr>
                                      <p:tavLst>
                                        <p:tav tm="0">
                                          <p:val>
                                            <p:fltVal val="0"/>
                                          </p:val>
                                        </p:tav>
                                        <p:tav tm="100000">
                                          <p:val>
                                            <p:strVal val="#ppt_w"/>
                                          </p:val>
                                        </p:tav>
                                      </p:tavLst>
                                    </p:anim>
                                    <p:anim calcmode="lin" valueType="num">
                                      <p:cBhvr>
                                        <p:cTn id="134" dur="500" fill="hold"/>
                                        <p:tgtEl>
                                          <p:spTgt spid="35"/>
                                        </p:tgtEl>
                                        <p:attrNameLst>
                                          <p:attrName>ppt_h</p:attrName>
                                        </p:attrNameLst>
                                      </p:cBhvr>
                                      <p:tavLst>
                                        <p:tav tm="0">
                                          <p:val>
                                            <p:fltVal val="0"/>
                                          </p:val>
                                        </p:tav>
                                        <p:tav tm="100000">
                                          <p:val>
                                            <p:strVal val="#ppt_h"/>
                                          </p:val>
                                        </p:tav>
                                      </p:tavLst>
                                    </p:anim>
                                    <p:anim calcmode="lin" valueType="num">
                                      <p:cBhvr>
                                        <p:cTn id="135" dur="500" fill="hold"/>
                                        <p:tgtEl>
                                          <p:spTgt spid="35"/>
                                        </p:tgtEl>
                                        <p:attrNameLst>
                                          <p:attrName>style.rotation</p:attrName>
                                        </p:attrNameLst>
                                      </p:cBhvr>
                                      <p:tavLst>
                                        <p:tav tm="0">
                                          <p:val>
                                            <p:fltVal val="90"/>
                                          </p:val>
                                        </p:tav>
                                        <p:tav tm="100000">
                                          <p:val>
                                            <p:fltVal val="0"/>
                                          </p:val>
                                        </p:tav>
                                      </p:tavLst>
                                    </p:anim>
                                    <p:animEffect transition="in" filter="fade">
                                      <p:cBhvr>
                                        <p:cTn id="136" dur="500"/>
                                        <p:tgtEl>
                                          <p:spTgt spid="35"/>
                                        </p:tgtEl>
                                      </p:cBhvr>
                                    </p:animEffect>
                                  </p:childTnLst>
                                </p:cTn>
                              </p:par>
                            </p:childTnLst>
                          </p:cTn>
                        </p:par>
                      </p:childTnLst>
                    </p:cTn>
                  </p:par>
                  <p:par>
                    <p:cTn id="137" fill="hold">
                      <p:stCondLst>
                        <p:cond delay="indefinite"/>
                      </p:stCondLst>
                      <p:childTnLst>
                        <p:par>
                          <p:cTn id="138" fill="hold">
                            <p:stCondLst>
                              <p:cond delay="0"/>
                            </p:stCondLst>
                            <p:childTnLst>
                              <p:par>
                                <p:cTn id="139" presetID="49" presetClass="path" presetSubtype="0" accel="50000" decel="50000" fill="hold" grpId="1" nodeType="clickEffect">
                                  <p:stCondLst>
                                    <p:cond delay="0"/>
                                  </p:stCondLst>
                                  <p:childTnLst>
                                    <p:animMotion origin="layout" path="M 1.52778E-6 -1.60494E-6 L 0.12986 0.04398 " pathEditMode="relative" rAng="0" ptsTypes="AA">
                                      <p:cBhvr>
                                        <p:cTn id="140" dur="2000" fill="hold"/>
                                        <p:tgtEl>
                                          <p:spTgt spid="35"/>
                                        </p:tgtEl>
                                        <p:attrNameLst>
                                          <p:attrName>ppt_x</p:attrName>
                                          <p:attrName>ppt_y</p:attrName>
                                        </p:attrNameLst>
                                      </p:cBhvr>
                                      <p:rCtr x="6493" y="2191"/>
                                    </p:animMotion>
                                  </p:childTnLst>
                                </p:cTn>
                              </p:par>
                            </p:childTnLst>
                          </p:cTn>
                        </p:par>
                      </p:childTnLst>
                    </p:cTn>
                  </p:par>
                  <p:par>
                    <p:cTn id="141" fill="hold">
                      <p:stCondLst>
                        <p:cond delay="indefinite"/>
                      </p:stCondLst>
                      <p:childTnLst>
                        <p:par>
                          <p:cTn id="142" fill="hold">
                            <p:stCondLst>
                              <p:cond delay="0"/>
                            </p:stCondLst>
                            <p:childTnLst>
                              <p:par>
                                <p:cTn id="143" presetID="49" presetClass="path" presetSubtype="0" accel="50000" decel="50000" fill="hold" grpId="1" nodeType="clickEffect">
                                  <p:stCondLst>
                                    <p:cond delay="0"/>
                                  </p:stCondLst>
                                  <p:childTnLst>
                                    <p:animMotion origin="layout" path="M 3.19444E-6 0.0074 L 0.44635 0.14413 " pathEditMode="relative" rAng="0" ptsTypes="AA">
                                      <p:cBhvr>
                                        <p:cTn id="144" dur="2000" fill="hold"/>
                                        <p:tgtEl>
                                          <p:spTgt spid="33"/>
                                        </p:tgtEl>
                                        <p:attrNameLst>
                                          <p:attrName>ppt_x</p:attrName>
                                          <p:attrName>ppt_y</p:attrName>
                                        </p:attrNameLst>
                                      </p:cBhvr>
                                      <p:rCtr x="22318" y="6836"/>
                                    </p:animMotion>
                                  </p:childTnLst>
                                </p:cTn>
                              </p:par>
                            </p:childTnLst>
                          </p:cTn>
                        </p:par>
                      </p:childTnLst>
                    </p:cTn>
                  </p:par>
                  <p:par>
                    <p:cTn id="145" fill="hold">
                      <p:stCondLst>
                        <p:cond delay="indefinite"/>
                      </p:stCondLst>
                      <p:childTnLst>
                        <p:par>
                          <p:cTn id="146" fill="hold">
                            <p:stCondLst>
                              <p:cond delay="0"/>
                            </p:stCondLst>
                            <p:childTnLst>
                              <p:par>
                                <p:cTn id="147" presetID="49" presetClass="path" presetSubtype="0" accel="50000" decel="50000" fill="hold" grpId="1" nodeType="clickEffect">
                                  <p:stCondLst>
                                    <p:cond delay="0"/>
                                  </p:stCondLst>
                                  <p:childTnLst>
                                    <p:animMotion origin="layout" path="M 1.38889E-7 0.00741 L 0.70217 0.23596 " pathEditMode="relative" rAng="0" ptsTypes="AA">
                                      <p:cBhvr>
                                        <p:cTn id="148" dur="2000" fill="hold"/>
                                        <p:tgtEl>
                                          <p:spTgt spid="17"/>
                                        </p:tgtEl>
                                        <p:attrNameLst>
                                          <p:attrName>ppt_x</p:attrName>
                                          <p:attrName>ppt_y</p:attrName>
                                        </p:attrNameLst>
                                      </p:cBhvr>
                                      <p:rCtr x="35104" y="11420"/>
                                    </p:animMotion>
                                  </p:childTnLst>
                                </p:cTn>
                              </p:par>
                            </p:childTnLst>
                          </p:cTn>
                        </p:par>
                      </p:childTnLst>
                    </p:cTn>
                  </p:par>
                  <p:par>
                    <p:cTn id="149" fill="hold">
                      <p:stCondLst>
                        <p:cond delay="indefinite"/>
                      </p:stCondLst>
                      <p:childTnLst>
                        <p:par>
                          <p:cTn id="150" fill="hold">
                            <p:stCondLst>
                              <p:cond delay="0"/>
                            </p:stCondLst>
                            <p:childTnLst>
                              <p:par>
                                <p:cTn id="151" presetID="49" presetClass="path" presetSubtype="0" accel="50000" decel="50000" fill="hold" grpId="1" nodeType="clickEffect">
                                  <p:stCondLst>
                                    <p:cond delay="0"/>
                                  </p:stCondLst>
                                  <p:childTnLst>
                                    <p:animMotion origin="layout" path="M 2.91667E-6 3.20988E-6 L 0.77474 0.28487 " pathEditMode="relative" rAng="0" ptsTypes="AA">
                                      <p:cBhvr>
                                        <p:cTn id="152" dur="2000" fill="hold"/>
                                        <p:tgtEl>
                                          <p:spTgt spid="31"/>
                                        </p:tgtEl>
                                        <p:attrNameLst>
                                          <p:attrName>ppt_x</p:attrName>
                                          <p:attrName>ppt_y</p:attrName>
                                        </p:attrNameLst>
                                      </p:cBhvr>
                                      <p:rCtr x="38733" y="14244"/>
                                    </p:animMotion>
                                  </p:childTnLst>
                                </p:cTn>
                              </p:par>
                            </p:childTnLst>
                          </p:cTn>
                        </p:par>
                      </p:childTnLst>
                    </p:cTn>
                  </p:par>
                  <p:par>
                    <p:cTn id="153" fill="hold">
                      <p:stCondLst>
                        <p:cond delay="indefinite"/>
                      </p:stCondLst>
                      <p:childTnLst>
                        <p:par>
                          <p:cTn id="154" fill="hold">
                            <p:stCondLst>
                              <p:cond delay="0"/>
                            </p:stCondLst>
                            <p:childTnLst>
                              <p:par>
                                <p:cTn id="155" presetID="49" presetClass="path" presetSubtype="0" accel="50000" decel="50000" fill="hold" grpId="1" nodeType="clickEffect">
                                  <p:stCondLst>
                                    <p:cond delay="0"/>
                                  </p:stCondLst>
                                  <p:childTnLst>
                                    <p:animMotion origin="layout" path="M 0 2.34568E-6 L 0.60894 0.3392 " pathEditMode="relative" rAng="0" ptsTypes="AA">
                                      <p:cBhvr>
                                        <p:cTn id="156" dur="2000" fill="hold"/>
                                        <p:tgtEl>
                                          <p:spTgt spid="32"/>
                                        </p:tgtEl>
                                        <p:attrNameLst>
                                          <p:attrName>ppt_x</p:attrName>
                                          <p:attrName>ppt_y</p:attrName>
                                        </p:attrNameLst>
                                      </p:cBhvr>
                                      <p:rCtr x="30443" y="16960"/>
                                    </p:animMotion>
                                  </p:childTnLst>
                                </p:cTn>
                              </p:par>
                            </p:childTnLst>
                          </p:cTn>
                        </p:par>
                      </p:childTnLst>
                    </p:cTn>
                  </p:par>
                  <p:par>
                    <p:cTn id="157" fill="hold">
                      <p:stCondLst>
                        <p:cond delay="indefinite"/>
                      </p:stCondLst>
                      <p:childTnLst>
                        <p:par>
                          <p:cTn id="158" fill="hold">
                            <p:stCondLst>
                              <p:cond delay="0"/>
                            </p:stCondLst>
                            <p:childTnLst>
                              <p:par>
                                <p:cTn id="159" presetID="49" presetClass="path" presetSubtype="0" accel="50000" decel="50000" fill="hold" grpId="1" nodeType="clickEffect">
                                  <p:stCondLst>
                                    <p:cond delay="0"/>
                                  </p:stCondLst>
                                  <p:childTnLst>
                                    <p:animMotion origin="layout" path="M 8.33333E-7 -4.93827E-6 L 0.01397 0.44044 " pathEditMode="relative" rAng="0" ptsTypes="AA">
                                      <p:cBhvr>
                                        <p:cTn id="160" dur="2000" fill="hold"/>
                                        <p:tgtEl>
                                          <p:spTgt spid="30"/>
                                        </p:tgtEl>
                                        <p:attrNameLst>
                                          <p:attrName>ppt_x</p:attrName>
                                          <p:attrName>ppt_y</p:attrName>
                                        </p:attrNameLst>
                                      </p:cBhvr>
                                      <p:rCtr x="694" y="22022"/>
                                    </p:animMotion>
                                  </p:childTnLst>
                                </p:cTn>
                              </p:par>
                            </p:childTnLst>
                          </p:cTn>
                        </p:par>
                      </p:childTnLst>
                    </p:cTn>
                  </p:par>
                  <p:par>
                    <p:cTn id="161" fill="hold">
                      <p:stCondLst>
                        <p:cond delay="indefinite"/>
                      </p:stCondLst>
                      <p:childTnLst>
                        <p:par>
                          <p:cTn id="162" fill="hold">
                            <p:stCondLst>
                              <p:cond delay="0"/>
                            </p:stCondLst>
                            <p:childTnLst>
                              <p:par>
                                <p:cTn id="163" presetID="49" presetClass="path" presetSubtype="0" accel="50000" decel="50000" fill="hold" grpId="1" nodeType="clickEffect">
                                  <p:stCondLst>
                                    <p:cond delay="0"/>
                                  </p:stCondLst>
                                  <p:childTnLst>
                                    <p:animMotion origin="layout" path="M -0.00685 4.5679E-6 L 0.31546 0.53456 " pathEditMode="relative" rAng="0" ptsTypes="AA">
                                      <p:cBhvr>
                                        <p:cTn id="164" dur="2000" fill="hold"/>
                                        <p:tgtEl>
                                          <p:spTgt spid="19"/>
                                        </p:tgtEl>
                                        <p:attrNameLst>
                                          <p:attrName>ppt_x</p:attrName>
                                          <p:attrName>ppt_y</p:attrName>
                                        </p:attrNameLst>
                                      </p:cBhvr>
                                      <p:rCtr x="16111" y="26728"/>
                                    </p:animMotion>
                                  </p:childTnLst>
                                </p:cTn>
                              </p:par>
                            </p:childTnLst>
                          </p:cTn>
                        </p:par>
                      </p:childTnLst>
                    </p:cTn>
                  </p:par>
                  <p:par>
                    <p:cTn id="165" fill="hold">
                      <p:stCondLst>
                        <p:cond delay="indefinite"/>
                      </p:stCondLst>
                      <p:childTnLst>
                        <p:par>
                          <p:cTn id="166" fill="hold">
                            <p:stCondLst>
                              <p:cond delay="0"/>
                            </p:stCondLst>
                            <p:childTnLst>
                              <p:par>
                                <p:cTn id="167" presetID="49" presetClass="path" presetSubtype="0" accel="50000" decel="50000" fill="hold" grpId="1" nodeType="clickEffect">
                                  <p:stCondLst>
                                    <p:cond delay="0"/>
                                  </p:stCondLst>
                                  <p:childTnLst>
                                    <p:animMotion origin="layout" path="M -2.91667E-6 -1.23457E-7 L 0.52196 0.58349 " pathEditMode="relative" rAng="0" ptsTypes="AA">
                                      <p:cBhvr>
                                        <p:cTn id="168" dur="2000" fill="hold"/>
                                        <p:tgtEl>
                                          <p:spTgt spid="18"/>
                                        </p:tgtEl>
                                        <p:attrNameLst>
                                          <p:attrName>ppt_x</p:attrName>
                                          <p:attrName>ppt_y</p:attrName>
                                        </p:attrNameLst>
                                      </p:cBhvr>
                                      <p:rCtr x="26094" y="29167"/>
                                    </p:animMotion>
                                  </p:childTnLst>
                                </p:cTn>
                              </p:par>
                            </p:childTnLst>
                          </p:cTn>
                        </p:par>
                      </p:childTnLst>
                    </p:cTn>
                  </p:par>
                  <p:par>
                    <p:cTn id="169" fill="hold">
                      <p:stCondLst>
                        <p:cond delay="indefinite"/>
                      </p:stCondLst>
                      <p:childTnLst>
                        <p:par>
                          <p:cTn id="170" fill="hold">
                            <p:stCondLst>
                              <p:cond delay="0"/>
                            </p:stCondLst>
                            <p:childTnLst>
                              <p:par>
                                <p:cTn id="171" presetID="49" presetClass="path" presetSubtype="0" accel="50000" decel="50000" fill="hold" grpId="1" nodeType="clickEffect">
                                  <p:stCondLst>
                                    <p:cond delay="0"/>
                                  </p:stCondLst>
                                  <p:childTnLst>
                                    <p:animMotion origin="layout" path="M -1.11111E-6 2.71605E-6 L 0.30174 0.67531 " pathEditMode="relative" rAng="0" ptsTypes="AA">
                                      <p:cBhvr>
                                        <p:cTn id="172" dur="2000" fill="hold"/>
                                        <p:tgtEl>
                                          <p:spTgt spid="34"/>
                                        </p:tgtEl>
                                        <p:attrNameLst>
                                          <p:attrName>ppt_x</p:attrName>
                                          <p:attrName>ppt_y</p:attrName>
                                        </p:attrNameLst>
                                      </p:cBhvr>
                                      <p:rCtr x="15087" y="33765"/>
                                    </p:animMotion>
                                  </p:childTnLst>
                                </p:cTn>
                              </p:par>
                            </p:childTnLst>
                          </p:cTn>
                        </p:par>
                      </p:childTnLst>
                    </p:cTn>
                  </p:par>
                  <p:par>
                    <p:cTn id="173" fill="hold">
                      <p:stCondLst>
                        <p:cond delay="indefinite"/>
                      </p:stCondLst>
                      <p:childTnLst>
                        <p:par>
                          <p:cTn id="174" fill="hold">
                            <p:stCondLst>
                              <p:cond delay="0"/>
                            </p:stCondLst>
                            <p:childTnLst>
                              <p:par>
                                <p:cTn id="175" presetID="49" presetClass="path" presetSubtype="0" accel="50000" decel="50000" fill="hold" grpId="1" nodeType="clickEffect">
                                  <p:stCondLst>
                                    <p:cond delay="0"/>
                                  </p:stCondLst>
                                  <p:childTnLst>
                                    <p:animMotion origin="layout" path="M -4.72222E-6 4.07407E-6 L 0.15217 0.83086 " pathEditMode="relative" rAng="0" ptsTypes="AA">
                                      <p:cBhvr>
                                        <p:cTn id="176" dur="2000" fill="hold"/>
                                        <p:tgtEl>
                                          <p:spTgt spid="29"/>
                                        </p:tgtEl>
                                        <p:attrNameLst>
                                          <p:attrName>ppt_x</p:attrName>
                                          <p:attrName>ppt_y</p:attrName>
                                        </p:attrNameLst>
                                      </p:cBhvr>
                                      <p:rCtr x="7604" y="41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7" grpId="1"/>
      <p:bldP spid="18" grpId="0"/>
      <p:bldP spid="18" grpId="1"/>
      <p:bldP spid="19" grpId="0"/>
      <p:bldP spid="19"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332269"/>
            <a:ext cx="4572000" cy="1284609"/>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7652341"/>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09855" y="266759"/>
            <a:ext cx="16011691"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answer to complete each of the following sentences.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998212" y="1275609"/>
            <a:ext cx="18821400" cy="8217634"/>
          </a:xfrm>
          <a:prstGeom prst="rect">
            <a:avLst/>
          </a:prstGeom>
        </p:spPr>
        <p:txBody>
          <a:bodyPr wrap="square">
            <a:spAutoFit/>
          </a:bodyPr>
          <a:lstStyle/>
          <a:p>
            <a:pPr algn="just">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4400">
                <a:latin typeface="Calibri" panose="020F0502020204030204" pitchFamily="34" charset="0"/>
                <a:ea typeface="Calibri" panose="020F0502020204030204" pitchFamily="34" charset="0"/>
                <a:cs typeface="Calibri" panose="020F0502020204030204" pitchFamily="34" charset="0"/>
              </a:rPr>
              <a:t> There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a restaurant around the corner.</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A. be			B. are			C. to be		D. is</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4400">
                <a:latin typeface="Calibri" panose="020F0502020204030204" pitchFamily="34" charset="0"/>
                <a:ea typeface="Calibri" panose="020F0502020204030204" pitchFamily="34" charset="0"/>
                <a:cs typeface="Calibri" panose="020F0502020204030204" pitchFamily="34" charset="0"/>
              </a:rPr>
              <a:t> Your keys are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the table.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A. from		B. over			C. on			D. in</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400">
                <a:latin typeface="Calibri" panose="020F0502020204030204" pitchFamily="34" charset="0"/>
                <a:ea typeface="Calibri" panose="020F0502020204030204" pitchFamily="34" charset="0"/>
                <a:cs typeface="Calibri" panose="020F0502020204030204" pitchFamily="34" charset="0"/>
              </a:rPr>
              <a:t> There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two people waiting outside.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A. are			B. is			C. be			D. isn’t</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4400">
                <a:latin typeface="Calibri" panose="020F0502020204030204" pitchFamily="34" charset="0"/>
                <a:ea typeface="Calibri" panose="020F0502020204030204" pitchFamily="34" charset="0"/>
                <a:cs typeface="Calibri" panose="020F0502020204030204" pitchFamily="34" charset="0"/>
              </a:rPr>
              <a:t> The men were standing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the roof.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A. with 		B. on			C. under		D. in</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400">
                <a:latin typeface="Calibri" panose="020F0502020204030204" pitchFamily="34" charset="0"/>
                <a:ea typeface="Calibri" panose="020F0502020204030204" pitchFamily="34" charset="0"/>
                <a:cs typeface="Calibri" panose="020F0502020204030204" pitchFamily="34" charset="0"/>
              </a:rPr>
              <a:t> There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three Japanese students in my class.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A. be			B. is			C. are			D. isn’t</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4400">
                <a:latin typeface="Calibri" panose="020F0502020204030204" pitchFamily="34" charset="0"/>
                <a:ea typeface="Calibri" panose="020F0502020204030204" pitchFamily="34" charset="0"/>
                <a:cs typeface="Calibri" panose="020F0502020204030204" pitchFamily="34" charset="0"/>
              </a:rPr>
              <a:t> I left keys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the car.</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A. my – in		B. my – over		C. mine – in 		D. mine – over</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Oval 16"/>
          <p:cNvSpPr/>
          <p:nvPr/>
        </p:nvSpPr>
        <p:spPr>
          <a:xfrm>
            <a:off x="10982261" y="1899852"/>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391400" y="331470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37371" y="4590215"/>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657600" y="598170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263037" y="7255235"/>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09960" y="870182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inVertical)">
                                      <p:cBhvr>
                                        <p:cTn id="10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7" grpId="0" animBg="1"/>
      <p:bldP spid="18" grpId="0" animBg="1"/>
      <p:bldP spid="19" grpId="0" animBg="1"/>
      <p:bldP spid="22"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345679"/>
            <a:ext cx="4572000" cy="1271199"/>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7652341"/>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48999" y="447393"/>
            <a:ext cx="16011691"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answer to complete each of the following sentences.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242639" y="1324701"/>
            <a:ext cx="18821400" cy="8094524"/>
          </a:xfrm>
          <a:prstGeom prst="rect">
            <a:avLst/>
          </a:prstGeom>
        </p:spPr>
        <p:txBody>
          <a:bodyPr wrap="square">
            <a:spAutoFit/>
          </a:bodyPr>
          <a:lstStyle/>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4000">
                <a:latin typeface="Calibri" panose="020F0502020204030204" pitchFamily="34" charset="0"/>
                <a:ea typeface="Calibri" panose="020F0502020204030204" pitchFamily="34" charset="0"/>
                <a:cs typeface="Calibri" panose="020F0502020204030204" pitchFamily="34" charset="0"/>
              </a:rPr>
              <a:t> The </a:t>
            </a:r>
            <a:r>
              <a:rPr lang="en-US" sz="4000" smtClean="0">
                <a:latin typeface="Calibri" panose="020F0502020204030204" pitchFamily="34" charset="0"/>
                <a:ea typeface="Calibri" panose="020F0502020204030204" pitchFamily="34" charset="0"/>
                <a:cs typeface="Calibri" panose="020F0502020204030204" pitchFamily="34" charset="0"/>
              </a:rPr>
              <a:t>cat</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________</a:t>
            </a:r>
            <a:r>
              <a:rPr lang="en-US" sz="4000" smtClean="0">
                <a:latin typeface="Calibri" panose="020F0502020204030204" pitchFamily="34" charset="0"/>
                <a:ea typeface="Calibri" panose="020F0502020204030204" pitchFamily="34" charset="0"/>
                <a:cs typeface="Calibri" panose="020F0502020204030204" pitchFamily="34" charset="0"/>
              </a:rPr>
              <a:t> </a:t>
            </a:r>
            <a:r>
              <a:rPr lang="en-US" sz="4000">
                <a:latin typeface="Calibri" panose="020F0502020204030204" pitchFamily="34" charset="0"/>
                <a:ea typeface="Calibri" panose="020F0502020204030204" pitchFamily="34" charset="0"/>
                <a:cs typeface="Calibri" panose="020F0502020204030204" pitchFamily="34" charset="0"/>
              </a:rPr>
              <a:t>the table.</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are between	B. is between		C. are under 		D. is under</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4000">
                <a:latin typeface="Calibri" panose="020F0502020204030204" pitchFamily="34" charset="0"/>
                <a:ea typeface="Calibri" panose="020F0502020204030204" pitchFamily="34" charset="0"/>
                <a:cs typeface="Calibri" panose="020F0502020204030204" pitchFamily="34" charset="0"/>
              </a:rPr>
              <a:t> There </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000">
                <a:latin typeface="Calibri" panose="020F0502020204030204" pitchFamily="34" charset="0"/>
                <a:ea typeface="Calibri" panose="020F0502020204030204" pitchFamily="34" charset="0"/>
                <a:cs typeface="Calibri" panose="020F0502020204030204" pitchFamily="34" charset="0"/>
              </a:rPr>
              <a:t>a new café </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000">
                <a:latin typeface="Calibri" panose="020F0502020204030204" pitchFamily="34" charset="0"/>
                <a:ea typeface="Calibri" panose="020F0502020204030204" pitchFamily="34" charset="0"/>
                <a:cs typeface="Calibri" panose="020F0502020204030204" pitchFamily="34" charset="0"/>
              </a:rPr>
              <a:t>the centre of town.</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is – in 		B. is – on 		C. are – in 		D. are – on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9.</a:t>
            </a:r>
            <a:r>
              <a:rPr lang="en-US" sz="4000">
                <a:latin typeface="Calibri" panose="020F0502020204030204" pitchFamily="34" charset="0"/>
                <a:ea typeface="Calibri" panose="020F0502020204030204" pitchFamily="34" charset="0"/>
                <a:cs typeface="Calibri" panose="020F0502020204030204" pitchFamily="34" charset="0"/>
              </a:rPr>
              <a:t> There </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000">
                <a:latin typeface="Calibri" panose="020F0502020204030204" pitchFamily="34" charset="0"/>
                <a:ea typeface="Calibri" panose="020F0502020204030204" pitchFamily="34" charset="0"/>
                <a:cs typeface="Calibri" panose="020F0502020204030204" pitchFamily="34" charset="0"/>
              </a:rPr>
              <a:t>two new buildings </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000">
                <a:latin typeface="Calibri" panose="020F0502020204030204" pitchFamily="34" charset="0"/>
                <a:ea typeface="Calibri" panose="020F0502020204030204" pitchFamily="34" charset="0"/>
                <a:cs typeface="Calibri" panose="020F0502020204030204" pitchFamily="34" charset="0"/>
              </a:rPr>
              <a:t>the school.</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are - under 		B. is – under 		C. are - next to 	D. is - next to</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tabLst>
                <a:tab pos="433070" algn="l"/>
                <a:tab pos="2129155" algn="r"/>
                <a:tab pos="299847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I hung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coat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the door.</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A. me-in 		B. my-in 		C. me-behind 		D. my-behind</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339090" algn="l"/>
                <a:tab pos="2129155" algn="r"/>
                <a:tab pos="229679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11.</a:t>
            </a:r>
            <a:r>
              <a:rPr lang="en-US" sz="4000">
                <a:latin typeface="Calibri" panose="020F0502020204030204" pitchFamily="34" charset="0"/>
                <a:ea typeface="Cambria" panose="02040503050406030204" pitchFamily="18" charset="0"/>
                <a:cs typeface="Cambria" panose="02040503050406030204" pitchFamily="18" charset="0"/>
              </a:rPr>
              <a:t> Turn on the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000">
                <a:latin typeface="Calibri" panose="020F0502020204030204" pitchFamily="34" charset="0"/>
                <a:ea typeface="Cambria" panose="02040503050406030204" pitchFamily="18" charset="0"/>
                <a:cs typeface="Cambria" panose="02040503050406030204" pitchFamily="18" charset="0"/>
              </a:rPr>
              <a:t>,	 please. It’s so hot in here.</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A. cupboard 		B. dishwasher 		C. air conditioner 	D. lamp</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12.</a:t>
            </a:r>
            <a:r>
              <a:rPr lang="en-US" sz="4000">
                <a:latin typeface="Calibri" panose="020F0502020204030204" pitchFamily="34" charset="0"/>
                <a:ea typeface="Cambria" panose="02040503050406030204" pitchFamily="18" charset="0"/>
                <a:cs typeface="Cambria" panose="02040503050406030204" pitchFamily="18" charset="0"/>
              </a:rPr>
              <a:t> I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an </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0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with 	three friends in Ha Noi.</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A. share - apartment				B. move – attic</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C. share - furniture				D. move - country </a:t>
            </a:r>
            <a:r>
              <a:rPr lang="en-US" sz="4000" smtClean="0">
                <a:latin typeface="Calibri" panose="020F0502020204030204" pitchFamily="34" charset="0"/>
                <a:ea typeface="Cambria" panose="02040503050406030204" pitchFamily="18" charset="0"/>
                <a:cs typeface="Cambria" panose="02040503050406030204" pitchFamily="18" charset="0"/>
              </a:rPr>
              <a:t>house</a:t>
            </a:r>
            <a:endParaRPr lang="en-US" sz="4000">
              <a:latin typeface="Cambria" panose="02040503050406030204" pitchFamily="18" charset="0"/>
              <a:ea typeface="Cambria" panose="02040503050406030204" pitchFamily="18" charset="0"/>
              <a:cs typeface="Cambria" panose="02040503050406030204" pitchFamily="18" charset="0"/>
            </a:endParaRPr>
          </a:p>
        </p:txBody>
      </p:sp>
      <p:sp>
        <p:nvSpPr>
          <p:cNvPr id="18" name="Oval 17"/>
          <p:cNvSpPr/>
          <p:nvPr/>
        </p:nvSpPr>
        <p:spPr>
          <a:xfrm>
            <a:off x="13047291" y="1862861"/>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448800" y="4382607"/>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115800" y="5506841"/>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410240" y="674370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95390" y="7992718"/>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4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barn(inVertical)">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barn(inVertical)">
                                      <p:cBhvr>
                                        <p:cTn id="10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8" grpId="0" animBg="1"/>
      <p:bldP spid="22" grpId="0" animBg="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943658"/>
            <a:ext cx="4572000" cy="673220"/>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7652341"/>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09855" y="266759"/>
            <a:ext cx="16011691"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answer to complete each of the following sentences.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330835" y="1074858"/>
            <a:ext cx="15853648" cy="8863965"/>
          </a:xfrm>
          <a:prstGeom prst="rect">
            <a:avLst/>
          </a:prstGeom>
        </p:spPr>
        <p:txBody>
          <a:bodyPr wrap="square">
            <a:spAutoFit/>
          </a:bodyPr>
          <a:lstStyle/>
          <a:p>
            <a:pPr indent="12700" algn="just">
              <a:spcAft>
                <a:spcPts val="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13.</a:t>
            </a:r>
            <a:r>
              <a:rPr lang="en-US" sz="3800">
                <a:latin typeface="Calibri" panose="020F0502020204030204" pitchFamily="34" charset="0"/>
                <a:ea typeface="Cambria" panose="02040503050406030204" pitchFamily="18" charset="0"/>
                <a:cs typeface="Cambria" panose="02040503050406030204" pitchFamily="18" charset="0"/>
              </a:rPr>
              <a:t> I put my clothes in the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at the corner of my bedroom.</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A. chest of drawers 	B. hall			C. kitchen 		D. wall</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14.</a:t>
            </a:r>
            <a:r>
              <a:rPr lang="en-US" sz="3800">
                <a:latin typeface="Calibri" panose="020F0502020204030204" pitchFamily="34" charset="0"/>
                <a:ea typeface="Cambria" panose="02040503050406030204" pitchFamily="18" charset="0"/>
                <a:cs typeface="Cambria" panose="02040503050406030204" pitchFamily="18" charset="0"/>
              </a:rPr>
              <a:t> You must be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to lend him your motorbike. He’s very careless.</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A. crazy		B. attic			C. interesting 		D. care</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15.</a:t>
            </a:r>
            <a:r>
              <a:rPr lang="en-US" sz="3800">
                <a:latin typeface="Calibri" panose="020F0502020204030204" pitchFamily="34" charset="0"/>
                <a:ea typeface="Cambria" panose="02040503050406030204" pitchFamily="18" charset="0"/>
                <a:cs typeface="Cambria" panose="02040503050406030204" pitchFamily="18" charset="0"/>
              </a:rPr>
              <a:t> - Where should we go to buy some clothes, fruits and food?</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       - In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A. a hall					</a:t>
            </a:r>
            <a:r>
              <a:rPr lang="en-US" sz="3800" smtClean="0">
                <a:latin typeface="Calibri" panose="020F0502020204030204" pitchFamily="34" charset="0"/>
                <a:ea typeface="Cambria" panose="02040503050406030204" pitchFamily="18" charset="0"/>
                <a:cs typeface="Cambria" panose="02040503050406030204" pitchFamily="18" charset="0"/>
              </a:rPr>
              <a:t>		B</a:t>
            </a:r>
            <a:r>
              <a:rPr lang="en-US" sz="3800">
                <a:latin typeface="Calibri" panose="020F0502020204030204" pitchFamily="34" charset="0"/>
                <a:ea typeface="Cambria" panose="02040503050406030204" pitchFamily="18" charset="0"/>
                <a:cs typeface="Cambria" panose="02040503050406030204" pitchFamily="18" charset="0"/>
              </a:rPr>
              <a:t>. a living room</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C. a department store				D. a stilt house</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16.</a:t>
            </a:r>
            <a:r>
              <a:rPr lang="en-US" sz="3800">
                <a:latin typeface="Calibri" panose="020F0502020204030204" pitchFamily="34" charset="0"/>
                <a:ea typeface="Cambria" panose="02040503050406030204" pitchFamily="18" charset="0"/>
                <a:cs typeface="Cambria" panose="02040503050406030204" pitchFamily="18" charset="0"/>
              </a:rPr>
              <a:t> Don't run the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half empty. It wastes energy.</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A. dishwasher		B. kitchen		C. wardrobe		D. sink</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17.</a:t>
            </a:r>
            <a:r>
              <a:rPr lang="en-US" sz="3800">
                <a:latin typeface="Calibri" panose="020F0502020204030204" pitchFamily="34" charset="0"/>
                <a:ea typeface="Cambria" panose="02040503050406030204" pitchFamily="18" charset="0"/>
                <a:cs typeface="Cambria" panose="02040503050406030204" pitchFamily="18" charset="0"/>
              </a:rPr>
              <a:t> Would you mind helping me hang this dress in the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latin typeface="Calibri" panose="020F0502020204030204" pitchFamily="34" charset="0"/>
                <a:ea typeface="Cambria" panose="02040503050406030204" pitchFamily="18" charset="0"/>
                <a:cs typeface="Cambria" panose="02040503050406030204" pitchFamily="18" charset="0"/>
              </a:rPr>
              <a:t>?</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A. sofa			B. sink			C. wardrobe		D. vase</a:t>
            </a:r>
            <a:endParaRPr lang="en-US" sz="38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18.</a:t>
            </a:r>
            <a:r>
              <a:rPr lang="en-US" sz="3800">
                <a:latin typeface="Calibri" panose="020F0502020204030204" pitchFamily="34" charset="0"/>
                <a:ea typeface="Cambria" panose="02040503050406030204" pitchFamily="18" charset="0"/>
                <a:cs typeface="Cambria" panose="02040503050406030204" pitchFamily="18" charset="0"/>
              </a:rPr>
              <a:t> A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is a piece of electrical equipment to store food and keep food cold or fresh.</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a:latin typeface="Calibri" panose="020F0502020204030204" pitchFamily="34" charset="0"/>
                <a:ea typeface="Calibri" panose="020F0502020204030204" pitchFamily="34" charset="0"/>
                <a:cs typeface="Calibri" panose="020F0502020204030204" pitchFamily="34" charset="0"/>
              </a:rPr>
              <a:t>A. fridge 		B. dishwasher 		C. microwave	 	D. cooker</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p:cNvSpPr/>
          <p:nvPr/>
        </p:nvSpPr>
        <p:spPr>
          <a:xfrm>
            <a:off x="1281845" y="1606089"/>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81845" y="279566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291599" y="5062717"/>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299395" y="618695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634503" y="7429500"/>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48949" y="9158741"/>
            <a:ext cx="623156" cy="794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5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barn(inVertical)">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arn(inVertical)">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barn(inVertical)">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barn(inVertical)">
                                      <p:cBhvr>
                                        <p:cTn id="101" dur="500"/>
                                        <p:tgtEl>
                                          <p:spTgt spid="28"/>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barn(inVertical)">
                                      <p:cBhvr>
                                        <p:cTn id="10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animBg="1"/>
      <p:bldP spid="19" grpId="0" animBg="1"/>
      <p:bldP spid="22" grpId="0" animBg="1"/>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270461" y="4949039"/>
            <a:ext cx="11771366" cy="1032334"/>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II. GRAMMAR</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26734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243374" y="470744"/>
            <a:ext cx="15241480" cy="1323439"/>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1. Complete the sentences with the correct possessive form </a:t>
            </a:r>
            <a:endParaRPr lang="en-US" sz="4000" b="1" smtClean="0">
              <a:solidFill>
                <a:srgbClr val="0070C0"/>
              </a:solidFill>
              <a:latin typeface="Calibri" panose="020F0502020204030204" pitchFamily="34" charset="0"/>
              <a:ea typeface="Arial" panose="020B0604020202020204" pitchFamily="34" charset="0"/>
              <a:cs typeface="Cambria" panose="02040503050406030204" pitchFamily="18" charset="0"/>
            </a:endParaRPr>
          </a:p>
          <a:p>
            <a:pPr indent="457200" algn="ctr">
              <a:spcAft>
                <a:spcPts val="0"/>
              </a:spcAft>
            </a:pPr>
            <a:r>
              <a:rPr lang="en-US" sz="4000" b="1" smtClean="0">
                <a:solidFill>
                  <a:srgbClr val="0070C0"/>
                </a:solidFill>
                <a:latin typeface="Calibri" panose="020F0502020204030204" pitchFamily="34" charset="0"/>
                <a:ea typeface="Arial" panose="020B0604020202020204" pitchFamily="34" charset="0"/>
                <a:cs typeface="Cambria" panose="02040503050406030204" pitchFamily="18" charset="0"/>
              </a:rPr>
              <a:t>of </a:t>
            </a: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the word in brackets.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053218" y="1581206"/>
            <a:ext cx="15924421" cy="7848302"/>
          </a:xfrm>
          <a:prstGeom prst="rect">
            <a:avLst/>
          </a:prstGeom>
        </p:spPr>
        <p:txBody>
          <a:bodyPr wrap="square">
            <a:spAutoFit/>
          </a:bodyPr>
          <a:lstStyle/>
          <a:p>
            <a:pPr algn="just">
              <a:lnSpc>
                <a:spcPct val="150000"/>
              </a:lnSpc>
              <a:spcAft>
                <a:spcPts val="0"/>
              </a:spcAft>
              <a:tabLst>
                <a:tab pos="91630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mother is my teacher of English. (Mai)</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26428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a:latin typeface="Calibri" panose="020F0502020204030204" pitchFamily="34" charset="0"/>
                <a:ea typeface="Cambria" panose="02040503050406030204" pitchFamily="18" charset="0"/>
                <a:cs typeface="Cambria" panose="02040503050406030204" pitchFamily="18" charset="0"/>
              </a:rPr>
              <a:t> Is it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study room? (Nam)</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91630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a:latin typeface="Calibri" panose="020F0502020204030204" pitchFamily="34" charset="0"/>
                <a:ea typeface="Cambria" panose="02040503050406030204" pitchFamily="18" charset="0"/>
                <a:cs typeface="Cambria" panose="02040503050406030204" pitchFamily="18" charset="0"/>
              </a:rPr>
              <a:t> My </a:t>
            </a:r>
            <a:r>
              <a:rPr lang="en-US" sz="48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_______________</a:t>
            </a:r>
            <a:r>
              <a:rPr lang="en-US" sz="48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bedroom is my favourite room in our house. (grandmother)</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762760" algn="r"/>
                <a:tab pos="188341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a:latin typeface="Calibri" panose="020F0502020204030204" pitchFamily="34" charset="0"/>
                <a:ea typeface="Cambria" panose="02040503050406030204" pitchFamily="18" charset="0"/>
                <a:cs typeface="Cambria" panose="02040503050406030204" pitchFamily="18" charset="0"/>
              </a:rPr>
              <a:t> My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father 	is my uncle. (cousin)</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762760" algn="r"/>
                <a:tab pos="189992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800">
                <a:latin typeface="Calibri" panose="020F0502020204030204" pitchFamily="34" charset="0"/>
                <a:ea typeface="Cambria" panose="02040503050406030204" pitchFamily="18" charset="0"/>
                <a:cs typeface="Cambria" panose="02040503050406030204" pitchFamily="18" charset="0"/>
              </a:rPr>
              <a:t> Look!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dog 	is running in the park. (</a:t>
            </a:r>
            <a:r>
              <a:rPr lang="en-US" sz="4800" smtClean="0">
                <a:latin typeface="Calibri" panose="020F0502020204030204" pitchFamily="34" charset="0"/>
                <a:ea typeface="Cambria" panose="02040503050406030204" pitchFamily="18" charset="0"/>
                <a:cs typeface="Cambria" panose="02040503050406030204" pitchFamily="18" charset="0"/>
              </a:rPr>
              <a:t>Tom)</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762760" algn="r"/>
                <a:tab pos="1899920" algn="l"/>
              </a:tabLst>
            </a:pP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a:t>
            </a:r>
            <a:r>
              <a:rPr lang="en-US" sz="4800">
                <a:latin typeface="Calibri" panose="020F0502020204030204" pitchFamily="34" charset="0"/>
                <a:ea typeface="Cambria" panose="02040503050406030204" pitchFamily="18" charset="0"/>
                <a:cs typeface="Cambria" panose="02040503050406030204" pitchFamily="18" charset="0"/>
              </a:rPr>
              <a:t> There is a cat behind my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computer. (sister)</a:t>
            </a:r>
            <a:endParaRPr lang="en-US" sz="7200">
              <a:effectLst/>
              <a:latin typeface="Cambria" panose="02040503050406030204" pitchFamily="18" charset="0"/>
              <a:ea typeface="Cambria" panose="02040503050406030204" pitchFamily="18" charset="0"/>
              <a:cs typeface="Cambria" panose="02040503050406030204" pitchFamily="18" charset="0"/>
            </a:endParaRPr>
          </a:p>
        </p:txBody>
      </p:sp>
      <p:sp>
        <p:nvSpPr>
          <p:cNvPr id="18" name="Rectangle 17"/>
          <p:cNvSpPr/>
          <p:nvPr/>
        </p:nvSpPr>
        <p:spPr>
          <a:xfrm>
            <a:off x="2541290" y="1734170"/>
            <a:ext cx="2012089"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Mai's </a:t>
            </a:r>
            <a:endParaRPr lang="en-US" sz="5400" b="1">
              <a:solidFill>
                <a:srgbClr val="FF0000"/>
              </a:solidFill>
            </a:endParaRPr>
          </a:p>
        </p:txBody>
      </p:sp>
      <p:sp>
        <p:nvSpPr>
          <p:cNvPr id="19" name="Rectangle 18"/>
          <p:cNvSpPr/>
          <p:nvPr/>
        </p:nvSpPr>
        <p:spPr>
          <a:xfrm>
            <a:off x="3289432" y="2847431"/>
            <a:ext cx="2242922"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Nam's </a:t>
            </a:r>
            <a:endParaRPr lang="en-US" sz="5400" b="1">
              <a:solidFill>
                <a:srgbClr val="FF0000"/>
              </a:solidFill>
            </a:endParaRPr>
          </a:p>
        </p:txBody>
      </p:sp>
      <p:sp>
        <p:nvSpPr>
          <p:cNvPr id="22" name="Rectangle 21"/>
          <p:cNvSpPr/>
          <p:nvPr/>
        </p:nvSpPr>
        <p:spPr>
          <a:xfrm>
            <a:off x="2819400" y="3899910"/>
            <a:ext cx="5505606"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grandmother's </a:t>
            </a:r>
            <a:endParaRPr lang="en-US" sz="5400" b="1">
              <a:solidFill>
                <a:srgbClr val="FF0000"/>
              </a:solidFill>
            </a:endParaRPr>
          </a:p>
        </p:txBody>
      </p:sp>
      <p:sp>
        <p:nvSpPr>
          <p:cNvPr id="25" name="Rectangle 24"/>
          <p:cNvSpPr/>
          <p:nvPr/>
        </p:nvSpPr>
        <p:spPr>
          <a:xfrm>
            <a:off x="3373595" y="6174822"/>
            <a:ext cx="2704587"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cousin's </a:t>
            </a:r>
            <a:endParaRPr lang="en-US" sz="5400" b="1">
              <a:solidFill>
                <a:srgbClr val="FF0000"/>
              </a:solidFill>
            </a:endParaRPr>
          </a:p>
        </p:txBody>
      </p:sp>
      <p:sp>
        <p:nvSpPr>
          <p:cNvPr id="26" name="Rectangle 25"/>
          <p:cNvSpPr/>
          <p:nvPr/>
        </p:nvSpPr>
        <p:spPr>
          <a:xfrm>
            <a:off x="3746266" y="7227301"/>
            <a:ext cx="2140907"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Tom's </a:t>
            </a:r>
            <a:endParaRPr lang="en-US" sz="5400" b="1">
              <a:solidFill>
                <a:srgbClr val="FF0000"/>
              </a:solidFill>
            </a:endParaRPr>
          </a:p>
        </p:txBody>
      </p:sp>
      <p:sp>
        <p:nvSpPr>
          <p:cNvPr id="27" name="Rectangle 26"/>
          <p:cNvSpPr/>
          <p:nvPr/>
        </p:nvSpPr>
        <p:spPr>
          <a:xfrm>
            <a:off x="8686800" y="8358159"/>
            <a:ext cx="2605384"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sister's </a:t>
            </a:r>
            <a:endParaRPr lang="en-US" sz="5400" b="1">
              <a:solidFill>
                <a:srgbClr val="FF0000"/>
              </a:solidFill>
            </a:endParaRPr>
          </a:p>
        </p:txBody>
      </p:sp>
    </p:spTree>
    <p:extLst>
      <p:ext uri="{BB962C8B-B14F-4D97-AF65-F5344CB8AC3E}">
        <p14:creationId xmlns:p14="http://schemas.microsoft.com/office/powerpoint/2010/main" val="41652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barn(inVertical)">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arn(inVertical)">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arn(inVertical)">
                                      <p:cBhvr>
                                        <p:cTn id="101" dur="500"/>
                                        <p:tgtEl>
                                          <p:spTgt spid="26"/>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barn(inVertical)">
                                      <p:cBhvr>
                                        <p:cTn id="10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8" grpId="0"/>
      <p:bldP spid="19" grpId="0"/>
      <p:bldP spid="22" grpId="0"/>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053723" y="600342"/>
            <a:ext cx="12938094"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2. Fill the gaps with the possessive case of nouns.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193302" y="1228479"/>
            <a:ext cx="16656550" cy="8172174"/>
          </a:xfrm>
          <a:prstGeom prst="rect">
            <a:avLst/>
          </a:prstGeom>
        </p:spPr>
        <p:txBody>
          <a:bodyPr wrap="square">
            <a:spAutoFit/>
          </a:bodyPr>
          <a:lstStyle/>
          <a:p>
            <a:pPr indent="12700" algn="just">
              <a:lnSpc>
                <a:spcPct val="110000"/>
              </a:lnSpc>
              <a:spcAft>
                <a:spcPts val="0"/>
              </a:spcAft>
              <a:tabLst>
                <a:tab pos="610870" algn="l"/>
                <a:tab pos="217297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a:latin typeface="Calibri" panose="020F0502020204030204" pitchFamily="34" charset="0"/>
                <a:ea typeface="Cambria" panose="02040503050406030204" pitchFamily="18" charset="0"/>
                <a:cs typeface="Cambria" panose="02040503050406030204" pitchFamily="18" charset="0"/>
              </a:rPr>
              <a:t> This is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book. (Peter)</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610870" algn="l"/>
                <a:tab pos="270319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a:latin typeface="Calibri" panose="020F0502020204030204" pitchFamily="34" charset="0"/>
                <a:ea typeface="Cambria" panose="02040503050406030204" pitchFamily="18" charset="0"/>
                <a:cs typeface="Cambria" panose="02040503050406030204" pitchFamily="18" charset="0"/>
              </a:rPr>
              <a:t> Let’s go to the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(Smiths)</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610870" algn="l"/>
                <a:tab pos="2361565" algn="r"/>
                <a:tab pos="249110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a:latin typeface="Calibri" panose="020F0502020204030204" pitchFamily="34" charset="0"/>
                <a:ea typeface="Cambria" panose="02040503050406030204" pitchFamily="18" charset="0"/>
                <a:cs typeface="Cambria" panose="02040503050406030204" pitchFamily="18" charset="0"/>
              </a:rPr>
              <a:t> The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room is upstairs. (children)</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552450" algn="l"/>
                <a:tab pos="157035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sister is twelve years old. (John)</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552450" algn="l"/>
                <a:tab pos="1570355" algn="l"/>
                <a:tab pos="285559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and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school is old. (Susan - Steve)</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552450" algn="l"/>
                <a:tab pos="157035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shoes are on the second floor. (men)</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182816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800">
                <a:latin typeface="Calibri" panose="020F0502020204030204" pitchFamily="34" charset="0"/>
                <a:ea typeface="Cambria" panose="02040503050406030204" pitchFamily="18" charset="0"/>
                <a:cs typeface="Cambria" panose="02040503050406030204" pitchFamily="18" charset="0"/>
              </a:rPr>
              <a:t> My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car was not expensive. (parents)</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157035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CD player is new. (Henry)</a:t>
            </a:r>
            <a:endParaRPr lang="en-US" sz="5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610870" algn="l"/>
                <a:tab pos="240601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800">
                <a:latin typeface="Calibri" panose="020F0502020204030204" pitchFamily="34" charset="0"/>
                <a:ea typeface="Cambria" panose="02040503050406030204" pitchFamily="18" charset="0"/>
                <a:cs typeface="Cambria" panose="02040503050406030204" pitchFamily="18" charset="0"/>
              </a:rPr>
              <a:t> This is the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bike. (</a:t>
            </a:r>
            <a:r>
              <a:rPr lang="en-US" sz="4800" smtClean="0">
                <a:latin typeface="Calibri" panose="020F0502020204030204" pitchFamily="34" charset="0"/>
                <a:ea typeface="Cambria" panose="02040503050406030204" pitchFamily="18" charset="0"/>
                <a:cs typeface="Cambria" panose="02040503050406030204" pitchFamily="18" charset="0"/>
              </a:rPr>
              <a:t>boy)</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indent="12700" algn="just">
              <a:lnSpc>
                <a:spcPct val="110000"/>
              </a:lnSpc>
              <a:spcAft>
                <a:spcPts val="0"/>
              </a:spcAft>
              <a:tabLst>
                <a:tab pos="610870" algn="l"/>
                <a:tab pos="2406015" algn="l"/>
              </a:tabLst>
            </a:pP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a:t>
            </a:r>
            <a:r>
              <a:rPr lang="en-US" sz="4800">
                <a:latin typeface="Calibri" panose="020F0502020204030204" pitchFamily="34" charset="0"/>
                <a:ea typeface="Cambria" panose="02040503050406030204" pitchFamily="18" charset="0"/>
                <a:cs typeface="Cambria" panose="02040503050406030204" pitchFamily="18" charset="0"/>
              </a:rPr>
              <a:t> These are the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pencils. (boys)</a:t>
            </a:r>
            <a:endParaRPr lang="en-US" sz="7200">
              <a:effectLst/>
              <a:latin typeface="Cambria" panose="02040503050406030204" pitchFamily="18" charset="0"/>
              <a:ea typeface="Cambria" panose="02040503050406030204" pitchFamily="18" charset="0"/>
              <a:cs typeface="Cambria" panose="02040503050406030204" pitchFamily="18" charset="0"/>
            </a:endParaRPr>
          </a:p>
        </p:txBody>
      </p:sp>
      <p:sp>
        <p:nvSpPr>
          <p:cNvPr id="8" name="Rectangle 7"/>
          <p:cNvSpPr/>
          <p:nvPr/>
        </p:nvSpPr>
        <p:spPr>
          <a:xfrm>
            <a:off x="4421917" y="1151319"/>
            <a:ext cx="2396810"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Peter's </a:t>
            </a:r>
            <a:endParaRPr lang="en-US" sz="5400" b="1">
              <a:solidFill>
                <a:srgbClr val="FF0000"/>
              </a:solidFill>
            </a:endParaRPr>
          </a:p>
        </p:txBody>
      </p:sp>
      <p:sp>
        <p:nvSpPr>
          <p:cNvPr id="18" name="Rectangle 17"/>
          <p:cNvSpPr/>
          <p:nvPr/>
        </p:nvSpPr>
        <p:spPr>
          <a:xfrm>
            <a:off x="6378110" y="1977256"/>
            <a:ext cx="2454518" cy="923330"/>
          </a:xfrm>
          <a:prstGeom prst="rect">
            <a:avLst/>
          </a:prstGeom>
        </p:spPr>
        <p:txBody>
          <a:bodyPr wrap="none">
            <a:spAutoFit/>
          </a:bodyPr>
          <a:lstStyle/>
          <a:p>
            <a:r>
              <a:rPr lang="en-US" sz="5400" b="1" smtClean="0">
                <a:solidFill>
                  <a:srgbClr val="FF0000"/>
                </a:solidFill>
                <a:latin typeface="Times New Roman" panose="02020603050405020304" pitchFamily="18" charset="0"/>
                <a:ea typeface="Calibri" panose="020F0502020204030204" pitchFamily="34" charset="0"/>
              </a:rPr>
              <a:t>Smiths</a:t>
            </a:r>
            <a:r>
              <a:rPr lang="en-US" sz="5400" b="1">
                <a:solidFill>
                  <a:srgbClr val="FF0000"/>
                </a:solidFill>
                <a:latin typeface="Times New Roman" panose="02020603050405020304" pitchFamily="18" charset="0"/>
                <a:ea typeface="Calibri" panose="020F0502020204030204" pitchFamily="34" charset="0"/>
              </a:rPr>
              <a:t>'</a:t>
            </a:r>
            <a:endParaRPr lang="en-US" sz="5400" b="1">
              <a:solidFill>
                <a:srgbClr val="FF0000"/>
              </a:solidFill>
            </a:endParaRPr>
          </a:p>
        </p:txBody>
      </p:sp>
      <p:sp>
        <p:nvSpPr>
          <p:cNvPr id="19" name="Rectangle 18"/>
          <p:cNvSpPr/>
          <p:nvPr/>
        </p:nvSpPr>
        <p:spPr>
          <a:xfrm>
            <a:off x="3276600" y="2823141"/>
            <a:ext cx="3771527"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children's </a:t>
            </a:r>
            <a:endParaRPr lang="en-US" sz="5400" b="1">
              <a:solidFill>
                <a:srgbClr val="FF0000"/>
              </a:solidFill>
            </a:endParaRPr>
          </a:p>
        </p:txBody>
      </p:sp>
      <p:sp>
        <p:nvSpPr>
          <p:cNvPr id="22" name="Rectangle 21"/>
          <p:cNvSpPr/>
          <p:nvPr/>
        </p:nvSpPr>
        <p:spPr>
          <a:xfrm>
            <a:off x="2641774" y="3581592"/>
            <a:ext cx="2281394"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John's </a:t>
            </a:r>
            <a:endParaRPr lang="en-US" sz="5400" b="1">
              <a:solidFill>
                <a:srgbClr val="FF0000"/>
              </a:solidFill>
            </a:endParaRPr>
          </a:p>
        </p:txBody>
      </p:sp>
      <p:sp>
        <p:nvSpPr>
          <p:cNvPr id="25" name="Rectangle 24"/>
          <p:cNvSpPr/>
          <p:nvPr/>
        </p:nvSpPr>
        <p:spPr>
          <a:xfrm>
            <a:off x="2575587" y="4406821"/>
            <a:ext cx="1954381"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Susan</a:t>
            </a:r>
            <a:endParaRPr lang="en-US" sz="5400" b="1">
              <a:solidFill>
                <a:srgbClr val="FF0000"/>
              </a:solidFill>
            </a:endParaRPr>
          </a:p>
        </p:txBody>
      </p:sp>
      <p:sp>
        <p:nvSpPr>
          <p:cNvPr id="26" name="Rectangle 25"/>
          <p:cNvSpPr/>
          <p:nvPr/>
        </p:nvSpPr>
        <p:spPr>
          <a:xfrm>
            <a:off x="7688640" y="4406821"/>
            <a:ext cx="2396810"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Steve's </a:t>
            </a:r>
            <a:endParaRPr lang="en-US" sz="5400" b="1">
              <a:solidFill>
                <a:srgbClr val="FF0000"/>
              </a:solidFill>
            </a:endParaRPr>
          </a:p>
        </p:txBody>
      </p:sp>
      <p:sp>
        <p:nvSpPr>
          <p:cNvPr id="27" name="Rectangle 26"/>
          <p:cNvSpPr/>
          <p:nvPr/>
        </p:nvSpPr>
        <p:spPr>
          <a:xfrm>
            <a:off x="2797934" y="5165272"/>
            <a:ext cx="2165978"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M</a:t>
            </a:r>
            <a:r>
              <a:rPr lang="en-US" sz="5400" b="1" smtClean="0">
                <a:solidFill>
                  <a:srgbClr val="FF0000"/>
                </a:solidFill>
                <a:latin typeface="Times New Roman" panose="02020603050405020304" pitchFamily="18" charset="0"/>
                <a:ea typeface="Calibri" panose="020F0502020204030204" pitchFamily="34" charset="0"/>
              </a:rPr>
              <a:t>en's </a:t>
            </a:r>
            <a:endParaRPr lang="en-US" sz="5400" b="1">
              <a:solidFill>
                <a:srgbClr val="FF0000"/>
              </a:solidFill>
            </a:endParaRPr>
          </a:p>
        </p:txBody>
      </p:sp>
      <p:sp>
        <p:nvSpPr>
          <p:cNvPr id="28" name="Rectangle 27"/>
          <p:cNvSpPr/>
          <p:nvPr/>
        </p:nvSpPr>
        <p:spPr>
          <a:xfrm>
            <a:off x="3544870" y="6038132"/>
            <a:ext cx="2769028"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parents</a:t>
            </a:r>
            <a:r>
              <a:rPr lang="en-US" sz="5400" b="1" smtClean="0">
                <a:solidFill>
                  <a:srgbClr val="FF0000"/>
                </a:solidFill>
                <a:latin typeface="Times New Roman" panose="02020603050405020304" pitchFamily="18" charset="0"/>
                <a:ea typeface="Calibri" panose="020F0502020204030204" pitchFamily="34" charset="0"/>
              </a:rPr>
              <a:t>' </a:t>
            </a:r>
            <a:endParaRPr lang="en-US" sz="5400" b="1">
              <a:solidFill>
                <a:srgbClr val="FF0000"/>
              </a:solidFill>
            </a:endParaRPr>
          </a:p>
        </p:txBody>
      </p:sp>
      <p:sp>
        <p:nvSpPr>
          <p:cNvPr id="29" name="Rectangle 28"/>
          <p:cNvSpPr/>
          <p:nvPr/>
        </p:nvSpPr>
        <p:spPr>
          <a:xfrm>
            <a:off x="2595402" y="6809880"/>
            <a:ext cx="2704587"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Henry's </a:t>
            </a:r>
            <a:endParaRPr lang="en-US" sz="5400" b="1">
              <a:solidFill>
                <a:srgbClr val="FF0000"/>
              </a:solidFill>
            </a:endParaRPr>
          </a:p>
        </p:txBody>
      </p:sp>
      <p:sp>
        <p:nvSpPr>
          <p:cNvPr id="30" name="Rectangle 29"/>
          <p:cNvSpPr/>
          <p:nvPr/>
        </p:nvSpPr>
        <p:spPr>
          <a:xfrm>
            <a:off x="5379633" y="7607146"/>
            <a:ext cx="1896673"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boy's </a:t>
            </a:r>
            <a:endParaRPr lang="en-US" sz="5400" b="1">
              <a:solidFill>
                <a:srgbClr val="FF0000"/>
              </a:solidFill>
            </a:endParaRPr>
          </a:p>
        </p:txBody>
      </p:sp>
      <p:sp>
        <p:nvSpPr>
          <p:cNvPr id="31" name="Rectangle 30"/>
          <p:cNvSpPr/>
          <p:nvPr/>
        </p:nvSpPr>
        <p:spPr>
          <a:xfrm>
            <a:off x="6578038" y="8451654"/>
            <a:ext cx="1896673" cy="923330"/>
          </a:xfrm>
          <a:prstGeom prst="rect">
            <a:avLst/>
          </a:prstGeom>
        </p:spPr>
        <p:txBody>
          <a:bodyPr wrap="none">
            <a:spAutoFit/>
          </a:bodyPr>
          <a:lstStyle/>
          <a:p>
            <a:r>
              <a:rPr lang="en-US" sz="5400" b="1" smtClean="0">
                <a:solidFill>
                  <a:srgbClr val="FF0000"/>
                </a:solidFill>
                <a:latin typeface="Times New Roman" panose="02020603050405020304" pitchFamily="18" charset="0"/>
                <a:ea typeface="Calibri" panose="020F0502020204030204" pitchFamily="34" charset="0"/>
              </a:rPr>
              <a:t>boys' </a:t>
            </a:r>
            <a:endParaRPr lang="en-US" sz="5400" b="1">
              <a:solidFill>
                <a:srgbClr val="FF0000"/>
              </a:solidFill>
            </a:endParaRPr>
          </a:p>
        </p:txBody>
      </p:sp>
    </p:spTree>
    <p:extLst>
      <p:ext uri="{BB962C8B-B14F-4D97-AF65-F5344CB8AC3E}">
        <p14:creationId xmlns:p14="http://schemas.microsoft.com/office/powerpoint/2010/main" val="232887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in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barn(inVertical)">
                                      <p:cBhvr>
                                        <p:cTn id="111" dur="500"/>
                                        <p:tgtEl>
                                          <p:spTgt spid="2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barn(inVertical)">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barn(inVertical)">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barn(inVertical)">
                                      <p:cBhvr>
                                        <p:cTn id="126" dur="5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arn(inVertical)">
                                      <p:cBhvr>
                                        <p:cTn id="1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p:bldP spid="18" grpId="0"/>
      <p:bldP spid="19" grpId="0"/>
      <p:bldP spid="22" grpId="0"/>
      <p:bldP spid="25" grpId="0"/>
      <p:bldP spid="26" grpId="0"/>
      <p:bldP spid="27" grpId="0"/>
      <p:bldP spid="28" grpId="0"/>
      <p:bldP spid="29" grpId="0"/>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304800" y="260635"/>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608160" y="599590"/>
            <a:ext cx="16543503"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3. Complete the sentence with the correct preposition in, on or at.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608160" y="1228479"/>
            <a:ext cx="17309490" cy="8159028"/>
          </a:xfrm>
          <a:prstGeom prst="rect">
            <a:avLst/>
          </a:prstGeom>
        </p:spPr>
        <p:txBody>
          <a:bodyPr wrap="square">
            <a:spAutoFit/>
          </a:bodyPr>
          <a:lstStyle/>
          <a:p>
            <a:pPr indent="12700" algn="just">
              <a:lnSpc>
                <a:spcPct val="120000"/>
              </a:lnSpc>
              <a:spcAft>
                <a:spcPts val="0"/>
              </a:spcAft>
              <a:tabLst>
                <a:tab pos="610870" algn="l"/>
                <a:tab pos="285559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400">
                <a:latin typeface="Calibri" panose="020F0502020204030204" pitchFamily="34" charset="0"/>
                <a:ea typeface="Cambria" panose="02040503050406030204" pitchFamily="18" charset="0"/>
                <a:cs typeface="Cambria" panose="02040503050406030204" pitchFamily="18" charset="0"/>
              </a:rPr>
              <a:t> I’ve got a computer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my bedroom.</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0870" algn="l"/>
                <a:tab pos="21729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400">
                <a:latin typeface="Calibri" panose="020F0502020204030204" pitchFamily="34" charset="0"/>
                <a:ea typeface="Cambria" panose="02040503050406030204" pitchFamily="18" charset="0"/>
                <a:cs typeface="Cambria" panose="02040503050406030204" pitchFamily="18" charset="0"/>
              </a:rPr>
              <a:t> Do you live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house or an apartment?</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0870" algn="l"/>
                <a:tab pos="2172970" algn="l"/>
                <a:tab pos="344614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He is sitting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sofa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corner of the sitting room.</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0870" algn="l"/>
                <a:tab pos="285559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There is such a mess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kitchen!</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0870" algn="l"/>
                <a:tab pos="285559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The dog is sleeping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carpet.</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0870" algn="l"/>
                <a:tab pos="1828165" algn="l"/>
                <a:tab pos="3446145" algn="l"/>
                <a:tab pos="534479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400">
                <a:latin typeface="Calibri" panose="020F0502020204030204" pitchFamily="34" charset="0"/>
                <a:ea typeface="Cambria" panose="02040503050406030204" pitchFamily="18" charset="0"/>
                <a:cs typeface="Cambria" panose="02040503050406030204" pitchFamily="18" charset="0"/>
              </a:rPr>
              <a:t> We live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3</a:t>
            </a:r>
            <a:r>
              <a:rPr lang="en-US" sz="4400" baseline="30000">
                <a:latin typeface="Calibri" panose="020F0502020204030204" pitchFamily="34" charset="0"/>
                <a:ea typeface="Cambria" panose="02040503050406030204" pitchFamily="18" charset="0"/>
                <a:cs typeface="Cambria" panose="02040503050406030204" pitchFamily="18" charset="0"/>
              </a:rPr>
              <a:t>rd</a:t>
            </a:r>
            <a:r>
              <a:rPr lang="en-US" sz="4400">
                <a:latin typeface="Calibri" panose="020F0502020204030204" pitchFamily="34" charset="0"/>
                <a:ea typeface="Cambria" panose="02040503050406030204" pitchFamily="18" charset="0"/>
                <a:cs typeface="Cambria" panose="02040503050406030204" pitchFamily="18" charset="0"/>
              </a:rPr>
              <a:t> floor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53 Pine Street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London.</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2140" algn="l"/>
                <a:tab pos="309118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400">
                <a:latin typeface="Calibri" panose="020F0502020204030204" pitchFamily="34" charset="0"/>
                <a:ea typeface="Cambria" panose="02040503050406030204" pitchFamily="18" charset="0"/>
                <a:cs typeface="Cambria" panose="02040503050406030204" pitchFamily="18" charset="0"/>
              </a:rPr>
              <a:t> Jane is waiting for a bus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bus stop.</a:t>
            </a:r>
            <a:endParaRPr lang="en-US" sz="48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612140" algn="l"/>
                <a:tab pos="3091180" algn="l"/>
                <a:tab pos="440182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400">
                <a:latin typeface="Calibri" panose="020F0502020204030204" pitchFamily="34" charset="0"/>
                <a:ea typeface="Cambria" panose="02040503050406030204" pitchFamily="18" charset="0"/>
                <a:cs typeface="Cambria" panose="02040503050406030204" pitchFamily="18" charset="0"/>
              </a:rPr>
              <a:t> Are there any pictures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walls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living room?</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400">
                <a:latin typeface="Calibri" panose="020F0502020204030204" pitchFamily="34" charset="0"/>
                <a:ea typeface="Cambria" panose="02040503050406030204" pitchFamily="18" charset="0"/>
                <a:cs typeface="Cambria" panose="02040503050406030204" pitchFamily="18" charset="0"/>
              </a:rPr>
              <a:t> We are staying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Royal Hotel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New York City.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400">
                <a:latin typeface="Calibri" panose="020F0502020204030204" pitchFamily="34" charset="0"/>
                <a:ea typeface="Cambria" panose="02040503050406030204" pitchFamily="18" charset="0"/>
                <a:cs typeface="Cambria" panose="02040503050406030204" pitchFamily="18" charset="0"/>
              </a:rPr>
              <a:t> My camera is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box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shelf </a:t>
            </a:r>
            <a:r>
              <a:rPr lang="en-US" sz="4400" smtClean="0">
                <a:solidFill>
                  <a:srgbClr val="0070C0"/>
                </a:solidFill>
                <a:latin typeface="Calibri" panose="020F0502020204030204" pitchFamily="34" charset="0"/>
                <a:ea typeface="Cambria" panose="02040503050406030204" pitchFamily="18" charset="0"/>
                <a:cs typeface="Cambria" panose="02040503050406030204" pitchFamily="18" charset="0"/>
              </a:rPr>
              <a:t>_____</a:t>
            </a:r>
            <a:r>
              <a:rPr lang="en-US" sz="440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bedroom closet.</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
        <p:nvSpPr>
          <p:cNvPr id="8" name="Rectangle 7"/>
          <p:cNvSpPr/>
          <p:nvPr/>
        </p:nvSpPr>
        <p:spPr>
          <a:xfrm>
            <a:off x="6102525" y="1065379"/>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18" name="Rectangle 17"/>
          <p:cNvSpPr/>
          <p:nvPr/>
        </p:nvSpPr>
        <p:spPr>
          <a:xfrm>
            <a:off x="4387040" y="1899575"/>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19" name="Rectangle 18"/>
          <p:cNvSpPr/>
          <p:nvPr/>
        </p:nvSpPr>
        <p:spPr>
          <a:xfrm>
            <a:off x="4434289" y="2679839"/>
            <a:ext cx="997389"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on</a:t>
            </a:r>
            <a:endParaRPr lang="en-US" sz="6000" b="1">
              <a:solidFill>
                <a:srgbClr val="FF0000"/>
              </a:solidFill>
            </a:endParaRPr>
          </a:p>
        </p:txBody>
      </p:sp>
      <p:sp>
        <p:nvSpPr>
          <p:cNvPr id="22" name="Rectangle 21"/>
          <p:cNvSpPr/>
          <p:nvPr/>
        </p:nvSpPr>
        <p:spPr>
          <a:xfrm>
            <a:off x="7872528" y="2705509"/>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25" name="Rectangle 24"/>
          <p:cNvSpPr/>
          <p:nvPr/>
        </p:nvSpPr>
        <p:spPr>
          <a:xfrm>
            <a:off x="6370460" y="3514779"/>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26" name="Rectangle 25"/>
          <p:cNvSpPr/>
          <p:nvPr/>
        </p:nvSpPr>
        <p:spPr>
          <a:xfrm>
            <a:off x="6231727" y="4326257"/>
            <a:ext cx="1189749"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o</a:t>
            </a:r>
            <a:r>
              <a:rPr lang="en-US" sz="6000" b="1" smtClean="0">
                <a:solidFill>
                  <a:srgbClr val="FF0000"/>
                </a:solidFill>
                <a:latin typeface="Times New Roman" panose="02020603050405020304" pitchFamily="18" charset="0"/>
                <a:ea typeface="Calibri" panose="020F0502020204030204" pitchFamily="34" charset="0"/>
              </a:rPr>
              <a:t>n </a:t>
            </a:r>
            <a:endParaRPr lang="en-US" sz="6000" b="1">
              <a:solidFill>
                <a:srgbClr val="FF0000"/>
              </a:solidFill>
            </a:endParaRPr>
          </a:p>
        </p:txBody>
      </p:sp>
      <p:sp>
        <p:nvSpPr>
          <p:cNvPr id="27" name="Rectangle 26"/>
          <p:cNvSpPr/>
          <p:nvPr/>
        </p:nvSpPr>
        <p:spPr>
          <a:xfrm>
            <a:off x="3368813" y="5118437"/>
            <a:ext cx="1189749"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on </a:t>
            </a:r>
            <a:endParaRPr lang="en-US" sz="6000" b="1">
              <a:solidFill>
                <a:srgbClr val="FF0000"/>
              </a:solidFill>
            </a:endParaRPr>
          </a:p>
        </p:txBody>
      </p:sp>
      <p:sp>
        <p:nvSpPr>
          <p:cNvPr id="28" name="Rectangle 27"/>
          <p:cNvSpPr/>
          <p:nvPr/>
        </p:nvSpPr>
        <p:spPr>
          <a:xfrm>
            <a:off x="7815394" y="5129615"/>
            <a:ext cx="1018227"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at </a:t>
            </a:r>
            <a:endParaRPr lang="en-US" sz="6000" b="1">
              <a:solidFill>
                <a:srgbClr val="FF0000"/>
              </a:solidFill>
            </a:endParaRPr>
          </a:p>
        </p:txBody>
      </p:sp>
      <p:sp>
        <p:nvSpPr>
          <p:cNvPr id="29" name="Rectangle 28"/>
          <p:cNvSpPr/>
          <p:nvPr/>
        </p:nvSpPr>
        <p:spPr>
          <a:xfrm>
            <a:off x="12922610" y="5118436"/>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30" name="Rectangle 29"/>
          <p:cNvSpPr/>
          <p:nvPr/>
        </p:nvSpPr>
        <p:spPr>
          <a:xfrm>
            <a:off x="7169326" y="5942801"/>
            <a:ext cx="1018227"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at </a:t>
            </a:r>
            <a:endParaRPr lang="en-US" sz="6000" b="1">
              <a:solidFill>
                <a:srgbClr val="FF0000"/>
              </a:solidFill>
            </a:endParaRPr>
          </a:p>
        </p:txBody>
      </p:sp>
      <p:sp>
        <p:nvSpPr>
          <p:cNvPr id="31" name="Rectangle 30"/>
          <p:cNvSpPr/>
          <p:nvPr/>
        </p:nvSpPr>
        <p:spPr>
          <a:xfrm>
            <a:off x="6857485" y="6762204"/>
            <a:ext cx="1189749"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on </a:t>
            </a:r>
            <a:endParaRPr lang="en-US" sz="6000" b="1">
              <a:solidFill>
                <a:srgbClr val="FF0000"/>
              </a:solidFill>
            </a:endParaRPr>
          </a:p>
        </p:txBody>
      </p:sp>
      <p:sp>
        <p:nvSpPr>
          <p:cNvPr id="32" name="Rectangle 31"/>
          <p:cNvSpPr/>
          <p:nvPr/>
        </p:nvSpPr>
        <p:spPr>
          <a:xfrm>
            <a:off x="10659739" y="6762204"/>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33" name="Rectangle 32"/>
          <p:cNvSpPr/>
          <p:nvPr/>
        </p:nvSpPr>
        <p:spPr>
          <a:xfrm>
            <a:off x="5153803" y="7480637"/>
            <a:ext cx="825867"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at</a:t>
            </a:r>
            <a:endParaRPr lang="en-US" sz="6000" b="1">
              <a:solidFill>
                <a:srgbClr val="FF0000"/>
              </a:solidFill>
            </a:endParaRPr>
          </a:p>
        </p:txBody>
      </p:sp>
      <p:sp>
        <p:nvSpPr>
          <p:cNvPr id="34" name="Rectangle 33"/>
          <p:cNvSpPr/>
          <p:nvPr/>
        </p:nvSpPr>
        <p:spPr>
          <a:xfrm>
            <a:off x="10461602" y="7510751"/>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35" name="Rectangle 34"/>
          <p:cNvSpPr/>
          <p:nvPr/>
        </p:nvSpPr>
        <p:spPr>
          <a:xfrm>
            <a:off x="5045910" y="8333364"/>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
        <p:nvSpPr>
          <p:cNvPr id="36" name="Rectangle 35"/>
          <p:cNvSpPr/>
          <p:nvPr/>
        </p:nvSpPr>
        <p:spPr>
          <a:xfrm>
            <a:off x="8210878" y="8383290"/>
            <a:ext cx="1189749" cy="1015663"/>
          </a:xfrm>
          <a:prstGeom prst="rect">
            <a:avLst/>
          </a:prstGeom>
        </p:spPr>
        <p:txBody>
          <a:bodyPr wrap="none">
            <a:spAutoFit/>
          </a:bodyPr>
          <a:lstStyle/>
          <a:p>
            <a:r>
              <a:rPr lang="en-US" sz="6000" b="1" smtClean="0">
                <a:solidFill>
                  <a:srgbClr val="FF0000"/>
                </a:solidFill>
                <a:latin typeface="Times New Roman" panose="02020603050405020304" pitchFamily="18" charset="0"/>
                <a:ea typeface="Calibri" panose="020F0502020204030204" pitchFamily="34" charset="0"/>
              </a:rPr>
              <a:t>on </a:t>
            </a:r>
            <a:endParaRPr lang="en-US" sz="6000" b="1">
              <a:solidFill>
                <a:srgbClr val="FF0000"/>
              </a:solidFill>
            </a:endParaRPr>
          </a:p>
        </p:txBody>
      </p:sp>
      <p:sp>
        <p:nvSpPr>
          <p:cNvPr id="37" name="Rectangle 36"/>
          <p:cNvSpPr/>
          <p:nvPr/>
        </p:nvSpPr>
        <p:spPr>
          <a:xfrm>
            <a:off x="11488955" y="8359321"/>
            <a:ext cx="10182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in </a:t>
            </a:r>
            <a:endParaRPr lang="en-US" sz="6000" b="1">
              <a:solidFill>
                <a:srgbClr val="FF0000"/>
              </a:solidFill>
            </a:endParaRPr>
          </a:p>
        </p:txBody>
      </p:sp>
    </p:spTree>
    <p:extLst>
      <p:ext uri="{BB962C8B-B14F-4D97-AF65-F5344CB8AC3E}">
        <p14:creationId xmlns:p14="http://schemas.microsoft.com/office/powerpoint/2010/main" val="23108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in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barn(inVertical)">
                                      <p:cBhvr>
                                        <p:cTn id="111" dur="500"/>
                                        <p:tgtEl>
                                          <p:spTgt spid="2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barn(inVertical)">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barn(inVertical)">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barn(inVertical)">
                                      <p:cBhvr>
                                        <p:cTn id="126" dur="5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arn(inVertic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barn(inVertical)">
                                      <p:cBhvr>
                                        <p:cTn id="136" dur="500"/>
                                        <p:tgtEl>
                                          <p:spTgt spid="3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barn(inVertical)">
                                      <p:cBhvr>
                                        <p:cTn id="141" dur="500"/>
                                        <p:tgtEl>
                                          <p:spTgt spid="33"/>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34"/>
                                        </p:tgtEl>
                                        <p:attrNameLst>
                                          <p:attrName>style.visibility</p:attrName>
                                        </p:attrNameLst>
                                      </p:cBhvr>
                                      <p:to>
                                        <p:strVal val="visible"/>
                                      </p:to>
                                    </p:set>
                                    <p:animEffect transition="in" filter="barn(inVertical)">
                                      <p:cBhvr>
                                        <p:cTn id="146" dur="500"/>
                                        <p:tgtEl>
                                          <p:spTgt spid="34"/>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barn(inVertical)">
                                      <p:cBhvr>
                                        <p:cTn id="151" dur="500"/>
                                        <p:tgtEl>
                                          <p:spTgt spid="35"/>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6"/>
                                        </p:tgtEl>
                                        <p:attrNameLst>
                                          <p:attrName>style.visibility</p:attrName>
                                        </p:attrNameLst>
                                      </p:cBhvr>
                                      <p:to>
                                        <p:strVal val="visible"/>
                                      </p:to>
                                    </p:set>
                                    <p:animEffect transition="in" filter="barn(inVertical)">
                                      <p:cBhvr>
                                        <p:cTn id="156" dur="500"/>
                                        <p:tgtEl>
                                          <p:spTgt spid="36"/>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barn(inVertical)">
                                      <p:cBhvr>
                                        <p:cTn id="1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p:bldP spid="18" grpId="0"/>
      <p:bldP spid="19" grpId="0"/>
      <p:bldP spid="22"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37717"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TextBox 12"/>
          <p:cNvSpPr txBox="1"/>
          <p:nvPr/>
        </p:nvSpPr>
        <p:spPr>
          <a:xfrm>
            <a:off x="-71671" y="546065"/>
            <a:ext cx="7073858" cy="1077218"/>
          </a:xfrm>
          <a:prstGeom prst="rect">
            <a:avLst/>
          </a:prstGeom>
        </p:spPr>
        <p:txBody>
          <a:bodyPr wrap="square" lIns="0" tIns="0" rIns="0" bIns="0" rtlCol="0" anchor="t">
            <a:spAutoFit/>
          </a:bodyPr>
          <a:lstStyle/>
          <a:p>
            <a:pPr algn="ctr">
              <a:lnSpc>
                <a:spcPts val="8400"/>
              </a:lnSpc>
            </a:pPr>
            <a:r>
              <a:rPr lang="en-US" sz="4800" dirty="0" smtClean="0">
                <a:solidFill>
                  <a:srgbClr val="FF0000"/>
                </a:solidFill>
                <a:latin typeface="Britannic Bold" panose="020B0903060703020204" pitchFamily="34" charset="0"/>
              </a:rPr>
              <a:t>1</a:t>
            </a:r>
            <a:r>
              <a:rPr lang="en-US" sz="4800" smtClean="0">
                <a:solidFill>
                  <a:srgbClr val="FF0000"/>
                </a:solidFill>
                <a:latin typeface="Britannic Bold" panose="020B0903060703020204" pitchFamily="34" charset="0"/>
              </a:rPr>
              <a:t>. </a:t>
            </a:r>
            <a:r>
              <a:rPr lang="en-US" sz="4800">
                <a:solidFill>
                  <a:srgbClr val="FF0000"/>
                </a:solidFill>
                <a:latin typeface="Britannic Bold" panose="020B0903060703020204" pitchFamily="34" charset="0"/>
              </a:rPr>
              <a:t>apartment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4" name="TextBox 19"/>
          <p:cNvSpPr txBox="1"/>
          <p:nvPr/>
        </p:nvSpPr>
        <p:spPr>
          <a:xfrm>
            <a:off x="5910319" y="668231"/>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/ə'pɑːtmənt/</a:t>
            </a:r>
          </a:p>
          <a:p>
            <a:pPr algn="just">
              <a:lnSpc>
                <a:spcPct val="150000"/>
              </a:lnSpc>
              <a:spcBef>
                <a:spcPct val="0"/>
              </a:spcBef>
            </a:pPr>
            <a:r>
              <a:rPr lang="vi-VN" sz="4400" b="1">
                <a:solidFill>
                  <a:srgbClr val="0070C0"/>
                </a:solidFill>
                <a:latin typeface="+mj-lt"/>
              </a:rPr>
              <a:t>căn hộ chung cư</a:t>
            </a:r>
            <a:endParaRPr lang="vi-VN" sz="4400" b="1" dirty="0">
              <a:solidFill>
                <a:srgbClr val="0070C0"/>
              </a:solidFill>
              <a:latin typeface="+mj-lt"/>
            </a:endParaRPr>
          </a:p>
        </p:txBody>
      </p:sp>
      <p:sp>
        <p:nvSpPr>
          <p:cNvPr id="15" name="TextBox 14"/>
          <p:cNvSpPr txBox="1"/>
          <p:nvPr/>
        </p:nvSpPr>
        <p:spPr>
          <a:xfrm>
            <a:off x="9525000" y="52832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 attic (n):     </a:t>
            </a:r>
            <a:endParaRPr lang="en-US" sz="4800" dirty="0">
              <a:solidFill>
                <a:srgbClr val="FF0000"/>
              </a:solidFill>
              <a:latin typeface="Britannic Bold" panose="020B0903060703020204" pitchFamily="34" charset="0"/>
            </a:endParaRPr>
          </a:p>
        </p:txBody>
      </p:sp>
      <p:sp>
        <p:nvSpPr>
          <p:cNvPr id="16" name="TextBox 19"/>
          <p:cNvSpPr txBox="1"/>
          <p:nvPr/>
        </p:nvSpPr>
        <p:spPr>
          <a:xfrm>
            <a:off x="14654187" y="582090"/>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/'ætɪk/</a:t>
            </a:r>
          </a:p>
          <a:p>
            <a:pPr algn="just">
              <a:lnSpc>
                <a:spcPct val="150000"/>
              </a:lnSpc>
              <a:spcBef>
                <a:spcPct val="0"/>
              </a:spcBef>
            </a:pPr>
            <a:r>
              <a:rPr lang="vi-VN" sz="4400" b="1">
                <a:solidFill>
                  <a:srgbClr val="0070C0"/>
                </a:solidFill>
                <a:latin typeface="+mj-lt"/>
              </a:rPr>
              <a:t>tầng gác mái</a:t>
            </a:r>
          </a:p>
        </p:txBody>
      </p:sp>
      <p:sp>
        <p:nvSpPr>
          <p:cNvPr id="17" name="TextBox 16"/>
          <p:cNvSpPr txBox="1"/>
          <p:nvPr/>
        </p:nvSpPr>
        <p:spPr>
          <a:xfrm>
            <a:off x="-533400" y="4924472"/>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3. </a:t>
            </a:r>
            <a:r>
              <a:rPr lang="en-US" sz="4800" smtClean="0">
                <a:solidFill>
                  <a:srgbClr val="FF0000"/>
                </a:solidFill>
                <a:latin typeface="Britannic Bold" panose="020B0903060703020204" pitchFamily="34" charset="0"/>
              </a:rPr>
              <a:t>aunt (</a:t>
            </a:r>
            <a:r>
              <a:rPr lang="en-US" sz="4800">
                <a:solidFill>
                  <a:srgbClr val="FF0000"/>
                </a:solidFill>
                <a:latin typeface="Britannic Bold" panose="020B0903060703020204" pitchFamily="34" charset="0"/>
              </a:rPr>
              <a:t>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8"/>
          <p:cNvSpPr txBox="1"/>
          <p:nvPr/>
        </p:nvSpPr>
        <p:spPr>
          <a:xfrm>
            <a:off x="8678000" y="497076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4. </a:t>
            </a:r>
            <a:r>
              <a:rPr lang="en-US" sz="4800">
                <a:solidFill>
                  <a:srgbClr val="FF0000"/>
                </a:solidFill>
                <a:latin typeface="Britannic Bold" panose="020B0903060703020204" pitchFamily="34" charset="0"/>
              </a:rPr>
              <a:t>basement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654187" y="499663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/'beismənt/</a:t>
            </a:r>
          </a:p>
          <a:p>
            <a:pPr algn="just">
              <a:lnSpc>
                <a:spcPct val="150000"/>
              </a:lnSpc>
              <a:spcBef>
                <a:spcPct val="0"/>
              </a:spcBef>
            </a:pPr>
            <a:r>
              <a:rPr lang="vi-VN" sz="4400" b="1">
                <a:solidFill>
                  <a:srgbClr val="0070C0"/>
                </a:solidFill>
                <a:latin typeface="+mj-lt"/>
              </a:rPr>
              <a:t>tầng hầm</a:t>
            </a:r>
          </a:p>
        </p:txBody>
      </p:sp>
      <p:pic>
        <p:nvPicPr>
          <p:cNvPr id="12" name="Picture 11"/>
          <p:cNvPicPr>
            <a:picLocks noChangeAspect="1"/>
          </p:cNvPicPr>
          <p:nvPr/>
        </p:nvPicPr>
        <p:blipFill>
          <a:blip r:embed="rId18"/>
          <a:stretch>
            <a:fillRect/>
          </a:stretch>
        </p:blipFill>
        <p:spPr>
          <a:xfrm>
            <a:off x="1036929" y="1762911"/>
            <a:ext cx="4398685" cy="2906400"/>
          </a:xfrm>
          <a:prstGeom prst="rect">
            <a:avLst/>
          </a:prstGeom>
        </p:spPr>
      </p:pic>
      <p:pic>
        <p:nvPicPr>
          <p:cNvPr id="22" name="Picture 21"/>
          <p:cNvPicPr>
            <a:picLocks noChangeAspect="1"/>
          </p:cNvPicPr>
          <p:nvPr/>
        </p:nvPicPr>
        <p:blipFill>
          <a:blip r:embed="rId19"/>
          <a:stretch>
            <a:fillRect/>
          </a:stretch>
        </p:blipFill>
        <p:spPr>
          <a:xfrm>
            <a:off x="10500167" y="1504035"/>
            <a:ext cx="3728522" cy="3430253"/>
          </a:xfrm>
          <a:prstGeom prst="rect">
            <a:avLst/>
          </a:prstGeom>
        </p:spPr>
      </p:pic>
      <p:pic>
        <p:nvPicPr>
          <p:cNvPr id="23" name="Picture 22"/>
          <p:cNvPicPr>
            <a:picLocks noChangeAspect="1"/>
          </p:cNvPicPr>
          <p:nvPr/>
        </p:nvPicPr>
        <p:blipFill>
          <a:blip r:embed="rId20"/>
          <a:stretch>
            <a:fillRect/>
          </a:stretch>
        </p:blipFill>
        <p:spPr>
          <a:xfrm>
            <a:off x="71203" y="5882168"/>
            <a:ext cx="5868668" cy="3696401"/>
          </a:xfrm>
          <a:prstGeom prst="rect">
            <a:avLst/>
          </a:prstGeom>
        </p:spPr>
      </p:pic>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8" name="TextBox 19"/>
          <p:cNvSpPr txBox="1"/>
          <p:nvPr/>
        </p:nvSpPr>
        <p:spPr>
          <a:xfrm>
            <a:off x="4715092" y="500733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/ɑːnt/</a:t>
            </a:r>
          </a:p>
          <a:p>
            <a:pPr algn="just">
              <a:lnSpc>
                <a:spcPct val="150000"/>
              </a:lnSpc>
              <a:spcBef>
                <a:spcPct val="0"/>
              </a:spcBef>
            </a:pPr>
            <a:r>
              <a:rPr lang="vi-VN" sz="4400" b="1">
                <a:solidFill>
                  <a:srgbClr val="0070C0"/>
                </a:solidFill>
                <a:latin typeface="+mj-lt"/>
              </a:rPr>
              <a:t>cô, dì, thím, mợ</a:t>
            </a:r>
          </a:p>
        </p:txBody>
      </p:sp>
      <p:pic>
        <p:nvPicPr>
          <p:cNvPr id="24" name="Picture 23"/>
          <p:cNvPicPr>
            <a:picLocks noChangeAspect="1"/>
          </p:cNvPicPr>
          <p:nvPr/>
        </p:nvPicPr>
        <p:blipFill>
          <a:blip r:embed="rId23"/>
          <a:stretch>
            <a:fillRect/>
          </a:stretch>
        </p:blipFill>
        <p:spPr>
          <a:xfrm>
            <a:off x="9780204" y="6001690"/>
            <a:ext cx="4448485" cy="3169102"/>
          </a:xfrm>
          <a:prstGeom prst="rect">
            <a:avLst/>
          </a:prstGeom>
        </p:spPr>
      </p:pic>
      <p:pic>
        <p:nvPicPr>
          <p:cNvPr id="25" name="apartment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697561" y="2602553"/>
            <a:ext cx="866869" cy="866869"/>
          </a:xfrm>
          <a:prstGeom prst="rect">
            <a:avLst/>
          </a:prstGeom>
        </p:spPr>
      </p:pic>
      <p:pic>
        <p:nvPicPr>
          <p:cNvPr id="26" name="attic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4565730" y="2602553"/>
            <a:ext cx="976493" cy="976493"/>
          </a:xfrm>
          <a:prstGeom prst="rect">
            <a:avLst/>
          </a:prstGeom>
        </p:spPr>
      </p:pic>
      <p:pic>
        <p:nvPicPr>
          <p:cNvPr id="27" name="aunt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541707" y="7043274"/>
            <a:ext cx="998751" cy="998751"/>
          </a:xfrm>
          <a:prstGeom prst="rect">
            <a:avLst/>
          </a:prstGeom>
        </p:spPr>
      </p:pic>
      <p:pic>
        <p:nvPicPr>
          <p:cNvPr id="28" name="basement__gb_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676188" y="7057134"/>
            <a:ext cx="866869" cy="866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5"/>
                </p:tgtEl>
              </p:cMediaNode>
            </p:audio>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8"/>
                </p:tgtEl>
              </p:cMediaNode>
            </p:audio>
          </p:childTnLst>
        </p:cTn>
      </p:par>
    </p:tnLst>
    <p:bldLst>
      <p:bldP spid="13" grpId="0"/>
      <p:bldP spid="14" grpId="0"/>
      <p:bldP spid="15" grpId="0"/>
      <p:bldP spid="16" grpId="0"/>
      <p:bldP spid="17" grpId="0"/>
      <p:bldP spid="19" grpId="0"/>
      <p:bldP spid="20"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4229792" y="599590"/>
            <a:ext cx="9300238"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Exercise 4. Circle the correct preposition.</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673625" y="1206245"/>
            <a:ext cx="17061226" cy="8025851"/>
          </a:xfrm>
          <a:prstGeom prst="rect">
            <a:avLst/>
          </a:prstGeom>
        </p:spPr>
        <p:txBody>
          <a:bodyPr wrap="square">
            <a:spAutoFit/>
          </a:bodyPr>
          <a:lstStyle/>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Don't sit </a:t>
            </a:r>
            <a:r>
              <a:rPr lang="en-US" sz="4000" b="1">
                <a:latin typeface="Calibri" panose="020F0502020204030204" pitchFamily="34" charset="0"/>
                <a:ea typeface="Cambria" panose="02040503050406030204" pitchFamily="18" charset="0"/>
                <a:cs typeface="Cambria" panose="02040503050406030204" pitchFamily="18" charset="0"/>
              </a:rPr>
              <a:t>in/ on/ under </a:t>
            </a:r>
            <a:r>
              <a:rPr lang="en-US" sz="4000">
                <a:latin typeface="Calibri" panose="020F0502020204030204" pitchFamily="34" charset="0"/>
                <a:ea typeface="Cambria" panose="02040503050406030204" pitchFamily="18" charset="0"/>
                <a:cs typeface="Cambria" panose="02040503050406030204" pitchFamily="18" charset="0"/>
              </a:rPr>
              <a:t>this stool. It’s broken.</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My grandma is sitting </a:t>
            </a:r>
            <a:r>
              <a:rPr lang="en-US" sz="4000" b="1">
                <a:latin typeface="Calibri" panose="020F0502020204030204" pitchFamily="34" charset="0"/>
                <a:ea typeface="Cambria" panose="02040503050406030204" pitchFamily="18" charset="0"/>
                <a:cs typeface="Cambria" panose="02040503050406030204" pitchFamily="18" charset="0"/>
              </a:rPr>
              <a:t>in/ on/ at </a:t>
            </a:r>
            <a:r>
              <a:rPr lang="en-US" sz="4000">
                <a:latin typeface="Calibri" panose="020F0502020204030204" pitchFamily="34" charset="0"/>
                <a:ea typeface="Cambria" panose="02040503050406030204" pitchFamily="18" charset="0"/>
                <a:cs typeface="Cambria" panose="02040503050406030204" pitchFamily="18" charset="0"/>
              </a:rPr>
              <a:t>the armchair </a:t>
            </a:r>
            <a:r>
              <a:rPr lang="en-US" sz="4000" b="1">
                <a:latin typeface="Calibri" panose="020F0502020204030204" pitchFamily="34" charset="0"/>
                <a:ea typeface="Cambria" panose="02040503050406030204" pitchFamily="18" charset="0"/>
                <a:cs typeface="Cambria" panose="02040503050406030204" pitchFamily="18" charset="0"/>
              </a:rPr>
              <a:t>on/ next/ beside </a:t>
            </a:r>
            <a:r>
              <a:rPr lang="en-US" sz="4000">
                <a:latin typeface="Calibri" panose="020F0502020204030204" pitchFamily="34" charset="0"/>
                <a:ea typeface="Cambria" panose="02040503050406030204" pitchFamily="18" charset="0"/>
                <a:cs typeface="Cambria" panose="02040503050406030204" pitchFamily="18" charset="0"/>
              </a:rPr>
              <a:t>the fireplace.</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Simon likes to stay </a:t>
            </a:r>
            <a:r>
              <a:rPr lang="en-US" sz="4000" b="1">
                <a:latin typeface="Calibri" panose="020F0502020204030204" pitchFamily="34" charset="0"/>
                <a:ea typeface="Cambria" panose="02040503050406030204" pitchFamily="18" charset="0"/>
                <a:cs typeface="Cambria" panose="02040503050406030204" pitchFamily="18" charset="0"/>
              </a:rPr>
              <a:t>in/ on/ at </a:t>
            </a:r>
            <a:r>
              <a:rPr lang="en-US" sz="4000">
                <a:latin typeface="Calibri" panose="020F0502020204030204" pitchFamily="34" charset="0"/>
                <a:ea typeface="Cambria" panose="02040503050406030204" pitchFamily="18" charset="0"/>
                <a:cs typeface="Cambria" panose="02040503050406030204" pitchFamily="18" charset="0"/>
              </a:rPr>
              <a:t>bed all Sunday morning.</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We live </a:t>
            </a:r>
            <a:r>
              <a:rPr lang="en-US" sz="4000" b="1">
                <a:latin typeface="Calibri" panose="020F0502020204030204" pitchFamily="34" charset="0"/>
                <a:ea typeface="Cambria" panose="02040503050406030204" pitchFamily="18" charset="0"/>
                <a:cs typeface="Cambria" panose="02040503050406030204" pitchFamily="18" charset="0"/>
              </a:rPr>
              <a:t>on/ in/ at </a:t>
            </a:r>
            <a:r>
              <a:rPr lang="en-US" sz="4000">
                <a:latin typeface="Calibri" panose="020F0502020204030204" pitchFamily="34" charset="0"/>
                <a:ea typeface="Cambria" panose="02040503050406030204" pitchFamily="18" charset="0"/>
                <a:cs typeface="Cambria" panose="02040503050406030204" pitchFamily="18" charset="0"/>
              </a:rPr>
              <a:t>an apartment </a:t>
            </a:r>
            <a:r>
              <a:rPr lang="en-US" sz="4000" b="1">
                <a:latin typeface="Calibri" panose="020F0502020204030204" pitchFamily="34" charset="0"/>
                <a:ea typeface="Cambria" panose="02040503050406030204" pitchFamily="18" charset="0"/>
                <a:cs typeface="Cambria" panose="02040503050406030204" pitchFamily="18" charset="0"/>
              </a:rPr>
              <a:t>on/ at/ into </a:t>
            </a:r>
            <a:r>
              <a:rPr lang="en-US" sz="4000">
                <a:latin typeface="Calibri" panose="020F0502020204030204" pitchFamily="34" charset="0"/>
                <a:ea typeface="Cambria" panose="02040503050406030204" pitchFamily="18" charset="0"/>
                <a:cs typeface="Cambria" panose="02040503050406030204" pitchFamily="18" charset="0"/>
              </a:rPr>
              <a:t>a very busy road.</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I put my book </a:t>
            </a:r>
            <a:r>
              <a:rPr lang="en-US" sz="4000" b="1">
                <a:latin typeface="Calibri" panose="020F0502020204030204" pitchFamily="34" charset="0"/>
                <a:ea typeface="Cambria" panose="02040503050406030204" pitchFamily="18" charset="0"/>
                <a:cs typeface="Cambria" panose="02040503050406030204" pitchFamily="18" charset="0"/>
              </a:rPr>
              <a:t>in/ on/ over </a:t>
            </a:r>
            <a:r>
              <a:rPr lang="en-US" sz="4000">
                <a:latin typeface="Calibri" panose="020F0502020204030204" pitchFamily="34" charset="0"/>
                <a:ea typeface="Cambria" panose="02040503050406030204" pitchFamily="18" charset="0"/>
                <a:cs typeface="Cambria" panose="02040503050406030204" pitchFamily="18" charset="0"/>
              </a:rPr>
              <a:t>the table </a:t>
            </a:r>
            <a:r>
              <a:rPr lang="en-US" sz="4000" b="1">
                <a:latin typeface="Calibri" panose="020F0502020204030204" pitchFamily="34" charset="0"/>
                <a:ea typeface="Cambria" panose="02040503050406030204" pitchFamily="18" charset="0"/>
                <a:cs typeface="Cambria" panose="02040503050406030204" pitchFamily="18" charset="0"/>
              </a:rPr>
              <a:t>in/ at/ on </a:t>
            </a:r>
            <a:r>
              <a:rPr lang="en-US" sz="4000">
                <a:latin typeface="Calibri" panose="020F0502020204030204" pitchFamily="34" charset="0"/>
                <a:ea typeface="Cambria" panose="02040503050406030204" pitchFamily="18" charset="0"/>
                <a:cs typeface="Cambria" panose="02040503050406030204" pitchFamily="18" charset="0"/>
              </a:rPr>
              <a:t>the dining room.</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There is a clock </a:t>
            </a:r>
            <a:r>
              <a:rPr lang="en-US" sz="4000" b="1">
                <a:latin typeface="Calibri" panose="020F0502020204030204" pitchFamily="34" charset="0"/>
                <a:ea typeface="Cambria" panose="02040503050406030204" pitchFamily="18" charset="0"/>
                <a:cs typeface="Cambria" panose="02040503050406030204" pitchFamily="18" charset="0"/>
              </a:rPr>
              <a:t>under/ next to/ above </a:t>
            </a:r>
            <a:r>
              <a:rPr lang="en-US" sz="4000">
                <a:latin typeface="Calibri" panose="020F0502020204030204" pitchFamily="34" charset="0"/>
                <a:ea typeface="Cambria" panose="02040503050406030204" pitchFamily="18" charset="0"/>
                <a:cs typeface="Cambria" panose="02040503050406030204" pitchFamily="18" charset="0"/>
              </a:rPr>
              <a:t>the teacher’s desk.</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He always hides the key </a:t>
            </a:r>
            <a:r>
              <a:rPr lang="en-US" sz="4000" b="1">
                <a:latin typeface="Calibri" panose="020F0502020204030204" pitchFamily="34" charset="0"/>
                <a:ea typeface="Cambria" panose="02040503050406030204" pitchFamily="18" charset="0"/>
                <a:cs typeface="Cambria" panose="02040503050406030204" pitchFamily="18" charset="0"/>
              </a:rPr>
              <a:t>on /at/ under </a:t>
            </a:r>
            <a:r>
              <a:rPr lang="en-US" sz="4000">
                <a:latin typeface="Calibri" panose="020F0502020204030204" pitchFamily="34" charset="0"/>
                <a:ea typeface="Cambria" panose="02040503050406030204" pitchFamily="18" charset="0"/>
                <a:cs typeface="Cambria" panose="02040503050406030204" pitchFamily="18" charset="0"/>
              </a:rPr>
              <a:t>the box.</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Mary is sitting </a:t>
            </a:r>
            <a:r>
              <a:rPr lang="en-US" sz="4000" b="1">
                <a:latin typeface="Calibri" panose="020F0502020204030204" pitchFamily="34" charset="0"/>
                <a:ea typeface="Cambria" panose="02040503050406030204" pitchFamily="18" charset="0"/>
                <a:cs typeface="Cambria" panose="02040503050406030204" pitchFamily="18" charset="0"/>
              </a:rPr>
              <a:t>under/ between/ behind </a:t>
            </a:r>
            <a:r>
              <a:rPr lang="en-US" sz="4000">
                <a:latin typeface="Calibri" panose="020F0502020204030204" pitchFamily="34" charset="0"/>
                <a:ea typeface="Cambria" panose="02040503050406030204" pitchFamily="18" charset="0"/>
                <a:cs typeface="Cambria" panose="02040503050406030204" pitchFamily="18" charset="0"/>
              </a:rPr>
              <a:t>her parents. They are watching TV.</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lnSpc>
                <a:spcPct val="130000"/>
              </a:lnSpc>
              <a:spcAft>
                <a:spcPts val="0"/>
              </a:spcAft>
              <a:tabLst>
                <a:tab pos="6184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On a bus, passengers sit </a:t>
            </a:r>
            <a:r>
              <a:rPr lang="en-US" sz="4000" b="1">
                <a:latin typeface="Calibri" panose="020F0502020204030204" pitchFamily="34" charset="0"/>
                <a:ea typeface="Cambria" panose="02040503050406030204" pitchFamily="18" charset="0"/>
                <a:cs typeface="Cambria" panose="02040503050406030204" pitchFamily="18" charset="0"/>
              </a:rPr>
              <a:t>in front of/ behind/ between </a:t>
            </a:r>
            <a:r>
              <a:rPr lang="en-US" sz="4000">
                <a:latin typeface="Calibri" panose="020F0502020204030204" pitchFamily="34" charset="0"/>
                <a:ea typeface="Cambria" panose="02040503050406030204" pitchFamily="18" charset="0"/>
                <a:cs typeface="Cambria" panose="02040503050406030204" pitchFamily="18" charset="0"/>
              </a:rPr>
              <a:t>the driver.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You can see the children's books </a:t>
            </a:r>
            <a:r>
              <a:rPr lang="en-US" sz="4000" b="1">
                <a:latin typeface="Calibri" panose="020F0502020204030204" pitchFamily="34" charset="0"/>
                <a:ea typeface="Cambria" panose="02040503050406030204" pitchFamily="18" charset="0"/>
                <a:cs typeface="Cambria" panose="02040503050406030204" pitchFamily="18" charset="0"/>
              </a:rPr>
              <a:t>in/ on/ at </a:t>
            </a:r>
            <a:r>
              <a:rPr lang="en-US" sz="4000">
                <a:latin typeface="Calibri" panose="020F0502020204030204" pitchFamily="34" charset="0"/>
                <a:ea typeface="Cambria" panose="02040503050406030204" pitchFamily="18" charset="0"/>
                <a:cs typeface="Cambria" panose="02040503050406030204" pitchFamily="18" charset="0"/>
              </a:rPr>
              <a:t>the bookshelf </a:t>
            </a:r>
            <a:r>
              <a:rPr lang="en-US" sz="4000" b="1">
                <a:latin typeface="Calibri" panose="020F0502020204030204" pitchFamily="34" charset="0"/>
                <a:ea typeface="Cambria" panose="02040503050406030204" pitchFamily="18" charset="0"/>
                <a:cs typeface="Cambria" panose="02040503050406030204" pitchFamily="18" charset="0"/>
              </a:rPr>
              <a:t>to/ at/ in </a:t>
            </a:r>
            <a:r>
              <a:rPr lang="en-US" sz="4000">
                <a:latin typeface="Calibri" panose="020F0502020204030204" pitchFamily="34" charset="0"/>
                <a:ea typeface="Cambria" panose="02040503050406030204" pitchFamily="18" charset="0"/>
                <a:cs typeface="Cambria" panose="02040503050406030204" pitchFamily="18" charset="0"/>
              </a:rPr>
              <a:t>the corner.</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8" name="Rounded Rectangle 7"/>
          <p:cNvSpPr/>
          <p:nvPr/>
        </p:nvSpPr>
        <p:spPr>
          <a:xfrm>
            <a:off x="3657600" y="1307476"/>
            <a:ext cx="830237"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362469" y="2083975"/>
            <a:ext cx="830237"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2834301" y="2099942"/>
            <a:ext cx="1491299"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963382" y="2878426"/>
            <a:ext cx="830237"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657599" y="3703143"/>
            <a:ext cx="830237"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848600" y="3704081"/>
            <a:ext cx="830237"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830505" y="4506022"/>
            <a:ext cx="830237" cy="8112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8879911" y="8479914"/>
            <a:ext cx="830237" cy="7282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755079" y="5317278"/>
            <a:ext cx="1541321" cy="61721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7755079" y="6096739"/>
            <a:ext cx="1541321" cy="61721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793619" y="6896100"/>
            <a:ext cx="2054981" cy="61721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697423" y="7658100"/>
            <a:ext cx="1665778" cy="71500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4764133" y="8479914"/>
            <a:ext cx="552068" cy="7282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8756914" y="4439579"/>
            <a:ext cx="679711" cy="69555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85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in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barn(inVertical)">
                                      <p:cBhvr>
                                        <p:cTn id="111" dur="500"/>
                                        <p:tgtEl>
                                          <p:spTgt spid="2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barn(inVertical)">
                                      <p:cBhvr>
                                        <p:cTn id="116" dur="5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barn(inVertical)">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barn(inVertical)">
                                      <p:cBhvr>
                                        <p:cTn id="126" dur="5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arn(inVertic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barn(inVertical)">
                                      <p:cBhvr>
                                        <p:cTn id="136" dur="500"/>
                                        <p:tgtEl>
                                          <p:spTgt spid="3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28"/>
                                        </p:tgtEl>
                                        <p:attrNameLst>
                                          <p:attrName>style.visibility</p:attrName>
                                        </p:attrNameLst>
                                      </p:cBhvr>
                                      <p:to>
                                        <p:strVal val="visible"/>
                                      </p:to>
                                    </p:set>
                                    <p:animEffect transition="in" filter="barn(inVertical)">
                                      <p:cBhvr>
                                        <p:cTn id="141" dur="500"/>
                                        <p:tgtEl>
                                          <p:spTgt spid="28"/>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barn(inVertical)">
                                      <p:cBhvr>
                                        <p:cTn id="1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animBg="1"/>
      <p:bldP spid="18" grpId="0" animBg="1"/>
      <p:bldP spid="19"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24426" y="531959"/>
            <a:ext cx="16016308" cy="769441"/>
          </a:xfrm>
          <a:prstGeom prst="rect">
            <a:avLst/>
          </a:prstGeom>
        </p:spPr>
        <p:txBody>
          <a:bodyPr wrap="none">
            <a:spAutoFit/>
          </a:bodyPr>
          <a:lstStyle/>
          <a:p>
            <a:pPr indent="457200" algn="just">
              <a:spcAft>
                <a:spcPts val="0"/>
              </a:spcAft>
            </a:pPr>
            <a:r>
              <a:rPr lang="en-US" sz="44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preposition to complete the sentence.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629240" y="1386488"/>
            <a:ext cx="17061226" cy="8402300"/>
          </a:xfrm>
          <a:prstGeom prst="rect">
            <a:avLst/>
          </a:prstGeom>
        </p:spPr>
        <p:txBody>
          <a:bodyPr wrap="square">
            <a:spAutoFit/>
          </a:bodyPr>
          <a:lstStyle/>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5200">
                <a:latin typeface="Calibri" panose="020F0502020204030204" pitchFamily="34" charset="0"/>
                <a:ea typeface="Calibri" panose="020F0502020204030204" pitchFamily="34" charset="0"/>
                <a:cs typeface="Calibri" panose="020F0502020204030204" pitchFamily="34" charset="0"/>
              </a:rPr>
              <a:t> I eat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home with my family.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at			B. in			C. on			D. beside</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5200">
                <a:latin typeface="Calibri" panose="020F0502020204030204" pitchFamily="34" charset="0"/>
                <a:ea typeface="Calibri" panose="020F0502020204030204" pitchFamily="34" charset="0"/>
                <a:cs typeface="Calibri" panose="020F0502020204030204" pitchFamily="34" charset="0"/>
              </a:rPr>
              <a:t> May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comes April.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before		B. after			C. from			D. against</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5200">
                <a:latin typeface="Calibri" panose="020F0502020204030204" pitchFamily="34" charset="0"/>
                <a:ea typeface="Calibri" panose="020F0502020204030204" pitchFamily="34" charset="0"/>
                <a:cs typeface="Calibri" panose="020F0502020204030204" pitchFamily="34" charset="0"/>
              </a:rPr>
              <a:t> There is a clock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the wall in class.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near			B. across		C. on			D. at</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5200">
                <a:latin typeface="Calibri" panose="020F0502020204030204" pitchFamily="34" charset="0"/>
                <a:ea typeface="Calibri" panose="020F0502020204030204" pitchFamily="34" charset="0"/>
                <a:cs typeface="Calibri" panose="020F0502020204030204" pitchFamily="34" charset="0"/>
              </a:rPr>
              <a:t> "Where is Susan?” - "She is sitting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Jim."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on			B. under		C. Between 		D. next to</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5200">
                <a:latin typeface="Calibri" panose="020F0502020204030204" pitchFamily="34" charset="0"/>
                <a:ea typeface="Calibri" panose="020F0502020204030204" pitchFamily="34" charset="0"/>
                <a:cs typeface="Calibri" panose="020F0502020204030204" pitchFamily="34" charset="0"/>
              </a:rPr>
              <a:t> We’re studying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Sai Gon University.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at 			B. in			C. of 			D. from</a:t>
            </a:r>
            <a:endParaRPr lang="en-US" sz="5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Oval 16"/>
          <p:cNvSpPr/>
          <p:nvPr/>
        </p:nvSpPr>
        <p:spPr>
          <a:xfrm>
            <a:off x="1527073" y="232764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787457" y="53629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3411200" y="68961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392713" y="8568989"/>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05400" y="38698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0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barn(inVertical)">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barn(inVertical)">
                                      <p:cBhvr>
                                        <p:cTn id="10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7" grpId="0" animBg="1"/>
      <p:bldP spid="18" grpId="0" animBg="1"/>
      <p:bldP spid="19" grpId="0" animBg="1"/>
      <p:bldP spid="22"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24426" y="531959"/>
            <a:ext cx="16016308" cy="769441"/>
          </a:xfrm>
          <a:prstGeom prst="rect">
            <a:avLst/>
          </a:prstGeom>
        </p:spPr>
        <p:txBody>
          <a:bodyPr wrap="none">
            <a:spAutoFit/>
          </a:bodyPr>
          <a:lstStyle/>
          <a:p>
            <a:pPr indent="457200" algn="just">
              <a:spcAft>
                <a:spcPts val="0"/>
              </a:spcAft>
            </a:pPr>
            <a:r>
              <a:rPr lang="en-US" sz="44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preposition to complete the sentence.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053218" y="1206245"/>
            <a:ext cx="17061226" cy="8402300"/>
          </a:xfrm>
          <a:prstGeom prst="rect">
            <a:avLst/>
          </a:prstGeom>
        </p:spPr>
        <p:txBody>
          <a:bodyPr wrap="square">
            <a:spAutoFit/>
          </a:bodyPr>
          <a:lstStyle/>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5200">
                <a:latin typeface="Calibri" panose="020F0502020204030204" pitchFamily="34" charset="0"/>
                <a:ea typeface="Calibri" panose="020F0502020204030204" pitchFamily="34" charset="0"/>
                <a:cs typeface="Calibri" panose="020F0502020204030204" pitchFamily="34" charset="0"/>
              </a:rPr>
              <a:t> There are 40 students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the class.</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inside 		B. in			C. at 			D. over</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5200">
                <a:latin typeface="Calibri" panose="020F0502020204030204" pitchFamily="34" charset="0"/>
                <a:ea typeface="Calibri" panose="020F0502020204030204" pitchFamily="34" charset="0"/>
                <a:cs typeface="Calibri" panose="020F0502020204030204" pitchFamily="34" charset="0"/>
              </a:rPr>
              <a:t> My pen is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the books and the computer.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among		B. down		C. up 			D. between</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5200">
                <a:latin typeface="Calibri" panose="020F0502020204030204" pitchFamily="34" charset="0"/>
                <a:ea typeface="Calibri" panose="020F0502020204030204" pitchFamily="34" charset="0"/>
                <a:cs typeface="Calibri" panose="020F0502020204030204" pitchFamily="34" charset="0"/>
              </a:rPr>
              <a:t> I saw a mouse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the chair.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among		B. between		C. in 			D. behind</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9.</a:t>
            </a:r>
            <a:r>
              <a:rPr lang="en-US" sz="5200">
                <a:latin typeface="Calibri" panose="020F0502020204030204" pitchFamily="34" charset="0"/>
                <a:ea typeface="Calibri" panose="020F0502020204030204" pitchFamily="34" charset="0"/>
                <a:cs typeface="Calibri" panose="020F0502020204030204" pitchFamily="34" charset="0"/>
              </a:rPr>
              <a:t> My house is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to the hospital.</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close 		B. near			C. opposite		D. across</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b="1">
                <a:solidFill>
                  <a:srgbClr val="0070C0"/>
                </a:solidFill>
                <a:latin typeface="Calibri" panose="020F0502020204030204" pitchFamily="34" charset="0"/>
                <a:ea typeface="Calibri" panose="020F0502020204030204" pitchFamily="34" charset="0"/>
                <a:cs typeface="Calibri" panose="020F0502020204030204" pitchFamily="34" charset="0"/>
              </a:rPr>
              <a:t>10.</a:t>
            </a:r>
            <a:r>
              <a:rPr lang="en-US" sz="5200">
                <a:latin typeface="Calibri" panose="020F0502020204030204" pitchFamily="34" charset="0"/>
                <a:ea typeface="Calibri" panose="020F0502020204030204" pitchFamily="34" charset="0"/>
                <a:cs typeface="Calibri" panose="020F0502020204030204" pitchFamily="34" charset="0"/>
              </a:rPr>
              <a:t> We come </a:t>
            </a:r>
            <a:r>
              <a:rPr lang="en-US" sz="52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200">
                <a:latin typeface="Calibri" panose="020F0502020204030204" pitchFamily="34" charset="0"/>
                <a:ea typeface="Calibri" panose="020F0502020204030204" pitchFamily="34" charset="0"/>
                <a:cs typeface="Calibri" panose="020F0502020204030204" pitchFamily="34" charset="0"/>
              </a:rPr>
              <a:t>Viet Nam. </a:t>
            </a:r>
            <a:endParaRPr lang="en-US" sz="5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200">
                <a:latin typeface="Calibri" panose="020F0502020204030204" pitchFamily="34" charset="0"/>
                <a:ea typeface="Calibri" panose="020F0502020204030204" pitchFamily="34" charset="0"/>
                <a:cs typeface="Calibri" panose="020F0502020204030204" pitchFamily="34" charset="0"/>
              </a:rPr>
              <a:t>A. in			B. above		C. from			D. below</a:t>
            </a:r>
            <a:endParaRPr lang="en-US" sz="5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Oval 16"/>
          <p:cNvSpPr/>
          <p:nvPr/>
        </p:nvSpPr>
        <p:spPr>
          <a:xfrm>
            <a:off x="4487837" y="208922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887200" y="36195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725400" y="5250166"/>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24426" y="6827148"/>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236553" y="8414729"/>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7" grpId="0" animBg="1"/>
      <p:bldP spid="18" grpId="0" animBg="1"/>
      <p:bldP spid="19" grpId="0" animBg="1"/>
      <p:bldP spid="22"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24426" y="531959"/>
            <a:ext cx="16016308" cy="769441"/>
          </a:xfrm>
          <a:prstGeom prst="rect">
            <a:avLst/>
          </a:prstGeom>
        </p:spPr>
        <p:txBody>
          <a:bodyPr wrap="none">
            <a:spAutoFit/>
          </a:bodyPr>
          <a:lstStyle/>
          <a:p>
            <a:pPr indent="457200" algn="just">
              <a:spcAft>
                <a:spcPts val="0"/>
              </a:spcAft>
            </a:pPr>
            <a:r>
              <a:rPr lang="en-US" sz="44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preposition to complete the sentence.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053218" y="1206245"/>
            <a:ext cx="16362359" cy="8217634"/>
          </a:xfrm>
          <a:prstGeom prst="rect">
            <a:avLst/>
          </a:prstGeom>
        </p:spPr>
        <p:txBody>
          <a:bodyPr wrap="square">
            <a:spAutoFit/>
          </a:bodyPr>
          <a:lstStyle/>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11.</a:t>
            </a:r>
            <a:r>
              <a:rPr lang="en-US" sz="4800">
                <a:latin typeface="Calibri" panose="020F0502020204030204" pitchFamily="34" charset="0"/>
                <a:ea typeface="Calibri" panose="020F0502020204030204" pitchFamily="34" charset="0"/>
                <a:cs typeface="Calibri" panose="020F0502020204030204" pitchFamily="34" charset="0"/>
              </a:rPr>
              <a:t> There are two students </a:t>
            </a:r>
            <a:r>
              <a:rPr lang="en-US" sz="4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800">
                <a:latin typeface="Calibri" panose="020F0502020204030204" pitchFamily="34" charset="0"/>
                <a:ea typeface="Calibri" panose="020F0502020204030204" pitchFamily="34" charset="0"/>
                <a:cs typeface="Calibri" panose="020F0502020204030204" pitchFamily="34" charset="0"/>
              </a:rPr>
              <a:t>the class. </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next			B.in			C. on			D. Front</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12.</a:t>
            </a:r>
            <a:r>
              <a:rPr lang="en-US" sz="4800">
                <a:latin typeface="Calibri" panose="020F0502020204030204" pitchFamily="34" charset="0"/>
                <a:ea typeface="Calibri" panose="020F0502020204030204" pitchFamily="34" charset="0"/>
                <a:cs typeface="Calibri" panose="020F0502020204030204" pitchFamily="34" charset="0"/>
              </a:rPr>
              <a:t> The oranges are not in the basket. They are </a:t>
            </a:r>
            <a:r>
              <a:rPr lang="en-US" sz="4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800">
                <a:latin typeface="Calibri" panose="020F0502020204030204" pitchFamily="34" charset="0"/>
                <a:ea typeface="Calibri" panose="020F0502020204030204" pitchFamily="34" charset="0"/>
                <a:cs typeface="Calibri" panose="020F0502020204030204" pitchFamily="34" charset="0"/>
              </a:rPr>
              <a:t>the table.</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in 			B. between 		C. next 		D. on</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13.</a:t>
            </a:r>
            <a:r>
              <a:rPr lang="en-US" sz="4800">
                <a:latin typeface="Calibri" panose="020F0502020204030204" pitchFamily="34" charset="0"/>
                <a:ea typeface="Calibri" panose="020F0502020204030204" pitchFamily="34" charset="0"/>
                <a:cs typeface="Calibri" panose="020F0502020204030204" pitchFamily="34" charset="0"/>
              </a:rPr>
              <a:t> My pencil is </a:t>
            </a:r>
            <a:r>
              <a:rPr lang="en-US" sz="4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800">
                <a:latin typeface="Calibri" panose="020F0502020204030204" pitchFamily="34" charset="0"/>
                <a:ea typeface="Calibri" panose="020F0502020204030204" pitchFamily="34" charset="0"/>
                <a:cs typeface="Calibri" panose="020F0502020204030204" pitchFamily="34" charset="0"/>
              </a:rPr>
              <a:t>the books and the notebooks. </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between		B. in			C. on			D. next</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14.</a:t>
            </a:r>
            <a:r>
              <a:rPr lang="en-US" sz="4800">
                <a:latin typeface="Calibri" panose="020F0502020204030204" pitchFamily="34" charset="0"/>
                <a:ea typeface="Calibri" panose="020F0502020204030204" pitchFamily="34" charset="0"/>
                <a:cs typeface="Calibri" panose="020F0502020204030204" pitchFamily="34" charset="0"/>
              </a:rPr>
              <a:t> The red car is </a:t>
            </a:r>
            <a:r>
              <a:rPr lang="en-US" sz="4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800">
                <a:latin typeface="Calibri" panose="020F0502020204030204" pitchFamily="34" charset="0"/>
                <a:ea typeface="Calibri" panose="020F0502020204030204" pitchFamily="34" charset="0"/>
                <a:cs typeface="Calibri" panose="020F0502020204030204" pitchFamily="34" charset="0"/>
              </a:rPr>
              <a:t>of the house. </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behind		B. in front		C. next to		D. under</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15.</a:t>
            </a:r>
            <a:r>
              <a:rPr lang="en-US" sz="4800">
                <a:latin typeface="Calibri" panose="020F0502020204030204" pitchFamily="34" charset="0"/>
                <a:ea typeface="Calibri" panose="020F0502020204030204" pitchFamily="34" charset="0"/>
                <a:cs typeface="Calibri" panose="020F0502020204030204" pitchFamily="34" charset="0"/>
              </a:rPr>
              <a:t> There isn’t anything </a:t>
            </a:r>
            <a:r>
              <a:rPr lang="en-US" sz="4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800">
                <a:latin typeface="Calibri" panose="020F0502020204030204" pitchFamily="34" charset="0"/>
                <a:ea typeface="Calibri" panose="020F0502020204030204" pitchFamily="34" charset="0"/>
                <a:cs typeface="Calibri" panose="020F0502020204030204" pitchFamily="34" charset="0"/>
              </a:rPr>
              <a:t>my pocket. </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between		B. next to		C. in			D.near</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Oval 16"/>
          <p:cNvSpPr/>
          <p:nvPr/>
        </p:nvSpPr>
        <p:spPr>
          <a:xfrm>
            <a:off x="4343400" y="200325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725400" y="41529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4890" y="5624098"/>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495271" y="70485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001609" y="8562453"/>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45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17" grpId="0" animBg="1"/>
      <p:bldP spid="18" grpId="0" animBg="1"/>
      <p:bldP spid="19" grpId="0" animBg="1"/>
      <p:bldP spid="22"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35875" y="620430"/>
            <a:ext cx="16016308" cy="769441"/>
          </a:xfrm>
          <a:prstGeom prst="rect">
            <a:avLst/>
          </a:prstGeom>
        </p:spPr>
        <p:txBody>
          <a:bodyPr wrap="none">
            <a:spAutoFit/>
          </a:bodyPr>
          <a:lstStyle/>
          <a:p>
            <a:pPr indent="457200" algn="just">
              <a:spcAft>
                <a:spcPts val="0"/>
              </a:spcAft>
            </a:pPr>
            <a:r>
              <a:rPr lang="en-US" sz="4400" b="1">
                <a:solidFill>
                  <a:srgbClr val="0070C0"/>
                </a:solidFill>
                <a:latin typeface="Calibri" panose="020F0502020204030204" pitchFamily="34" charset="0"/>
                <a:ea typeface="Arial" panose="020B0604020202020204" pitchFamily="34" charset="0"/>
                <a:cs typeface="Cambria" panose="02040503050406030204" pitchFamily="18" charset="0"/>
              </a:rPr>
              <a:t>Exercise 5. Choose the best preposition to complete the sentence.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076909" y="1408603"/>
            <a:ext cx="16362359" cy="7786747"/>
          </a:xfrm>
          <a:prstGeom prst="rect">
            <a:avLst/>
          </a:prstGeom>
        </p:spPr>
        <p:txBody>
          <a:bodyPr wrap="square">
            <a:spAutoFit/>
          </a:bodyPr>
          <a:lstStyle/>
          <a:p>
            <a:pPr algn="just">
              <a:spcAft>
                <a:spcPts val="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16.</a:t>
            </a:r>
            <a:r>
              <a:rPr lang="en-US" sz="5000">
                <a:latin typeface="Calibri" panose="020F0502020204030204" pitchFamily="34" charset="0"/>
                <a:ea typeface="Calibri" panose="020F0502020204030204" pitchFamily="34" charset="0"/>
                <a:cs typeface="Calibri" panose="020F0502020204030204" pitchFamily="34" charset="0"/>
              </a:rPr>
              <a:t> Some students are waiting in </a:t>
            </a:r>
            <a:r>
              <a:rPr lang="en-US" sz="5000" smtClean="0">
                <a:solidFill>
                  <a:srgbClr val="0070C0"/>
                </a:solidFill>
                <a:latin typeface="Calibri" panose="020F0502020204030204" pitchFamily="34" charset="0"/>
                <a:ea typeface="Calibri" panose="020F0502020204030204" pitchFamily="34" charset="0"/>
                <a:cs typeface="Calibri" panose="020F0502020204030204" pitchFamily="34" charset="0"/>
              </a:rPr>
              <a:t>________ </a:t>
            </a:r>
            <a:r>
              <a:rPr lang="en-US" sz="5000">
                <a:latin typeface="Calibri" panose="020F0502020204030204" pitchFamily="34" charset="0"/>
                <a:ea typeface="Calibri" panose="020F0502020204030204" pitchFamily="34" charset="0"/>
                <a:cs typeface="Calibri" panose="020F0502020204030204" pitchFamily="34" charset="0"/>
              </a:rPr>
              <a:t>the classroom. </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a:latin typeface="Calibri" panose="020F0502020204030204" pitchFamily="34" charset="0"/>
                <a:ea typeface="Calibri" panose="020F0502020204030204" pitchFamily="34" charset="0"/>
                <a:cs typeface="Calibri" panose="020F0502020204030204" pitchFamily="34" charset="0"/>
              </a:rPr>
              <a:t>A. next to		B. front of		C. between		D. under</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17.</a:t>
            </a:r>
            <a:r>
              <a:rPr lang="en-US" sz="5000">
                <a:latin typeface="Calibri" panose="020F0502020204030204" pitchFamily="34" charset="0"/>
                <a:ea typeface="Calibri" panose="020F0502020204030204" pitchFamily="34" charset="0"/>
                <a:cs typeface="Calibri" panose="020F0502020204030204" pitchFamily="34" charset="0"/>
              </a:rPr>
              <a:t> Our house is </a:t>
            </a:r>
            <a:r>
              <a:rPr lang="en-US" sz="5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000">
                <a:latin typeface="Calibri" panose="020F0502020204030204" pitchFamily="34" charset="0"/>
                <a:ea typeface="Calibri" panose="020F0502020204030204" pitchFamily="34" charset="0"/>
                <a:cs typeface="Calibri" panose="020F0502020204030204" pitchFamily="34" charset="0"/>
              </a:rPr>
              <a:t>to the supermarket. </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a:latin typeface="Calibri" panose="020F0502020204030204" pitchFamily="34" charset="0"/>
                <a:ea typeface="Calibri" panose="020F0502020204030204" pitchFamily="34" charset="0"/>
                <a:cs typeface="Calibri" panose="020F0502020204030204" pitchFamily="34" charset="0"/>
              </a:rPr>
              <a:t>A. in			B. on			C. behind		D. next</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18.</a:t>
            </a:r>
            <a:r>
              <a:rPr lang="en-US" sz="5000">
                <a:latin typeface="Calibri" panose="020F0502020204030204" pitchFamily="34" charset="0"/>
                <a:ea typeface="Calibri" panose="020F0502020204030204" pitchFamily="34" charset="0"/>
                <a:cs typeface="Calibri" panose="020F0502020204030204" pitchFamily="34" charset="0"/>
              </a:rPr>
              <a:t> Oh my God! I saw a mouse </a:t>
            </a:r>
            <a:r>
              <a:rPr lang="en-US" sz="5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000">
                <a:latin typeface="Calibri" panose="020F0502020204030204" pitchFamily="34" charset="0"/>
                <a:ea typeface="Calibri" panose="020F0502020204030204" pitchFamily="34" charset="0"/>
                <a:cs typeface="Calibri" panose="020F0502020204030204" pitchFamily="34" charset="0"/>
              </a:rPr>
              <a:t>the sofa. </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a:latin typeface="Calibri" panose="020F0502020204030204" pitchFamily="34" charset="0"/>
                <a:ea typeface="Calibri" panose="020F0502020204030204" pitchFamily="34" charset="0"/>
                <a:cs typeface="Calibri" panose="020F0502020204030204" pitchFamily="34" charset="0"/>
              </a:rPr>
              <a:t>A. behind		B. in			C. next			D. between</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19.</a:t>
            </a:r>
            <a:r>
              <a:rPr lang="en-US" sz="5000">
                <a:latin typeface="Calibri" panose="020F0502020204030204" pitchFamily="34" charset="0"/>
                <a:ea typeface="Calibri" panose="020F0502020204030204" pitchFamily="34" charset="0"/>
                <a:cs typeface="Calibri" panose="020F0502020204030204" pitchFamily="34" charset="0"/>
              </a:rPr>
              <a:t> There is a big supermarket </a:t>
            </a:r>
            <a:r>
              <a:rPr lang="en-US" sz="5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000">
                <a:latin typeface="Calibri" panose="020F0502020204030204" pitchFamily="34" charset="0"/>
                <a:ea typeface="Calibri" panose="020F0502020204030204" pitchFamily="34" charset="0"/>
                <a:cs typeface="Calibri" panose="020F0502020204030204" pitchFamily="34" charset="0"/>
              </a:rPr>
              <a:t>the park. </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a:latin typeface="Calibri" panose="020F0502020204030204" pitchFamily="34" charset="0"/>
                <a:ea typeface="Calibri" panose="020F0502020204030204" pitchFamily="34" charset="0"/>
                <a:cs typeface="Calibri" panose="020F0502020204030204" pitchFamily="34" charset="0"/>
              </a:rPr>
              <a:t>A. on			B. near			C. in front		D. next</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20.</a:t>
            </a:r>
            <a:r>
              <a:rPr lang="en-US" sz="5000">
                <a:latin typeface="Calibri" panose="020F0502020204030204" pitchFamily="34" charset="0"/>
                <a:ea typeface="Calibri" panose="020F0502020204030204" pitchFamily="34" charset="0"/>
                <a:cs typeface="Calibri" panose="020F0502020204030204" pitchFamily="34" charset="0"/>
              </a:rPr>
              <a:t> The children are playing </a:t>
            </a:r>
            <a:r>
              <a:rPr lang="en-US" sz="5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000">
                <a:latin typeface="Calibri" panose="020F0502020204030204" pitchFamily="34" charset="0"/>
                <a:ea typeface="Calibri" panose="020F0502020204030204" pitchFamily="34" charset="0"/>
                <a:cs typeface="Calibri" panose="020F0502020204030204" pitchFamily="34" charset="0"/>
              </a:rPr>
              <a:t>the garden. </a:t>
            </a:r>
            <a:endParaRPr lang="en-US" sz="5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5000">
                <a:latin typeface="Calibri" panose="020F0502020204030204" pitchFamily="34" charset="0"/>
                <a:ea typeface="Calibri" panose="020F0502020204030204" pitchFamily="34" charset="0"/>
                <a:cs typeface="Calibri" panose="020F0502020204030204" pitchFamily="34" charset="0"/>
              </a:rPr>
              <a:t>A. on			B. between		C. in			D. to</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p:cNvSpPr/>
          <p:nvPr/>
        </p:nvSpPr>
        <p:spPr>
          <a:xfrm>
            <a:off x="4572000" y="22479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887200" y="36957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90600" y="5219700"/>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487193" y="6805775"/>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200081" y="8322794"/>
            <a:ext cx="838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30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animBg="1"/>
      <p:bldP spid="18" grpId="0" animBg="1"/>
      <p:bldP spid="19" grpId="0" animBg="1"/>
      <p:bldP spid="22"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270461" y="4949039"/>
            <a:ext cx="11771366" cy="1032334"/>
          </a:xfrm>
          <a:prstGeom prst="rect">
            <a:avLst/>
          </a:prstGeom>
        </p:spPr>
        <p:txBody>
          <a:bodyPr wrap="square" lIns="0" tIns="0" rIns="0" bIns="0" rtlCol="0" anchor="t">
            <a:spAutoFit/>
          </a:bodyPr>
          <a:lstStyle/>
          <a:p>
            <a:pPr algn="ctr">
              <a:lnSpc>
                <a:spcPts val="7000"/>
              </a:lnSpc>
            </a:pPr>
            <a:r>
              <a:rPr lang="en-US" sz="14000" b="1">
                <a:solidFill>
                  <a:srgbClr val="FFFFFF"/>
                </a:solidFill>
                <a:latin typeface="StoryBook Rough"/>
              </a:rPr>
              <a:t>III. PHONETICS</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75969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156572" y="620430"/>
            <a:ext cx="15374914" cy="1664879"/>
          </a:xfrm>
          <a:prstGeom prst="rect">
            <a:avLst/>
          </a:prstGeom>
        </p:spPr>
        <p:txBody>
          <a:bodyPr wrap="none">
            <a:spAutoFit/>
          </a:bodyPr>
          <a:lstStyle/>
          <a:p>
            <a:pPr indent="457200" algn="ctr">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Exercise 1. Find the word which has a different sound in the part underlined. </a:t>
            </a:r>
            <a:endParaRPr lang="en-US" sz="3600" b="1" smtClean="0">
              <a:solidFill>
                <a:srgbClr val="0070C0"/>
              </a:solidFill>
              <a:latin typeface="Calibri" panose="020F0502020204030204" pitchFamily="34" charset="0"/>
              <a:ea typeface="Arial" panose="020B0604020202020204" pitchFamily="34" charset="0"/>
              <a:cs typeface="Cambria" panose="02040503050406030204" pitchFamily="18" charset="0"/>
            </a:endParaRPr>
          </a:p>
          <a:p>
            <a:pPr indent="457200" algn="ctr">
              <a:lnSpc>
                <a:spcPct val="150000"/>
              </a:lnSpc>
              <a:spcAft>
                <a:spcPts val="0"/>
              </a:spcAft>
            </a:pPr>
            <a:r>
              <a:rPr lang="en-US" sz="3600" b="1" smtClean="0">
                <a:solidFill>
                  <a:srgbClr val="0070C0"/>
                </a:solidFill>
                <a:latin typeface="Calibri" panose="020F0502020204030204" pitchFamily="34" charset="0"/>
                <a:ea typeface="Arial" panose="020B0604020202020204" pitchFamily="34" charset="0"/>
                <a:cs typeface="Cambria" panose="02040503050406030204" pitchFamily="18" charset="0"/>
              </a:rPr>
              <a:t>Then </a:t>
            </a:r>
            <a:r>
              <a:rPr lang="en-US" sz="3600" b="1">
                <a:solidFill>
                  <a:srgbClr val="0070C0"/>
                </a:solidFill>
                <a:latin typeface="Calibri" panose="020F0502020204030204" pitchFamily="34" charset="0"/>
                <a:ea typeface="Arial" panose="020B0604020202020204" pitchFamily="34" charset="0"/>
                <a:cs typeface="Cambria" panose="02040503050406030204" pitchFamily="18" charset="0"/>
              </a:rPr>
              <a:t>say the words aloud.</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029593" y="1899852"/>
            <a:ext cx="16362359" cy="7478970"/>
          </a:xfrm>
          <a:prstGeom prst="rect">
            <a:avLst/>
          </a:prstGeom>
        </p:spPr>
        <p:txBody>
          <a:bodyPr wrap="square">
            <a:spAutoFit/>
          </a:bodyPr>
          <a:lstStyle/>
          <a:p>
            <a:pPr algn="just">
              <a:lnSpc>
                <a:spcPct val="200000"/>
              </a:lnSpc>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Arial" panose="020B0604020202020204" pitchFamily="34"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A. boy</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solidFill>
                  <a:srgbClr val="000000"/>
                </a:solidFill>
                <a:latin typeface="Calibri" panose="020F0502020204030204" pitchFamily="34" charset="0"/>
                <a:ea typeface="Cambria" panose="02040503050406030204" pitchFamily="18" charset="0"/>
                <a:cs typeface="Cambria" panose="02040503050406030204" pitchFamily="18" charset="0"/>
              </a:rPr>
              <a:t>	B</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lesson</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latin typeface="Calibri" panose="020F0502020204030204" pitchFamily="34" charset="0"/>
                <a:ea typeface="Cambria" panose="02040503050406030204" pitchFamily="18" charset="0"/>
                <a:cs typeface="Cambria" panose="02040503050406030204" pitchFamily="18" charset="0"/>
              </a:rPr>
              <a:t>C</a:t>
            </a:r>
            <a:r>
              <a:rPr lang="en-US" sz="4800">
                <a:latin typeface="Calibri" panose="020F0502020204030204" pitchFamily="34" charset="0"/>
                <a:ea typeface="Cambria" panose="02040503050406030204" pitchFamily="18" charset="0"/>
                <a:cs typeface="Cambria" panose="02040503050406030204" pitchFamily="18" charset="0"/>
              </a:rPr>
              <a:t>.</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cat</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D. picture</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A. plac</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B. messag</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a:latin typeface="Calibri" panose="020F0502020204030204" pitchFamily="34" charset="0"/>
                <a:ea typeface="Cambria" panose="02040503050406030204" pitchFamily="18" charset="0"/>
                <a:cs typeface="Cambria" panose="02040503050406030204" pitchFamily="18" charset="0"/>
              </a:rPr>
              <a:t>C.</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hous</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D. cloth</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A. sink</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solidFill>
                  <a:srgbClr val="000000"/>
                </a:solidFill>
                <a:latin typeface="Calibri" panose="020F0502020204030204" pitchFamily="34" charset="0"/>
                <a:ea typeface="Cambria" panose="02040503050406030204" pitchFamily="18" charset="0"/>
                <a:cs typeface="Cambria" panose="02040503050406030204" pitchFamily="18" charset="0"/>
              </a:rPr>
              <a:t>	B</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bag</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latin typeface="Calibri" panose="020F0502020204030204" pitchFamily="34" charset="0"/>
                <a:ea typeface="Cambria" panose="02040503050406030204" pitchFamily="18" charset="0"/>
                <a:cs typeface="Cambria" panose="02040503050406030204" pitchFamily="18" charset="0"/>
              </a:rPr>
              <a:t>C</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laptop</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D. student</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s</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A. fridg</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B. kiss</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800" smtClean="0">
                <a:latin typeface="Calibri" panose="020F0502020204030204" pitchFamily="34" charset="0"/>
                <a:ea typeface="Cambria" panose="02040503050406030204" pitchFamily="18" charset="0"/>
                <a:cs typeface="Cambria" panose="02040503050406030204" pitchFamily="18" charset="0"/>
              </a:rPr>
              <a:t>C</a:t>
            </a:r>
            <a:r>
              <a:rPr lang="en-US" sz="4800">
                <a:latin typeface="Calibri" panose="020F0502020204030204" pitchFamily="34" charset="0"/>
                <a:ea typeface="Cambria" panose="02040503050406030204" pitchFamily="18" charset="0"/>
                <a:cs typeface="Cambria" panose="02040503050406030204" pitchFamily="18" charset="0"/>
              </a:rPr>
              <a:t>.</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watch</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		D.</a:t>
            </a:r>
            <a:r>
              <a:rPr lang="en-US" sz="4800">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wardrob</a:t>
            </a:r>
            <a:r>
              <a:rPr lang="en-US" sz="4800" u="sng">
                <a:solidFill>
                  <a:srgbClr val="000000"/>
                </a:solidFill>
                <a:latin typeface="Calibri" panose="020F0502020204030204" pitchFamily="34" charset="0"/>
                <a:ea typeface="Cambria" panose="02040503050406030204" pitchFamily="18" charset="0"/>
                <a:cs typeface="Cambria" panose="02040503050406030204" pitchFamily="18" charset="0"/>
              </a:rPr>
              <a:t>es</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800">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A. plate</a:t>
            </a:r>
            <a:r>
              <a:rPr lang="en-US" sz="4800" u="sng">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B. poster</a:t>
            </a:r>
            <a:r>
              <a:rPr lang="en-US" sz="4800" u="sng">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480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4800" smtClean="0">
                <a:latin typeface="Calibri" panose="020F0502020204030204" pitchFamily="34" charset="0"/>
                <a:ea typeface="Calibri" panose="020F0502020204030204" pitchFamily="34" charset="0"/>
                <a:cs typeface="Calibri" panose="020F0502020204030204" pitchFamily="34" charset="0"/>
              </a:rPr>
              <a:t>C</a:t>
            </a:r>
            <a:r>
              <a:rPr lang="en-US" sz="4800">
                <a:latin typeface="Calibri" panose="020F0502020204030204" pitchFamily="34" charset="0"/>
                <a:ea typeface="Calibri" panose="020F0502020204030204" pitchFamily="34" charset="0"/>
                <a:cs typeface="Calibri" panose="020F0502020204030204" pitchFamily="34" charset="0"/>
              </a:rPr>
              <a:t>.</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tree</a:t>
            </a:r>
            <a:r>
              <a:rPr lang="en-US" sz="4800" u="sng">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en-US" sz="4800">
                <a:solidFill>
                  <a:srgbClr val="000000"/>
                </a:solidFill>
                <a:latin typeface="Calibri" panose="020F0502020204030204" pitchFamily="34" charset="0"/>
                <a:ea typeface="Calibri" panose="020F0502020204030204" pitchFamily="34" charset="0"/>
                <a:cs typeface="Calibri" panose="020F0502020204030204" pitchFamily="34" charset="0"/>
              </a:rPr>
              <a:t>		D. song</a:t>
            </a:r>
            <a:r>
              <a:rPr lang="en-US" sz="4800" u="sng">
                <a:solidFill>
                  <a:srgbClr val="000000"/>
                </a:solidFill>
                <a:latin typeface="Calibri" panose="020F0502020204030204" pitchFamily="34" charset="0"/>
                <a:ea typeface="Calibri" panose="020F0502020204030204" pitchFamily="34" charset="0"/>
                <a:cs typeface="Calibri" panose="020F0502020204030204" pitchFamily="34" charset="0"/>
              </a:rPr>
              <a:t>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p:cNvSpPr/>
          <p:nvPr/>
        </p:nvSpPr>
        <p:spPr>
          <a:xfrm>
            <a:off x="9982200" y="2552700"/>
            <a:ext cx="914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563600" y="4000500"/>
            <a:ext cx="914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34000" y="5487551"/>
            <a:ext cx="914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3639800" y="6896100"/>
            <a:ext cx="914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80364" y="8503002"/>
            <a:ext cx="914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41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arn(inVertical)">
                                      <p:cBhvr>
                                        <p:cTn id="10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animBg="1"/>
      <p:bldP spid="18" grpId="0" animBg="1"/>
      <p:bldP spid="19" grpId="0" animBg="1"/>
      <p:bldP spid="22"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653000" y="193152"/>
            <a:ext cx="14592649" cy="837473"/>
          </a:xfrm>
          <a:prstGeom prst="rect">
            <a:avLst/>
          </a:prstGeom>
        </p:spPr>
        <p:txBody>
          <a:bodyPr wrap="none">
            <a:spAutoFit/>
          </a:bodyPr>
          <a:lstStyle/>
          <a:p>
            <a:pPr>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libri" panose="020F0502020204030204" pitchFamily="34" charset="0"/>
              </a:rPr>
              <a:t>Exercise 2. Add "s/es" after each verb then divide them into three columns.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4">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5">
              <a:extLst>
                <a:ext uri="{BEBA8EAE-BF5A-486C-A8C5-ECC9F3942E4B}">
                  <a14:imgProps xmlns:a14="http://schemas.microsoft.com/office/drawing/2010/main">
                    <a14:imgLayer r:embed="rId6">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9">
              <a:extLst>
                <a:ext uri="{96DAC541-7B7A-43D3-8B79-37D633B846F1}">
                  <asvg:svgBlip xmlns:asvg="http://schemas.microsoft.com/office/drawing/2016/SVG/main" xmlns="" r:embed="rId8"/>
                </a:ext>
              </a:extLst>
            </a:blip>
            <a:stretch>
              <a:fillRect/>
            </a:stretch>
          </a:blipFill>
        </p:spPr>
      </p:sp>
      <p:pic>
        <p:nvPicPr>
          <p:cNvPr id="8" name="Picture 7"/>
          <p:cNvPicPr>
            <a:picLocks noChangeAspect="1"/>
          </p:cNvPicPr>
          <p:nvPr/>
        </p:nvPicPr>
        <p:blipFill>
          <a:blip r:embed="rId10"/>
          <a:stretch>
            <a:fillRect/>
          </a:stretch>
        </p:blipFill>
        <p:spPr>
          <a:xfrm>
            <a:off x="573569" y="3469761"/>
            <a:ext cx="16626951" cy="6589637"/>
          </a:xfrm>
          <a:prstGeom prst="rect">
            <a:avLst/>
          </a:prstGeom>
        </p:spPr>
      </p:pic>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96287" y="6462298"/>
            <a:ext cx="1834619" cy="3824702"/>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Rectangle 11"/>
          <p:cNvSpPr/>
          <p:nvPr/>
        </p:nvSpPr>
        <p:spPr>
          <a:xfrm>
            <a:off x="853941" y="723137"/>
            <a:ext cx="1374222" cy="1107996"/>
          </a:xfrm>
          <a:prstGeom prst="rect">
            <a:avLst/>
          </a:prstGeom>
        </p:spPr>
        <p:txBody>
          <a:bodyPr wrap="none">
            <a:spAutoFit/>
          </a:bodyPr>
          <a:lstStyle/>
          <a:p>
            <a:pPr lvl="0" algn="ctr">
              <a:lnSpc>
                <a:spcPct val="150000"/>
              </a:lnSpc>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work</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461067" y="709318"/>
            <a:ext cx="1317990" cy="1107996"/>
          </a:xfrm>
          <a:prstGeom prst="rect">
            <a:avLst/>
          </a:prstGeom>
        </p:spPr>
        <p:txBody>
          <a:bodyPr wrap="none">
            <a:spAutoFit/>
          </a:bodyPr>
          <a:lstStyle/>
          <a:p>
            <a:pPr lvl="0" algn="ctr">
              <a:lnSpc>
                <a:spcPct val="150000"/>
              </a:lnSpc>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push</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3838180" y="701922"/>
            <a:ext cx="1370953"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reply</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5466776" y="754889"/>
            <a:ext cx="1099981"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kick</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p:cNvSpPr/>
          <p:nvPr/>
        </p:nvSpPr>
        <p:spPr>
          <a:xfrm>
            <a:off x="6767758" y="746648"/>
            <a:ext cx="1474634"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teach</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1" name="Rectangle 50"/>
          <p:cNvSpPr/>
          <p:nvPr/>
        </p:nvSpPr>
        <p:spPr>
          <a:xfrm>
            <a:off x="8398915" y="732015"/>
            <a:ext cx="1377300"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hope</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angle 51"/>
          <p:cNvSpPr/>
          <p:nvPr/>
        </p:nvSpPr>
        <p:spPr>
          <a:xfrm>
            <a:off x="10130087" y="770162"/>
            <a:ext cx="760144"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fix</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11346326" y="732810"/>
            <a:ext cx="1229825"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miss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p:cNvSpPr/>
          <p:nvPr/>
        </p:nvSpPr>
        <p:spPr>
          <a:xfrm>
            <a:off x="12858935" y="680196"/>
            <a:ext cx="1117614"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sing</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54"/>
          <p:cNvSpPr/>
          <p:nvPr/>
        </p:nvSpPr>
        <p:spPr>
          <a:xfrm>
            <a:off x="14272657" y="709318"/>
            <a:ext cx="1399743"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drink</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55"/>
          <p:cNvSpPr/>
          <p:nvPr/>
        </p:nvSpPr>
        <p:spPr>
          <a:xfrm>
            <a:off x="15894419" y="703695"/>
            <a:ext cx="1414619"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crash</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Rectangle 57"/>
          <p:cNvSpPr/>
          <p:nvPr/>
        </p:nvSpPr>
        <p:spPr>
          <a:xfrm>
            <a:off x="923736" y="1504067"/>
            <a:ext cx="1234632"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type</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angle 58"/>
          <p:cNvSpPr/>
          <p:nvPr/>
        </p:nvSpPr>
        <p:spPr>
          <a:xfrm>
            <a:off x="2745151" y="1490248"/>
            <a:ext cx="749821"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go</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p:cNvSpPr/>
          <p:nvPr/>
        </p:nvSpPr>
        <p:spPr>
          <a:xfrm>
            <a:off x="3657600" y="1482852"/>
            <a:ext cx="1310552"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keep</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p:cNvSpPr/>
          <p:nvPr/>
        </p:nvSpPr>
        <p:spPr>
          <a:xfrm>
            <a:off x="5237786" y="1535819"/>
            <a:ext cx="1136401"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give</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p:cNvSpPr/>
          <p:nvPr/>
        </p:nvSpPr>
        <p:spPr>
          <a:xfrm>
            <a:off x="6713271" y="1527578"/>
            <a:ext cx="1162048"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roof</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angle 62"/>
          <p:cNvSpPr/>
          <p:nvPr/>
        </p:nvSpPr>
        <p:spPr>
          <a:xfrm>
            <a:off x="8103977" y="1512945"/>
            <a:ext cx="1545616"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speak</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4" name="Rectangle 63"/>
          <p:cNvSpPr/>
          <p:nvPr/>
        </p:nvSpPr>
        <p:spPr>
          <a:xfrm>
            <a:off x="9809005" y="1551092"/>
            <a:ext cx="1402308"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meet</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5" name="Rectangle 64"/>
          <p:cNvSpPr/>
          <p:nvPr/>
        </p:nvSpPr>
        <p:spPr>
          <a:xfrm>
            <a:off x="11515796" y="1513740"/>
            <a:ext cx="890885"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cry</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p:cNvSpPr/>
          <p:nvPr/>
        </p:nvSpPr>
        <p:spPr>
          <a:xfrm>
            <a:off x="12774200" y="1461126"/>
            <a:ext cx="1287084"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drop</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7" name="Rectangle 66"/>
          <p:cNvSpPr/>
          <p:nvPr/>
        </p:nvSpPr>
        <p:spPr>
          <a:xfrm>
            <a:off x="14352807" y="1490248"/>
            <a:ext cx="1239442"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buzz</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8" name="Rectangle 67"/>
          <p:cNvSpPr/>
          <p:nvPr/>
        </p:nvSpPr>
        <p:spPr>
          <a:xfrm>
            <a:off x="15867393" y="1484625"/>
            <a:ext cx="1468672"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finish</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9" name="Rectangle 68"/>
          <p:cNvSpPr/>
          <p:nvPr/>
        </p:nvSpPr>
        <p:spPr>
          <a:xfrm>
            <a:off x="2723733" y="2329739"/>
            <a:ext cx="1152880"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ship</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0" name="Rectangle 69"/>
          <p:cNvSpPr/>
          <p:nvPr/>
        </p:nvSpPr>
        <p:spPr>
          <a:xfrm>
            <a:off x="4018931" y="2315920"/>
            <a:ext cx="1215397"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pass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1" name="Rectangle 70"/>
          <p:cNvSpPr/>
          <p:nvPr/>
        </p:nvSpPr>
        <p:spPr>
          <a:xfrm>
            <a:off x="5700741" y="2308524"/>
            <a:ext cx="742511"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sit</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2" name="Rectangle 71"/>
          <p:cNvSpPr/>
          <p:nvPr/>
        </p:nvSpPr>
        <p:spPr>
          <a:xfrm>
            <a:off x="6949394" y="2361491"/>
            <a:ext cx="1231427"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hold</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p:cNvSpPr/>
          <p:nvPr/>
        </p:nvSpPr>
        <p:spPr>
          <a:xfrm>
            <a:off x="8344728" y="2353250"/>
            <a:ext cx="1417376"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catch</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4" name="Rectangle 73"/>
          <p:cNvSpPr/>
          <p:nvPr/>
        </p:nvSpPr>
        <p:spPr>
          <a:xfrm>
            <a:off x="9950846" y="2338617"/>
            <a:ext cx="1370119"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draw</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5" name="Rectangle 74"/>
          <p:cNvSpPr/>
          <p:nvPr/>
        </p:nvSpPr>
        <p:spPr>
          <a:xfrm>
            <a:off x="11510098" y="2376764"/>
            <a:ext cx="1518364"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brush</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6" name="Rectangle 75"/>
          <p:cNvSpPr/>
          <p:nvPr/>
        </p:nvSpPr>
        <p:spPr>
          <a:xfrm>
            <a:off x="13084692" y="2361491"/>
            <a:ext cx="1850508" cy="1003031"/>
          </a:xfrm>
          <a:prstGeom prst="rect">
            <a:avLst/>
          </a:prstGeom>
        </p:spPr>
        <p:txBody>
          <a:bodyPr wrap="none">
            <a:spAutoFit/>
          </a:bodyPr>
          <a:lstStyle/>
          <a:p>
            <a:pPr algn="ctr">
              <a:lnSpc>
                <a:spcPct val="150000"/>
              </a:lnSpc>
              <a:spcAft>
                <a:spcPts val="0"/>
              </a:spcAft>
            </a:pP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change</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56"/>
          <p:cNvSpPr/>
          <p:nvPr/>
        </p:nvSpPr>
        <p:spPr>
          <a:xfrm>
            <a:off x="678756" y="4352836"/>
            <a:ext cx="1593962" cy="1003031"/>
          </a:xfrm>
          <a:prstGeom prst="rect">
            <a:avLst/>
          </a:prstGeom>
        </p:spPr>
        <p:txBody>
          <a:bodyPr wrap="none">
            <a:spAutoFit/>
          </a:bodyPr>
          <a:lstStyle/>
          <a:p>
            <a:pPr lvl="0" algn="ctr">
              <a:lnSpc>
                <a:spcPct val="150000"/>
              </a:lnSpc>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works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53941" y="1001310"/>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1663080" y="4295945"/>
            <a:ext cx="1826142" cy="1003031"/>
          </a:xfrm>
          <a:prstGeom prst="rect">
            <a:avLst/>
          </a:prstGeom>
        </p:spPr>
        <p:txBody>
          <a:bodyPr wrap="none">
            <a:spAutoFit/>
          </a:bodyPr>
          <a:lstStyle/>
          <a:p>
            <a:pPr lvl="0" algn="ctr">
              <a:lnSpc>
                <a:spcPct val="150000"/>
              </a:lnSpc>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pushes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0" name="Rectangle 79"/>
          <p:cNvSpPr/>
          <p:nvPr/>
        </p:nvSpPr>
        <p:spPr>
          <a:xfrm>
            <a:off x="2304882" y="889207"/>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205838" y="4341004"/>
            <a:ext cx="1749261"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replies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4" name="Rectangle 83"/>
          <p:cNvSpPr/>
          <p:nvPr/>
        </p:nvSpPr>
        <p:spPr>
          <a:xfrm>
            <a:off x="3708847" y="889207"/>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564935" y="4341004"/>
            <a:ext cx="1319720"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kicks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6" name="Rectangle 85"/>
          <p:cNvSpPr/>
          <p:nvPr/>
        </p:nvSpPr>
        <p:spPr>
          <a:xfrm>
            <a:off x="5113029" y="796836"/>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3653758" y="4317512"/>
            <a:ext cx="1982787"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teaches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8" name="Rectangle 87"/>
          <p:cNvSpPr/>
          <p:nvPr/>
        </p:nvSpPr>
        <p:spPr>
          <a:xfrm>
            <a:off x="6629856" y="907549"/>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275239" y="4387344"/>
            <a:ext cx="1601721"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hopes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0" name="Rectangle 89"/>
          <p:cNvSpPr/>
          <p:nvPr/>
        </p:nvSpPr>
        <p:spPr>
          <a:xfrm>
            <a:off x="8436226" y="907549"/>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5894419" y="4299805"/>
            <a:ext cx="1254767"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fixes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2" name="Rectangle 91"/>
          <p:cNvSpPr/>
          <p:nvPr/>
        </p:nvSpPr>
        <p:spPr>
          <a:xfrm>
            <a:off x="9929963" y="1017552"/>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1642597" y="5324023"/>
            <a:ext cx="1737976"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misses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4" name="Rectangle 93"/>
          <p:cNvSpPr/>
          <p:nvPr/>
        </p:nvSpPr>
        <p:spPr>
          <a:xfrm>
            <a:off x="11246025" y="950172"/>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357116" y="4387343"/>
            <a:ext cx="1342035"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sings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6" name="Rectangle 95"/>
          <p:cNvSpPr/>
          <p:nvPr/>
        </p:nvSpPr>
        <p:spPr>
          <a:xfrm>
            <a:off x="12538690" y="995155"/>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762000" y="5459267"/>
            <a:ext cx="1619482"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drinks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8" name="Rectangle 97"/>
          <p:cNvSpPr/>
          <p:nvPr/>
        </p:nvSpPr>
        <p:spPr>
          <a:xfrm>
            <a:off x="14122827" y="838765"/>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3683766" y="5325956"/>
            <a:ext cx="1922770"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crashes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99"/>
          <p:cNvSpPr/>
          <p:nvPr/>
        </p:nvSpPr>
        <p:spPr>
          <a:xfrm>
            <a:off x="15684105" y="796835"/>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699904" y="5459267"/>
            <a:ext cx="1459054"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types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2" name="Rectangle 101"/>
          <p:cNvSpPr/>
          <p:nvPr/>
        </p:nvSpPr>
        <p:spPr>
          <a:xfrm>
            <a:off x="563720" y="1823091"/>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0292888" y="4422629"/>
            <a:ext cx="1257973"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goes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4" name="Rectangle 103"/>
          <p:cNvSpPr/>
          <p:nvPr/>
        </p:nvSpPr>
        <p:spPr>
          <a:xfrm>
            <a:off x="2100985" y="1799891"/>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515034" y="5425660"/>
            <a:ext cx="1532215"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keeps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6" name="Rectangle 105"/>
          <p:cNvSpPr/>
          <p:nvPr/>
        </p:nvSpPr>
        <p:spPr>
          <a:xfrm>
            <a:off x="3483680" y="1645559"/>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6272809" y="5449274"/>
            <a:ext cx="1360822"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gives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2" name="Rectangle 111"/>
          <p:cNvSpPr/>
          <p:nvPr/>
        </p:nvSpPr>
        <p:spPr>
          <a:xfrm>
            <a:off x="4910674" y="1780370"/>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796121" y="6405898"/>
            <a:ext cx="1380955"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roofs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4" name="Rectangle 113"/>
          <p:cNvSpPr/>
          <p:nvPr/>
        </p:nvSpPr>
        <p:spPr>
          <a:xfrm>
            <a:off x="6516314" y="1691027"/>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258481" y="6405898"/>
            <a:ext cx="1765356"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speaks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6" name="Rectangle 115"/>
          <p:cNvSpPr/>
          <p:nvPr/>
        </p:nvSpPr>
        <p:spPr>
          <a:xfrm>
            <a:off x="8144369" y="1847233"/>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4333096" y="6361283"/>
            <a:ext cx="1626728"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meets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17"/>
          <p:cNvSpPr/>
          <p:nvPr/>
        </p:nvSpPr>
        <p:spPr>
          <a:xfrm>
            <a:off x="9750418" y="1847233"/>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077438" y="5449273"/>
            <a:ext cx="1266693" cy="1003031"/>
          </a:xfrm>
          <a:prstGeom prst="rect">
            <a:avLst/>
          </a:prstGeom>
        </p:spPr>
        <p:txBody>
          <a:bodyPr wrap="non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cries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119"/>
          <p:cNvSpPr/>
          <p:nvPr/>
        </p:nvSpPr>
        <p:spPr>
          <a:xfrm>
            <a:off x="10998121" y="1599200"/>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50292" y="7455665"/>
            <a:ext cx="2394859" cy="1107996"/>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drops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2" name="Rectangle 121"/>
          <p:cNvSpPr/>
          <p:nvPr/>
        </p:nvSpPr>
        <p:spPr>
          <a:xfrm>
            <a:off x="12447844" y="1644183"/>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1258899" y="6384444"/>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buzzes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4" name="Rectangle 123"/>
          <p:cNvSpPr/>
          <p:nvPr/>
        </p:nvSpPr>
        <p:spPr>
          <a:xfrm>
            <a:off x="14210342" y="1730959"/>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3588096" y="6384444"/>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finishes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6" name="Rectangle 125"/>
          <p:cNvSpPr/>
          <p:nvPr/>
        </p:nvSpPr>
        <p:spPr>
          <a:xfrm>
            <a:off x="15817351" y="1730959"/>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2000614" y="7500282"/>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ships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8" name="Rectangle 127"/>
          <p:cNvSpPr/>
          <p:nvPr/>
        </p:nvSpPr>
        <p:spPr>
          <a:xfrm>
            <a:off x="2503083" y="2511735"/>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1362118" y="7586134"/>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passes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29"/>
          <p:cNvSpPr/>
          <p:nvPr/>
        </p:nvSpPr>
        <p:spPr>
          <a:xfrm>
            <a:off x="4018454" y="2511734"/>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3922533" y="7475043"/>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sits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2" name="Rectangle 131"/>
          <p:cNvSpPr/>
          <p:nvPr/>
        </p:nvSpPr>
        <p:spPr>
          <a:xfrm>
            <a:off x="5248097" y="2623446"/>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9226679" y="5424467"/>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holds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4" name="Rectangle 133"/>
          <p:cNvSpPr/>
          <p:nvPr/>
        </p:nvSpPr>
        <p:spPr>
          <a:xfrm>
            <a:off x="6783653" y="2692405"/>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3489222" y="7587466"/>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catches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6" name="Rectangle 135"/>
          <p:cNvSpPr/>
          <p:nvPr/>
        </p:nvSpPr>
        <p:spPr>
          <a:xfrm>
            <a:off x="8257350" y="2671450"/>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6039522" y="6427029"/>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draws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8" name="Rectangle 137"/>
          <p:cNvSpPr/>
          <p:nvPr/>
        </p:nvSpPr>
        <p:spPr>
          <a:xfrm>
            <a:off x="9997165" y="2671450"/>
            <a:ext cx="1460895"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1588555" y="8747946"/>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brushes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0" name="Rectangle 139"/>
          <p:cNvSpPr/>
          <p:nvPr/>
        </p:nvSpPr>
        <p:spPr>
          <a:xfrm>
            <a:off x="11377199" y="2492854"/>
            <a:ext cx="1675230"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13846794" y="8703977"/>
            <a:ext cx="2394859" cy="1003031"/>
          </a:xfrm>
          <a:prstGeom prst="rect">
            <a:avLst/>
          </a:prstGeom>
        </p:spPr>
        <p:txBody>
          <a:bodyPr wrap="square">
            <a:spAutoFit/>
          </a:bodyPr>
          <a:lstStyle/>
          <a:p>
            <a:pPr algn="ctr">
              <a:lnSpc>
                <a:spcPct val="150000"/>
              </a:lnSpc>
              <a:spcAft>
                <a:spcPts val="0"/>
              </a:spcAft>
            </a:pPr>
            <a:r>
              <a:rPr lang="en-US" sz="4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changes</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2" name="Rectangle 141"/>
          <p:cNvSpPr/>
          <p:nvPr/>
        </p:nvSpPr>
        <p:spPr>
          <a:xfrm>
            <a:off x="13185328" y="2492853"/>
            <a:ext cx="1675230" cy="76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5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 calcmode="lin" valueType="num">
                                      <p:cBhvr>
                                        <p:cTn id="75" dur="500" fill="hold"/>
                                        <p:tgtEl>
                                          <p:spTgt spid="8"/>
                                        </p:tgtEl>
                                        <p:attrNameLst>
                                          <p:attrName>style.rotation</p:attrName>
                                        </p:attrNameLst>
                                      </p:cBhvr>
                                      <p:tavLst>
                                        <p:tav tm="0">
                                          <p:val>
                                            <p:fltVal val="90"/>
                                          </p:val>
                                        </p:tav>
                                        <p:tav tm="100000">
                                          <p:val>
                                            <p:fltVal val="0"/>
                                          </p:val>
                                        </p:tav>
                                      </p:tavLst>
                                    </p:anim>
                                    <p:animEffect transition="in" filter="fade">
                                      <p:cBhvr>
                                        <p:cTn id="76" dur="500"/>
                                        <p:tgtEl>
                                          <p:spTgt spid="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 calcmode="lin" valueType="num">
                                      <p:cBhvr>
                                        <p:cTn id="81" dur="500" fill="hold"/>
                                        <p:tgtEl>
                                          <p:spTgt spid="12"/>
                                        </p:tgtEl>
                                        <p:attrNameLst>
                                          <p:attrName>style.rotation</p:attrName>
                                        </p:attrNameLst>
                                      </p:cBhvr>
                                      <p:tavLst>
                                        <p:tav tm="0">
                                          <p:val>
                                            <p:fltVal val="90"/>
                                          </p:val>
                                        </p:tav>
                                        <p:tav tm="100000">
                                          <p:val>
                                            <p:fltVal val="0"/>
                                          </p:val>
                                        </p:tav>
                                      </p:tavLst>
                                    </p:anim>
                                    <p:animEffect transition="in" filter="fade">
                                      <p:cBhvr>
                                        <p:cTn id="82" dur="500"/>
                                        <p:tgtEl>
                                          <p:spTgt spid="12"/>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 calcmode="lin" valueType="num">
                                      <p:cBhvr>
                                        <p:cTn id="87" dur="500" fill="hold"/>
                                        <p:tgtEl>
                                          <p:spTgt spid="14"/>
                                        </p:tgtEl>
                                        <p:attrNameLst>
                                          <p:attrName>style.rotation</p:attrName>
                                        </p:attrNameLst>
                                      </p:cBhvr>
                                      <p:tavLst>
                                        <p:tav tm="0">
                                          <p:val>
                                            <p:fltVal val="90"/>
                                          </p:val>
                                        </p:tav>
                                        <p:tav tm="100000">
                                          <p:val>
                                            <p:fltVal val="0"/>
                                          </p:val>
                                        </p:tav>
                                      </p:tavLst>
                                    </p:anim>
                                    <p:animEffect transition="in" filter="fade">
                                      <p:cBhvr>
                                        <p:cTn id="88" dur="500"/>
                                        <p:tgtEl>
                                          <p:spTgt spid="14"/>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 calcmode="lin" valueType="num">
                                      <p:cBhvr>
                                        <p:cTn id="93" dur="500" fill="hold"/>
                                        <p:tgtEl>
                                          <p:spTgt spid="22"/>
                                        </p:tgtEl>
                                        <p:attrNameLst>
                                          <p:attrName>style.rotation</p:attrName>
                                        </p:attrNameLst>
                                      </p:cBhvr>
                                      <p:tavLst>
                                        <p:tav tm="0">
                                          <p:val>
                                            <p:fltVal val="90"/>
                                          </p:val>
                                        </p:tav>
                                        <p:tav tm="100000">
                                          <p:val>
                                            <p:fltVal val="0"/>
                                          </p:val>
                                        </p:tav>
                                      </p:tavLst>
                                    </p:anim>
                                    <p:animEffect transition="in" filter="fade">
                                      <p:cBhvr>
                                        <p:cTn id="94" dur="500"/>
                                        <p:tgtEl>
                                          <p:spTgt spid="22"/>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 calcmode="lin" valueType="num">
                                      <p:cBhvr>
                                        <p:cTn id="99" dur="500" fill="hold"/>
                                        <p:tgtEl>
                                          <p:spTgt spid="25"/>
                                        </p:tgtEl>
                                        <p:attrNameLst>
                                          <p:attrName>style.rotation</p:attrName>
                                        </p:attrNameLst>
                                      </p:cBhvr>
                                      <p:tavLst>
                                        <p:tav tm="0">
                                          <p:val>
                                            <p:fltVal val="90"/>
                                          </p:val>
                                        </p:tav>
                                        <p:tav tm="100000">
                                          <p:val>
                                            <p:fltVal val="0"/>
                                          </p:val>
                                        </p:tav>
                                      </p:tavLst>
                                    </p:anim>
                                    <p:animEffect transition="in" filter="fade">
                                      <p:cBhvr>
                                        <p:cTn id="100" dur="500"/>
                                        <p:tgtEl>
                                          <p:spTgt spid="25"/>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p:cTn id="103" dur="500" fill="hold"/>
                                        <p:tgtEl>
                                          <p:spTgt spid="50"/>
                                        </p:tgtEl>
                                        <p:attrNameLst>
                                          <p:attrName>ppt_w</p:attrName>
                                        </p:attrNameLst>
                                      </p:cBhvr>
                                      <p:tavLst>
                                        <p:tav tm="0">
                                          <p:val>
                                            <p:fltVal val="0"/>
                                          </p:val>
                                        </p:tav>
                                        <p:tav tm="100000">
                                          <p:val>
                                            <p:strVal val="#ppt_w"/>
                                          </p:val>
                                        </p:tav>
                                      </p:tavLst>
                                    </p:anim>
                                    <p:anim calcmode="lin" valueType="num">
                                      <p:cBhvr>
                                        <p:cTn id="104" dur="500" fill="hold"/>
                                        <p:tgtEl>
                                          <p:spTgt spid="50"/>
                                        </p:tgtEl>
                                        <p:attrNameLst>
                                          <p:attrName>ppt_h</p:attrName>
                                        </p:attrNameLst>
                                      </p:cBhvr>
                                      <p:tavLst>
                                        <p:tav tm="0">
                                          <p:val>
                                            <p:fltVal val="0"/>
                                          </p:val>
                                        </p:tav>
                                        <p:tav tm="100000">
                                          <p:val>
                                            <p:strVal val="#ppt_h"/>
                                          </p:val>
                                        </p:tav>
                                      </p:tavLst>
                                    </p:anim>
                                    <p:anim calcmode="lin" valueType="num">
                                      <p:cBhvr>
                                        <p:cTn id="105" dur="500" fill="hold"/>
                                        <p:tgtEl>
                                          <p:spTgt spid="50"/>
                                        </p:tgtEl>
                                        <p:attrNameLst>
                                          <p:attrName>style.rotation</p:attrName>
                                        </p:attrNameLst>
                                      </p:cBhvr>
                                      <p:tavLst>
                                        <p:tav tm="0">
                                          <p:val>
                                            <p:fltVal val="90"/>
                                          </p:val>
                                        </p:tav>
                                        <p:tav tm="100000">
                                          <p:val>
                                            <p:fltVal val="0"/>
                                          </p:val>
                                        </p:tav>
                                      </p:tavLst>
                                    </p:anim>
                                    <p:animEffect transition="in" filter="fade">
                                      <p:cBhvr>
                                        <p:cTn id="106" dur="500"/>
                                        <p:tgtEl>
                                          <p:spTgt spid="5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p:cTn id="109" dur="500" fill="hold"/>
                                        <p:tgtEl>
                                          <p:spTgt spid="51"/>
                                        </p:tgtEl>
                                        <p:attrNameLst>
                                          <p:attrName>ppt_w</p:attrName>
                                        </p:attrNameLst>
                                      </p:cBhvr>
                                      <p:tavLst>
                                        <p:tav tm="0">
                                          <p:val>
                                            <p:fltVal val="0"/>
                                          </p:val>
                                        </p:tav>
                                        <p:tav tm="100000">
                                          <p:val>
                                            <p:strVal val="#ppt_w"/>
                                          </p:val>
                                        </p:tav>
                                      </p:tavLst>
                                    </p:anim>
                                    <p:anim calcmode="lin" valueType="num">
                                      <p:cBhvr>
                                        <p:cTn id="110" dur="500" fill="hold"/>
                                        <p:tgtEl>
                                          <p:spTgt spid="51"/>
                                        </p:tgtEl>
                                        <p:attrNameLst>
                                          <p:attrName>ppt_h</p:attrName>
                                        </p:attrNameLst>
                                      </p:cBhvr>
                                      <p:tavLst>
                                        <p:tav tm="0">
                                          <p:val>
                                            <p:fltVal val="0"/>
                                          </p:val>
                                        </p:tav>
                                        <p:tav tm="100000">
                                          <p:val>
                                            <p:strVal val="#ppt_h"/>
                                          </p:val>
                                        </p:tav>
                                      </p:tavLst>
                                    </p:anim>
                                    <p:anim calcmode="lin" valueType="num">
                                      <p:cBhvr>
                                        <p:cTn id="111" dur="500" fill="hold"/>
                                        <p:tgtEl>
                                          <p:spTgt spid="51"/>
                                        </p:tgtEl>
                                        <p:attrNameLst>
                                          <p:attrName>style.rotation</p:attrName>
                                        </p:attrNameLst>
                                      </p:cBhvr>
                                      <p:tavLst>
                                        <p:tav tm="0">
                                          <p:val>
                                            <p:fltVal val="90"/>
                                          </p:val>
                                        </p:tav>
                                        <p:tav tm="100000">
                                          <p:val>
                                            <p:fltVal val="0"/>
                                          </p:val>
                                        </p:tav>
                                      </p:tavLst>
                                    </p:anim>
                                    <p:animEffect transition="in" filter="fade">
                                      <p:cBhvr>
                                        <p:cTn id="112" dur="500"/>
                                        <p:tgtEl>
                                          <p:spTgt spid="51"/>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p:cTn id="115" dur="500" fill="hold"/>
                                        <p:tgtEl>
                                          <p:spTgt spid="52"/>
                                        </p:tgtEl>
                                        <p:attrNameLst>
                                          <p:attrName>ppt_w</p:attrName>
                                        </p:attrNameLst>
                                      </p:cBhvr>
                                      <p:tavLst>
                                        <p:tav tm="0">
                                          <p:val>
                                            <p:fltVal val="0"/>
                                          </p:val>
                                        </p:tav>
                                        <p:tav tm="100000">
                                          <p:val>
                                            <p:strVal val="#ppt_w"/>
                                          </p:val>
                                        </p:tav>
                                      </p:tavLst>
                                    </p:anim>
                                    <p:anim calcmode="lin" valueType="num">
                                      <p:cBhvr>
                                        <p:cTn id="116" dur="500" fill="hold"/>
                                        <p:tgtEl>
                                          <p:spTgt spid="52"/>
                                        </p:tgtEl>
                                        <p:attrNameLst>
                                          <p:attrName>ppt_h</p:attrName>
                                        </p:attrNameLst>
                                      </p:cBhvr>
                                      <p:tavLst>
                                        <p:tav tm="0">
                                          <p:val>
                                            <p:fltVal val="0"/>
                                          </p:val>
                                        </p:tav>
                                        <p:tav tm="100000">
                                          <p:val>
                                            <p:strVal val="#ppt_h"/>
                                          </p:val>
                                        </p:tav>
                                      </p:tavLst>
                                    </p:anim>
                                    <p:anim calcmode="lin" valueType="num">
                                      <p:cBhvr>
                                        <p:cTn id="117" dur="500" fill="hold"/>
                                        <p:tgtEl>
                                          <p:spTgt spid="52"/>
                                        </p:tgtEl>
                                        <p:attrNameLst>
                                          <p:attrName>style.rotation</p:attrName>
                                        </p:attrNameLst>
                                      </p:cBhvr>
                                      <p:tavLst>
                                        <p:tav tm="0">
                                          <p:val>
                                            <p:fltVal val="90"/>
                                          </p:val>
                                        </p:tav>
                                        <p:tav tm="100000">
                                          <p:val>
                                            <p:fltVal val="0"/>
                                          </p:val>
                                        </p:tav>
                                      </p:tavLst>
                                    </p:anim>
                                    <p:animEffect transition="in" filter="fade">
                                      <p:cBhvr>
                                        <p:cTn id="118" dur="500"/>
                                        <p:tgtEl>
                                          <p:spTgt spid="52"/>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53"/>
                                        </p:tgtEl>
                                        <p:attrNameLst>
                                          <p:attrName>style.visibility</p:attrName>
                                        </p:attrNameLst>
                                      </p:cBhvr>
                                      <p:to>
                                        <p:strVal val="visible"/>
                                      </p:to>
                                    </p:set>
                                    <p:anim calcmode="lin" valueType="num">
                                      <p:cBhvr>
                                        <p:cTn id="121" dur="500" fill="hold"/>
                                        <p:tgtEl>
                                          <p:spTgt spid="53"/>
                                        </p:tgtEl>
                                        <p:attrNameLst>
                                          <p:attrName>ppt_w</p:attrName>
                                        </p:attrNameLst>
                                      </p:cBhvr>
                                      <p:tavLst>
                                        <p:tav tm="0">
                                          <p:val>
                                            <p:fltVal val="0"/>
                                          </p:val>
                                        </p:tav>
                                        <p:tav tm="100000">
                                          <p:val>
                                            <p:strVal val="#ppt_w"/>
                                          </p:val>
                                        </p:tav>
                                      </p:tavLst>
                                    </p:anim>
                                    <p:anim calcmode="lin" valueType="num">
                                      <p:cBhvr>
                                        <p:cTn id="122" dur="500" fill="hold"/>
                                        <p:tgtEl>
                                          <p:spTgt spid="53"/>
                                        </p:tgtEl>
                                        <p:attrNameLst>
                                          <p:attrName>ppt_h</p:attrName>
                                        </p:attrNameLst>
                                      </p:cBhvr>
                                      <p:tavLst>
                                        <p:tav tm="0">
                                          <p:val>
                                            <p:fltVal val="0"/>
                                          </p:val>
                                        </p:tav>
                                        <p:tav tm="100000">
                                          <p:val>
                                            <p:strVal val="#ppt_h"/>
                                          </p:val>
                                        </p:tav>
                                      </p:tavLst>
                                    </p:anim>
                                    <p:anim calcmode="lin" valueType="num">
                                      <p:cBhvr>
                                        <p:cTn id="123" dur="500" fill="hold"/>
                                        <p:tgtEl>
                                          <p:spTgt spid="53"/>
                                        </p:tgtEl>
                                        <p:attrNameLst>
                                          <p:attrName>style.rotation</p:attrName>
                                        </p:attrNameLst>
                                      </p:cBhvr>
                                      <p:tavLst>
                                        <p:tav tm="0">
                                          <p:val>
                                            <p:fltVal val="90"/>
                                          </p:val>
                                        </p:tav>
                                        <p:tav tm="100000">
                                          <p:val>
                                            <p:fltVal val="0"/>
                                          </p:val>
                                        </p:tav>
                                      </p:tavLst>
                                    </p:anim>
                                    <p:animEffect transition="in" filter="fade">
                                      <p:cBhvr>
                                        <p:cTn id="124" dur="500"/>
                                        <p:tgtEl>
                                          <p:spTgt spid="53"/>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54"/>
                                        </p:tgtEl>
                                        <p:attrNameLst>
                                          <p:attrName>style.visibility</p:attrName>
                                        </p:attrNameLst>
                                      </p:cBhvr>
                                      <p:to>
                                        <p:strVal val="visible"/>
                                      </p:to>
                                    </p:set>
                                    <p:anim calcmode="lin" valueType="num">
                                      <p:cBhvr>
                                        <p:cTn id="127" dur="500" fill="hold"/>
                                        <p:tgtEl>
                                          <p:spTgt spid="54"/>
                                        </p:tgtEl>
                                        <p:attrNameLst>
                                          <p:attrName>ppt_w</p:attrName>
                                        </p:attrNameLst>
                                      </p:cBhvr>
                                      <p:tavLst>
                                        <p:tav tm="0">
                                          <p:val>
                                            <p:fltVal val="0"/>
                                          </p:val>
                                        </p:tav>
                                        <p:tav tm="100000">
                                          <p:val>
                                            <p:strVal val="#ppt_w"/>
                                          </p:val>
                                        </p:tav>
                                      </p:tavLst>
                                    </p:anim>
                                    <p:anim calcmode="lin" valueType="num">
                                      <p:cBhvr>
                                        <p:cTn id="128" dur="500" fill="hold"/>
                                        <p:tgtEl>
                                          <p:spTgt spid="54"/>
                                        </p:tgtEl>
                                        <p:attrNameLst>
                                          <p:attrName>ppt_h</p:attrName>
                                        </p:attrNameLst>
                                      </p:cBhvr>
                                      <p:tavLst>
                                        <p:tav tm="0">
                                          <p:val>
                                            <p:fltVal val="0"/>
                                          </p:val>
                                        </p:tav>
                                        <p:tav tm="100000">
                                          <p:val>
                                            <p:strVal val="#ppt_h"/>
                                          </p:val>
                                        </p:tav>
                                      </p:tavLst>
                                    </p:anim>
                                    <p:anim calcmode="lin" valueType="num">
                                      <p:cBhvr>
                                        <p:cTn id="129" dur="500" fill="hold"/>
                                        <p:tgtEl>
                                          <p:spTgt spid="54"/>
                                        </p:tgtEl>
                                        <p:attrNameLst>
                                          <p:attrName>style.rotation</p:attrName>
                                        </p:attrNameLst>
                                      </p:cBhvr>
                                      <p:tavLst>
                                        <p:tav tm="0">
                                          <p:val>
                                            <p:fltVal val="90"/>
                                          </p:val>
                                        </p:tav>
                                        <p:tav tm="100000">
                                          <p:val>
                                            <p:fltVal val="0"/>
                                          </p:val>
                                        </p:tav>
                                      </p:tavLst>
                                    </p:anim>
                                    <p:animEffect transition="in" filter="fade">
                                      <p:cBhvr>
                                        <p:cTn id="130" dur="500"/>
                                        <p:tgtEl>
                                          <p:spTgt spid="54"/>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55"/>
                                        </p:tgtEl>
                                        <p:attrNameLst>
                                          <p:attrName>style.visibility</p:attrName>
                                        </p:attrNameLst>
                                      </p:cBhvr>
                                      <p:to>
                                        <p:strVal val="visible"/>
                                      </p:to>
                                    </p:set>
                                    <p:anim calcmode="lin" valueType="num">
                                      <p:cBhvr>
                                        <p:cTn id="133" dur="500" fill="hold"/>
                                        <p:tgtEl>
                                          <p:spTgt spid="55"/>
                                        </p:tgtEl>
                                        <p:attrNameLst>
                                          <p:attrName>ppt_w</p:attrName>
                                        </p:attrNameLst>
                                      </p:cBhvr>
                                      <p:tavLst>
                                        <p:tav tm="0">
                                          <p:val>
                                            <p:fltVal val="0"/>
                                          </p:val>
                                        </p:tav>
                                        <p:tav tm="100000">
                                          <p:val>
                                            <p:strVal val="#ppt_w"/>
                                          </p:val>
                                        </p:tav>
                                      </p:tavLst>
                                    </p:anim>
                                    <p:anim calcmode="lin" valueType="num">
                                      <p:cBhvr>
                                        <p:cTn id="134" dur="500" fill="hold"/>
                                        <p:tgtEl>
                                          <p:spTgt spid="55"/>
                                        </p:tgtEl>
                                        <p:attrNameLst>
                                          <p:attrName>ppt_h</p:attrName>
                                        </p:attrNameLst>
                                      </p:cBhvr>
                                      <p:tavLst>
                                        <p:tav tm="0">
                                          <p:val>
                                            <p:fltVal val="0"/>
                                          </p:val>
                                        </p:tav>
                                        <p:tav tm="100000">
                                          <p:val>
                                            <p:strVal val="#ppt_h"/>
                                          </p:val>
                                        </p:tav>
                                      </p:tavLst>
                                    </p:anim>
                                    <p:anim calcmode="lin" valueType="num">
                                      <p:cBhvr>
                                        <p:cTn id="135" dur="500" fill="hold"/>
                                        <p:tgtEl>
                                          <p:spTgt spid="55"/>
                                        </p:tgtEl>
                                        <p:attrNameLst>
                                          <p:attrName>style.rotation</p:attrName>
                                        </p:attrNameLst>
                                      </p:cBhvr>
                                      <p:tavLst>
                                        <p:tav tm="0">
                                          <p:val>
                                            <p:fltVal val="90"/>
                                          </p:val>
                                        </p:tav>
                                        <p:tav tm="100000">
                                          <p:val>
                                            <p:fltVal val="0"/>
                                          </p:val>
                                        </p:tav>
                                      </p:tavLst>
                                    </p:anim>
                                    <p:animEffect transition="in" filter="fade">
                                      <p:cBhvr>
                                        <p:cTn id="136" dur="500"/>
                                        <p:tgtEl>
                                          <p:spTgt spid="55"/>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500" fill="hold"/>
                                        <p:tgtEl>
                                          <p:spTgt spid="56"/>
                                        </p:tgtEl>
                                        <p:attrNameLst>
                                          <p:attrName>ppt_w</p:attrName>
                                        </p:attrNameLst>
                                      </p:cBhvr>
                                      <p:tavLst>
                                        <p:tav tm="0">
                                          <p:val>
                                            <p:fltVal val="0"/>
                                          </p:val>
                                        </p:tav>
                                        <p:tav tm="100000">
                                          <p:val>
                                            <p:strVal val="#ppt_w"/>
                                          </p:val>
                                        </p:tav>
                                      </p:tavLst>
                                    </p:anim>
                                    <p:anim calcmode="lin" valueType="num">
                                      <p:cBhvr>
                                        <p:cTn id="140" dur="500" fill="hold"/>
                                        <p:tgtEl>
                                          <p:spTgt spid="56"/>
                                        </p:tgtEl>
                                        <p:attrNameLst>
                                          <p:attrName>ppt_h</p:attrName>
                                        </p:attrNameLst>
                                      </p:cBhvr>
                                      <p:tavLst>
                                        <p:tav tm="0">
                                          <p:val>
                                            <p:fltVal val="0"/>
                                          </p:val>
                                        </p:tav>
                                        <p:tav tm="100000">
                                          <p:val>
                                            <p:strVal val="#ppt_h"/>
                                          </p:val>
                                        </p:tav>
                                      </p:tavLst>
                                    </p:anim>
                                    <p:anim calcmode="lin" valueType="num">
                                      <p:cBhvr>
                                        <p:cTn id="141" dur="500" fill="hold"/>
                                        <p:tgtEl>
                                          <p:spTgt spid="56"/>
                                        </p:tgtEl>
                                        <p:attrNameLst>
                                          <p:attrName>style.rotation</p:attrName>
                                        </p:attrNameLst>
                                      </p:cBhvr>
                                      <p:tavLst>
                                        <p:tav tm="0">
                                          <p:val>
                                            <p:fltVal val="90"/>
                                          </p:val>
                                        </p:tav>
                                        <p:tav tm="100000">
                                          <p:val>
                                            <p:fltVal val="0"/>
                                          </p:val>
                                        </p:tav>
                                      </p:tavLst>
                                    </p:anim>
                                    <p:animEffect transition="in" filter="fade">
                                      <p:cBhvr>
                                        <p:cTn id="142" dur="500"/>
                                        <p:tgtEl>
                                          <p:spTgt spid="56"/>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58"/>
                                        </p:tgtEl>
                                        <p:attrNameLst>
                                          <p:attrName>style.visibility</p:attrName>
                                        </p:attrNameLst>
                                      </p:cBhvr>
                                      <p:to>
                                        <p:strVal val="visible"/>
                                      </p:to>
                                    </p:set>
                                    <p:anim calcmode="lin" valueType="num">
                                      <p:cBhvr>
                                        <p:cTn id="145" dur="500" fill="hold"/>
                                        <p:tgtEl>
                                          <p:spTgt spid="58"/>
                                        </p:tgtEl>
                                        <p:attrNameLst>
                                          <p:attrName>ppt_w</p:attrName>
                                        </p:attrNameLst>
                                      </p:cBhvr>
                                      <p:tavLst>
                                        <p:tav tm="0">
                                          <p:val>
                                            <p:fltVal val="0"/>
                                          </p:val>
                                        </p:tav>
                                        <p:tav tm="100000">
                                          <p:val>
                                            <p:strVal val="#ppt_w"/>
                                          </p:val>
                                        </p:tav>
                                      </p:tavLst>
                                    </p:anim>
                                    <p:anim calcmode="lin" valueType="num">
                                      <p:cBhvr>
                                        <p:cTn id="146" dur="500" fill="hold"/>
                                        <p:tgtEl>
                                          <p:spTgt spid="58"/>
                                        </p:tgtEl>
                                        <p:attrNameLst>
                                          <p:attrName>ppt_h</p:attrName>
                                        </p:attrNameLst>
                                      </p:cBhvr>
                                      <p:tavLst>
                                        <p:tav tm="0">
                                          <p:val>
                                            <p:fltVal val="0"/>
                                          </p:val>
                                        </p:tav>
                                        <p:tav tm="100000">
                                          <p:val>
                                            <p:strVal val="#ppt_h"/>
                                          </p:val>
                                        </p:tav>
                                      </p:tavLst>
                                    </p:anim>
                                    <p:anim calcmode="lin" valueType="num">
                                      <p:cBhvr>
                                        <p:cTn id="147" dur="500" fill="hold"/>
                                        <p:tgtEl>
                                          <p:spTgt spid="58"/>
                                        </p:tgtEl>
                                        <p:attrNameLst>
                                          <p:attrName>style.rotation</p:attrName>
                                        </p:attrNameLst>
                                      </p:cBhvr>
                                      <p:tavLst>
                                        <p:tav tm="0">
                                          <p:val>
                                            <p:fltVal val="90"/>
                                          </p:val>
                                        </p:tav>
                                        <p:tav tm="100000">
                                          <p:val>
                                            <p:fltVal val="0"/>
                                          </p:val>
                                        </p:tav>
                                      </p:tavLst>
                                    </p:anim>
                                    <p:animEffect transition="in" filter="fade">
                                      <p:cBhvr>
                                        <p:cTn id="148" dur="500"/>
                                        <p:tgtEl>
                                          <p:spTgt spid="58"/>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59"/>
                                        </p:tgtEl>
                                        <p:attrNameLst>
                                          <p:attrName>style.visibility</p:attrName>
                                        </p:attrNameLst>
                                      </p:cBhvr>
                                      <p:to>
                                        <p:strVal val="visible"/>
                                      </p:to>
                                    </p:set>
                                    <p:anim calcmode="lin" valueType="num">
                                      <p:cBhvr>
                                        <p:cTn id="151" dur="500" fill="hold"/>
                                        <p:tgtEl>
                                          <p:spTgt spid="59"/>
                                        </p:tgtEl>
                                        <p:attrNameLst>
                                          <p:attrName>ppt_w</p:attrName>
                                        </p:attrNameLst>
                                      </p:cBhvr>
                                      <p:tavLst>
                                        <p:tav tm="0">
                                          <p:val>
                                            <p:fltVal val="0"/>
                                          </p:val>
                                        </p:tav>
                                        <p:tav tm="100000">
                                          <p:val>
                                            <p:strVal val="#ppt_w"/>
                                          </p:val>
                                        </p:tav>
                                      </p:tavLst>
                                    </p:anim>
                                    <p:anim calcmode="lin" valueType="num">
                                      <p:cBhvr>
                                        <p:cTn id="152" dur="500" fill="hold"/>
                                        <p:tgtEl>
                                          <p:spTgt spid="59"/>
                                        </p:tgtEl>
                                        <p:attrNameLst>
                                          <p:attrName>ppt_h</p:attrName>
                                        </p:attrNameLst>
                                      </p:cBhvr>
                                      <p:tavLst>
                                        <p:tav tm="0">
                                          <p:val>
                                            <p:fltVal val="0"/>
                                          </p:val>
                                        </p:tav>
                                        <p:tav tm="100000">
                                          <p:val>
                                            <p:strVal val="#ppt_h"/>
                                          </p:val>
                                        </p:tav>
                                      </p:tavLst>
                                    </p:anim>
                                    <p:anim calcmode="lin" valueType="num">
                                      <p:cBhvr>
                                        <p:cTn id="153" dur="500" fill="hold"/>
                                        <p:tgtEl>
                                          <p:spTgt spid="59"/>
                                        </p:tgtEl>
                                        <p:attrNameLst>
                                          <p:attrName>style.rotation</p:attrName>
                                        </p:attrNameLst>
                                      </p:cBhvr>
                                      <p:tavLst>
                                        <p:tav tm="0">
                                          <p:val>
                                            <p:fltVal val="90"/>
                                          </p:val>
                                        </p:tav>
                                        <p:tav tm="100000">
                                          <p:val>
                                            <p:fltVal val="0"/>
                                          </p:val>
                                        </p:tav>
                                      </p:tavLst>
                                    </p:anim>
                                    <p:animEffect transition="in" filter="fade">
                                      <p:cBhvr>
                                        <p:cTn id="154" dur="500"/>
                                        <p:tgtEl>
                                          <p:spTgt spid="59"/>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60"/>
                                        </p:tgtEl>
                                        <p:attrNameLst>
                                          <p:attrName>style.visibility</p:attrName>
                                        </p:attrNameLst>
                                      </p:cBhvr>
                                      <p:to>
                                        <p:strVal val="visible"/>
                                      </p:to>
                                    </p:set>
                                    <p:anim calcmode="lin" valueType="num">
                                      <p:cBhvr>
                                        <p:cTn id="157" dur="500" fill="hold"/>
                                        <p:tgtEl>
                                          <p:spTgt spid="60"/>
                                        </p:tgtEl>
                                        <p:attrNameLst>
                                          <p:attrName>ppt_w</p:attrName>
                                        </p:attrNameLst>
                                      </p:cBhvr>
                                      <p:tavLst>
                                        <p:tav tm="0">
                                          <p:val>
                                            <p:fltVal val="0"/>
                                          </p:val>
                                        </p:tav>
                                        <p:tav tm="100000">
                                          <p:val>
                                            <p:strVal val="#ppt_w"/>
                                          </p:val>
                                        </p:tav>
                                      </p:tavLst>
                                    </p:anim>
                                    <p:anim calcmode="lin" valueType="num">
                                      <p:cBhvr>
                                        <p:cTn id="158" dur="500" fill="hold"/>
                                        <p:tgtEl>
                                          <p:spTgt spid="60"/>
                                        </p:tgtEl>
                                        <p:attrNameLst>
                                          <p:attrName>ppt_h</p:attrName>
                                        </p:attrNameLst>
                                      </p:cBhvr>
                                      <p:tavLst>
                                        <p:tav tm="0">
                                          <p:val>
                                            <p:fltVal val="0"/>
                                          </p:val>
                                        </p:tav>
                                        <p:tav tm="100000">
                                          <p:val>
                                            <p:strVal val="#ppt_h"/>
                                          </p:val>
                                        </p:tav>
                                      </p:tavLst>
                                    </p:anim>
                                    <p:anim calcmode="lin" valueType="num">
                                      <p:cBhvr>
                                        <p:cTn id="159" dur="500" fill="hold"/>
                                        <p:tgtEl>
                                          <p:spTgt spid="60"/>
                                        </p:tgtEl>
                                        <p:attrNameLst>
                                          <p:attrName>style.rotation</p:attrName>
                                        </p:attrNameLst>
                                      </p:cBhvr>
                                      <p:tavLst>
                                        <p:tav tm="0">
                                          <p:val>
                                            <p:fltVal val="90"/>
                                          </p:val>
                                        </p:tav>
                                        <p:tav tm="100000">
                                          <p:val>
                                            <p:fltVal val="0"/>
                                          </p:val>
                                        </p:tav>
                                      </p:tavLst>
                                    </p:anim>
                                    <p:animEffect transition="in" filter="fade">
                                      <p:cBhvr>
                                        <p:cTn id="160" dur="500"/>
                                        <p:tgtEl>
                                          <p:spTgt spid="60"/>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61"/>
                                        </p:tgtEl>
                                        <p:attrNameLst>
                                          <p:attrName>style.visibility</p:attrName>
                                        </p:attrNameLst>
                                      </p:cBhvr>
                                      <p:to>
                                        <p:strVal val="visible"/>
                                      </p:to>
                                    </p:set>
                                    <p:anim calcmode="lin" valueType="num">
                                      <p:cBhvr>
                                        <p:cTn id="163" dur="500" fill="hold"/>
                                        <p:tgtEl>
                                          <p:spTgt spid="61"/>
                                        </p:tgtEl>
                                        <p:attrNameLst>
                                          <p:attrName>ppt_w</p:attrName>
                                        </p:attrNameLst>
                                      </p:cBhvr>
                                      <p:tavLst>
                                        <p:tav tm="0">
                                          <p:val>
                                            <p:fltVal val="0"/>
                                          </p:val>
                                        </p:tav>
                                        <p:tav tm="100000">
                                          <p:val>
                                            <p:strVal val="#ppt_w"/>
                                          </p:val>
                                        </p:tav>
                                      </p:tavLst>
                                    </p:anim>
                                    <p:anim calcmode="lin" valueType="num">
                                      <p:cBhvr>
                                        <p:cTn id="164" dur="500" fill="hold"/>
                                        <p:tgtEl>
                                          <p:spTgt spid="61"/>
                                        </p:tgtEl>
                                        <p:attrNameLst>
                                          <p:attrName>ppt_h</p:attrName>
                                        </p:attrNameLst>
                                      </p:cBhvr>
                                      <p:tavLst>
                                        <p:tav tm="0">
                                          <p:val>
                                            <p:fltVal val="0"/>
                                          </p:val>
                                        </p:tav>
                                        <p:tav tm="100000">
                                          <p:val>
                                            <p:strVal val="#ppt_h"/>
                                          </p:val>
                                        </p:tav>
                                      </p:tavLst>
                                    </p:anim>
                                    <p:anim calcmode="lin" valueType="num">
                                      <p:cBhvr>
                                        <p:cTn id="165" dur="500" fill="hold"/>
                                        <p:tgtEl>
                                          <p:spTgt spid="61"/>
                                        </p:tgtEl>
                                        <p:attrNameLst>
                                          <p:attrName>style.rotation</p:attrName>
                                        </p:attrNameLst>
                                      </p:cBhvr>
                                      <p:tavLst>
                                        <p:tav tm="0">
                                          <p:val>
                                            <p:fltVal val="90"/>
                                          </p:val>
                                        </p:tav>
                                        <p:tav tm="100000">
                                          <p:val>
                                            <p:fltVal val="0"/>
                                          </p:val>
                                        </p:tav>
                                      </p:tavLst>
                                    </p:anim>
                                    <p:animEffect transition="in" filter="fade">
                                      <p:cBhvr>
                                        <p:cTn id="166" dur="500"/>
                                        <p:tgtEl>
                                          <p:spTgt spid="61"/>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62"/>
                                        </p:tgtEl>
                                        <p:attrNameLst>
                                          <p:attrName>style.visibility</p:attrName>
                                        </p:attrNameLst>
                                      </p:cBhvr>
                                      <p:to>
                                        <p:strVal val="visible"/>
                                      </p:to>
                                    </p:set>
                                    <p:anim calcmode="lin" valueType="num">
                                      <p:cBhvr>
                                        <p:cTn id="169" dur="500" fill="hold"/>
                                        <p:tgtEl>
                                          <p:spTgt spid="62"/>
                                        </p:tgtEl>
                                        <p:attrNameLst>
                                          <p:attrName>ppt_w</p:attrName>
                                        </p:attrNameLst>
                                      </p:cBhvr>
                                      <p:tavLst>
                                        <p:tav tm="0">
                                          <p:val>
                                            <p:fltVal val="0"/>
                                          </p:val>
                                        </p:tav>
                                        <p:tav tm="100000">
                                          <p:val>
                                            <p:strVal val="#ppt_w"/>
                                          </p:val>
                                        </p:tav>
                                      </p:tavLst>
                                    </p:anim>
                                    <p:anim calcmode="lin" valueType="num">
                                      <p:cBhvr>
                                        <p:cTn id="170" dur="500" fill="hold"/>
                                        <p:tgtEl>
                                          <p:spTgt spid="62"/>
                                        </p:tgtEl>
                                        <p:attrNameLst>
                                          <p:attrName>ppt_h</p:attrName>
                                        </p:attrNameLst>
                                      </p:cBhvr>
                                      <p:tavLst>
                                        <p:tav tm="0">
                                          <p:val>
                                            <p:fltVal val="0"/>
                                          </p:val>
                                        </p:tav>
                                        <p:tav tm="100000">
                                          <p:val>
                                            <p:strVal val="#ppt_h"/>
                                          </p:val>
                                        </p:tav>
                                      </p:tavLst>
                                    </p:anim>
                                    <p:anim calcmode="lin" valueType="num">
                                      <p:cBhvr>
                                        <p:cTn id="171" dur="500" fill="hold"/>
                                        <p:tgtEl>
                                          <p:spTgt spid="62"/>
                                        </p:tgtEl>
                                        <p:attrNameLst>
                                          <p:attrName>style.rotation</p:attrName>
                                        </p:attrNameLst>
                                      </p:cBhvr>
                                      <p:tavLst>
                                        <p:tav tm="0">
                                          <p:val>
                                            <p:fltVal val="90"/>
                                          </p:val>
                                        </p:tav>
                                        <p:tav tm="100000">
                                          <p:val>
                                            <p:fltVal val="0"/>
                                          </p:val>
                                        </p:tav>
                                      </p:tavLst>
                                    </p:anim>
                                    <p:animEffect transition="in" filter="fade">
                                      <p:cBhvr>
                                        <p:cTn id="172" dur="500"/>
                                        <p:tgtEl>
                                          <p:spTgt spid="62"/>
                                        </p:tgtEl>
                                      </p:cBhvr>
                                    </p:animEffect>
                                  </p:childTnLst>
                                </p:cTn>
                              </p:par>
                              <p:par>
                                <p:cTn id="173" presetID="31" presetClass="entr" presetSubtype="0" fill="hold" grpId="0" nodeType="withEffect">
                                  <p:stCondLst>
                                    <p:cond delay="0"/>
                                  </p:stCondLst>
                                  <p:childTnLst>
                                    <p:set>
                                      <p:cBhvr>
                                        <p:cTn id="174" dur="1" fill="hold">
                                          <p:stCondLst>
                                            <p:cond delay="0"/>
                                          </p:stCondLst>
                                        </p:cTn>
                                        <p:tgtEl>
                                          <p:spTgt spid="63"/>
                                        </p:tgtEl>
                                        <p:attrNameLst>
                                          <p:attrName>style.visibility</p:attrName>
                                        </p:attrNameLst>
                                      </p:cBhvr>
                                      <p:to>
                                        <p:strVal val="visible"/>
                                      </p:to>
                                    </p:set>
                                    <p:anim calcmode="lin" valueType="num">
                                      <p:cBhvr>
                                        <p:cTn id="175" dur="500" fill="hold"/>
                                        <p:tgtEl>
                                          <p:spTgt spid="63"/>
                                        </p:tgtEl>
                                        <p:attrNameLst>
                                          <p:attrName>ppt_w</p:attrName>
                                        </p:attrNameLst>
                                      </p:cBhvr>
                                      <p:tavLst>
                                        <p:tav tm="0">
                                          <p:val>
                                            <p:fltVal val="0"/>
                                          </p:val>
                                        </p:tav>
                                        <p:tav tm="100000">
                                          <p:val>
                                            <p:strVal val="#ppt_w"/>
                                          </p:val>
                                        </p:tav>
                                      </p:tavLst>
                                    </p:anim>
                                    <p:anim calcmode="lin" valueType="num">
                                      <p:cBhvr>
                                        <p:cTn id="176" dur="500" fill="hold"/>
                                        <p:tgtEl>
                                          <p:spTgt spid="63"/>
                                        </p:tgtEl>
                                        <p:attrNameLst>
                                          <p:attrName>ppt_h</p:attrName>
                                        </p:attrNameLst>
                                      </p:cBhvr>
                                      <p:tavLst>
                                        <p:tav tm="0">
                                          <p:val>
                                            <p:fltVal val="0"/>
                                          </p:val>
                                        </p:tav>
                                        <p:tav tm="100000">
                                          <p:val>
                                            <p:strVal val="#ppt_h"/>
                                          </p:val>
                                        </p:tav>
                                      </p:tavLst>
                                    </p:anim>
                                    <p:anim calcmode="lin" valueType="num">
                                      <p:cBhvr>
                                        <p:cTn id="177" dur="500" fill="hold"/>
                                        <p:tgtEl>
                                          <p:spTgt spid="63"/>
                                        </p:tgtEl>
                                        <p:attrNameLst>
                                          <p:attrName>style.rotation</p:attrName>
                                        </p:attrNameLst>
                                      </p:cBhvr>
                                      <p:tavLst>
                                        <p:tav tm="0">
                                          <p:val>
                                            <p:fltVal val="90"/>
                                          </p:val>
                                        </p:tav>
                                        <p:tav tm="100000">
                                          <p:val>
                                            <p:fltVal val="0"/>
                                          </p:val>
                                        </p:tav>
                                      </p:tavLst>
                                    </p:anim>
                                    <p:animEffect transition="in" filter="fade">
                                      <p:cBhvr>
                                        <p:cTn id="178" dur="500"/>
                                        <p:tgtEl>
                                          <p:spTgt spid="63"/>
                                        </p:tgtEl>
                                      </p:cBhvr>
                                    </p:animEffect>
                                  </p:childTnLst>
                                </p:cTn>
                              </p:par>
                              <p:par>
                                <p:cTn id="179" presetID="31" presetClass="entr" presetSubtype="0" fill="hold" grpId="0" nodeType="withEffect">
                                  <p:stCondLst>
                                    <p:cond delay="0"/>
                                  </p:stCondLst>
                                  <p:childTnLst>
                                    <p:set>
                                      <p:cBhvr>
                                        <p:cTn id="180" dur="1" fill="hold">
                                          <p:stCondLst>
                                            <p:cond delay="0"/>
                                          </p:stCondLst>
                                        </p:cTn>
                                        <p:tgtEl>
                                          <p:spTgt spid="64"/>
                                        </p:tgtEl>
                                        <p:attrNameLst>
                                          <p:attrName>style.visibility</p:attrName>
                                        </p:attrNameLst>
                                      </p:cBhvr>
                                      <p:to>
                                        <p:strVal val="visible"/>
                                      </p:to>
                                    </p:set>
                                    <p:anim calcmode="lin" valueType="num">
                                      <p:cBhvr>
                                        <p:cTn id="181" dur="500" fill="hold"/>
                                        <p:tgtEl>
                                          <p:spTgt spid="64"/>
                                        </p:tgtEl>
                                        <p:attrNameLst>
                                          <p:attrName>ppt_w</p:attrName>
                                        </p:attrNameLst>
                                      </p:cBhvr>
                                      <p:tavLst>
                                        <p:tav tm="0">
                                          <p:val>
                                            <p:fltVal val="0"/>
                                          </p:val>
                                        </p:tav>
                                        <p:tav tm="100000">
                                          <p:val>
                                            <p:strVal val="#ppt_w"/>
                                          </p:val>
                                        </p:tav>
                                      </p:tavLst>
                                    </p:anim>
                                    <p:anim calcmode="lin" valueType="num">
                                      <p:cBhvr>
                                        <p:cTn id="182" dur="500" fill="hold"/>
                                        <p:tgtEl>
                                          <p:spTgt spid="64"/>
                                        </p:tgtEl>
                                        <p:attrNameLst>
                                          <p:attrName>ppt_h</p:attrName>
                                        </p:attrNameLst>
                                      </p:cBhvr>
                                      <p:tavLst>
                                        <p:tav tm="0">
                                          <p:val>
                                            <p:fltVal val="0"/>
                                          </p:val>
                                        </p:tav>
                                        <p:tav tm="100000">
                                          <p:val>
                                            <p:strVal val="#ppt_h"/>
                                          </p:val>
                                        </p:tav>
                                      </p:tavLst>
                                    </p:anim>
                                    <p:anim calcmode="lin" valueType="num">
                                      <p:cBhvr>
                                        <p:cTn id="183" dur="500" fill="hold"/>
                                        <p:tgtEl>
                                          <p:spTgt spid="64"/>
                                        </p:tgtEl>
                                        <p:attrNameLst>
                                          <p:attrName>style.rotation</p:attrName>
                                        </p:attrNameLst>
                                      </p:cBhvr>
                                      <p:tavLst>
                                        <p:tav tm="0">
                                          <p:val>
                                            <p:fltVal val="90"/>
                                          </p:val>
                                        </p:tav>
                                        <p:tav tm="100000">
                                          <p:val>
                                            <p:fltVal val="0"/>
                                          </p:val>
                                        </p:tav>
                                      </p:tavLst>
                                    </p:anim>
                                    <p:animEffect transition="in" filter="fade">
                                      <p:cBhvr>
                                        <p:cTn id="184" dur="500"/>
                                        <p:tgtEl>
                                          <p:spTgt spid="64"/>
                                        </p:tgtEl>
                                      </p:cBhvr>
                                    </p:animEffect>
                                  </p:childTnLst>
                                </p:cTn>
                              </p:par>
                              <p:par>
                                <p:cTn id="185" presetID="31" presetClass="entr" presetSubtype="0" fill="hold" grpId="0" nodeType="withEffect">
                                  <p:stCondLst>
                                    <p:cond delay="0"/>
                                  </p:stCondLst>
                                  <p:childTnLst>
                                    <p:set>
                                      <p:cBhvr>
                                        <p:cTn id="186" dur="1" fill="hold">
                                          <p:stCondLst>
                                            <p:cond delay="0"/>
                                          </p:stCondLst>
                                        </p:cTn>
                                        <p:tgtEl>
                                          <p:spTgt spid="65"/>
                                        </p:tgtEl>
                                        <p:attrNameLst>
                                          <p:attrName>style.visibility</p:attrName>
                                        </p:attrNameLst>
                                      </p:cBhvr>
                                      <p:to>
                                        <p:strVal val="visible"/>
                                      </p:to>
                                    </p:set>
                                    <p:anim calcmode="lin" valueType="num">
                                      <p:cBhvr>
                                        <p:cTn id="187" dur="500" fill="hold"/>
                                        <p:tgtEl>
                                          <p:spTgt spid="65"/>
                                        </p:tgtEl>
                                        <p:attrNameLst>
                                          <p:attrName>ppt_w</p:attrName>
                                        </p:attrNameLst>
                                      </p:cBhvr>
                                      <p:tavLst>
                                        <p:tav tm="0">
                                          <p:val>
                                            <p:fltVal val="0"/>
                                          </p:val>
                                        </p:tav>
                                        <p:tav tm="100000">
                                          <p:val>
                                            <p:strVal val="#ppt_w"/>
                                          </p:val>
                                        </p:tav>
                                      </p:tavLst>
                                    </p:anim>
                                    <p:anim calcmode="lin" valueType="num">
                                      <p:cBhvr>
                                        <p:cTn id="188" dur="500" fill="hold"/>
                                        <p:tgtEl>
                                          <p:spTgt spid="65"/>
                                        </p:tgtEl>
                                        <p:attrNameLst>
                                          <p:attrName>ppt_h</p:attrName>
                                        </p:attrNameLst>
                                      </p:cBhvr>
                                      <p:tavLst>
                                        <p:tav tm="0">
                                          <p:val>
                                            <p:fltVal val="0"/>
                                          </p:val>
                                        </p:tav>
                                        <p:tav tm="100000">
                                          <p:val>
                                            <p:strVal val="#ppt_h"/>
                                          </p:val>
                                        </p:tav>
                                      </p:tavLst>
                                    </p:anim>
                                    <p:anim calcmode="lin" valueType="num">
                                      <p:cBhvr>
                                        <p:cTn id="189" dur="500" fill="hold"/>
                                        <p:tgtEl>
                                          <p:spTgt spid="65"/>
                                        </p:tgtEl>
                                        <p:attrNameLst>
                                          <p:attrName>style.rotation</p:attrName>
                                        </p:attrNameLst>
                                      </p:cBhvr>
                                      <p:tavLst>
                                        <p:tav tm="0">
                                          <p:val>
                                            <p:fltVal val="90"/>
                                          </p:val>
                                        </p:tav>
                                        <p:tav tm="100000">
                                          <p:val>
                                            <p:fltVal val="0"/>
                                          </p:val>
                                        </p:tav>
                                      </p:tavLst>
                                    </p:anim>
                                    <p:animEffect transition="in" filter="fade">
                                      <p:cBhvr>
                                        <p:cTn id="190" dur="500"/>
                                        <p:tgtEl>
                                          <p:spTgt spid="65"/>
                                        </p:tgtEl>
                                      </p:cBhvr>
                                    </p:animEffect>
                                  </p:childTnLst>
                                </p:cTn>
                              </p:par>
                              <p:par>
                                <p:cTn id="191" presetID="31" presetClass="entr" presetSubtype="0" fill="hold" grpId="0" nodeType="withEffect">
                                  <p:stCondLst>
                                    <p:cond delay="0"/>
                                  </p:stCondLst>
                                  <p:childTnLst>
                                    <p:set>
                                      <p:cBhvr>
                                        <p:cTn id="192" dur="1" fill="hold">
                                          <p:stCondLst>
                                            <p:cond delay="0"/>
                                          </p:stCondLst>
                                        </p:cTn>
                                        <p:tgtEl>
                                          <p:spTgt spid="66"/>
                                        </p:tgtEl>
                                        <p:attrNameLst>
                                          <p:attrName>style.visibility</p:attrName>
                                        </p:attrNameLst>
                                      </p:cBhvr>
                                      <p:to>
                                        <p:strVal val="visible"/>
                                      </p:to>
                                    </p:set>
                                    <p:anim calcmode="lin" valueType="num">
                                      <p:cBhvr>
                                        <p:cTn id="193" dur="500" fill="hold"/>
                                        <p:tgtEl>
                                          <p:spTgt spid="66"/>
                                        </p:tgtEl>
                                        <p:attrNameLst>
                                          <p:attrName>ppt_w</p:attrName>
                                        </p:attrNameLst>
                                      </p:cBhvr>
                                      <p:tavLst>
                                        <p:tav tm="0">
                                          <p:val>
                                            <p:fltVal val="0"/>
                                          </p:val>
                                        </p:tav>
                                        <p:tav tm="100000">
                                          <p:val>
                                            <p:strVal val="#ppt_w"/>
                                          </p:val>
                                        </p:tav>
                                      </p:tavLst>
                                    </p:anim>
                                    <p:anim calcmode="lin" valueType="num">
                                      <p:cBhvr>
                                        <p:cTn id="194" dur="500" fill="hold"/>
                                        <p:tgtEl>
                                          <p:spTgt spid="66"/>
                                        </p:tgtEl>
                                        <p:attrNameLst>
                                          <p:attrName>ppt_h</p:attrName>
                                        </p:attrNameLst>
                                      </p:cBhvr>
                                      <p:tavLst>
                                        <p:tav tm="0">
                                          <p:val>
                                            <p:fltVal val="0"/>
                                          </p:val>
                                        </p:tav>
                                        <p:tav tm="100000">
                                          <p:val>
                                            <p:strVal val="#ppt_h"/>
                                          </p:val>
                                        </p:tav>
                                      </p:tavLst>
                                    </p:anim>
                                    <p:anim calcmode="lin" valueType="num">
                                      <p:cBhvr>
                                        <p:cTn id="195" dur="500" fill="hold"/>
                                        <p:tgtEl>
                                          <p:spTgt spid="66"/>
                                        </p:tgtEl>
                                        <p:attrNameLst>
                                          <p:attrName>style.rotation</p:attrName>
                                        </p:attrNameLst>
                                      </p:cBhvr>
                                      <p:tavLst>
                                        <p:tav tm="0">
                                          <p:val>
                                            <p:fltVal val="90"/>
                                          </p:val>
                                        </p:tav>
                                        <p:tav tm="100000">
                                          <p:val>
                                            <p:fltVal val="0"/>
                                          </p:val>
                                        </p:tav>
                                      </p:tavLst>
                                    </p:anim>
                                    <p:animEffect transition="in" filter="fade">
                                      <p:cBhvr>
                                        <p:cTn id="196" dur="500"/>
                                        <p:tgtEl>
                                          <p:spTgt spid="66"/>
                                        </p:tgtEl>
                                      </p:cBhvr>
                                    </p:animEffect>
                                  </p:childTnLst>
                                </p:cTn>
                              </p:par>
                              <p:par>
                                <p:cTn id="197" presetID="31" presetClass="entr" presetSubtype="0" fill="hold" grpId="0" nodeType="withEffect">
                                  <p:stCondLst>
                                    <p:cond delay="0"/>
                                  </p:stCondLst>
                                  <p:childTnLst>
                                    <p:set>
                                      <p:cBhvr>
                                        <p:cTn id="198" dur="1" fill="hold">
                                          <p:stCondLst>
                                            <p:cond delay="0"/>
                                          </p:stCondLst>
                                        </p:cTn>
                                        <p:tgtEl>
                                          <p:spTgt spid="67"/>
                                        </p:tgtEl>
                                        <p:attrNameLst>
                                          <p:attrName>style.visibility</p:attrName>
                                        </p:attrNameLst>
                                      </p:cBhvr>
                                      <p:to>
                                        <p:strVal val="visible"/>
                                      </p:to>
                                    </p:set>
                                    <p:anim calcmode="lin" valueType="num">
                                      <p:cBhvr>
                                        <p:cTn id="199" dur="500" fill="hold"/>
                                        <p:tgtEl>
                                          <p:spTgt spid="67"/>
                                        </p:tgtEl>
                                        <p:attrNameLst>
                                          <p:attrName>ppt_w</p:attrName>
                                        </p:attrNameLst>
                                      </p:cBhvr>
                                      <p:tavLst>
                                        <p:tav tm="0">
                                          <p:val>
                                            <p:fltVal val="0"/>
                                          </p:val>
                                        </p:tav>
                                        <p:tav tm="100000">
                                          <p:val>
                                            <p:strVal val="#ppt_w"/>
                                          </p:val>
                                        </p:tav>
                                      </p:tavLst>
                                    </p:anim>
                                    <p:anim calcmode="lin" valueType="num">
                                      <p:cBhvr>
                                        <p:cTn id="200" dur="500" fill="hold"/>
                                        <p:tgtEl>
                                          <p:spTgt spid="67"/>
                                        </p:tgtEl>
                                        <p:attrNameLst>
                                          <p:attrName>ppt_h</p:attrName>
                                        </p:attrNameLst>
                                      </p:cBhvr>
                                      <p:tavLst>
                                        <p:tav tm="0">
                                          <p:val>
                                            <p:fltVal val="0"/>
                                          </p:val>
                                        </p:tav>
                                        <p:tav tm="100000">
                                          <p:val>
                                            <p:strVal val="#ppt_h"/>
                                          </p:val>
                                        </p:tav>
                                      </p:tavLst>
                                    </p:anim>
                                    <p:anim calcmode="lin" valueType="num">
                                      <p:cBhvr>
                                        <p:cTn id="201" dur="500" fill="hold"/>
                                        <p:tgtEl>
                                          <p:spTgt spid="67"/>
                                        </p:tgtEl>
                                        <p:attrNameLst>
                                          <p:attrName>style.rotation</p:attrName>
                                        </p:attrNameLst>
                                      </p:cBhvr>
                                      <p:tavLst>
                                        <p:tav tm="0">
                                          <p:val>
                                            <p:fltVal val="90"/>
                                          </p:val>
                                        </p:tav>
                                        <p:tav tm="100000">
                                          <p:val>
                                            <p:fltVal val="0"/>
                                          </p:val>
                                        </p:tav>
                                      </p:tavLst>
                                    </p:anim>
                                    <p:animEffect transition="in" filter="fade">
                                      <p:cBhvr>
                                        <p:cTn id="202" dur="500"/>
                                        <p:tgtEl>
                                          <p:spTgt spid="67"/>
                                        </p:tgtEl>
                                      </p:cBhvr>
                                    </p:animEffect>
                                  </p:childTnLst>
                                </p:cTn>
                              </p:par>
                              <p:par>
                                <p:cTn id="203" presetID="31" presetClass="entr" presetSubtype="0" fill="hold" grpId="0" nodeType="withEffect">
                                  <p:stCondLst>
                                    <p:cond delay="0"/>
                                  </p:stCondLst>
                                  <p:childTnLst>
                                    <p:set>
                                      <p:cBhvr>
                                        <p:cTn id="204" dur="1" fill="hold">
                                          <p:stCondLst>
                                            <p:cond delay="0"/>
                                          </p:stCondLst>
                                        </p:cTn>
                                        <p:tgtEl>
                                          <p:spTgt spid="68"/>
                                        </p:tgtEl>
                                        <p:attrNameLst>
                                          <p:attrName>style.visibility</p:attrName>
                                        </p:attrNameLst>
                                      </p:cBhvr>
                                      <p:to>
                                        <p:strVal val="visible"/>
                                      </p:to>
                                    </p:set>
                                    <p:anim calcmode="lin" valueType="num">
                                      <p:cBhvr>
                                        <p:cTn id="205" dur="500" fill="hold"/>
                                        <p:tgtEl>
                                          <p:spTgt spid="68"/>
                                        </p:tgtEl>
                                        <p:attrNameLst>
                                          <p:attrName>ppt_w</p:attrName>
                                        </p:attrNameLst>
                                      </p:cBhvr>
                                      <p:tavLst>
                                        <p:tav tm="0">
                                          <p:val>
                                            <p:fltVal val="0"/>
                                          </p:val>
                                        </p:tav>
                                        <p:tav tm="100000">
                                          <p:val>
                                            <p:strVal val="#ppt_w"/>
                                          </p:val>
                                        </p:tav>
                                      </p:tavLst>
                                    </p:anim>
                                    <p:anim calcmode="lin" valueType="num">
                                      <p:cBhvr>
                                        <p:cTn id="206" dur="500" fill="hold"/>
                                        <p:tgtEl>
                                          <p:spTgt spid="68"/>
                                        </p:tgtEl>
                                        <p:attrNameLst>
                                          <p:attrName>ppt_h</p:attrName>
                                        </p:attrNameLst>
                                      </p:cBhvr>
                                      <p:tavLst>
                                        <p:tav tm="0">
                                          <p:val>
                                            <p:fltVal val="0"/>
                                          </p:val>
                                        </p:tav>
                                        <p:tav tm="100000">
                                          <p:val>
                                            <p:strVal val="#ppt_h"/>
                                          </p:val>
                                        </p:tav>
                                      </p:tavLst>
                                    </p:anim>
                                    <p:anim calcmode="lin" valueType="num">
                                      <p:cBhvr>
                                        <p:cTn id="207" dur="500" fill="hold"/>
                                        <p:tgtEl>
                                          <p:spTgt spid="68"/>
                                        </p:tgtEl>
                                        <p:attrNameLst>
                                          <p:attrName>style.rotation</p:attrName>
                                        </p:attrNameLst>
                                      </p:cBhvr>
                                      <p:tavLst>
                                        <p:tav tm="0">
                                          <p:val>
                                            <p:fltVal val="90"/>
                                          </p:val>
                                        </p:tav>
                                        <p:tav tm="100000">
                                          <p:val>
                                            <p:fltVal val="0"/>
                                          </p:val>
                                        </p:tav>
                                      </p:tavLst>
                                    </p:anim>
                                    <p:animEffect transition="in" filter="fade">
                                      <p:cBhvr>
                                        <p:cTn id="208" dur="500"/>
                                        <p:tgtEl>
                                          <p:spTgt spid="68"/>
                                        </p:tgtEl>
                                      </p:cBhvr>
                                    </p:animEffect>
                                  </p:childTnLst>
                                </p:cTn>
                              </p:par>
                              <p:par>
                                <p:cTn id="209" presetID="31" presetClass="entr" presetSubtype="0" fill="hold" grpId="0" nodeType="withEffect">
                                  <p:stCondLst>
                                    <p:cond delay="0"/>
                                  </p:stCondLst>
                                  <p:childTnLst>
                                    <p:set>
                                      <p:cBhvr>
                                        <p:cTn id="210" dur="1" fill="hold">
                                          <p:stCondLst>
                                            <p:cond delay="0"/>
                                          </p:stCondLst>
                                        </p:cTn>
                                        <p:tgtEl>
                                          <p:spTgt spid="69"/>
                                        </p:tgtEl>
                                        <p:attrNameLst>
                                          <p:attrName>style.visibility</p:attrName>
                                        </p:attrNameLst>
                                      </p:cBhvr>
                                      <p:to>
                                        <p:strVal val="visible"/>
                                      </p:to>
                                    </p:set>
                                    <p:anim calcmode="lin" valueType="num">
                                      <p:cBhvr>
                                        <p:cTn id="211" dur="500" fill="hold"/>
                                        <p:tgtEl>
                                          <p:spTgt spid="69"/>
                                        </p:tgtEl>
                                        <p:attrNameLst>
                                          <p:attrName>ppt_w</p:attrName>
                                        </p:attrNameLst>
                                      </p:cBhvr>
                                      <p:tavLst>
                                        <p:tav tm="0">
                                          <p:val>
                                            <p:fltVal val="0"/>
                                          </p:val>
                                        </p:tav>
                                        <p:tav tm="100000">
                                          <p:val>
                                            <p:strVal val="#ppt_w"/>
                                          </p:val>
                                        </p:tav>
                                      </p:tavLst>
                                    </p:anim>
                                    <p:anim calcmode="lin" valueType="num">
                                      <p:cBhvr>
                                        <p:cTn id="212" dur="500" fill="hold"/>
                                        <p:tgtEl>
                                          <p:spTgt spid="69"/>
                                        </p:tgtEl>
                                        <p:attrNameLst>
                                          <p:attrName>ppt_h</p:attrName>
                                        </p:attrNameLst>
                                      </p:cBhvr>
                                      <p:tavLst>
                                        <p:tav tm="0">
                                          <p:val>
                                            <p:fltVal val="0"/>
                                          </p:val>
                                        </p:tav>
                                        <p:tav tm="100000">
                                          <p:val>
                                            <p:strVal val="#ppt_h"/>
                                          </p:val>
                                        </p:tav>
                                      </p:tavLst>
                                    </p:anim>
                                    <p:anim calcmode="lin" valueType="num">
                                      <p:cBhvr>
                                        <p:cTn id="213" dur="500" fill="hold"/>
                                        <p:tgtEl>
                                          <p:spTgt spid="69"/>
                                        </p:tgtEl>
                                        <p:attrNameLst>
                                          <p:attrName>style.rotation</p:attrName>
                                        </p:attrNameLst>
                                      </p:cBhvr>
                                      <p:tavLst>
                                        <p:tav tm="0">
                                          <p:val>
                                            <p:fltVal val="90"/>
                                          </p:val>
                                        </p:tav>
                                        <p:tav tm="100000">
                                          <p:val>
                                            <p:fltVal val="0"/>
                                          </p:val>
                                        </p:tav>
                                      </p:tavLst>
                                    </p:anim>
                                    <p:animEffect transition="in" filter="fade">
                                      <p:cBhvr>
                                        <p:cTn id="214" dur="500"/>
                                        <p:tgtEl>
                                          <p:spTgt spid="69"/>
                                        </p:tgtEl>
                                      </p:cBhvr>
                                    </p:animEffect>
                                  </p:childTnLst>
                                </p:cTn>
                              </p:par>
                              <p:par>
                                <p:cTn id="215" presetID="31" presetClass="entr" presetSubtype="0" fill="hold" grpId="0" nodeType="withEffect">
                                  <p:stCondLst>
                                    <p:cond delay="0"/>
                                  </p:stCondLst>
                                  <p:childTnLst>
                                    <p:set>
                                      <p:cBhvr>
                                        <p:cTn id="216" dur="1" fill="hold">
                                          <p:stCondLst>
                                            <p:cond delay="0"/>
                                          </p:stCondLst>
                                        </p:cTn>
                                        <p:tgtEl>
                                          <p:spTgt spid="70"/>
                                        </p:tgtEl>
                                        <p:attrNameLst>
                                          <p:attrName>style.visibility</p:attrName>
                                        </p:attrNameLst>
                                      </p:cBhvr>
                                      <p:to>
                                        <p:strVal val="visible"/>
                                      </p:to>
                                    </p:set>
                                    <p:anim calcmode="lin" valueType="num">
                                      <p:cBhvr>
                                        <p:cTn id="217" dur="500" fill="hold"/>
                                        <p:tgtEl>
                                          <p:spTgt spid="70"/>
                                        </p:tgtEl>
                                        <p:attrNameLst>
                                          <p:attrName>ppt_w</p:attrName>
                                        </p:attrNameLst>
                                      </p:cBhvr>
                                      <p:tavLst>
                                        <p:tav tm="0">
                                          <p:val>
                                            <p:fltVal val="0"/>
                                          </p:val>
                                        </p:tav>
                                        <p:tav tm="100000">
                                          <p:val>
                                            <p:strVal val="#ppt_w"/>
                                          </p:val>
                                        </p:tav>
                                      </p:tavLst>
                                    </p:anim>
                                    <p:anim calcmode="lin" valueType="num">
                                      <p:cBhvr>
                                        <p:cTn id="218" dur="500" fill="hold"/>
                                        <p:tgtEl>
                                          <p:spTgt spid="70"/>
                                        </p:tgtEl>
                                        <p:attrNameLst>
                                          <p:attrName>ppt_h</p:attrName>
                                        </p:attrNameLst>
                                      </p:cBhvr>
                                      <p:tavLst>
                                        <p:tav tm="0">
                                          <p:val>
                                            <p:fltVal val="0"/>
                                          </p:val>
                                        </p:tav>
                                        <p:tav tm="100000">
                                          <p:val>
                                            <p:strVal val="#ppt_h"/>
                                          </p:val>
                                        </p:tav>
                                      </p:tavLst>
                                    </p:anim>
                                    <p:anim calcmode="lin" valueType="num">
                                      <p:cBhvr>
                                        <p:cTn id="219" dur="500" fill="hold"/>
                                        <p:tgtEl>
                                          <p:spTgt spid="70"/>
                                        </p:tgtEl>
                                        <p:attrNameLst>
                                          <p:attrName>style.rotation</p:attrName>
                                        </p:attrNameLst>
                                      </p:cBhvr>
                                      <p:tavLst>
                                        <p:tav tm="0">
                                          <p:val>
                                            <p:fltVal val="90"/>
                                          </p:val>
                                        </p:tav>
                                        <p:tav tm="100000">
                                          <p:val>
                                            <p:fltVal val="0"/>
                                          </p:val>
                                        </p:tav>
                                      </p:tavLst>
                                    </p:anim>
                                    <p:animEffect transition="in" filter="fade">
                                      <p:cBhvr>
                                        <p:cTn id="220" dur="500"/>
                                        <p:tgtEl>
                                          <p:spTgt spid="70"/>
                                        </p:tgtEl>
                                      </p:cBhvr>
                                    </p:animEffect>
                                  </p:childTnLst>
                                </p:cTn>
                              </p:par>
                              <p:par>
                                <p:cTn id="221" presetID="31" presetClass="entr" presetSubtype="0" fill="hold" grpId="0" nodeType="withEffect">
                                  <p:stCondLst>
                                    <p:cond delay="0"/>
                                  </p:stCondLst>
                                  <p:childTnLst>
                                    <p:set>
                                      <p:cBhvr>
                                        <p:cTn id="222" dur="1" fill="hold">
                                          <p:stCondLst>
                                            <p:cond delay="0"/>
                                          </p:stCondLst>
                                        </p:cTn>
                                        <p:tgtEl>
                                          <p:spTgt spid="71"/>
                                        </p:tgtEl>
                                        <p:attrNameLst>
                                          <p:attrName>style.visibility</p:attrName>
                                        </p:attrNameLst>
                                      </p:cBhvr>
                                      <p:to>
                                        <p:strVal val="visible"/>
                                      </p:to>
                                    </p:set>
                                    <p:anim calcmode="lin" valueType="num">
                                      <p:cBhvr>
                                        <p:cTn id="223" dur="500" fill="hold"/>
                                        <p:tgtEl>
                                          <p:spTgt spid="71"/>
                                        </p:tgtEl>
                                        <p:attrNameLst>
                                          <p:attrName>ppt_w</p:attrName>
                                        </p:attrNameLst>
                                      </p:cBhvr>
                                      <p:tavLst>
                                        <p:tav tm="0">
                                          <p:val>
                                            <p:fltVal val="0"/>
                                          </p:val>
                                        </p:tav>
                                        <p:tav tm="100000">
                                          <p:val>
                                            <p:strVal val="#ppt_w"/>
                                          </p:val>
                                        </p:tav>
                                      </p:tavLst>
                                    </p:anim>
                                    <p:anim calcmode="lin" valueType="num">
                                      <p:cBhvr>
                                        <p:cTn id="224" dur="500" fill="hold"/>
                                        <p:tgtEl>
                                          <p:spTgt spid="71"/>
                                        </p:tgtEl>
                                        <p:attrNameLst>
                                          <p:attrName>ppt_h</p:attrName>
                                        </p:attrNameLst>
                                      </p:cBhvr>
                                      <p:tavLst>
                                        <p:tav tm="0">
                                          <p:val>
                                            <p:fltVal val="0"/>
                                          </p:val>
                                        </p:tav>
                                        <p:tav tm="100000">
                                          <p:val>
                                            <p:strVal val="#ppt_h"/>
                                          </p:val>
                                        </p:tav>
                                      </p:tavLst>
                                    </p:anim>
                                    <p:anim calcmode="lin" valueType="num">
                                      <p:cBhvr>
                                        <p:cTn id="225" dur="500" fill="hold"/>
                                        <p:tgtEl>
                                          <p:spTgt spid="71"/>
                                        </p:tgtEl>
                                        <p:attrNameLst>
                                          <p:attrName>style.rotation</p:attrName>
                                        </p:attrNameLst>
                                      </p:cBhvr>
                                      <p:tavLst>
                                        <p:tav tm="0">
                                          <p:val>
                                            <p:fltVal val="90"/>
                                          </p:val>
                                        </p:tav>
                                        <p:tav tm="100000">
                                          <p:val>
                                            <p:fltVal val="0"/>
                                          </p:val>
                                        </p:tav>
                                      </p:tavLst>
                                    </p:anim>
                                    <p:animEffect transition="in" filter="fade">
                                      <p:cBhvr>
                                        <p:cTn id="226" dur="500"/>
                                        <p:tgtEl>
                                          <p:spTgt spid="71"/>
                                        </p:tgtEl>
                                      </p:cBhvr>
                                    </p:animEffect>
                                  </p:childTnLst>
                                </p:cTn>
                              </p:par>
                              <p:par>
                                <p:cTn id="227" presetID="31" presetClass="entr" presetSubtype="0" fill="hold" grpId="0" nodeType="withEffect">
                                  <p:stCondLst>
                                    <p:cond delay="0"/>
                                  </p:stCondLst>
                                  <p:childTnLst>
                                    <p:set>
                                      <p:cBhvr>
                                        <p:cTn id="228" dur="1" fill="hold">
                                          <p:stCondLst>
                                            <p:cond delay="0"/>
                                          </p:stCondLst>
                                        </p:cTn>
                                        <p:tgtEl>
                                          <p:spTgt spid="72"/>
                                        </p:tgtEl>
                                        <p:attrNameLst>
                                          <p:attrName>style.visibility</p:attrName>
                                        </p:attrNameLst>
                                      </p:cBhvr>
                                      <p:to>
                                        <p:strVal val="visible"/>
                                      </p:to>
                                    </p:set>
                                    <p:anim calcmode="lin" valueType="num">
                                      <p:cBhvr>
                                        <p:cTn id="229" dur="500" fill="hold"/>
                                        <p:tgtEl>
                                          <p:spTgt spid="72"/>
                                        </p:tgtEl>
                                        <p:attrNameLst>
                                          <p:attrName>ppt_w</p:attrName>
                                        </p:attrNameLst>
                                      </p:cBhvr>
                                      <p:tavLst>
                                        <p:tav tm="0">
                                          <p:val>
                                            <p:fltVal val="0"/>
                                          </p:val>
                                        </p:tav>
                                        <p:tav tm="100000">
                                          <p:val>
                                            <p:strVal val="#ppt_w"/>
                                          </p:val>
                                        </p:tav>
                                      </p:tavLst>
                                    </p:anim>
                                    <p:anim calcmode="lin" valueType="num">
                                      <p:cBhvr>
                                        <p:cTn id="230" dur="500" fill="hold"/>
                                        <p:tgtEl>
                                          <p:spTgt spid="72"/>
                                        </p:tgtEl>
                                        <p:attrNameLst>
                                          <p:attrName>ppt_h</p:attrName>
                                        </p:attrNameLst>
                                      </p:cBhvr>
                                      <p:tavLst>
                                        <p:tav tm="0">
                                          <p:val>
                                            <p:fltVal val="0"/>
                                          </p:val>
                                        </p:tav>
                                        <p:tav tm="100000">
                                          <p:val>
                                            <p:strVal val="#ppt_h"/>
                                          </p:val>
                                        </p:tav>
                                      </p:tavLst>
                                    </p:anim>
                                    <p:anim calcmode="lin" valueType="num">
                                      <p:cBhvr>
                                        <p:cTn id="231" dur="500" fill="hold"/>
                                        <p:tgtEl>
                                          <p:spTgt spid="72"/>
                                        </p:tgtEl>
                                        <p:attrNameLst>
                                          <p:attrName>style.rotation</p:attrName>
                                        </p:attrNameLst>
                                      </p:cBhvr>
                                      <p:tavLst>
                                        <p:tav tm="0">
                                          <p:val>
                                            <p:fltVal val="90"/>
                                          </p:val>
                                        </p:tav>
                                        <p:tav tm="100000">
                                          <p:val>
                                            <p:fltVal val="0"/>
                                          </p:val>
                                        </p:tav>
                                      </p:tavLst>
                                    </p:anim>
                                    <p:animEffect transition="in" filter="fade">
                                      <p:cBhvr>
                                        <p:cTn id="232" dur="500"/>
                                        <p:tgtEl>
                                          <p:spTgt spid="72"/>
                                        </p:tgtEl>
                                      </p:cBhvr>
                                    </p:animEffect>
                                  </p:childTnLst>
                                </p:cTn>
                              </p:par>
                              <p:par>
                                <p:cTn id="233" presetID="31" presetClass="entr" presetSubtype="0" fill="hold" grpId="0" nodeType="withEffect">
                                  <p:stCondLst>
                                    <p:cond delay="0"/>
                                  </p:stCondLst>
                                  <p:childTnLst>
                                    <p:set>
                                      <p:cBhvr>
                                        <p:cTn id="234" dur="1" fill="hold">
                                          <p:stCondLst>
                                            <p:cond delay="0"/>
                                          </p:stCondLst>
                                        </p:cTn>
                                        <p:tgtEl>
                                          <p:spTgt spid="73"/>
                                        </p:tgtEl>
                                        <p:attrNameLst>
                                          <p:attrName>style.visibility</p:attrName>
                                        </p:attrNameLst>
                                      </p:cBhvr>
                                      <p:to>
                                        <p:strVal val="visible"/>
                                      </p:to>
                                    </p:set>
                                    <p:anim calcmode="lin" valueType="num">
                                      <p:cBhvr>
                                        <p:cTn id="235" dur="500" fill="hold"/>
                                        <p:tgtEl>
                                          <p:spTgt spid="73"/>
                                        </p:tgtEl>
                                        <p:attrNameLst>
                                          <p:attrName>ppt_w</p:attrName>
                                        </p:attrNameLst>
                                      </p:cBhvr>
                                      <p:tavLst>
                                        <p:tav tm="0">
                                          <p:val>
                                            <p:fltVal val="0"/>
                                          </p:val>
                                        </p:tav>
                                        <p:tav tm="100000">
                                          <p:val>
                                            <p:strVal val="#ppt_w"/>
                                          </p:val>
                                        </p:tav>
                                      </p:tavLst>
                                    </p:anim>
                                    <p:anim calcmode="lin" valueType="num">
                                      <p:cBhvr>
                                        <p:cTn id="236" dur="500" fill="hold"/>
                                        <p:tgtEl>
                                          <p:spTgt spid="73"/>
                                        </p:tgtEl>
                                        <p:attrNameLst>
                                          <p:attrName>ppt_h</p:attrName>
                                        </p:attrNameLst>
                                      </p:cBhvr>
                                      <p:tavLst>
                                        <p:tav tm="0">
                                          <p:val>
                                            <p:fltVal val="0"/>
                                          </p:val>
                                        </p:tav>
                                        <p:tav tm="100000">
                                          <p:val>
                                            <p:strVal val="#ppt_h"/>
                                          </p:val>
                                        </p:tav>
                                      </p:tavLst>
                                    </p:anim>
                                    <p:anim calcmode="lin" valueType="num">
                                      <p:cBhvr>
                                        <p:cTn id="237" dur="500" fill="hold"/>
                                        <p:tgtEl>
                                          <p:spTgt spid="73"/>
                                        </p:tgtEl>
                                        <p:attrNameLst>
                                          <p:attrName>style.rotation</p:attrName>
                                        </p:attrNameLst>
                                      </p:cBhvr>
                                      <p:tavLst>
                                        <p:tav tm="0">
                                          <p:val>
                                            <p:fltVal val="90"/>
                                          </p:val>
                                        </p:tav>
                                        <p:tav tm="100000">
                                          <p:val>
                                            <p:fltVal val="0"/>
                                          </p:val>
                                        </p:tav>
                                      </p:tavLst>
                                    </p:anim>
                                    <p:animEffect transition="in" filter="fade">
                                      <p:cBhvr>
                                        <p:cTn id="238" dur="500"/>
                                        <p:tgtEl>
                                          <p:spTgt spid="73"/>
                                        </p:tgtEl>
                                      </p:cBhvr>
                                    </p:animEffect>
                                  </p:childTnLst>
                                </p:cTn>
                              </p:par>
                              <p:par>
                                <p:cTn id="239" presetID="31" presetClass="entr" presetSubtype="0" fill="hold" grpId="0"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500" fill="hold"/>
                                        <p:tgtEl>
                                          <p:spTgt spid="74"/>
                                        </p:tgtEl>
                                        <p:attrNameLst>
                                          <p:attrName>ppt_w</p:attrName>
                                        </p:attrNameLst>
                                      </p:cBhvr>
                                      <p:tavLst>
                                        <p:tav tm="0">
                                          <p:val>
                                            <p:fltVal val="0"/>
                                          </p:val>
                                        </p:tav>
                                        <p:tav tm="100000">
                                          <p:val>
                                            <p:strVal val="#ppt_w"/>
                                          </p:val>
                                        </p:tav>
                                      </p:tavLst>
                                    </p:anim>
                                    <p:anim calcmode="lin" valueType="num">
                                      <p:cBhvr>
                                        <p:cTn id="242" dur="500" fill="hold"/>
                                        <p:tgtEl>
                                          <p:spTgt spid="74"/>
                                        </p:tgtEl>
                                        <p:attrNameLst>
                                          <p:attrName>ppt_h</p:attrName>
                                        </p:attrNameLst>
                                      </p:cBhvr>
                                      <p:tavLst>
                                        <p:tav tm="0">
                                          <p:val>
                                            <p:fltVal val="0"/>
                                          </p:val>
                                        </p:tav>
                                        <p:tav tm="100000">
                                          <p:val>
                                            <p:strVal val="#ppt_h"/>
                                          </p:val>
                                        </p:tav>
                                      </p:tavLst>
                                    </p:anim>
                                    <p:anim calcmode="lin" valueType="num">
                                      <p:cBhvr>
                                        <p:cTn id="243" dur="500" fill="hold"/>
                                        <p:tgtEl>
                                          <p:spTgt spid="74"/>
                                        </p:tgtEl>
                                        <p:attrNameLst>
                                          <p:attrName>style.rotation</p:attrName>
                                        </p:attrNameLst>
                                      </p:cBhvr>
                                      <p:tavLst>
                                        <p:tav tm="0">
                                          <p:val>
                                            <p:fltVal val="90"/>
                                          </p:val>
                                        </p:tav>
                                        <p:tav tm="100000">
                                          <p:val>
                                            <p:fltVal val="0"/>
                                          </p:val>
                                        </p:tav>
                                      </p:tavLst>
                                    </p:anim>
                                    <p:animEffect transition="in" filter="fade">
                                      <p:cBhvr>
                                        <p:cTn id="244" dur="500"/>
                                        <p:tgtEl>
                                          <p:spTgt spid="74"/>
                                        </p:tgtEl>
                                      </p:cBhvr>
                                    </p:animEffect>
                                  </p:childTnLst>
                                </p:cTn>
                              </p:par>
                              <p:par>
                                <p:cTn id="245" presetID="31" presetClass="entr" presetSubtype="0" fill="hold" grpId="0" nodeType="withEffect">
                                  <p:stCondLst>
                                    <p:cond delay="0"/>
                                  </p:stCondLst>
                                  <p:childTnLst>
                                    <p:set>
                                      <p:cBhvr>
                                        <p:cTn id="246" dur="1" fill="hold">
                                          <p:stCondLst>
                                            <p:cond delay="0"/>
                                          </p:stCondLst>
                                        </p:cTn>
                                        <p:tgtEl>
                                          <p:spTgt spid="75"/>
                                        </p:tgtEl>
                                        <p:attrNameLst>
                                          <p:attrName>style.visibility</p:attrName>
                                        </p:attrNameLst>
                                      </p:cBhvr>
                                      <p:to>
                                        <p:strVal val="visible"/>
                                      </p:to>
                                    </p:set>
                                    <p:anim calcmode="lin" valueType="num">
                                      <p:cBhvr>
                                        <p:cTn id="247" dur="500" fill="hold"/>
                                        <p:tgtEl>
                                          <p:spTgt spid="75"/>
                                        </p:tgtEl>
                                        <p:attrNameLst>
                                          <p:attrName>ppt_w</p:attrName>
                                        </p:attrNameLst>
                                      </p:cBhvr>
                                      <p:tavLst>
                                        <p:tav tm="0">
                                          <p:val>
                                            <p:fltVal val="0"/>
                                          </p:val>
                                        </p:tav>
                                        <p:tav tm="100000">
                                          <p:val>
                                            <p:strVal val="#ppt_w"/>
                                          </p:val>
                                        </p:tav>
                                      </p:tavLst>
                                    </p:anim>
                                    <p:anim calcmode="lin" valueType="num">
                                      <p:cBhvr>
                                        <p:cTn id="248" dur="500" fill="hold"/>
                                        <p:tgtEl>
                                          <p:spTgt spid="75"/>
                                        </p:tgtEl>
                                        <p:attrNameLst>
                                          <p:attrName>ppt_h</p:attrName>
                                        </p:attrNameLst>
                                      </p:cBhvr>
                                      <p:tavLst>
                                        <p:tav tm="0">
                                          <p:val>
                                            <p:fltVal val="0"/>
                                          </p:val>
                                        </p:tav>
                                        <p:tav tm="100000">
                                          <p:val>
                                            <p:strVal val="#ppt_h"/>
                                          </p:val>
                                        </p:tav>
                                      </p:tavLst>
                                    </p:anim>
                                    <p:anim calcmode="lin" valueType="num">
                                      <p:cBhvr>
                                        <p:cTn id="249" dur="500" fill="hold"/>
                                        <p:tgtEl>
                                          <p:spTgt spid="75"/>
                                        </p:tgtEl>
                                        <p:attrNameLst>
                                          <p:attrName>style.rotation</p:attrName>
                                        </p:attrNameLst>
                                      </p:cBhvr>
                                      <p:tavLst>
                                        <p:tav tm="0">
                                          <p:val>
                                            <p:fltVal val="90"/>
                                          </p:val>
                                        </p:tav>
                                        <p:tav tm="100000">
                                          <p:val>
                                            <p:fltVal val="0"/>
                                          </p:val>
                                        </p:tav>
                                      </p:tavLst>
                                    </p:anim>
                                    <p:animEffect transition="in" filter="fade">
                                      <p:cBhvr>
                                        <p:cTn id="250" dur="500"/>
                                        <p:tgtEl>
                                          <p:spTgt spid="75"/>
                                        </p:tgtEl>
                                      </p:cBhvr>
                                    </p:animEffect>
                                  </p:childTnLst>
                                </p:cTn>
                              </p:par>
                              <p:par>
                                <p:cTn id="251" presetID="31" presetClass="entr" presetSubtype="0" fill="hold" grpId="0" nodeType="withEffect">
                                  <p:stCondLst>
                                    <p:cond delay="0"/>
                                  </p:stCondLst>
                                  <p:childTnLst>
                                    <p:set>
                                      <p:cBhvr>
                                        <p:cTn id="252" dur="1" fill="hold">
                                          <p:stCondLst>
                                            <p:cond delay="0"/>
                                          </p:stCondLst>
                                        </p:cTn>
                                        <p:tgtEl>
                                          <p:spTgt spid="76"/>
                                        </p:tgtEl>
                                        <p:attrNameLst>
                                          <p:attrName>style.visibility</p:attrName>
                                        </p:attrNameLst>
                                      </p:cBhvr>
                                      <p:to>
                                        <p:strVal val="visible"/>
                                      </p:to>
                                    </p:set>
                                    <p:anim calcmode="lin" valueType="num">
                                      <p:cBhvr>
                                        <p:cTn id="253" dur="500" fill="hold"/>
                                        <p:tgtEl>
                                          <p:spTgt spid="76"/>
                                        </p:tgtEl>
                                        <p:attrNameLst>
                                          <p:attrName>ppt_w</p:attrName>
                                        </p:attrNameLst>
                                      </p:cBhvr>
                                      <p:tavLst>
                                        <p:tav tm="0">
                                          <p:val>
                                            <p:fltVal val="0"/>
                                          </p:val>
                                        </p:tav>
                                        <p:tav tm="100000">
                                          <p:val>
                                            <p:strVal val="#ppt_w"/>
                                          </p:val>
                                        </p:tav>
                                      </p:tavLst>
                                    </p:anim>
                                    <p:anim calcmode="lin" valueType="num">
                                      <p:cBhvr>
                                        <p:cTn id="254" dur="500" fill="hold"/>
                                        <p:tgtEl>
                                          <p:spTgt spid="76"/>
                                        </p:tgtEl>
                                        <p:attrNameLst>
                                          <p:attrName>ppt_h</p:attrName>
                                        </p:attrNameLst>
                                      </p:cBhvr>
                                      <p:tavLst>
                                        <p:tav tm="0">
                                          <p:val>
                                            <p:fltVal val="0"/>
                                          </p:val>
                                        </p:tav>
                                        <p:tav tm="100000">
                                          <p:val>
                                            <p:strVal val="#ppt_h"/>
                                          </p:val>
                                        </p:tav>
                                      </p:tavLst>
                                    </p:anim>
                                    <p:anim calcmode="lin" valueType="num">
                                      <p:cBhvr>
                                        <p:cTn id="255" dur="500" fill="hold"/>
                                        <p:tgtEl>
                                          <p:spTgt spid="76"/>
                                        </p:tgtEl>
                                        <p:attrNameLst>
                                          <p:attrName>style.rotation</p:attrName>
                                        </p:attrNameLst>
                                      </p:cBhvr>
                                      <p:tavLst>
                                        <p:tav tm="0">
                                          <p:val>
                                            <p:fltVal val="90"/>
                                          </p:val>
                                        </p:tav>
                                        <p:tav tm="100000">
                                          <p:val>
                                            <p:fltVal val="0"/>
                                          </p:val>
                                        </p:tav>
                                      </p:tavLst>
                                    </p:anim>
                                    <p:animEffect transition="in" filter="fade">
                                      <p:cBhvr>
                                        <p:cTn id="256" dur="500"/>
                                        <p:tgtEl>
                                          <p:spTgt spid="76"/>
                                        </p:tgtEl>
                                      </p:cBhvr>
                                    </p:animEffect>
                                  </p:childTnLst>
                                </p:cTn>
                              </p:par>
                            </p:childTnLst>
                          </p:cTn>
                        </p:par>
                      </p:childTnLst>
                    </p:cTn>
                  </p:par>
                  <p:par>
                    <p:cTn id="257" fill="hold">
                      <p:stCondLst>
                        <p:cond delay="indefinite"/>
                      </p:stCondLst>
                      <p:childTnLst>
                        <p:par>
                          <p:cTn id="258" fill="hold">
                            <p:stCondLst>
                              <p:cond delay="0"/>
                            </p:stCondLst>
                            <p:childTnLst>
                              <p:par>
                                <p:cTn id="259" presetID="16" presetClass="entr" presetSubtype="21" fill="hold" grpId="0" nodeType="clickEffect">
                                  <p:stCondLst>
                                    <p:cond delay="0"/>
                                  </p:stCondLst>
                                  <p:childTnLst>
                                    <p:set>
                                      <p:cBhvr>
                                        <p:cTn id="260" dur="1" fill="hold">
                                          <p:stCondLst>
                                            <p:cond delay="0"/>
                                          </p:stCondLst>
                                        </p:cTn>
                                        <p:tgtEl>
                                          <p:spTgt spid="57"/>
                                        </p:tgtEl>
                                        <p:attrNameLst>
                                          <p:attrName>style.visibility</p:attrName>
                                        </p:attrNameLst>
                                      </p:cBhvr>
                                      <p:to>
                                        <p:strVal val="visible"/>
                                      </p:to>
                                    </p:set>
                                    <p:animEffect transition="in" filter="barn(inVertical)">
                                      <p:cBhvr>
                                        <p:cTn id="261" dur="500"/>
                                        <p:tgtEl>
                                          <p:spTgt spid="57"/>
                                        </p:tgtEl>
                                      </p:cBhvr>
                                    </p:animEffect>
                                  </p:childTnLst>
                                </p:cTn>
                              </p:par>
                              <p:par>
                                <p:cTn id="262" presetID="16" presetClass="entr" presetSubtype="21" fill="hold" grpId="0" nodeType="withEffect">
                                  <p:stCondLst>
                                    <p:cond delay="0"/>
                                  </p:stCondLst>
                                  <p:childTnLst>
                                    <p:set>
                                      <p:cBhvr>
                                        <p:cTn id="263" dur="1" fill="hold">
                                          <p:stCondLst>
                                            <p:cond delay="0"/>
                                          </p:stCondLst>
                                        </p:cTn>
                                        <p:tgtEl>
                                          <p:spTgt spid="9"/>
                                        </p:tgtEl>
                                        <p:attrNameLst>
                                          <p:attrName>style.visibility</p:attrName>
                                        </p:attrNameLst>
                                      </p:cBhvr>
                                      <p:to>
                                        <p:strVal val="visible"/>
                                      </p:to>
                                    </p:set>
                                    <p:animEffect transition="in" filter="barn(inVertical)">
                                      <p:cBhvr>
                                        <p:cTn id="264" dur="500"/>
                                        <p:tgtEl>
                                          <p:spTgt spid="9"/>
                                        </p:tgtEl>
                                      </p:cBhvr>
                                    </p:animEffect>
                                  </p:childTnLst>
                                </p:cTn>
                              </p:par>
                            </p:childTnLst>
                          </p:cTn>
                        </p:par>
                      </p:childTnLst>
                    </p:cTn>
                  </p:par>
                  <p:par>
                    <p:cTn id="265" fill="hold">
                      <p:stCondLst>
                        <p:cond delay="indefinite"/>
                      </p:stCondLst>
                      <p:childTnLst>
                        <p:par>
                          <p:cTn id="266" fill="hold">
                            <p:stCondLst>
                              <p:cond delay="0"/>
                            </p:stCondLst>
                            <p:childTnLst>
                              <p:par>
                                <p:cTn id="267" presetID="31" presetClass="entr" presetSubtype="0" fill="hold" grpId="0" nodeType="clickEffect">
                                  <p:stCondLst>
                                    <p:cond delay="0"/>
                                  </p:stCondLst>
                                  <p:childTnLst>
                                    <p:set>
                                      <p:cBhvr>
                                        <p:cTn id="268" dur="1" fill="hold">
                                          <p:stCondLst>
                                            <p:cond delay="0"/>
                                          </p:stCondLst>
                                        </p:cTn>
                                        <p:tgtEl>
                                          <p:spTgt spid="77"/>
                                        </p:tgtEl>
                                        <p:attrNameLst>
                                          <p:attrName>style.visibility</p:attrName>
                                        </p:attrNameLst>
                                      </p:cBhvr>
                                      <p:to>
                                        <p:strVal val="visible"/>
                                      </p:to>
                                    </p:set>
                                    <p:anim calcmode="lin" valueType="num">
                                      <p:cBhvr>
                                        <p:cTn id="269" dur="500" fill="hold"/>
                                        <p:tgtEl>
                                          <p:spTgt spid="77"/>
                                        </p:tgtEl>
                                        <p:attrNameLst>
                                          <p:attrName>ppt_w</p:attrName>
                                        </p:attrNameLst>
                                      </p:cBhvr>
                                      <p:tavLst>
                                        <p:tav tm="0">
                                          <p:val>
                                            <p:fltVal val="0"/>
                                          </p:val>
                                        </p:tav>
                                        <p:tav tm="100000">
                                          <p:val>
                                            <p:strVal val="#ppt_w"/>
                                          </p:val>
                                        </p:tav>
                                      </p:tavLst>
                                    </p:anim>
                                    <p:anim calcmode="lin" valueType="num">
                                      <p:cBhvr>
                                        <p:cTn id="270" dur="500" fill="hold"/>
                                        <p:tgtEl>
                                          <p:spTgt spid="77"/>
                                        </p:tgtEl>
                                        <p:attrNameLst>
                                          <p:attrName>ppt_h</p:attrName>
                                        </p:attrNameLst>
                                      </p:cBhvr>
                                      <p:tavLst>
                                        <p:tav tm="0">
                                          <p:val>
                                            <p:fltVal val="0"/>
                                          </p:val>
                                        </p:tav>
                                        <p:tav tm="100000">
                                          <p:val>
                                            <p:strVal val="#ppt_h"/>
                                          </p:val>
                                        </p:tav>
                                      </p:tavLst>
                                    </p:anim>
                                    <p:anim calcmode="lin" valueType="num">
                                      <p:cBhvr>
                                        <p:cTn id="271" dur="500" fill="hold"/>
                                        <p:tgtEl>
                                          <p:spTgt spid="77"/>
                                        </p:tgtEl>
                                        <p:attrNameLst>
                                          <p:attrName>style.rotation</p:attrName>
                                        </p:attrNameLst>
                                      </p:cBhvr>
                                      <p:tavLst>
                                        <p:tav tm="0">
                                          <p:val>
                                            <p:fltVal val="90"/>
                                          </p:val>
                                        </p:tav>
                                        <p:tav tm="100000">
                                          <p:val>
                                            <p:fltVal val="0"/>
                                          </p:val>
                                        </p:tav>
                                      </p:tavLst>
                                    </p:anim>
                                    <p:animEffect transition="in" filter="fade">
                                      <p:cBhvr>
                                        <p:cTn id="272" dur="500"/>
                                        <p:tgtEl>
                                          <p:spTgt spid="77"/>
                                        </p:tgtEl>
                                      </p:cBhvr>
                                    </p:animEffect>
                                  </p:childTnLst>
                                </p:cTn>
                              </p:par>
                              <p:par>
                                <p:cTn id="273" presetID="16" presetClass="entr" presetSubtype="21" fill="hold" grpId="0" nodeType="withEffect">
                                  <p:stCondLst>
                                    <p:cond delay="0"/>
                                  </p:stCondLst>
                                  <p:childTnLst>
                                    <p:set>
                                      <p:cBhvr>
                                        <p:cTn id="274" dur="1" fill="hold">
                                          <p:stCondLst>
                                            <p:cond delay="0"/>
                                          </p:stCondLst>
                                        </p:cTn>
                                        <p:tgtEl>
                                          <p:spTgt spid="80"/>
                                        </p:tgtEl>
                                        <p:attrNameLst>
                                          <p:attrName>style.visibility</p:attrName>
                                        </p:attrNameLst>
                                      </p:cBhvr>
                                      <p:to>
                                        <p:strVal val="visible"/>
                                      </p:to>
                                    </p:set>
                                    <p:animEffect transition="in" filter="barn(inVertical)">
                                      <p:cBhvr>
                                        <p:cTn id="275" dur="500"/>
                                        <p:tgtEl>
                                          <p:spTgt spid="80"/>
                                        </p:tgtEl>
                                      </p:cBhvr>
                                    </p:animEffect>
                                  </p:childTnLst>
                                </p:cTn>
                              </p:par>
                            </p:childTnLst>
                          </p:cTn>
                        </p:par>
                      </p:childTnLst>
                    </p:cTn>
                  </p:par>
                  <p:par>
                    <p:cTn id="276" fill="hold">
                      <p:stCondLst>
                        <p:cond delay="indefinite"/>
                      </p:stCondLst>
                      <p:childTnLst>
                        <p:par>
                          <p:cTn id="277" fill="hold">
                            <p:stCondLst>
                              <p:cond delay="0"/>
                            </p:stCondLst>
                            <p:childTnLst>
                              <p:par>
                                <p:cTn id="278" presetID="31" presetClass="entr" presetSubtype="0" fill="hold" grpId="0" nodeType="clickEffect">
                                  <p:stCondLst>
                                    <p:cond delay="0"/>
                                  </p:stCondLst>
                                  <p:childTnLst>
                                    <p:set>
                                      <p:cBhvr>
                                        <p:cTn id="279" dur="1" fill="hold">
                                          <p:stCondLst>
                                            <p:cond delay="0"/>
                                          </p:stCondLst>
                                        </p:cTn>
                                        <p:tgtEl>
                                          <p:spTgt spid="81"/>
                                        </p:tgtEl>
                                        <p:attrNameLst>
                                          <p:attrName>style.visibility</p:attrName>
                                        </p:attrNameLst>
                                      </p:cBhvr>
                                      <p:to>
                                        <p:strVal val="visible"/>
                                      </p:to>
                                    </p:set>
                                    <p:anim calcmode="lin" valueType="num">
                                      <p:cBhvr>
                                        <p:cTn id="280" dur="500" fill="hold"/>
                                        <p:tgtEl>
                                          <p:spTgt spid="81"/>
                                        </p:tgtEl>
                                        <p:attrNameLst>
                                          <p:attrName>ppt_w</p:attrName>
                                        </p:attrNameLst>
                                      </p:cBhvr>
                                      <p:tavLst>
                                        <p:tav tm="0">
                                          <p:val>
                                            <p:fltVal val="0"/>
                                          </p:val>
                                        </p:tav>
                                        <p:tav tm="100000">
                                          <p:val>
                                            <p:strVal val="#ppt_w"/>
                                          </p:val>
                                        </p:tav>
                                      </p:tavLst>
                                    </p:anim>
                                    <p:anim calcmode="lin" valueType="num">
                                      <p:cBhvr>
                                        <p:cTn id="281" dur="500" fill="hold"/>
                                        <p:tgtEl>
                                          <p:spTgt spid="81"/>
                                        </p:tgtEl>
                                        <p:attrNameLst>
                                          <p:attrName>ppt_h</p:attrName>
                                        </p:attrNameLst>
                                      </p:cBhvr>
                                      <p:tavLst>
                                        <p:tav tm="0">
                                          <p:val>
                                            <p:fltVal val="0"/>
                                          </p:val>
                                        </p:tav>
                                        <p:tav tm="100000">
                                          <p:val>
                                            <p:strVal val="#ppt_h"/>
                                          </p:val>
                                        </p:tav>
                                      </p:tavLst>
                                    </p:anim>
                                    <p:anim calcmode="lin" valueType="num">
                                      <p:cBhvr>
                                        <p:cTn id="282" dur="500" fill="hold"/>
                                        <p:tgtEl>
                                          <p:spTgt spid="81"/>
                                        </p:tgtEl>
                                        <p:attrNameLst>
                                          <p:attrName>style.rotation</p:attrName>
                                        </p:attrNameLst>
                                      </p:cBhvr>
                                      <p:tavLst>
                                        <p:tav tm="0">
                                          <p:val>
                                            <p:fltVal val="90"/>
                                          </p:val>
                                        </p:tav>
                                        <p:tav tm="100000">
                                          <p:val>
                                            <p:fltVal val="0"/>
                                          </p:val>
                                        </p:tav>
                                      </p:tavLst>
                                    </p:anim>
                                    <p:animEffect transition="in" filter="fade">
                                      <p:cBhvr>
                                        <p:cTn id="283" dur="500"/>
                                        <p:tgtEl>
                                          <p:spTgt spid="81"/>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84"/>
                                        </p:tgtEl>
                                        <p:attrNameLst>
                                          <p:attrName>style.visibility</p:attrName>
                                        </p:attrNameLst>
                                      </p:cBhvr>
                                      <p:to>
                                        <p:strVal val="visible"/>
                                      </p:to>
                                    </p:set>
                                    <p:animEffect transition="in" filter="barn(inVertical)">
                                      <p:cBhvr>
                                        <p:cTn id="286" dur="500"/>
                                        <p:tgtEl>
                                          <p:spTgt spid="84"/>
                                        </p:tgtEl>
                                      </p:cBhvr>
                                    </p:animEffect>
                                  </p:childTnLst>
                                </p:cTn>
                              </p:par>
                            </p:childTnLst>
                          </p:cTn>
                        </p:par>
                      </p:childTnLst>
                    </p:cTn>
                  </p:par>
                  <p:par>
                    <p:cTn id="287" fill="hold">
                      <p:stCondLst>
                        <p:cond delay="indefinite"/>
                      </p:stCondLst>
                      <p:childTnLst>
                        <p:par>
                          <p:cTn id="288" fill="hold">
                            <p:stCondLst>
                              <p:cond delay="0"/>
                            </p:stCondLst>
                            <p:childTnLst>
                              <p:par>
                                <p:cTn id="289" presetID="31" presetClass="entr" presetSubtype="0" fill="hold" grpId="0" nodeType="clickEffect">
                                  <p:stCondLst>
                                    <p:cond delay="0"/>
                                  </p:stCondLst>
                                  <p:childTnLst>
                                    <p:set>
                                      <p:cBhvr>
                                        <p:cTn id="290" dur="1" fill="hold">
                                          <p:stCondLst>
                                            <p:cond delay="0"/>
                                          </p:stCondLst>
                                        </p:cTn>
                                        <p:tgtEl>
                                          <p:spTgt spid="85"/>
                                        </p:tgtEl>
                                        <p:attrNameLst>
                                          <p:attrName>style.visibility</p:attrName>
                                        </p:attrNameLst>
                                      </p:cBhvr>
                                      <p:to>
                                        <p:strVal val="visible"/>
                                      </p:to>
                                    </p:set>
                                    <p:anim calcmode="lin" valueType="num">
                                      <p:cBhvr>
                                        <p:cTn id="291" dur="500" fill="hold"/>
                                        <p:tgtEl>
                                          <p:spTgt spid="85"/>
                                        </p:tgtEl>
                                        <p:attrNameLst>
                                          <p:attrName>ppt_w</p:attrName>
                                        </p:attrNameLst>
                                      </p:cBhvr>
                                      <p:tavLst>
                                        <p:tav tm="0">
                                          <p:val>
                                            <p:fltVal val="0"/>
                                          </p:val>
                                        </p:tav>
                                        <p:tav tm="100000">
                                          <p:val>
                                            <p:strVal val="#ppt_w"/>
                                          </p:val>
                                        </p:tav>
                                      </p:tavLst>
                                    </p:anim>
                                    <p:anim calcmode="lin" valueType="num">
                                      <p:cBhvr>
                                        <p:cTn id="292" dur="500" fill="hold"/>
                                        <p:tgtEl>
                                          <p:spTgt spid="85"/>
                                        </p:tgtEl>
                                        <p:attrNameLst>
                                          <p:attrName>ppt_h</p:attrName>
                                        </p:attrNameLst>
                                      </p:cBhvr>
                                      <p:tavLst>
                                        <p:tav tm="0">
                                          <p:val>
                                            <p:fltVal val="0"/>
                                          </p:val>
                                        </p:tav>
                                        <p:tav tm="100000">
                                          <p:val>
                                            <p:strVal val="#ppt_h"/>
                                          </p:val>
                                        </p:tav>
                                      </p:tavLst>
                                    </p:anim>
                                    <p:anim calcmode="lin" valueType="num">
                                      <p:cBhvr>
                                        <p:cTn id="293" dur="500" fill="hold"/>
                                        <p:tgtEl>
                                          <p:spTgt spid="85"/>
                                        </p:tgtEl>
                                        <p:attrNameLst>
                                          <p:attrName>style.rotation</p:attrName>
                                        </p:attrNameLst>
                                      </p:cBhvr>
                                      <p:tavLst>
                                        <p:tav tm="0">
                                          <p:val>
                                            <p:fltVal val="90"/>
                                          </p:val>
                                        </p:tav>
                                        <p:tav tm="100000">
                                          <p:val>
                                            <p:fltVal val="0"/>
                                          </p:val>
                                        </p:tav>
                                      </p:tavLst>
                                    </p:anim>
                                    <p:animEffect transition="in" filter="fade">
                                      <p:cBhvr>
                                        <p:cTn id="294" dur="500"/>
                                        <p:tgtEl>
                                          <p:spTgt spid="85"/>
                                        </p:tgtEl>
                                      </p:cBhvr>
                                    </p:animEffect>
                                  </p:childTnLst>
                                </p:cTn>
                              </p:par>
                              <p:par>
                                <p:cTn id="295" presetID="16" presetClass="entr" presetSubtype="21" fill="hold" grpId="0" nodeType="withEffect">
                                  <p:stCondLst>
                                    <p:cond delay="0"/>
                                  </p:stCondLst>
                                  <p:childTnLst>
                                    <p:set>
                                      <p:cBhvr>
                                        <p:cTn id="296" dur="1" fill="hold">
                                          <p:stCondLst>
                                            <p:cond delay="0"/>
                                          </p:stCondLst>
                                        </p:cTn>
                                        <p:tgtEl>
                                          <p:spTgt spid="86"/>
                                        </p:tgtEl>
                                        <p:attrNameLst>
                                          <p:attrName>style.visibility</p:attrName>
                                        </p:attrNameLst>
                                      </p:cBhvr>
                                      <p:to>
                                        <p:strVal val="visible"/>
                                      </p:to>
                                    </p:set>
                                    <p:animEffect transition="in" filter="barn(inVertical)">
                                      <p:cBhvr>
                                        <p:cTn id="297" dur="500"/>
                                        <p:tgtEl>
                                          <p:spTgt spid="86"/>
                                        </p:tgtEl>
                                      </p:cBhvr>
                                    </p:animEffect>
                                  </p:childTnLst>
                                </p:cTn>
                              </p:par>
                            </p:childTnLst>
                          </p:cTn>
                        </p:par>
                      </p:childTnLst>
                    </p:cTn>
                  </p:par>
                  <p:par>
                    <p:cTn id="298" fill="hold">
                      <p:stCondLst>
                        <p:cond delay="indefinite"/>
                      </p:stCondLst>
                      <p:childTnLst>
                        <p:par>
                          <p:cTn id="299" fill="hold">
                            <p:stCondLst>
                              <p:cond delay="0"/>
                            </p:stCondLst>
                            <p:childTnLst>
                              <p:par>
                                <p:cTn id="300" presetID="31" presetClass="entr" presetSubtype="0" fill="hold" grpId="0" nodeType="clickEffect">
                                  <p:stCondLst>
                                    <p:cond delay="0"/>
                                  </p:stCondLst>
                                  <p:childTnLst>
                                    <p:set>
                                      <p:cBhvr>
                                        <p:cTn id="301" dur="1" fill="hold">
                                          <p:stCondLst>
                                            <p:cond delay="0"/>
                                          </p:stCondLst>
                                        </p:cTn>
                                        <p:tgtEl>
                                          <p:spTgt spid="87"/>
                                        </p:tgtEl>
                                        <p:attrNameLst>
                                          <p:attrName>style.visibility</p:attrName>
                                        </p:attrNameLst>
                                      </p:cBhvr>
                                      <p:to>
                                        <p:strVal val="visible"/>
                                      </p:to>
                                    </p:set>
                                    <p:anim calcmode="lin" valueType="num">
                                      <p:cBhvr>
                                        <p:cTn id="302" dur="500" fill="hold"/>
                                        <p:tgtEl>
                                          <p:spTgt spid="87"/>
                                        </p:tgtEl>
                                        <p:attrNameLst>
                                          <p:attrName>ppt_w</p:attrName>
                                        </p:attrNameLst>
                                      </p:cBhvr>
                                      <p:tavLst>
                                        <p:tav tm="0">
                                          <p:val>
                                            <p:fltVal val="0"/>
                                          </p:val>
                                        </p:tav>
                                        <p:tav tm="100000">
                                          <p:val>
                                            <p:strVal val="#ppt_w"/>
                                          </p:val>
                                        </p:tav>
                                      </p:tavLst>
                                    </p:anim>
                                    <p:anim calcmode="lin" valueType="num">
                                      <p:cBhvr>
                                        <p:cTn id="303" dur="500" fill="hold"/>
                                        <p:tgtEl>
                                          <p:spTgt spid="87"/>
                                        </p:tgtEl>
                                        <p:attrNameLst>
                                          <p:attrName>ppt_h</p:attrName>
                                        </p:attrNameLst>
                                      </p:cBhvr>
                                      <p:tavLst>
                                        <p:tav tm="0">
                                          <p:val>
                                            <p:fltVal val="0"/>
                                          </p:val>
                                        </p:tav>
                                        <p:tav tm="100000">
                                          <p:val>
                                            <p:strVal val="#ppt_h"/>
                                          </p:val>
                                        </p:tav>
                                      </p:tavLst>
                                    </p:anim>
                                    <p:anim calcmode="lin" valueType="num">
                                      <p:cBhvr>
                                        <p:cTn id="304" dur="500" fill="hold"/>
                                        <p:tgtEl>
                                          <p:spTgt spid="87"/>
                                        </p:tgtEl>
                                        <p:attrNameLst>
                                          <p:attrName>style.rotation</p:attrName>
                                        </p:attrNameLst>
                                      </p:cBhvr>
                                      <p:tavLst>
                                        <p:tav tm="0">
                                          <p:val>
                                            <p:fltVal val="90"/>
                                          </p:val>
                                        </p:tav>
                                        <p:tav tm="100000">
                                          <p:val>
                                            <p:fltVal val="0"/>
                                          </p:val>
                                        </p:tav>
                                      </p:tavLst>
                                    </p:anim>
                                    <p:animEffect transition="in" filter="fade">
                                      <p:cBhvr>
                                        <p:cTn id="305" dur="500"/>
                                        <p:tgtEl>
                                          <p:spTgt spid="87"/>
                                        </p:tgtEl>
                                      </p:cBhvr>
                                    </p:animEffect>
                                  </p:childTnLst>
                                </p:cTn>
                              </p:par>
                              <p:par>
                                <p:cTn id="306" presetID="16" presetClass="entr" presetSubtype="21" fill="hold" grpId="0" nodeType="withEffect">
                                  <p:stCondLst>
                                    <p:cond delay="0"/>
                                  </p:stCondLst>
                                  <p:childTnLst>
                                    <p:set>
                                      <p:cBhvr>
                                        <p:cTn id="307" dur="1" fill="hold">
                                          <p:stCondLst>
                                            <p:cond delay="0"/>
                                          </p:stCondLst>
                                        </p:cTn>
                                        <p:tgtEl>
                                          <p:spTgt spid="88"/>
                                        </p:tgtEl>
                                        <p:attrNameLst>
                                          <p:attrName>style.visibility</p:attrName>
                                        </p:attrNameLst>
                                      </p:cBhvr>
                                      <p:to>
                                        <p:strVal val="visible"/>
                                      </p:to>
                                    </p:set>
                                    <p:animEffect transition="in" filter="barn(inVertical)">
                                      <p:cBhvr>
                                        <p:cTn id="308" dur="500"/>
                                        <p:tgtEl>
                                          <p:spTgt spid="88"/>
                                        </p:tgtEl>
                                      </p:cBhvr>
                                    </p:animEffect>
                                  </p:childTnLst>
                                </p:cTn>
                              </p:par>
                            </p:childTnLst>
                          </p:cTn>
                        </p:par>
                      </p:childTnLst>
                    </p:cTn>
                  </p:par>
                  <p:par>
                    <p:cTn id="309" fill="hold">
                      <p:stCondLst>
                        <p:cond delay="indefinite"/>
                      </p:stCondLst>
                      <p:childTnLst>
                        <p:par>
                          <p:cTn id="310" fill="hold">
                            <p:stCondLst>
                              <p:cond delay="0"/>
                            </p:stCondLst>
                            <p:childTnLst>
                              <p:par>
                                <p:cTn id="311" presetID="31" presetClass="entr" presetSubtype="0" fill="hold" grpId="0" nodeType="clickEffect">
                                  <p:stCondLst>
                                    <p:cond delay="0"/>
                                  </p:stCondLst>
                                  <p:childTnLst>
                                    <p:set>
                                      <p:cBhvr>
                                        <p:cTn id="312" dur="1" fill="hold">
                                          <p:stCondLst>
                                            <p:cond delay="0"/>
                                          </p:stCondLst>
                                        </p:cTn>
                                        <p:tgtEl>
                                          <p:spTgt spid="89"/>
                                        </p:tgtEl>
                                        <p:attrNameLst>
                                          <p:attrName>style.visibility</p:attrName>
                                        </p:attrNameLst>
                                      </p:cBhvr>
                                      <p:to>
                                        <p:strVal val="visible"/>
                                      </p:to>
                                    </p:set>
                                    <p:anim calcmode="lin" valueType="num">
                                      <p:cBhvr>
                                        <p:cTn id="313" dur="500" fill="hold"/>
                                        <p:tgtEl>
                                          <p:spTgt spid="89"/>
                                        </p:tgtEl>
                                        <p:attrNameLst>
                                          <p:attrName>ppt_w</p:attrName>
                                        </p:attrNameLst>
                                      </p:cBhvr>
                                      <p:tavLst>
                                        <p:tav tm="0">
                                          <p:val>
                                            <p:fltVal val="0"/>
                                          </p:val>
                                        </p:tav>
                                        <p:tav tm="100000">
                                          <p:val>
                                            <p:strVal val="#ppt_w"/>
                                          </p:val>
                                        </p:tav>
                                      </p:tavLst>
                                    </p:anim>
                                    <p:anim calcmode="lin" valueType="num">
                                      <p:cBhvr>
                                        <p:cTn id="314" dur="500" fill="hold"/>
                                        <p:tgtEl>
                                          <p:spTgt spid="89"/>
                                        </p:tgtEl>
                                        <p:attrNameLst>
                                          <p:attrName>ppt_h</p:attrName>
                                        </p:attrNameLst>
                                      </p:cBhvr>
                                      <p:tavLst>
                                        <p:tav tm="0">
                                          <p:val>
                                            <p:fltVal val="0"/>
                                          </p:val>
                                        </p:tav>
                                        <p:tav tm="100000">
                                          <p:val>
                                            <p:strVal val="#ppt_h"/>
                                          </p:val>
                                        </p:tav>
                                      </p:tavLst>
                                    </p:anim>
                                    <p:anim calcmode="lin" valueType="num">
                                      <p:cBhvr>
                                        <p:cTn id="315" dur="500" fill="hold"/>
                                        <p:tgtEl>
                                          <p:spTgt spid="89"/>
                                        </p:tgtEl>
                                        <p:attrNameLst>
                                          <p:attrName>style.rotation</p:attrName>
                                        </p:attrNameLst>
                                      </p:cBhvr>
                                      <p:tavLst>
                                        <p:tav tm="0">
                                          <p:val>
                                            <p:fltVal val="90"/>
                                          </p:val>
                                        </p:tav>
                                        <p:tav tm="100000">
                                          <p:val>
                                            <p:fltVal val="0"/>
                                          </p:val>
                                        </p:tav>
                                      </p:tavLst>
                                    </p:anim>
                                    <p:animEffect transition="in" filter="fade">
                                      <p:cBhvr>
                                        <p:cTn id="316" dur="500"/>
                                        <p:tgtEl>
                                          <p:spTgt spid="89"/>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90"/>
                                        </p:tgtEl>
                                        <p:attrNameLst>
                                          <p:attrName>style.visibility</p:attrName>
                                        </p:attrNameLst>
                                      </p:cBhvr>
                                      <p:to>
                                        <p:strVal val="visible"/>
                                      </p:to>
                                    </p:set>
                                    <p:animEffect transition="in" filter="barn(inVertical)">
                                      <p:cBhvr>
                                        <p:cTn id="319" dur="500"/>
                                        <p:tgtEl>
                                          <p:spTgt spid="90"/>
                                        </p:tgtEl>
                                      </p:cBhvr>
                                    </p:animEffect>
                                  </p:childTnLst>
                                </p:cTn>
                              </p:par>
                            </p:childTnLst>
                          </p:cTn>
                        </p:par>
                      </p:childTnLst>
                    </p:cTn>
                  </p:par>
                  <p:par>
                    <p:cTn id="320" fill="hold">
                      <p:stCondLst>
                        <p:cond delay="indefinite"/>
                      </p:stCondLst>
                      <p:childTnLst>
                        <p:par>
                          <p:cTn id="321" fill="hold">
                            <p:stCondLst>
                              <p:cond delay="0"/>
                            </p:stCondLst>
                            <p:childTnLst>
                              <p:par>
                                <p:cTn id="322" presetID="31" presetClass="entr" presetSubtype="0" fill="hold" grpId="0" nodeType="clickEffect">
                                  <p:stCondLst>
                                    <p:cond delay="0"/>
                                  </p:stCondLst>
                                  <p:childTnLst>
                                    <p:set>
                                      <p:cBhvr>
                                        <p:cTn id="323" dur="1" fill="hold">
                                          <p:stCondLst>
                                            <p:cond delay="0"/>
                                          </p:stCondLst>
                                        </p:cTn>
                                        <p:tgtEl>
                                          <p:spTgt spid="91"/>
                                        </p:tgtEl>
                                        <p:attrNameLst>
                                          <p:attrName>style.visibility</p:attrName>
                                        </p:attrNameLst>
                                      </p:cBhvr>
                                      <p:to>
                                        <p:strVal val="visible"/>
                                      </p:to>
                                    </p:set>
                                    <p:anim calcmode="lin" valueType="num">
                                      <p:cBhvr>
                                        <p:cTn id="324" dur="500" fill="hold"/>
                                        <p:tgtEl>
                                          <p:spTgt spid="91"/>
                                        </p:tgtEl>
                                        <p:attrNameLst>
                                          <p:attrName>ppt_w</p:attrName>
                                        </p:attrNameLst>
                                      </p:cBhvr>
                                      <p:tavLst>
                                        <p:tav tm="0">
                                          <p:val>
                                            <p:fltVal val="0"/>
                                          </p:val>
                                        </p:tav>
                                        <p:tav tm="100000">
                                          <p:val>
                                            <p:strVal val="#ppt_w"/>
                                          </p:val>
                                        </p:tav>
                                      </p:tavLst>
                                    </p:anim>
                                    <p:anim calcmode="lin" valueType="num">
                                      <p:cBhvr>
                                        <p:cTn id="325" dur="500" fill="hold"/>
                                        <p:tgtEl>
                                          <p:spTgt spid="91"/>
                                        </p:tgtEl>
                                        <p:attrNameLst>
                                          <p:attrName>ppt_h</p:attrName>
                                        </p:attrNameLst>
                                      </p:cBhvr>
                                      <p:tavLst>
                                        <p:tav tm="0">
                                          <p:val>
                                            <p:fltVal val="0"/>
                                          </p:val>
                                        </p:tav>
                                        <p:tav tm="100000">
                                          <p:val>
                                            <p:strVal val="#ppt_h"/>
                                          </p:val>
                                        </p:tav>
                                      </p:tavLst>
                                    </p:anim>
                                    <p:anim calcmode="lin" valueType="num">
                                      <p:cBhvr>
                                        <p:cTn id="326" dur="500" fill="hold"/>
                                        <p:tgtEl>
                                          <p:spTgt spid="91"/>
                                        </p:tgtEl>
                                        <p:attrNameLst>
                                          <p:attrName>style.rotation</p:attrName>
                                        </p:attrNameLst>
                                      </p:cBhvr>
                                      <p:tavLst>
                                        <p:tav tm="0">
                                          <p:val>
                                            <p:fltVal val="90"/>
                                          </p:val>
                                        </p:tav>
                                        <p:tav tm="100000">
                                          <p:val>
                                            <p:fltVal val="0"/>
                                          </p:val>
                                        </p:tav>
                                      </p:tavLst>
                                    </p:anim>
                                    <p:animEffect transition="in" filter="fade">
                                      <p:cBhvr>
                                        <p:cTn id="327" dur="500"/>
                                        <p:tgtEl>
                                          <p:spTgt spid="91"/>
                                        </p:tgtEl>
                                      </p:cBhvr>
                                    </p:animEffect>
                                  </p:childTnLst>
                                </p:cTn>
                              </p:par>
                              <p:par>
                                <p:cTn id="328" presetID="16" presetClass="entr" presetSubtype="21" fill="hold" grpId="0" nodeType="withEffect">
                                  <p:stCondLst>
                                    <p:cond delay="0"/>
                                  </p:stCondLst>
                                  <p:childTnLst>
                                    <p:set>
                                      <p:cBhvr>
                                        <p:cTn id="329" dur="1" fill="hold">
                                          <p:stCondLst>
                                            <p:cond delay="0"/>
                                          </p:stCondLst>
                                        </p:cTn>
                                        <p:tgtEl>
                                          <p:spTgt spid="92"/>
                                        </p:tgtEl>
                                        <p:attrNameLst>
                                          <p:attrName>style.visibility</p:attrName>
                                        </p:attrNameLst>
                                      </p:cBhvr>
                                      <p:to>
                                        <p:strVal val="visible"/>
                                      </p:to>
                                    </p:set>
                                    <p:animEffect transition="in" filter="barn(inVertical)">
                                      <p:cBhvr>
                                        <p:cTn id="330" dur="500"/>
                                        <p:tgtEl>
                                          <p:spTgt spid="92"/>
                                        </p:tgtEl>
                                      </p:cBhvr>
                                    </p:animEffect>
                                  </p:childTnLst>
                                </p:cTn>
                              </p:par>
                            </p:childTnLst>
                          </p:cTn>
                        </p:par>
                      </p:childTnLst>
                    </p:cTn>
                  </p:par>
                  <p:par>
                    <p:cTn id="331" fill="hold">
                      <p:stCondLst>
                        <p:cond delay="indefinite"/>
                      </p:stCondLst>
                      <p:childTnLst>
                        <p:par>
                          <p:cTn id="332" fill="hold">
                            <p:stCondLst>
                              <p:cond delay="0"/>
                            </p:stCondLst>
                            <p:childTnLst>
                              <p:par>
                                <p:cTn id="333" presetID="31" presetClass="entr" presetSubtype="0" fill="hold" grpId="0" nodeType="clickEffect">
                                  <p:stCondLst>
                                    <p:cond delay="0"/>
                                  </p:stCondLst>
                                  <p:childTnLst>
                                    <p:set>
                                      <p:cBhvr>
                                        <p:cTn id="334" dur="1" fill="hold">
                                          <p:stCondLst>
                                            <p:cond delay="0"/>
                                          </p:stCondLst>
                                        </p:cTn>
                                        <p:tgtEl>
                                          <p:spTgt spid="93"/>
                                        </p:tgtEl>
                                        <p:attrNameLst>
                                          <p:attrName>style.visibility</p:attrName>
                                        </p:attrNameLst>
                                      </p:cBhvr>
                                      <p:to>
                                        <p:strVal val="visible"/>
                                      </p:to>
                                    </p:set>
                                    <p:anim calcmode="lin" valueType="num">
                                      <p:cBhvr>
                                        <p:cTn id="335" dur="500" fill="hold"/>
                                        <p:tgtEl>
                                          <p:spTgt spid="93"/>
                                        </p:tgtEl>
                                        <p:attrNameLst>
                                          <p:attrName>ppt_w</p:attrName>
                                        </p:attrNameLst>
                                      </p:cBhvr>
                                      <p:tavLst>
                                        <p:tav tm="0">
                                          <p:val>
                                            <p:fltVal val="0"/>
                                          </p:val>
                                        </p:tav>
                                        <p:tav tm="100000">
                                          <p:val>
                                            <p:strVal val="#ppt_w"/>
                                          </p:val>
                                        </p:tav>
                                      </p:tavLst>
                                    </p:anim>
                                    <p:anim calcmode="lin" valueType="num">
                                      <p:cBhvr>
                                        <p:cTn id="336" dur="500" fill="hold"/>
                                        <p:tgtEl>
                                          <p:spTgt spid="93"/>
                                        </p:tgtEl>
                                        <p:attrNameLst>
                                          <p:attrName>ppt_h</p:attrName>
                                        </p:attrNameLst>
                                      </p:cBhvr>
                                      <p:tavLst>
                                        <p:tav tm="0">
                                          <p:val>
                                            <p:fltVal val="0"/>
                                          </p:val>
                                        </p:tav>
                                        <p:tav tm="100000">
                                          <p:val>
                                            <p:strVal val="#ppt_h"/>
                                          </p:val>
                                        </p:tav>
                                      </p:tavLst>
                                    </p:anim>
                                    <p:anim calcmode="lin" valueType="num">
                                      <p:cBhvr>
                                        <p:cTn id="337" dur="500" fill="hold"/>
                                        <p:tgtEl>
                                          <p:spTgt spid="93"/>
                                        </p:tgtEl>
                                        <p:attrNameLst>
                                          <p:attrName>style.rotation</p:attrName>
                                        </p:attrNameLst>
                                      </p:cBhvr>
                                      <p:tavLst>
                                        <p:tav tm="0">
                                          <p:val>
                                            <p:fltVal val="90"/>
                                          </p:val>
                                        </p:tav>
                                        <p:tav tm="100000">
                                          <p:val>
                                            <p:fltVal val="0"/>
                                          </p:val>
                                        </p:tav>
                                      </p:tavLst>
                                    </p:anim>
                                    <p:animEffect transition="in" filter="fade">
                                      <p:cBhvr>
                                        <p:cTn id="338" dur="500"/>
                                        <p:tgtEl>
                                          <p:spTgt spid="93"/>
                                        </p:tgtEl>
                                      </p:cBhvr>
                                    </p:animEffect>
                                  </p:childTnLst>
                                </p:cTn>
                              </p:par>
                              <p:par>
                                <p:cTn id="339" presetID="16" presetClass="entr" presetSubtype="21" fill="hold" grpId="0" nodeType="withEffect">
                                  <p:stCondLst>
                                    <p:cond delay="0"/>
                                  </p:stCondLst>
                                  <p:childTnLst>
                                    <p:set>
                                      <p:cBhvr>
                                        <p:cTn id="340" dur="1" fill="hold">
                                          <p:stCondLst>
                                            <p:cond delay="0"/>
                                          </p:stCondLst>
                                        </p:cTn>
                                        <p:tgtEl>
                                          <p:spTgt spid="94"/>
                                        </p:tgtEl>
                                        <p:attrNameLst>
                                          <p:attrName>style.visibility</p:attrName>
                                        </p:attrNameLst>
                                      </p:cBhvr>
                                      <p:to>
                                        <p:strVal val="visible"/>
                                      </p:to>
                                    </p:set>
                                    <p:animEffect transition="in" filter="barn(inVertical)">
                                      <p:cBhvr>
                                        <p:cTn id="341" dur="500"/>
                                        <p:tgtEl>
                                          <p:spTgt spid="94"/>
                                        </p:tgtEl>
                                      </p:cBhvr>
                                    </p:animEffect>
                                  </p:childTnLst>
                                </p:cTn>
                              </p:par>
                            </p:childTnLst>
                          </p:cTn>
                        </p:par>
                      </p:childTnLst>
                    </p:cTn>
                  </p:par>
                  <p:par>
                    <p:cTn id="342" fill="hold">
                      <p:stCondLst>
                        <p:cond delay="indefinite"/>
                      </p:stCondLst>
                      <p:childTnLst>
                        <p:par>
                          <p:cTn id="343" fill="hold">
                            <p:stCondLst>
                              <p:cond delay="0"/>
                            </p:stCondLst>
                            <p:childTnLst>
                              <p:par>
                                <p:cTn id="344" presetID="31" presetClass="entr" presetSubtype="0" fill="hold" grpId="0" nodeType="clickEffect">
                                  <p:stCondLst>
                                    <p:cond delay="0"/>
                                  </p:stCondLst>
                                  <p:childTnLst>
                                    <p:set>
                                      <p:cBhvr>
                                        <p:cTn id="345" dur="1" fill="hold">
                                          <p:stCondLst>
                                            <p:cond delay="0"/>
                                          </p:stCondLst>
                                        </p:cTn>
                                        <p:tgtEl>
                                          <p:spTgt spid="95"/>
                                        </p:tgtEl>
                                        <p:attrNameLst>
                                          <p:attrName>style.visibility</p:attrName>
                                        </p:attrNameLst>
                                      </p:cBhvr>
                                      <p:to>
                                        <p:strVal val="visible"/>
                                      </p:to>
                                    </p:set>
                                    <p:anim calcmode="lin" valueType="num">
                                      <p:cBhvr>
                                        <p:cTn id="346" dur="500" fill="hold"/>
                                        <p:tgtEl>
                                          <p:spTgt spid="95"/>
                                        </p:tgtEl>
                                        <p:attrNameLst>
                                          <p:attrName>ppt_w</p:attrName>
                                        </p:attrNameLst>
                                      </p:cBhvr>
                                      <p:tavLst>
                                        <p:tav tm="0">
                                          <p:val>
                                            <p:fltVal val="0"/>
                                          </p:val>
                                        </p:tav>
                                        <p:tav tm="100000">
                                          <p:val>
                                            <p:strVal val="#ppt_w"/>
                                          </p:val>
                                        </p:tav>
                                      </p:tavLst>
                                    </p:anim>
                                    <p:anim calcmode="lin" valueType="num">
                                      <p:cBhvr>
                                        <p:cTn id="347" dur="500" fill="hold"/>
                                        <p:tgtEl>
                                          <p:spTgt spid="95"/>
                                        </p:tgtEl>
                                        <p:attrNameLst>
                                          <p:attrName>ppt_h</p:attrName>
                                        </p:attrNameLst>
                                      </p:cBhvr>
                                      <p:tavLst>
                                        <p:tav tm="0">
                                          <p:val>
                                            <p:fltVal val="0"/>
                                          </p:val>
                                        </p:tav>
                                        <p:tav tm="100000">
                                          <p:val>
                                            <p:strVal val="#ppt_h"/>
                                          </p:val>
                                        </p:tav>
                                      </p:tavLst>
                                    </p:anim>
                                    <p:anim calcmode="lin" valueType="num">
                                      <p:cBhvr>
                                        <p:cTn id="348" dur="500" fill="hold"/>
                                        <p:tgtEl>
                                          <p:spTgt spid="95"/>
                                        </p:tgtEl>
                                        <p:attrNameLst>
                                          <p:attrName>style.rotation</p:attrName>
                                        </p:attrNameLst>
                                      </p:cBhvr>
                                      <p:tavLst>
                                        <p:tav tm="0">
                                          <p:val>
                                            <p:fltVal val="90"/>
                                          </p:val>
                                        </p:tav>
                                        <p:tav tm="100000">
                                          <p:val>
                                            <p:fltVal val="0"/>
                                          </p:val>
                                        </p:tav>
                                      </p:tavLst>
                                    </p:anim>
                                    <p:animEffect transition="in" filter="fade">
                                      <p:cBhvr>
                                        <p:cTn id="349" dur="500"/>
                                        <p:tgtEl>
                                          <p:spTgt spid="95"/>
                                        </p:tgtEl>
                                      </p:cBhvr>
                                    </p:animEffect>
                                  </p:childTnLst>
                                </p:cTn>
                              </p:par>
                              <p:par>
                                <p:cTn id="350" presetID="16" presetClass="entr" presetSubtype="21" fill="hold" grpId="0" nodeType="withEffect">
                                  <p:stCondLst>
                                    <p:cond delay="0"/>
                                  </p:stCondLst>
                                  <p:childTnLst>
                                    <p:set>
                                      <p:cBhvr>
                                        <p:cTn id="351" dur="1" fill="hold">
                                          <p:stCondLst>
                                            <p:cond delay="0"/>
                                          </p:stCondLst>
                                        </p:cTn>
                                        <p:tgtEl>
                                          <p:spTgt spid="96"/>
                                        </p:tgtEl>
                                        <p:attrNameLst>
                                          <p:attrName>style.visibility</p:attrName>
                                        </p:attrNameLst>
                                      </p:cBhvr>
                                      <p:to>
                                        <p:strVal val="visible"/>
                                      </p:to>
                                    </p:set>
                                    <p:animEffect transition="in" filter="barn(inVertical)">
                                      <p:cBhvr>
                                        <p:cTn id="352" dur="500"/>
                                        <p:tgtEl>
                                          <p:spTgt spid="96"/>
                                        </p:tgtEl>
                                      </p:cBhvr>
                                    </p:animEffect>
                                  </p:childTnLst>
                                </p:cTn>
                              </p:par>
                            </p:childTnLst>
                          </p:cTn>
                        </p:par>
                      </p:childTnLst>
                    </p:cTn>
                  </p:par>
                  <p:par>
                    <p:cTn id="353" fill="hold">
                      <p:stCondLst>
                        <p:cond delay="indefinite"/>
                      </p:stCondLst>
                      <p:childTnLst>
                        <p:par>
                          <p:cTn id="354" fill="hold">
                            <p:stCondLst>
                              <p:cond delay="0"/>
                            </p:stCondLst>
                            <p:childTnLst>
                              <p:par>
                                <p:cTn id="355" presetID="31" presetClass="entr" presetSubtype="0" fill="hold" grpId="0" nodeType="clickEffect">
                                  <p:stCondLst>
                                    <p:cond delay="0"/>
                                  </p:stCondLst>
                                  <p:childTnLst>
                                    <p:set>
                                      <p:cBhvr>
                                        <p:cTn id="356" dur="1" fill="hold">
                                          <p:stCondLst>
                                            <p:cond delay="0"/>
                                          </p:stCondLst>
                                        </p:cTn>
                                        <p:tgtEl>
                                          <p:spTgt spid="97"/>
                                        </p:tgtEl>
                                        <p:attrNameLst>
                                          <p:attrName>style.visibility</p:attrName>
                                        </p:attrNameLst>
                                      </p:cBhvr>
                                      <p:to>
                                        <p:strVal val="visible"/>
                                      </p:to>
                                    </p:set>
                                    <p:anim calcmode="lin" valueType="num">
                                      <p:cBhvr>
                                        <p:cTn id="357" dur="500" fill="hold"/>
                                        <p:tgtEl>
                                          <p:spTgt spid="97"/>
                                        </p:tgtEl>
                                        <p:attrNameLst>
                                          <p:attrName>ppt_w</p:attrName>
                                        </p:attrNameLst>
                                      </p:cBhvr>
                                      <p:tavLst>
                                        <p:tav tm="0">
                                          <p:val>
                                            <p:fltVal val="0"/>
                                          </p:val>
                                        </p:tav>
                                        <p:tav tm="100000">
                                          <p:val>
                                            <p:strVal val="#ppt_w"/>
                                          </p:val>
                                        </p:tav>
                                      </p:tavLst>
                                    </p:anim>
                                    <p:anim calcmode="lin" valueType="num">
                                      <p:cBhvr>
                                        <p:cTn id="358" dur="500" fill="hold"/>
                                        <p:tgtEl>
                                          <p:spTgt spid="97"/>
                                        </p:tgtEl>
                                        <p:attrNameLst>
                                          <p:attrName>ppt_h</p:attrName>
                                        </p:attrNameLst>
                                      </p:cBhvr>
                                      <p:tavLst>
                                        <p:tav tm="0">
                                          <p:val>
                                            <p:fltVal val="0"/>
                                          </p:val>
                                        </p:tav>
                                        <p:tav tm="100000">
                                          <p:val>
                                            <p:strVal val="#ppt_h"/>
                                          </p:val>
                                        </p:tav>
                                      </p:tavLst>
                                    </p:anim>
                                    <p:anim calcmode="lin" valueType="num">
                                      <p:cBhvr>
                                        <p:cTn id="359" dur="500" fill="hold"/>
                                        <p:tgtEl>
                                          <p:spTgt spid="97"/>
                                        </p:tgtEl>
                                        <p:attrNameLst>
                                          <p:attrName>style.rotation</p:attrName>
                                        </p:attrNameLst>
                                      </p:cBhvr>
                                      <p:tavLst>
                                        <p:tav tm="0">
                                          <p:val>
                                            <p:fltVal val="90"/>
                                          </p:val>
                                        </p:tav>
                                        <p:tav tm="100000">
                                          <p:val>
                                            <p:fltVal val="0"/>
                                          </p:val>
                                        </p:tav>
                                      </p:tavLst>
                                    </p:anim>
                                    <p:animEffect transition="in" filter="fade">
                                      <p:cBhvr>
                                        <p:cTn id="360" dur="500"/>
                                        <p:tgtEl>
                                          <p:spTgt spid="97"/>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98"/>
                                        </p:tgtEl>
                                        <p:attrNameLst>
                                          <p:attrName>style.visibility</p:attrName>
                                        </p:attrNameLst>
                                      </p:cBhvr>
                                      <p:to>
                                        <p:strVal val="visible"/>
                                      </p:to>
                                    </p:set>
                                    <p:animEffect transition="in" filter="barn(inVertical)">
                                      <p:cBhvr>
                                        <p:cTn id="363" dur="500"/>
                                        <p:tgtEl>
                                          <p:spTgt spid="98"/>
                                        </p:tgtEl>
                                      </p:cBhvr>
                                    </p:animEffect>
                                  </p:childTnLst>
                                </p:cTn>
                              </p:par>
                            </p:childTnLst>
                          </p:cTn>
                        </p:par>
                      </p:childTnLst>
                    </p:cTn>
                  </p:par>
                  <p:par>
                    <p:cTn id="364" fill="hold">
                      <p:stCondLst>
                        <p:cond delay="indefinite"/>
                      </p:stCondLst>
                      <p:childTnLst>
                        <p:par>
                          <p:cTn id="365" fill="hold">
                            <p:stCondLst>
                              <p:cond delay="0"/>
                            </p:stCondLst>
                            <p:childTnLst>
                              <p:par>
                                <p:cTn id="366" presetID="31" presetClass="entr" presetSubtype="0" fill="hold" grpId="0" nodeType="clickEffect">
                                  <p:stCondLst>
                                    <p:cond delay="0"/>
                                  </p:stCondLst>
                                  <p:childTnLst>
                                    <p:set>
                                      <p:cBhvr>
                                        <p:cTn id="367" dur="1" fill="hold">
                                          <p:stCondLst>
                                            <p:cond delay="0"/>
                                          </p:stCondLst>
                                        </p:cTn>
                                        <p:tgtEl>
                                          <p:spTgt spid="99"/>
                                        </p:tgtEl>
                                        <p:attrNameLst>
                                          <p:attrName>style.visibility</p:attrName>
                                        </p:attrNameLst>
                                      </p:cBhvr>
                                      <p:to>
                                        <p:strVal val="visible"/>
                                      </p:to>
                                    </p:set>
                                    <p:anim calcmode="lin" valueType="num">
                                      <p:cBhvr>
                                        <p:cTn id="368" dur="500" fill="hold"/>
                                        <p:tgtEl>
                                          <p:spTgt spid="99"/>
                                        </p:tgtEl>
                                        <p:attrNameLst>
                                          <p:attrName>ppt_w</p:attrName>
                                        </p:attrNameLst>
                                      </p:cBhvr>
                                      <p:tavLst>
                                        <p:tav tm="0">
                                          <p:val>
                                            <p:fltVal val="0"/>
                                          </p:val>
                                        </p:tav>
                                        <p:tav tm="100000">
                                          <p:val>
                                            <p:strVal val="#ppt_w"/>
                                          </p:val>
                                        </p:tav>
                                      </p:tavLst>
                                    </p:anim>
                                    <p:anim calcmode="lin" valueType="num">
                                      <p:cBhvr>
                                        <p:cTn id="369" dur="500" fill="hold"/>
                                        <p:tgtEl>
                                          <p:spTgt spid="99"/>
                                        </p:tgtEl>
                                        <p:attrNameLst>
                                          <p:attrName>ppt_h</p:attrName>
                                        </p:attrNameLst>
                                      </p:cBhvr>
                                      <p:tavLst>
                                        <p:tav tm="0">
                                          <p:val>
                                            <p:fltVal val="0"/>
                                          </p:val>
                                        </p:tav>
                                        <p:tav tm="100000">
                                          <p:val>
                                            <p:strVal val="#ppt_h"/>
                                          </p:val>
                                        </p:tav>
                                      </p:tavLst>
                                    </p:anim>
                                    <p:anim calcmode="lin" valueType="num">
                                      <p:cBhvr>
                                        <p:cTn id="370" dur="500" fill="hold"/>
                                        <p:tgtEl>
                                          <p:spTgt spid="99"/>
                                        </p:tgtEl>
                                        <p:attrNameLst>
                                          <p:attrName>style.rotation</p:attrName>
                                        </p:attrNameLst>
                                      </p:cBhvr>
                                      <p:tavLst>
                                        <p:tav tm="0">
                                          <p:val>
                                            <p:fltVal val="90"/>
                                          </p:val>
                                        </p:tav>
                                        <p:tav tm="100000">
                                          <p:val>
                                            <p:fltVal val="0"/>
                                          </p:val>
                                        </p:tav>
                                      </p:tavLst>
                                    </p:anim>
                                    <p:animEffect transition="in" filter="fade">
                                      <p:cBhvr>
                                        <p:cTn id="371" dur="500"/>
                                        <p:tgtEl>
                                          <p:spTgt spid="99"/>
                                        </p:tgtEl>
                                      </p:cBhvr>
                                    </p:animEffect>
                                  </p:childTnLst>
                                </p:cTn>
                              </p:par>
                              <p:par>
                                <p:cTn id="372" presetID="16" presetClass="entr" presetSubtype="21" fill="hold" grpId="0" nodeType="withEffect">
                                  <p:stCondLst>
                                    <p:cond delay="0"/>
                                  </p:stCondLst>
                                  <p:childTnLst>
                                    <p:set>
                                      <p:cBhvr>
                                        <p:cTn id="373" dur="1" fill="hold">
                                          <p:stCondLst>
                                            <p:cond delay="0"/>
                                          </p:stCondLst>
                                        </p:cTn>
                                        <p:tgtEl>
                                          <p:spTgt spid="100"/>
                                        </p:tgtEl>
                                        <p:attrNameLst>
                                          <p:attrName>style.visibility</p:attrName>
                                        </p:attrNameLst>
                                      </p:cBhvr>
                                      <p:to>
                                        <p:strVal val="visible"/>
                                      </p:to>
                                    </p:set>
                                    <p:animEffect transition="in" filter="barn(inVertical)">
                                      <p:cBhvr>
                                        <p:cTn id="374" dur="500"/>
                                        <p:tgtEl>
                                          <p:spTgt spid="100"/>
                                        </p:tgtEl>
                                      </p:cBhvr>
                                    </p:animEffect>
                                  </p:childTnLst>
                                </p:cTn>
                              </p:par>
                            </p:childTnLst>
                          </p:cTn>
                        </p:par>
                      </p:childTnLst>
                    </p:cTn>
                  </p:par>
                  <p:par>
                    <p:cTn id="375" fill="hold">
                      <p:stCondLst>
                        <p:cond delay="indefinite"/>
                      </p:stCondLst>
                      <p:childTnLst>
                        <p:par>
                          <p:cTn id="376" fill="hold">
                            <p:stCondLst>
                              <p:cond delay="0"/>
                            </p:stCondLst>
                            <p:childTnLst>
                              <p:par>
                                <p:cTn id="377" presetID="31" presetClass="entr" presetSubtype="0" fill="hold" grpId="0" nodeType="clickEffect">
                                  <p:stCondLst>
                                    <p:cond delay="0"/>
                                  </p:stCondLst>
                                  <p:childTnLst>
                                    <p:set>
                                      <p:cBhvr>
                                        <p:cTn id="378" dur="1" fill="hold">
                                          <p:stCondLst>
                                            <p:cond delay="0"/>
                                          </p:stCondLst>
                                        </p:cTn>
                                        <p:tgtEl>
                                          <p:spTgt spid="101"/>
                                        </p:tgtEl>
                                        <p:attrNameLst>
                                          <p:attrName>style.visibility</p:attrName>
                                        </p:attrNameLst>
                                      </p:cBhvr>
                                      <p:to>
                                        <p:strVal val="visible"/>
                                      </p:to>
                                    </p:set>
                                    <p:anim calcmode="lin" valueType="num">
                                      <p:cBhvr>
                                        <p:cTn id="379" dur="500" fill="hold"/>
                                        <p:tgtEl>
                                          <p:spTgt spid="101"/>
                                        </p:tgtEl>
                                        <p:attrNameLst>
                                          <p:attrName>ppt_w</p:attrName>
                                        </p:attrNameLst>
                                      </p:cBhvr>
                                      <p:tavLst>
                                        <p:tav tm="0">
                                          <p:val>
                                            <p:fltVal val="0"/>
                                          </p:val>
                                        </p:tav>
                                        <p:tav tm="100000">
                                          <p:val>
                                            <p:strVal val="#ppt_w"/>
                                          </p:val>
                                        </p:tav>
                                      </p:tavLst>
                                    </p:anim>
                                    <p:anim calcmode="lin" valueType="num">
                                      <p:cBhvr>
                                        <p:cTn id="380" dur="500" fill="hold"/>
                                        <p:tgtEl>
                                          <p:spTgt spid="101"/>
                                        </p:tgtEl>
                                        <p:attrNameLst>
                                          <p:attrName>ppt_h</p:attrName>
                                        </p:attrNameLst>
                                      </p:cBhvr>
                                      <p:tavLst>
                                        <p:tav tm="0">
                                          <p:val>
                                            <p:fltVal val="0"/>
                                          </p:val>
                                        </p:tav>
                                        <p:tav tm="100000">
                                          <p:val>
                                            <p:strVal val="#ppt_h"/>
                                          </p:val>
                                        </p:tav>
                                      </p:tavLst>
                                    </p:anim>
                                    <p:anim calcmode="lin" valueType="num">
                                      <p:cBhvr>
                                        <p:cTn id="381" dur="500" fill="hold"/>
                                        <p:tgtEl>
                                          <p:spTgt spid="101"/>
                                        </p:tgtEl>
                                        <p:attrNameLst>
                                          <p:attrName>style.rotation</p:attrName>
                                        </p:attrNameLst>
                                      </p:cBhvr>
                                      <p:tavLst>
                                        <p:tav tm="0">
                                          <p:val>
                                            <p:fltVal val="90"/>
                                          </p:val>
                                        </p:tav>
                                        <p:tav tm="100000">
                                          <p:val>
                                            <p:fltVal val="0"/>
                                          </p:val>
                                        </p:tav>
                                      </p:tavLst>
                                    </p:anim>
                                    <p:animEffect transition="in" filter="fade">
                                      <p:cBhvr>
                                        <p:cTn id="382" dur="500"/>
                                        <p:tgtEl>
                                          <p:spTgt spid="101"/>
                                        </p:tgtEl>
                                      </p:cBhvr>
                                    </p:animEffect>
                                  </p:childTnLst>
                                </p:cTn>
                              </p:par>
                              <p:par>
                                <p:cTn id="383" presetID="16" presetClass="entr" presetSubtype="21" fill="hold" grpId="0" nodeType="withEffect">
                                  <p:stCondLst>
                                    <p:cond delay="0"/>
                                  </p:stCondLst>
                                  <p:childTnLst>
                                    <p:set>
                                      <p:cBhvr>
                                        <p:cTn id="384" dur="1" fill="hold">
                                          <p:stCondLst>
                                            <p:cond delay="0"/>
                                          </p:stCondLst>
                                        </p:cTn>
                                        <p:tgtEl>
                                          <p:spTgt spid="102"/>
                                        </p:tgtEl>
                                        <p:attrNameLst>
                                          <p:attrName>style.visibility</p:attrName>
                                        </p:attrNameLst>
                                      </p:cBhvr>
                                      <p:to>
                                        <p:strVal val="visible"/>
                                      </p:to>
                                    </p:set>
                                    <p:animEffect transition="in" filter="barn(inVertical)">
                                      <p:cBhvr>
                                        <p:cTn id="385" dur="500"/>
                                        <p:tgtEl>
                                          <p:spTgt spid="102"/>
                                        </p:tgtEl>
                                      </p:cBhvr>
                                    </p:animEffect>
                                  </p:childTnLst>
                                </p:cTn>
                              </p:par>
                            </p:childTnLst>
                          </p:cTn>
                        </p:par>
                      </p:childTnLst>
                    </p:cTn>
                  </p:par>
                  <p:par>
                    <p:cTn id="386" fill="hold">
                      <p:stCondLst>
                        <p:cond delay="indefinite"/>
                      </p:stCondLst>
                      <p:childTnLst>
                        <p:par>
                          <p:cTn id="387" fill="hold">
                            <p:stCondLst>
                              <p:cond delay="0"/>
                            </p:stCondLst>
                            <p:childTnLst>
                              <p:par>
                                <p:cTn id="388" presetID="31" presetClass="entr" presetSubtype="0" fill="hold" grpId="0" nodeType="clickEffect">
                                  <p:stCondLst>
                                    <p:cond delay="0"/>
                                  </p:stCondLst>
                                  <p:childTnLst>
                                    <p:set>
                                      <p:cBhvr>
                                        <p:cTn id="389" dur="1" fill="hold">
                                          <p:stCondLst>
                                            <p:cond delay="0"/>
                                          </p:stCondLst>
                                        </p:cTn>
                                        <p:tgtEl>
                                          <p:spTgt spid="103"/>
                                        </p:tgtEl>
                                        <p:attrNameLst>
                                          <p:attrName>style.visibility</p:attrName>
                                        </p:attrNameLst>
                                      </p:cBhvr>
                                      <p:to>
                                        <p:strVal val="visible"/>
                                      </p:to>
                                    </p:set>
                                    <p:anim calcmode="lin" valueType="num">
                                      <p:cBhvr>
                                        <p:cTn id="390" dur="500" fill="hold"/>
                                        <p:tgtEl>
                                          <p:spTgt spid="103"/>
                                        </p:tgtEl>
                                        <p:attrNameLst>
                                          <p:attrName>ppt_w</p:attrName>
                                        </p:attrNameLst>
                                      </p:cBhvr>
                                      <p:tavLst>
                                        <p:tav tm="0">
                                          <p:val>
                                            <p:fltVal val="0"/>
                                          </p:val>
                                        </p:tav>
                                        <p:tav tm="100000">
                                          <p:val>
                                            <p:strVal val="#ppt_w"/>
                                          </p:val>
                                        </p:tav>
                                      </p:tavLst>
                                    </p:anim>
                                    <p:anim calcmode="lin" valueType="num">
                                      <p:cBhvr>
                                        <p:cTn id="391" dur="500" fill="hold"/>
                                        <p:tgtEl>
                                          <p:spTgt spid="103"/>
                                        </p:tgtEl>
                                        <p:attrNameLst>
                                          <p:attrName>ppt_h</p:attrName>
                                        </p:attrNameLst>
                                      </p:cBhvr>
                                      <p:tavLst>
                                        <p:tav tm="0">
                                          <p:val>
                                            <p:fltVal val="0"/>
                                          </p:val>
                                        </p:tav>
                                        <p:tav tm="100000">
                                          <p:val>
                                            <p:strVal val="#ppt_h"/>
                                          </p:val>
                                        </p:tav>
                                      </p:tavLst>
                                    </p:anim>
                                    <p:anim calcmode="lin" valueType="num">
                                      <p:cBhvr>
                                        <p:cTn id="392" dur="500" fill="hold"/>
                                        <p:tgtEl>
                                          <p:spTgt spid="103"/>
                                        </p:tgtEl>
                                        <p:attrNameLst>
                                          <p:attrName>style.rotation</p:attrName>
                                        </p:attrNameLst>
                                      </p:cBhvr>
                                      <p:tavLst>
                                        <p:tav tm="0">
                                          <p:val>
                                            <p:fltVal val="90"/>
                                          </p:val>
                                        </p:tav>
                                        <p:tav tm="100000">
                                          <p:val>
                                            <p:fltVal val="0"/>
                                          </p:val>
                                        </p:tav>
                                      </p:tavLst>
                                    </p:anim>
                                    <p:animEffect transition="in" filter="fade">
                                      <p:cBhvr>
                                        <p:cTn id="393" dur="500"/>
                                        <p:tgtEl>
                                          <p:spTgt spid="103"/>
                                        </p:tgtEl>
                                      </p:cBhvr>
                                    </p:animEffect>
                                  </p:childTnLst>
                                </p:cTn>
                              </p:par>
                              <p:par>
                                <p:cTn id="394" presetID="16" presetClass="entr" presetSubtype="21" fill="hold" grpId="0" nodeType="withEffect">
                                  <p:stCondLst>
                                    <p:cond delay="0"/>
                                  </p:stCondLst>
                                  <p:childTnLst>
                                    <p:set>
                                      <p:cBhvr>
                                        <p:cTn id="395" dur="1" fill="hold">
                                          <p:stCondLst>
                                            <p:cond delay="0"/>
                                          </p:stCondLst>
                                        </p:cTn>
                                        <p:tgtEl>
                                          <p:spTgt spid="104"/>
                                        </p:tgtEl>
                                        <p:attrNameLst>
                                          <p:attrName>style.visibility</p:attrName>
                                        </p:attrNameLst>
                                      </p:cBhvr>
                                      <p:to>
                                        <p:strVal val="visible"/>
                                      </p:to>
                                    </p:set>
                                    <p:animEffect transition="in" filter="barn(inVertical)">
                                      <p:cBhvr>
                                        <p:cTn id="396" dur="500"/>
                                        <p:tgtEl>
                                          <p:spTgt spid="104"/>
                                        </p:tgtEl>
                                      </p:cBhvr>
                                    </p:animEffect>
                                  </p:childTnLst>
                                </p:cTn>
                              </p:par>
                            </p:childTnLst>
                          </p:cTn>
                        </p:par>
                      </p:childTnLst>
                    </p:cTn>
                  </p:par>
                  <p:par>
                    <p:cTn id="397" fill="hold">
                      <p:stCondLst>
                        <p:cond delay="indefinite"/>
                      </p:stCondLst>
                      <p:childTnLst>
                        <p:par>
                          <p:cTn id="398" fill="hold">
                            <p:stCondLst>
                              <p:cond delay="0"/>
                            </p:stCondLst>
                            <p:childTnLst>
                              <p:par>
                                <p:cTn id="399" presetID="31" presetClass="entr" presetSubtype="0" fill="hold" grpId="0" nodeType="clickEffect">
                                  <p:stCondLst>
                                    <p:cond delay="0"/>
                                  </p:stCondLst>
                                  <p:childTnLst>
                                    <p:set>
                                      <p:cBhvr>
                                        <p:cTn id="400" dur="1" fill="hold">
                                          <p:stCondLst>
                                            <p:cond delay="0"/>
                                          </p:stCondLst>
                                        </p:cTn>
                                        <p:tgtEl>
                                          <p:spTgt spid="105"/>
                                        </p:tgtEl>
                                        <p:attrNameLst>
                                          <p:attrName>style.visibility</p:attrName>
                                        </p:attrNameLst>
                                      </p:cBhvr>
                                      <p:to>
                                        <p:strVal val="visible"/>
                                      </p:to>
                                    </p:set>
                                    <p:anim calcmode="lin" valueType="num">
                                      <p:cBhvr>
                                        <p:cTn id="401" dur="500" fill="hold"/>
                                        <p:tgtEl>
                                          <p:spTgt spid="105"/>
                                        </p:tgtEl>
                                        <p:attrNameLst>
                                          <p:attrName>ppt_w</p:attrName>
                                        </p:attrNameLst>
                                      </p:cBhvr>
                                      <p:tavLst>
                                        <p:tav tm="0">
                                          <p:val>
                                            <p:fltVal val="0"/>
                                          </p:val>
                                        </p:tav>
                                        <p:tav tm="100000">
                                          <p:val>
                                            <p:strVal val="#ppt_w"/>
                                          </p:val>
                                        </p:tav>
                                      </p:tavLst>
                                    </p:anim>
                                    <p:anim calcmode="lin" valueType="num">
                                      <p:cBhvr>
                                        <p:cTn id="402" dur="500" fill="hold"/>
                                        <p:tgtEl>
                                          <p:spTgt spid="105"/>
                                        </p:tgtEl>
                                        <p:attrNameLst>
                                          <p:attrName>ppt_h</p:attrName>
                                        </p:attrNameLst>
                                      </p:cBhvr>
                                      <p:tavLst>
                                        <p:tav tm="0">
                                          <p:val>
                                            <p:fltVal val="0"/>
                                          </p:val>
                                        </p:tav>
                                        <p:tav tm="100000">
                                          <p:val>
                                            <p:strVal val="#ppt_h"/>
                                          </p:val>
                                        </p:tav>
                                      </p:tavLst>
                                    </p:anim>
                                    <p:anim calcmode="lin" valueType="num">
                                      <p:cBhvr>
                                        <p:cTn id="403" dur="500" fill="hold"/>
                                        <p:tgtEl>
                                          <p:spTgt spid="105"/>
                                        </p:tgtEl>
                                        <p:attrNameLst>
                                          <p:attrName>style.rotation</p:attrName>
                                        </p:attrNameLst>
                                      </p:cBhvr>
                                      <p:tavLst>
                                        <p:tav tm="0">
                                          <p:val>
                                            <p:fltVal val="90"/>
                                          </p:val>
                                        </p:tav>
                                        <p:tav tm="100000">
                                          <p:val>
                                            <p:fltVal val="0"/>
                                          </p:val>
                                        </p:tav>
                                      </p:tavLst>
                                    </p:anim>
                                    <p:animEffect transition="in" filter="fade">
                                      <p:cBhvr>
                                        <p:cTn id="404" dur="500"/>
                                        <p:tgtEl>
                                          <p:spTgt spid="105"/>
                                        </p:tgtEl>
                                      </p:cBhvr>
                                    </p:animEffect>
                                  </p:childTnLst>
                                </p:cTn>
                              </p:par>
                              <p:par>
                                <p:cTn id="405" presetID="16" presetClass="entr" presetSubtype="21" fill="hold" grpId="0" nodeType="withEffect">
                                  <p:stCondLst>
                                    <p:cond delay="0"/>
                                  </p:stCondLst>
                                  <p:childTnLst>
                                    <p:set>
                                      <p:cBhvr>
                                        <p:cTn id="406" dur="1" fill="hold">
                                          <p:stCondLst>
                                            <p:cond delay="0"/>
                                          </p:stCondLst>
                                        </p:cTn>
                                        <p:tgtEl>
                                          <p:spTgt spid="106"/>
                                        </p:tgtEl>
                                        <p:attrNameLst>
                                          <p:attrName>style.visibility</p:attrName>
                                        </p:attrNameLst>
                                      </p:cBhvr>
                                      <p:to>
                                        <p:strVal val="visible"/>
                                      </p:to>
                                    </p:set>
                                    <p:animEffect transition="in" filter="barn(inVertical)">
                                      <p:cBhvr>
                                        <p:cTn id="407" dur="500"/>
                                        <p:tgtEl>
                                          <p:spTgt spid="106"/>
                                        </p:tgtEl>
                                      </p:cBhvr>
                                    </p:animEffect>
                                  </p:childTnLst>
                                </p:cTn>
                              </p:par>
                            </p:childTnLst>
                          </p:cTn>
                        </p:par>
                      </p:childTnLst>
                    </p:cTn>
                  </p:par>
                  <p:par>
                    <p:cTn id="408" fill="hold">
                      <p:stCondLst>
                        <p:cond delay="indefinite"/>
                      </p:stCondLst>
                      <p:childTnLst>
                        <p:par>
                          <p:cTn id="409" fill="hold">
                            <p:stCondLst>
                              <p:cond delay="0"/>
                            </p:stCondLst>
                            <p:childTnLst>
                              <p:par>
                                <p:cTn id="410" presetID="31" presetClass="entr" presetSubtype="0" fill="hold" grpId="0" nodeType="clickEffect">
                                  <p:stCondLst>
                                    <p:cond delay="0"/>
                                  </p:stCondLst>
                                  <p:childTnLst>
                                    <p:set>
                                      <p:cBhvr>
                                        <p:cTn id="411" dur="1" fill="hold">
                                          <p:stCondLst>
                                            <p:cond delay="0"/>
                                          </p:stCondLst>
                                        </p:cTn>
                                        <p:tgtEl>
                                          <p:spTgt spid="107"/>
                                        </p:tgtEl>
                                        <p:attrNameLst>
                                          <p:attrName>style.visibility</p:attrName>
                                        </p:attrNameLst>
                                      </p:cBhvr>
                                      <p:to>
                                        <p:strVal val="visible"/>
                                      </p:to>
                                    </p:set>
                                    <p:anim calcmode="lin" valueType="num">
                                      <p:cBhvr>
                                        <p:cTn id="412" dur="500" fill="hold"/>
                                        <p:tgtEl>
                                          <p:spTgt spid="107"/>
                                        </p:tgtEl>
                                        <p:attrNameLst>
                                          <p:attrName>ppt_w</p:attrName>
                                        </p:attrNameLst>
                                      </p:cBhvr>
                                      <p:tavLst>
                                        <p:tav tm="0">
                                          <p:val>
                                            <p:fltVal val="0"/>
                                          </p:val>
                                        </p:tav>
                                        <p:tav tm="100000">
                                          <p:val>
                                            <p:strVal val="#ppt_w"/>
                                          </p:val>
                                        </p:tav>
                                      </p:tavLst>
                                    </p:anim>
                                    <p:anim calcmode="lin" valueType="num">
                                      <p:cBhvr>
                                        <p:cTn id="413" dur="500" fill="hold"/>
                                        <p:tgtEl>
                                          <p:spTgt spid="107"/>
                                        </p:tgtEl>
                                        <p:attrNameLst>
                                          <p:attrName>ppt_h</p:attrName>
                                        </p:attrNameLst>
                                      </p:cBhvr>
                                      <p:tavLst>
                                        <p:tav tm="0">
                                          <p:val>
                                            <p:fltVal val="0"/>
                                          </p:val>
                                        </p:tav>
                                        <p:tav tm="100000">
                                          <p:val>
                                            <p:strVal val="#ppt_h"/>
                                          </p:val>
                                        </p:tav>
                                      </p:tavLst>
                                    </p:anim>
                                    <p:anim calcmode="lin" valueType="num">
                                      <p:cBhvr>
                                        <p:cTn id="414" dur="500" fill="hold"/>
                                        <p:tgtEl>
                                          <p:spTgt spid="107"/>
                                        </p:tgtEl>
                                        <p:attrNameLst>
                                          <p:attrName>style.rotation</p:attrName>
                                        </p:attrNameLst>
                                      </p:cBhvr>
                                      <p:tavLst>
                                        <p:tav tm="0">
                                          <p:val>
                                            <p:fltVal val="90"/>
                                          </p:val>
                                        </p:tav>
                                        <p:tav tm="100000">
                                          <p:val>
                                            <p:fltVal val="0"/>
                                          </p:val>
                                        </p:tav>
                                      </p:tavLst>
                                    </p:anim>
                                    <p:animEffect transition="in" filter="fade">
                                      <p:cBhvr>
                                        <p:cTn id="415" dur="500"/>
                                        <p:tgtEl>
                                          <p:spTgt spid="107"/>
                                        </p:tgtEl>
                                      </p:cBhvr>
                                    </p:animEffect>
                                  </p:childTnLst>
                                </p:cTn>
                              </p:par>
                              <p:par>
                                <p:cTn id="416" presetID="16" presetClass="entr" presetSubtype="21" fill="hold" grpId="0" nodeType="withEffect">
                                  <p:stCondLst>
                                    <p:cond delay="0"/>
                                  </p:stCondLst>
                                  <p:childTnLst>
                                    <p:set>
                                      <p:cBhvr>
                                        <p:cTn id="417" dur="1" fill="hold">
                                          <p:stCondLst>
                                            <p:cond delay="0"/>
                                          </p:stCondLst>
                                        </p:cTn>
                                        <p:tgtEl>
                                          <p:spTgt spid="112"/>
                                        </p:tgtEl>
                                        <p:attrNameLst>
                                          <p:attrName>style.visibility</p:attrName>
                                        </p:attrNameLst>
                                      </p:cBhvr>
                                      <p:to>
                                        <p:strVal val="visible"/>
                                      </p:to>
                                    </p:set>
                                    <p:animEffect transition="in" filter="barn(inVertical)">
                                      <p:cBhvr>
                                        <p:cTn id="418" dur="500"/>
                                        <p:tgtEl>
                                          <p:spTgt spid="112"/>
                                        </p:tgtEl>
                                      </p:cBhvr>
                                    </p:animEffect>
                                  </p:childTnLst>
                                </p:cTn>
                              </p:par>
                            </p:childTnLst>
                          </p:cTn>
                        </p:par>
                      </p:childTnLst>
                    </p:cTn>
                  </p:par>
                  <p:par>
                    <p:cTn id="419" fill="hold">
                      <p:stCondLst>
                        <p:cond delay="indefinite"/>
                      </p:stCondLst>
                      <p:childTnLst>
                        <p:par>
                          <p:cTn id="420" fill="hold">
                            <p:stCondLst>
                              <p:cond delay="0"/>
                            </p:stCondLst>
                            <p:childTnLst>
                              <p:par>
                                <p:cTn id="421" presetID="31" presetClass="entr" presetSubtype="0" fill="hold" grpId="0" nodeType="clickEffect">
                                  <p:stCondLst>
                                    <p:cond delay="0"/>
                                  </p:stCondLst>
                                  <p:childTnLst>
                                    <p:set>
                                      <p:cBhvr>
                                        <p:cTn id="422" dur="1" fill="hold">
                                          <p:stCondLst>
                                            <p:cond delay="0"/>
                                          </p:stCondLst>
                                        </p:cTn>
                                        <p:tgtEl>
                                          <p:spTgt spid="113"/>
                                        </p:tgtEl>
                                        <p:attrNameLst>
                                          <p:attrName>style.visibility</p:attrName>
                                        </p:attrNameLst>
                                      </p:cBhvr>
                                      <p:to>
                                        <p:strVal val="visible"/>
                                      </p:to>
                                    </p:set>
                                    <p:anim calcmode="lin" valueType="num">
                                      <p:cBhvr>
                                        <p:cTn id="423" dur="500" fill="hold"/>
                                        <p:tgtEl>
                                          <p:spTgt spid="113"/>
                                        </p:tgtEl>
                                        <p:attrNameLst>
                                          <p:attrName>ppt_w</p:attrName>
                                        </p:attrNameLst>
                                      </p:cBhvr>
                                      <p:tavLst>
                                        <p:tav tm="0">
                                          <p:val>
                                            <p:fltVal val="0"/>
                                          </p:val>
                                        </p:tav>
                                        <p:tav tm="100000">
                                          <p:val>
                                            <p:strVal val="#ppt_w"/>
                                          </p:val>
                                        </p:tav>
                                      </p:tavLst>
                                    </p:anim>
                                    <p:anim calcmode="lin" valueType="num">
                                      <p:cBhvr>
                                        <p:cTn id="424" dur="500" fill="hold"/>
                                        <p:tgtEl>
                                          <p:spTgt spid="113"/>
                                        </p:tgtEl>
                                        <p:attrNameLst>
                                          <p:attrName>ppt_h</p:attrName>
                                        </p:attrNameLst>
                                      </p:cBhvr>
                                      <p:tavLst>
                                        <p:tav tm="0">
                                          <p:val>
                                            <p:fltVal val="0"/>
                                          </p:val>
                                        </p:tav>
                                        <p:tav tm="100000">
                                          <p:val>
                                            <p:strVal val="#ppt_h"/>
                                          </p:val>
                                        </p:tav>
                                      </p:tavLst>
                                    </p:anim>
                                    <p:anim calcmode="lin" valueType="num">
                                      <p:cBhvr>
                                        <p:cTn id="425" dur="500" fill="hold"/>
                                        <p:tgtEl>
                                          <p:spTgt spid="113"/>
                                        </p:tgtEl>
                                        <p:attrNameLst>
                                          <p:attrName>style.rotation</p:attrName>
                                        </p:attrNameLst>
                                      </p:cBhvr>
                                      <p:tavLst>
                                        <p:tav tm="0">
                                          <p:val>
                                            <p:fltVal val="90"/>
                                          </p:val>
                                        </p:tav>
                                        <p:tav tm="100000">
                                          <p:val>
                                            <p:fltVal val="0"/>
                                          </p:val>
                                        </p:tav>
                                      </p:tavLst>
                                    </p:anim>
                                    <p:animEffect transition="in" filter="fade">
                                      <p:cBhvr>
                                        <p:cTn id="426" dur="500"/>
                                        <p:tgtEl>
                                          <p:spTgt spid="113"/>
                                        </p:tgtEl>
                                      </p:cBhvr>
                                    </p:animEffect>
                                  </p:childTnLst>
                                </p:cTn>
                              </p:par>
                              <p:par>
                                <p:cTn id="427" presetID="16" presetClass="entr" presetSubtype="21" fill="hold" grpId="0" nodeType="withEffect">
                                  <p:stCondLst>
                                    <p:cond delay="0"/>
                                  </p:stCondLst>
                                  <p:childTnLst>
                                    <p:set>
                                      <p:cBhvr>
                                        <p:cTn id="428" dur="1" fill="hold">
                                          <p:stCondLst>
                                            <p:cond delay="0"/>
                                          </p:stCondLst>
                                        </p:cTn>
                                        <p:tgtEl>
                                          <p:spTgt spid="114"/>
                                        </p:tgtEl>
                                        <p:attrNameLst>
                                          <p:attrName>style.visibility</p:attrName>
                                        </p:attrNameLst>
                                      </p:cBhvr>
                                      <p:to>
                                        <p:strVal val="visible"/>
                                      </p:to>
                                    </p:set>
                                    <p:animEffect transition="in" filter="barn(inVertical)">
                                      <p:cBhvr>
                                        <p:cTn id="429" dur="500"/>
                                        <p:tgtEl>
                                          <p:spTgt spid="114"/>
                                        </p:tgtEl>
                                      </p:cBhvr>
                                    </p:animEffect>
                                  </p:childTnLst>
                                </p:cTn>
                              </p:par>
                            </p:childTnLst>
                          </p:cTn>
                        </p:par>
                      </p:childTnLst>
                    </p:cTn>
                  </p:par>
                  <p:par>
                    <p:cTn id="430" fill="hold">
                      <p:stCondLst>
                        <p:cond delay="indefinite"/>
                      </p:stCondLst>
                      <p:childTnLst>
                        <p:par>
                          <p:cTn id="431" fill="hold">
                            <p:stCondLst>
                              <p:cond delay="0"/>
                            </p:stCondLst>
                            <p:childTnLst>
                              <p:par>
                                <p:cTn id="432" presetID="31" presetClass="entr" presetSubtype="0" fill="hold" grpId="0" nodeType="clickEffect">
                                  <p:stCondLst>
                                    <p:cond delay="0"/>
                                  </p:stCondLst>
                                  <p:childTnLst>
                                    <p:set>
                                      <p:cBhvr>
                                        <p:cTn id="433" dur="1" fill="hold">
                                          <p:stCondLst>
                                            <p:cond delay="0"/>
                                          </p:stCondLst>
                                        </p:cTn>
                                        <p:tgtEl>
                                          <p:spTgt spid="115"/>
                                        </p:tgtEl>
                                        <p:attrNameLst>
                                          <p:attrName>style.visibility</p:attrName>
                                        </p:attrNameLst>
                                      </p:cBhvr>
                                      <p:to>
                                        <p:strVal val="visible"/>
                                      </p:to>
                                    </p:set>
                                    <p:anim calcmode="lin" valueType="num">
                                      <p:cBhvr>
                                        <p:cTn id="434" dur="500" fill="hold"/>
                                        <p:tgtEl>
                                          <p:spTgt spid="115"/>
                                        </p:tgtEl>
                                        <p:attrNameLst>
                                          <p:attrName>ppt_w</p:attrName>
                                        </p:attrNameLst>
                                      </p:cBhvr>
                                      <p:tavLst>
                                        <p:tav tm="0">
                                          <p:val>
                                            <p:fltVal val="0"/>
                                          </p:val>
                                        </p:tav>
                                        <p:tav tm="100000">
                                          <p:val>
                                            <p:strVal val="#ppt_w"/>
                                          </p:val>
                                        </p:tav>
                                      </p:tavLst>
                                    </p:anim>
                                    <p:anim calcmode="lin" valueType="num">
                                      <p:cBhvr>
                                        <p:cTn id="435" dur="500" fill="hold"/>
                                        <p:tgtEl>
                                          <p:spTgt spid="115"/>
                                        </p:tgtEl>
                                        <p:attrNameLst>
                                          <p:attrName>ppt_h</p:attrName>
                                        </p:attrNameLst>
                                      </p:cBhvr>
                                      <p:tavLst>
                                        <p:tav tm="0">
                                          <p:val>
                                            <p:fltVal val="0"/>
                                          </p:val>
                                        </p:tav>
                                        <p:tav tm="100000">
                                          <p:val>
                                            <p:strVal val="#ppt_h"/>
                                          </p:val>
                                        </p:tav>
                                      </p:tavLst>
                                    </p:anim>
                                    <p:anim calcmode="lin" valueType="num">
                                      <p:cBhvr>
                                        <p:cTn id="436" dur="500" fill="hold"/>
                                        <p:tgtEl>
                                          <p:spTgt spid="115"/>
                                        </p:tgtEl>
                                        <p:attrNameLst>
                                          <p:attrName>style.rotation</p:attrName>
                                        </p:attrNameLst>
                                      </p:cBhvr>
                                      <p:tavLst>
                                        <p:tav tm="0">
                                          <p:val>
                                            <p:fltVal val="90"/>
                                          </p:val>
                                        </p:tav>
                                        <p:tav tm="100000">
                                          <p:val>
                                            <p:fltVal val="0"/>
                                          </p:val>
                                        </p:tav>
                                      </p:tavLst>
                                    </p:anim>
                                    <p:animEffect transition="in" filter="fade">
                                      <p:cBhvr>
                                        <p:cTn id="437" dur="500"/>
                                        <p:tgtEl>
                                          <p:spTgt spid="115"/>
                                        </p:tgtEl>
                                      </p:cBhvr>
                                    </p:animEffect>
                                  </p:childTnLst>
                                </p:cTn>
                              </p:par>
                              <p:par>
                                <p:cTn id="438" presetID="16" presetClass="entr" presetSubtype="21" fill="hold" grpId="0" nodeType="withEffect">
                                  <p:stCondLst>
                                    <p:cond delay="0"/>
                                  </p:stCondLst>
                                  <p:childTnLst>
                                    <p:set>
                                      <p:cBhvr>
                                        <p:cTn id="439" dur="1" fill="hold">
                                          <p:stCondLst>
                                            <p:cond delay="0"/>
                                          </p:stCondLst>
                                        </p:cTn>
                                        <p:tgtEl>
                                          <p:spTgt spid="116"/>
                                        </p:tgtEl>
                                        <p:attrNameLst>
                                          <p:attrName>style.visibility</p:attrName>
                                        </p:attrNameLst>
                                      </p:cBhvr>
                                      <p:to>
                                        <p:strVal val="visible"/>
                                      </p:to>
                                    </p:set>
                                    <p:animEffect transition="in" filter="barn(inVertical)">
                                      <p:cBhvr>
                                        <p:cTn id="440" dur="500"/>
                                        <p:tgtEl>
                                          <p:spTgt spid="116"/>
                                        </p:tgtEl>
                                      </p:cBhvr>
                                    </p:animEffect>
                                  </p:childTnLst>
                                </p:cTn>
                              </p:par>
                            </p:childTnLst>
                          </p:cTn>
                        </p:par>
                      </p:childTnLst>
                    </p:cTn>
                  </p:par>
                  <p:par>
                    <p:cTn id="441" fill="hold">
                      <p:stCondLst>
                        <p:cond delay="indefinite"/>
                      </p:stCondLst>
                      <p:childTnLst>
                        <p:par>
                          <p:cTn id="442" fill="hold">
                            <p:stCondLst>
                              <p:cond delay="0"/>
                            </p:stCondLst>
                            <p:childTnLst>
                              <p:par>
                                <p:cTn id="443" presetID="31" presetClass="entr" presetSubtype="0" fill="hold" grpId="0" nodeType="clickEffect">
                                  <p:stCondLst>
                                    <p:cond delay="0"/>
                                  </p:stCondLst>
                                  <p:childTnLst>
                                    <p:set>
                                      <p:cBhvr>
                                        <p:cTn id="444" dur="1" fill="hold">
                                          <p:stCondLst>
                                            <p:cond delay="0"/>
                                          </p:stCondLst>
                                        </p:cTn>
                                        <p:tgtEl>
                                          <p:spTgt spid="117"/>
                                        </p:tgtEl>
                                        <p:attrNameLst>
                                          <p:attrName>style.visibility</p:attrName>
                                        </p:attrNameLst>
                                      </p:cBhvr>
                                      <p:to>
                                        <p:strVal val="visible"/>
                                      </p:to>
                                    </p:set>
                                    <p:anim calcmode="lin" valueType="num">
                                      <p:cBhvr>
                                        <p:cTn id="445" dur="500" fill="hold"/>
                                        <p:tgtEl>
                                          <p:spTgt spid="117"/>
                                        </p:tgtEl>
                                        <p:attrNameLst>
                                          <p:attrName>ppt_w</p:attrName>
                                        </p:attrNameLst>
                                      </p:cBhvr>
                                      <p:tavLst>
                                        <p:tav tm="0">
                                          <p:val>
                                            <p:fltVal val="0"/>
                                          </p:val>
                                        </p:tav>
                                        <p:tav tm="100000">
                                          <p:val>
                                            <p:strVal val="#ppt_w"/>
                                          </p:val>
                                        </p:tav>
                                      </p:tavLst>
                                    </p:anim>
                                    <p:anim calcmode="lin" valueType="num">
                                      <p:cBhvr>
                                        <p:cTn id="446" dur="500" fill="hold"/>
                                        <p:tgtEl>
                                          <p:spTgt spid="117"/>
                                        </p:tgtEl>
                                        <p:attrNameLst>
                                          <p:attrName>ppt_h</p:attrName>
                                        </p:attrNameLst>
                                      </p:cBhvr>
                                      <p:tavLst>
                                        <p:tav tm="0">
                                          <p:val>
                                            <p:fltVal val="0"/>
                                          </p:val>
                                        </p:tav>
                                        <p:tav tm="100000">
                                          <p:val>
                                            <p:strVal val="#ppt_h"/>
                                          </p:val>
                                        </p:tav>
                                      </p:tavLst>
                                    </p:anim>
                                    <p:anim calcmode="lin" valueType="num">
                                      <p:cBhvr>
                                        <p:cTn id="447" dur="500" fill="hold"/>
                                        <p:tgtEl>
                                          <p:spTgt spid="117"/>
                                        </p:tgtEl>
                                        <p:attrNameLst>
                                          <p:attrName>style.rotation</p:attrName>
                                        </p:attrNameLst>
                                      </p:cBhvr>
                                      <p:tavLst>
                                        <p:tav tm="0">
                                          <p:val>
                                            <p:fltVal val="90"/>
                                          </p:val>
                                        </p:tav>
                                        <p:tav tm="100000">
                                          <p:val>
                                            <p:fltVal val="0"/>
                                          </p:val>
                                        </p:tav>
                                      </p:tavLst>
                                    </p:anim>
                                    <p:animEffect transition="in" filter="fade">
                                      <p:cBhvr>
                                        <p:cTn id="448" dur="500"/>
                                        <p:tgtEl>
                                          <p:spTgt spid="117"/>
                                        </p:tgtEl>
                                      </p:cBhvr>
                                    </p:animEffect>
                                  </p:childTnLst>
                                </p:cTn>
                              </p:par>
                              <p:par>
                                <p:cTn id="449" presetID="16" presetClass="entr" presetSubtype="21" fill="hold" grpId="0" nodeType="withEffect">
                                  <p:stCondLst>
                                    <p:cond delay="0"/>
                                  </p:stCondLst>
                                  <p:childTnLst>
                                    <p:set>
                                      <p:cBhvr>
                                        <p:cTn id="450" dur="1" fill="hold">
                                          <p:stCondLst>
                                            <p:cond delay="0"/>
                                          </p:stCondLst>
                                        </p:cTn>
                                        <p:tgtEl>
                                          <p:spTgt spid="118"/>
                                        </p:tgtEl>
                                        <p:attrNameLst>
                                          <p:attrName>style.visibility</p:attrName>
                                        </p:attrNameLst>
                                      </p:cBhvr>
                                      <p:to>
                                        <p:strVal val="visible"/>
                                      </p:to>
                                    </p:set>
                                    <p:animEffect transition="in" filter="barn(inVertical)">
                                      <p:cBhvr>
                                        <p:cTn id="451" dur="500"/>
                                        <p:tgtEl>
                                          <p:spTgt spid="118"/>
                                        </p:tgtEl>
                                      </p:cBhvr>
                                    </p:animEffect>
                                  </p:childTnLst>
                                </p:cTn>
                              </p:par>
                            </p:childTnLst>
                          </p:cTn>
                        </p:par>
                      </p:childTnLst>
                    </p:cTn>
                  </p:par>
                  <p:par>
                    <p:cTn id="452" fill="hold">
                      <p:stCondLst>
                        <p:cond delay="indefinite"/>
                      </p:stCondLst>
                      <p:childTnLst>
                        <p:par>
                          <p:cTn id="453" fill="hold">
                            <p:stCondLst>
                              <p:cond delay="0"/>
                            </p:stCondLst>
                            <p:childTnLst>
                              <p:par>
                                <p:cTn id="454" presetID="31" presetClass="entr" presetSubtype="0" fill="hold" grpId="0" nodeType="clickEffect">
                                  <p:stCondLst>
                                    <p:cond delay="0"/>
                                  </p:stCondLst>
                                  <p:childTnLst>
                                    <p:set>
                                      <p:cBhvr>
                                        <p:cTn id="455" dur="1" fill="hold">
                                          <p:stCondLst>
                                            <p:cond delay="0"/>
                                          </p:stCondLst>
                                        </p:cTn>
                                        <p:tgtEl>
                                          <p:spTgt spid="119"/>
                                        </p:tgtEl>
                                        <p:attrNameLst>
                                          <p:attrName>style.visibility</p:attrName>
                                        </p:attrNameLst>
                                      </p:cBhvr>
                                      <p:to>
                                        <p:strVal val="visible"/>
                                      </p:to>
                                    </p:set>
                                    <p:anim calcmode="lin" valueType="num">
                                      <p:cBhvr>
                                        <p:cTn id="456" dur="500" fill="hold"/>
                                        <p:tgtEl>
                                          <p:spTgt spid="119"/>
                                        </p:tgtEl>
                                        <p:attrNameLst>
                                          <p:attrName>ppt_w</p:attrName>
                                        </p:attrNameLst>
                                      </p:cBhvr>
                                      <p:tavLst>
                                        <p:tav tm="0">
                                          <p:val>
                                            <p:fltVal val="0"/>
                                          </p:val>
                                        </p:tav>
                                        <p:tav tm="100000">
                                          <p:val>
                                            <p:strVal val="#ppt_w"/>
                                          </p:val>
                                        </p:tav>
                                      </p:tavLst>
                                    </p:anim>
                                    <p:anim calcmode="lin" valueType="num">
                                      <p:cBhvr>
                                        <p:cTn id="457" dur="500" fill="hold"/>
                                        <p:tgtEl>
                                          <p:spTgt spid="119"/>
                                        </p:tgtEl>
                                        <p:attrNameLst>
                                          <p:attrName>ppt_h</p:attrName>
                                        </p:attrNameLst>
                                      </p:cBhvr>
                                      <p:tavLst>
                                        <p:tav tm="0">
                                          <p:val>
                                            <p:fltVal val="0"/>
                                          </p:val>
                                        </p:tav>
                                        <p:tav tm="100000">
                                          <p:val>
                                            <p:strVal val="#ppt_h"/>
                                          </p:val>
                                        </p:tav>
                                      </p:tavLst>
                                    </p:anim>
                                    <p:anim calcmode="lin" valueType="num">
                                      <p:cBhvr>
                                        <p:cTn id="458" dur="500" fill="hold"/>
                                        <p:tgtEl>
                                          <p:spTgt spid="119"/>
                                        </p:tgtEl>
                                        <p:attrNameLst>
                                          <p:attrName>style.rotation</p:attrName>
                                        </p:attrNameLst>
                                      </p:cBhvr>
                                      <p:tavLst>
                                        <p:tav tm="0">
                                          <p:val>
                                            <p:fltVal val="90"/>
                                          </p:val>
                                        </p:tav>
                                        <p:tav tm="100000">
                                          <p:val>
                                            <p:fltVal val="0"/>
                                          </p:val>
                                        </p:tav>
                                      </p:tavLst>
                                    </p:anim>
                                    <p:animEffect transition="in" filter="fade">
                                      <p:cBhvr>
                                        <p:cTn id="459" dur="500"/>
                                        <p:tgtEl>
                                          <p:spTgt spid="119"/>
                                        </p:tgtEl>
                                      </p:cBhvr>
                                    </p:animEffect>
                                  </p:childTnLst>
                                </p:cTn>
                              </p:par>
                              <p:par>
                                <p:cTn id="460" presetID="16" presetClass="entr" presetSubtype="21" fill="hold" grpId="0" nodeType="withEffect">
                                  <p:stCondLst>
                                    <p:cond delay="0"/>
                                  </p:stCondLst>
                                  <p:childTnLst>
                                    <p:set>
                                      <p:cBhvr>
                                        <p:cTn id="461" dur="1" fill="hold">
                                          <p:stCondLst>
                                            <p:cond delay="0"/>
                                          </p:stCondLst>
                                        </p:cTn>
                                        <p:tgtEl>
                                          <p:spTgt spid="120"/>
                                        </p:tgtEl>
                                        <p:attrNameLst>
                                          <p:attrName>style.visibility</p:attrName>
                                        </p:attrNameLst>
                                      </p:cBhvr>
                                      <p:to>
                                        <p:strVal val="visible"/>
                                      </p:to>
                                    </p:set>
                                    <p:animEffect transition="in" filter="barn(inVertical)">
                                      <p:cBhvr>
                                        <p:cTn id="462" dur="500"/>
                                        <p:tgtEl>
                                          <p:spTgt spid="120"/>
                                        </p:tgtEl>
                                      </p:cBhvr>
                                    </p:animEffect>
                                  </p:childTnLst>
                                </p:cTn>
                              </p:par>
                            </p:childTnLst>
                          </p:cTn>
                        </p:par>
                      </p:childTnLst>
                    </p:cTn>
                  </p:par>
                  <p:par>
                    <p:cTn id="463" fill="hold">
                      <p:stCondLst>
                        <p:cond delay="indefinite"/>
                      </p:stCondLst>
                      <p:childTnLst>
                        <p:par>
                          <p:cTn id="464" fill="hold">
                            <p:stCondLst>
                              <p:cond delay="0"/>
                            </p:stCondLst>
                            <p:childTnLst>
                              <p:par>
                                <p:cTn id="465" presetID="31" presetClass="entr" presetSubtype="0" fill="hold" grpId="0" nodeType="clickEffect">
                                  <p:stCondLst>
                                    <p:cond delay="0"/>
                                  </p:stCondLst>
                                  <p:childTnLst>
                                    <p:set>
                                      <p:cBhvr>
                                        <p:cTn id="466" dur="1" fill="hold">
                                          <p:stCondLst>
                                            <p:cond delay="0"/>
                                          </p:stCondLst>
                                        </p:cTn>
                                        <p:tgtEl>
                                          <p:spTgt spid="121"/>
                                        </p:tgtEl>
                                        <p:attrNameLst>
                                          <p:attrName>style.visibility</p:attrName>
                                        </p:attrNameLst>
                                      </p:cBhvr>
                                      <p:to>
                                        <p:strVal val="visible"/>
                                      </p:to>
                                    </p:set>
                                    <p:anim calcmode="lin" valueType="num">
                                      <p:cBhvr>
                                        <p:cTn id="467" dur="500" fill="hold"/>
                                        <p:tgtEl>
                                          <p:spTgt spid="121"/>
                                        </p:tgtEl>
                                        <p:attrNameLst>
                                          <p:attrName>ppt_w</p:attrName>
                                        </p:attrNameLst>
                                      </p:cBhvr>
                                      <p:tavLst>
                                        <p:tav tm="0">
                                          <p:val>
                                            <p:fltVal val="0"/>
                                          </p:val>
                                        </p:tav>
                                        <p:tav tm="100000">
                                          <p:val>
                                            <p:strVal val="#ppt_w"/>
                                          </p:val>
                                        </p:tav>
                                      </p:tavLst>
                                    </p:anim>
                                    <p:anim calcmode="lin" valueType="num">
                                      <p:cBhvr>
                                        <p:cTn id="468" dur="500" fill="hold"/>
                                        <p:tgtEl>
                                          <p:spTgt spid="121"/>
                                        </p:tgtEl>
                                        <p:attrNameLst>
                                          <p:attrName>ppt_h</p:attrName>
                                        </p:attrNameLst>
                                      </p:cBhvr>
                                      <p:tavLst>
                                        <p:tav tm="0">
                                          <p:val>
                                            <p:fltVal val="0"/>
                                          </p:val>
                                        </p:tav>
                                        <p:tav tm="100000">
                                          <p:val>
                                            <p:strVal val="#ppt_h"/>
                                          </p:val>
                                        </p:tav>
                                      </p:tavLst>
                                    </p:anim>
                                    <p:anim calcmode="lin" valueType="num">
                                      <p:cBhvr>
                                        <p:cTn id="469" dur="500" fill="hold"/>
                                        <p:tgtEl>
                                          <p:spTgt spid="121"/>
                                        </p:tgtEl>
                                        <p:attrNameLst>
                                          <p:attrName>style.rotation</p:attrName>
                                        </p:attrNameLst>
                                      </p:cBhvr>
                                      <p:tavLst>
                                        <p:tav tm="0">
                                          <p:val>
                                            <p:fltVal val="90"/>
                                          </p:val>
                                        </p:tav>
                                        <p:tav tm="100000">
                                          <p:val>
                                            <p:fltVal val="0"/>
                                          </p:val>
                                        </p:tav>
                                      </p:tavLst>
                                    </p:anim>
                                    <p:animEffect transition="in" filter="fade">
                                      <p:cBhvr>
                                        <p:cTn id="470" dur="500"/>
                                        <p:tgtEl>
                                          <p:spTgt spid="121"/>
                                        </p:tgtEl>
                                      </p:cBhvr>
                                    </p:animEffect>
                                  </p:childTnLst>
                                </p:cTn>
                              </p:par>
                              <p:par>
                                <p:cTn id="471" presetID="16" presetClass="entr" presetSubtype="21" fill="hold" grpId="0" nodeType="withEffect">
                                  <p:stCondLst>
                                    <p:cond delay="0"/>
                                  </p:stCondLst>
                                  <p:childTnLst>
                                    <p:set>
                                      <p:cBhvr>
                                        <p:cTn id="472" dur="1" fill="hold">
                                          <p:stCondLst>
                                            <p:cond delay="0"/>
                                          </p:stCondLst>
                                        </p:cTn>
                                        <p:tgtEl>
                                          <p:spTgt spid="122"/>
                                        </p:tgtEl>
                                        <p:attrNameLst>
                                          <p:attrName>style.visibility</p:attrName>
                                        </p:attrNameLst>
                                      </p:cBhvr>
                                      <p:to>
                                        <p:strVal val="visible"/>
                                      </p:to>
                                    </p:set>
                                    <p:animEffect transition="in" filter="barn(inVertical)">
                                      <p:cBhvr>
                                        <p:cTn id="473" dur="500"/>
                                        <p:tgtEl>
                                          <p:spTgt spid="122"/>
                                        </p:tgtEl>
                                      </p:cBhvr>
                                    </p:animEffect>
                                  </p:childTnLst>
                                </p:cTn>
                              </p:par>
                            </p:childTnLst>
                          </p:cTn>
                        </p:par>
                      </p:childTnLst>
                    </p:cTn>
                  </p:par>
                  <p:par>
                    <p:cTn id="474" fill="hold">
                      <p:stCondLst>
                        <p:cond delay="indefinite"/>
                      </p:stCondLst>
                      <p:childTnLst>
                        <p:par>
                          <p:cTn id="475" fill="hold">
                            <p:stCondLst>
                              <p:cond delay="0"/>
                            </p:stCondLst>
                            <p:childTnLst>
                              <p:par>
                                <p:cTn id="476" presetID="31" presetClass="entr" presetSubtype="0" fill="hold" grpId="0" nodeType="clickEffect">
                                  <p:stCondLst>
                                    <p:cond delay="0"/>
                                  </p:stCondLst>
                                  <p:childTnLst>
                                    <p:set>
                                      <p:cBhvr>
                                        <p:cTn id="477" dur="1" fill="hold">
                                          <p:stCondLst>
                                            <p:cond delay="0"/>
                                          </p:stCondLst>
                                        </p:cTn>
                                        <p:tgtEl>
                                          <p:spTgt spid="123"/>
                                        </p:tgtEl>
                                        <p:attrNameLst>
                                          <p:attrName>style.visibility</p:attrName>
                                        </p:attrNameLst>
                                      </p:cBhvr>
                                      <p:to>
                                        <p:strVal val="visible"/>
                                      </p:to>
                                    </p:set>
                                    <p:anim calcmode="lin" valueType="num">
                                      <p:cBhvr>
                                        <p:cTn id="478" dur="500" fill="hold"/>
                                        <p:tgtEl>
                                          <p:spTgt spid="123"/>
                                        </p:tgtEl>
                                        <p:attrNameLst>
                                          <p:attrName>ppt_w</p:attrName>
                                        </p:attrNameLst>
                                      </p:cBhvr>
                                      <p:tavLst>
                                        <p:tav tm="0">
                                          <p:val>
                                            <p:fltVal val="0"/>
                                          </p:val>
                                        </p:tav>
                                        <p:tav tm="100000">
                                          <p:val>
                                            <p:strVal val="#ppt_w"/>
                                          </p:val>
                                        </p:tav>
                                      </p:tavLst>
                                    </p:anim>
                                    <p:anim calcmode="lin" valueType="num">
                                      <p:cBhvr>
                                        <p:cTn id="479" dur="500" fill="hold"/>
                                        <p:tgtEl>
                                          <p:spTgt spid="123"/>
                                        </p:tgtEl>
                                        <p:attrNameLst>
                                          <p:attrName>ppt_h</p:attrName>
                                        </p:attrNameLst>
                                      </p:cBhvr>
                                      <p:tavLst>
                                        <p:tav tm="0">
                                          <p:val>
                                            <p:fltVal val="0"/>
                                          </p:val>
                                        </p:tav>
                                        <p:tav tm="100000">
                                          <p:val>
                                            <p:strVal val="#ppt_h"/>
                                          </p:val>
                                        </p:tav>
                                      </p:tavLst>
                                    </p:anim>
                                    <p:anim calcmode="lin" valueType="num">
                                      <p:cBhvr>
                                        <p:cTn id="480" dur="500" fill="hold"/>
                                        <p:tgtEl>
                                          <p:spTgt spid="123"/>
                                        </p:tgtEl>
                                        <p:attrNameLst>
                                          <p:attrName>style.rotation</p:attrName>
                                        </p:attrNameLst>
                                      </p:cBhvr>
                                      <p:tavLst>
                                        <p:tav tm="0">
                                          <p:val>
                                            <p:fltVal val="90"/>
                                          </p:val>
                                        </p:tav>
                                        <p:tav tm="100000">
                                          <p:val>
                                            <p:fltVal val="0"/>
                                          </p:val>
                                        </p:tav>
                                      </p:tavLst>
                                    </p:anim>
                                    <p:animEffect transition="in" filter="fade">
                                      <p:cBhvr>
                                        <p:cTn id="481" dur="500"/>
                                        <p:tgtEl>
                                          <p:spTgt spid="123"/>
                                        </p:tgtEl>
                                      </p:cBhvr>
                                    </p:animEffect>
                                  </p:childTnLst>
                                </p:cTn>
                              </p:par>
                              <p:par>
                                <p:cTn id="482" presetID="16" presetClass="entr" presetSubtype="21" fill="hold" grpId="0" nodeType="withEffect">
                                  <p:stCondLst>
                                    <p:cond delay="0"/>
                                  </p:stCondLst>
                                  <p:childTnLst>
                                    <p:set>
                                      <p:cBhvr>
                                        <p:cTn id="483" dur="1" fill="hold">
                                          <p:stCondLst>
                                            <p:cond delay="0"/>
                                          </p:stCondLst>
                                        </p:cTn>
                                        <p:tgtEl>
                                          <p:spTgt spid="124"/>
                                        </p:tgtEl>
                                        <p:attrNameLst>
                                          <p:attrName>style.visibility</p:attrName>
                                        </p:attrNameLst>
                                      </p:cBhvr>
                                      <p:to>
                                        <p:strVal val="visible"/>
                                      </p:to>
                                    </p:set>
                                    <p:animEffect transition="in" filter="barn(inVertical)">
                                      <p:cBhvr>
                                        <p:cTn id="484" dur="500"/>
                                        <p:tgtEl>
                                          <p:spTgt spid="124"/>
                                        </p:tgtEl>
                                      </p:cBhvr>
                                    </p:animEffect>
                                  </p:childTnLst>
                                </p:cTn>
                              </p:par>
                            </p:childTnLst>
                          </p:cTn>
                        </p:par>
                      </p:childTnLst>
                    </p:cTn>
                  </p:par>
                  <p:par>
                    <p:cTn id="485" fill="hold">
                      <p:stCondLst>
                        <p:cond delay="indefinite"/>
                      </p:stCondLst>
                      <p:childTnLst>
                        <p:par>
                          <p:cTn id="486" fill="hold">
                            <p:stCondLst>
                              <p:cond delay="0"/>
                            </p:stCondLst>
                            <p:childTnLst>
                              <p:par>
                                <p:cTn id="487" presetID="31" presetClass="entr" presetSubtype="0" fill="hold" grpId="0" nodeType="clickEffect">
                                  <p:stCondLst>
                                    <p:cond delay="0"/>
                                  </p:stCondLst>
                                  <p:childTnLst>
                                    <p:set>
                                      <p:cBhvr>
                                        <p:cTn id="488" dur="1" fill="hold">
                                          <p:stCondLst>
                                            <p:cond delay="0"/>
                                          </p:stCondLst>
                                        </p:cTn>
                                        <p:tgtEl>
                                          <p:spTgt spid="125"/>
                                        </p:tgtEl>
                                        <p:attrNameLst>
                                          <p:attrName>style.visibility</p:attrName>
                                        </p:attrNameLst>
                                      </p:cBhvr>
                                      <p:to>
                                        <p:strVal val="visible"/>
                                      </p:to>
                                    </p:set>
                                    <p:anim calcmode="lin" valueType="num">
                                      <p:cBhvr>
                                        <p:cTn id="489" dur="500" fill="hold"/>
                                        <p:tgtEl>
                                          <p:spTgt spid="125"/>
                                        </p:tgtEl>
                                        <p:attrNameLst>
                                          <p:attrName>ppt_w</p:attrName>
                                        </p:attrNameLst>
                                      </p:cBhvr>
                                      <p:tavLst>
                                        <p:tav tm="0">
                                          <p:val>
                                            <p:fltVal val="0"/>
                                          </p:val>
                                        </p:tav>
                                        <p:tav tm="100000">
                                          <p:val>
                                            <p:strVal val="#ppt_w"/>
                                          </p:val>
                                        </p:tav>
                                      </p:tavLst>
                                    </p:anim>
                                    <p:anim calcmode="lin" valueType="num">
                                      <p:cBhvr>
                                        <p:cTn id="490" dur="500" fill="hold"/>
                                        <p:tgtEl>
                                          <p:spTgt spid="125"/>
                                        </p:tgtEl>
                                        <p:attrNameLst>
                                          <p:attrName>ppt_h</p:attrName>
                                        </p:attrNameLst>
                                      </p:cBhvr>
                                      <p:tavLst>
                                        <p:tav tm="0">
                                          <p:val>
                                            <p:fltVal val="0"/>
                                          </p:val>
                                        </p:tav>
                                        <p:tav tm="100000">
                                          <p:val>
                                            <p:strVal val="#ppt_h"/>
                                          </p:val>
                                        </p:tav>
                                      </p:tavLst>
                                    </p:anim>
                                    <p:anim calcmode="lin" valueType="num">
                                      <p:cBhvr>
                                        <p:cTn id="491" dur="500" fill="hold"/>
                                        <p:tgtEl>
                                          <p:spTgt spid="125"/>
                                        </p:tgtEl>
                                        <p:attrNameLst>
                                          <p:attrName>style.rotation</p:attrName>
                                        </p:attrNameLst>
                                      </p:cBhvr>
                                      <p:tavLst>
                                        <p:tav tm="0">
                                          <p:val>
                                            <p:fltVal val="90"/>
                                          </p:val>
                                        </p:tav>
                                        <p:tav tm="100000">
                                          <p:val>
                                            <p:fltVal val="0"/>
                                          </p:val>
                                        </p:tav>
                                      </p:tavLst>
                                    </p:anim>
                                    <p:animEffect transition="in" filter="fade">
                                      <p:cBhvr>
                                        <p:cTn id="492" dur="500"/>
                                        <p:tgtEl>
                                          <p:spTgt spid="125"/>
                                        </p:tgtEl>
                                      </p:cBhvr>
                                    </p:animEffect>
                                  </p:childTnLst>
                                </p:cTn>
                              </p:par>
                              <p:par>
                                <p:cTn id="493" presetID="16" presetClass="entr" presetSubtype="21" fill="hold" grpId="0" nodeType="withEffect">
                                  <p:stCondLst>
                                    <p:cond delay="0"/>
                                  </p:stCondLst>
                                  <p:childTnLst>
                                    <p:set>
                                      <p:cBhvr>
                                        <p:cTn id="494" dur="1" fill="hold">
                                          <p:stCondLst>
                                            <p:cond delay="0"/>
                                          </p:stCondLst>
                                        </p:cTn>
                                        <p:tgtEl>
                                          <p:spTgt spid="126"/>
                                        </p:tgtEl>
                                        <p:attrNameLst>
                                          <p:attrName>style.visibility</p:attrName>
                                        </p:attrNameLst>
                                      </p:cBhvr>
                                      <p:to>
                                        <p:strVal val="visible"/>
                                      </p:to>
                                    </p:set>
                                    <p:animEffect transition="in" filter="barn(inVertical)">
                                      <p:cBhvr>
                                        <p:cTn id="495" dur="500"/>
                                        <p:tgtEl>
                                          <p:spTgt spid="126"/>
                                        </p:tgtEl>
                                      </p:cBhvr>
                                    </p:animEffect>
                                  </p:childTnLst>
                                </p:cTn>
                              </p:par>
                            </p:childTnLst>
                          </p:cTn>
                        </p:par>
                      </p:childTnLst>
                    </p:cTn>
                  </p:par>
                  <p:par>
                    <p:cTn id="496" fill="hold">
                      <p:stCondLst>
                        <p:cond delay="indefinite"/>
                      </p:stCondLst>
                      <p:childTnLst>
                        <p:par>
                          <p:cTn id="497" fill="hold">
                            <p:stCondLst>
                              <p:cond delay="0"/>
                            </p:stCondLst>
                            <p:childTnLst>
                              <p:par>
                                <p:cTn id="498" presetID="31" presetClass="entr" presetSubtype="0" fill="hold" grpId="0" nodeType="clickEffect">
                                  <p:stCondLst>
                                    <p:cond delay="0"/>
                                  </p:stCondLst>
                                  <p:childTnLst>
                                    <p:set>
                                      <p:cBhvr>
                                        <p:cTn id="499" dur="1" fill="hold">
                                          <p:stCondLst>
                                            <p:cond delay="0"/>
                                          </p:stCondLst>
                                        </p:cTn>
                                        <p:tgtEl>
                                          <p:spTgt spid="127"/>
                                        </p:tgtEl>
                                        <p:attrNameLst>
                                          <p:attrName>style.visibility</p:attrName>
                                        </p:attrNameLst>
                                      </p:cBhvr>
                                      <p:to>
                                        <p:strVal val="visible"/>
                                      </p:to>
                                    </p:set>
                                    <p:anim calcmode="lin" valueType="num">
                                      <p:cBhvr>
                                        <p:cTn id="500" dur="500" fill="hold"/>
                                        <p:tgtEl>
                                          <p:spTgt spid="127"/>
                                        </p:tgtEl>
                                        <p:attrNameLst>
                                          <p:attrName>ppt_w</p:attrName>
                                        </p:attrNameLst>
                                      </p:cBhvr>
                                      <p:tavLst>
                                        <p:tav tm="0">
                                          <p:val>
                                            <p:fltVal val="0"/>
                                          </p:val>
                                        </p:tav>
                                        <p:tav tm="100000">
                                          <p:val>
                                            <p:strVal val="#ppt_w"/>
                                          </p:val>
                                        </p:tav>
                                      </p:tavLst>
                                    </p:anim>
                                    <p:anim calcmode="lin" valueType="num">
                                      <p:cBhvr>
                                        <p:cTn id="501" dur="500" fill="hold"/>
                                        <p:tgtEl>
                                          <p:spTgt spid="127"/>
                                        </p:tgtEl>
                                        <p:attrNameLst>
                                          <p:attrName>ppt_h</p:attrName>
                                        </p:attrNameLst>
                                      </p:cBhvr>
                                      <p:tavLst>
                                        <p:tav tm="0">
                                          <p:val>
                                            <p:fltVal val="0"/>
                                          </p:val>
                                        </p:tav>
                                        <p:tav tm="100000">
                                          <p:val>
                                            <p:strVal val="#ppt_h"/>
                                          </p:val>
                                        </p:tav>
                                      </p:tavLst>
                                    </p:anim>
                                    <p:anim calcmode="lin" valueType="num">
                                      <p:cBhvr>
                                        <p:cTn id="502" dur="500" fill="hold"/>
                                        <p:tgtEl>
                                          <p:spTgt spid="127"/>
                                        </p:tgtEl>
                                        <p:attrNameLst>
                                          <p:attrName>style.rotation</p:attrName>
                                        </p:attrNameLst>
                                      </p:cBhvr>
                                      <p:tavLst>
                                        <p:tav tm="0">
                                          <p:val>
                                            <p:fltVal val="90"/>
                                          </p:val>
                                        </p:tav>
                                        <p:tav tm="100000">
                                          <p:val>
                                            <p:fltVal val="0"/>
                                          </p:val>
                                        </p:tav>
                                      </p:tavLst>
                                    </p:anim>
                                    <p:animEffect transition="in" filter="fade">
                                      <p:cBhvr>
                                        <p:cTn id="503" dur="500"/>
                                        <p:tgtEl>
                                          <p:spTgt spid="127"/>
                                        </p:tgtEl>
                                      </p:cBhvr>
                                    </p:animEffect>
                                  </p:childTnLst>
                                </p:cTn>
                              </p:par>
                              <p:par>
                                <p:cTn id="504" presetID="16" presetClass="entr" presetSubtype="21" fill="hold" grpId="0" nodeType="withEffect">
                                  <p:stCondLst>
                                    <p:cond delay="0"/>
                                  </p:stCondLst>
                                  <p:childTnLst>
                                    <p:set>
                                      <p:cBhvr>
                                        <p:cTn id="505" dur="1" fill="hold">
                                          <p:stCondLst>
                                            <p:cond delay="0"/>
                                          </p:stCondLst>
                                        </p:cTn>
                                        <p:tgtEl>
                                          <p:spTgt spid="128"/>
                                        </p:tgtEl>
                                        <p:attrNameLst>
                                          <p:attrName>style.visibility</p:attrName>
                                        </p:attrNameLst>
                                      </p:cBhvr>
                                      <p:to>
                                        <p:strVal val="visible"/>
                                      </p:to>
                                    </p:set>
                                    <p:animEffect transition="in" filter="barn(inVertical)">
                                      <p:cBhvr>
                                        <p:cTn id="506" dur="500"/>
                                        <p:tgtEl>
                                          <p:spTgt spid="128"/>
                                        </p:tgtEl>
                                      </p:cBhvr>
                                    </p:animEffect>
                                  </p:childTnLst>
                                </p:cTn>
                              </p:par>
                            </p:childTnLst>
                          </p:cTn>
                        </p:par>
                      </p:childTnLst>
                    </p:cTn>
                  </p:par>
                  <p:par>
                    <p:cTn id="507" fill="hold">
                      <p:stCondLst>
                        <p:cond delay="indefinite"/>
                      </p:stCondLst>
                      <p:childTnLst>
                        <p:par>
                          <p:cTn id="508" fill="hold">
                            <p:stCondLst>
                              <p:cond delay="0"/>
                            </p:stCondLst>
                            <p:childTnLst>
                              <p:par>
                                <p:cTn id="509" presetID="31" presetClass="entr" presetSubtype="0" fill="hold" grpId="0" nodeType="clickEffect">
                                  <p:stCondLst>
                                    <p:cond delay="0"/>
                                  </p:stCondLst>
                                  <p:childTnLst>
                                    <p:set>
                                      <p:cBhvr>
                                        <p:cTn id="510" dur="1" fill="hold">
                                          <p:stCondLst>
                                            <p:cond delay="0"/>
                                          </p:stCondLst>
                                        </p:cTn>
                                        <p:tgtEl>
                                          <p:spTgt spid="129"/>
                                        </p:tgtEl>
                                        <p:attrNameLst>
                                          <p:attrName>style.visibility</p:attrName>
                                        </p:attrNameLst>
                                      </p:cBhvr>
                                      <p:to>
                                        <p:strVal val="visible"/>
                                      </p:to>
                                    </p:set>
                                    <p:anim calcmode="lin" valueType="num">
                                      <p:cBhvr>
                                        <p:cTn id="511" dur="500" fill="hold"/>
                                        <p:tgtEl>
                                          <p:spTgt spid="129"/>
                                        </p:tgtEl>
                                        <p:attrNameLst>
                                          <p:attrName>ppt_w</p:attrName>
                                        </p:attrNameLst>
                                      </p:cBhvr>
                                      <p:tavLst>
                                        <p:tav tm="0">
                                          <p:val>
                                            <p:fltVal val="0"/>
                                          </p:val>
                                        </p:tav>
                                        <p:tav tm="100000">
                                          <p:val>
                                            <p:strVal val="#ppt_w"/>
                                          </p:val>
                                        </p:tav>
                                      </p:tavLst>
                                    </p:anim>
                                    <p:anim calcmode="lin" valueType="num">
                                      <p:cBhvr>
                                        <p:cTn id="512" dur="500" fill="hold"/>
                                        <p:tgtEl>
                                          <p:spTgt spid="129"/>
                                        </p:tgtEl>
                                        <p:attrNameLst>
                                          <p:attrName>ppt_h</p:attrName>
                                        </p:attrNameLst>
                                      </p:cBhvr>
                                      <p:tavLst>
                                        <p:tav tm="0">
                                          <p:val>
                                            <p:fltVal val="0"/>
                                          </p:val>
                                        </p:tav>
                                        <p:tav tm="100000">
                                          <p:val>
                                            <p:strVal val="#ppt_h"/>
                                          </p:val>
                                        </p:tav>
                                      </p:tavLst>
                                    </p:anim>
                                    <p:anim calcmode="lin" valueType="num">
                                      <p:cBhvr>
                                        <p:cTn id="513" dur="500" fill="hold"/>
                                        <p:tgtEl>
                                          <p:spTgt spid="129"/>
                                        </p:tgtEl>
                                        <p:attrNameLst>
                                          <p:attrName>style.rotation</p:attrName>
                                        </p:attrNameLst>
                                      </p:cBhvr>
                                      <p:tavLst>
                                        <p:tav tm="0">
                                          <p:val>
                                            <p:fltVal val="90"/>
                                          </p:val>
                                        </p:tav>
                                        <p:tav tm="100000">
                                          <p:val>
                                            <p:fltVal val="0"/>
                                          </p:val>
                                        </p:tav>
                                      </p:tavLst>
                                    </p:anim>
                                    <p:animEffect transition="in" filter="fade">
                                      <p:cBhvr>
                                        <p:cTn id="514" dur="500"/>
                                        <p:tgtEl>
                                          <p:spTgt spid="129"/>
                                        </p:tgtEl>
                                      </p:cBhvr>
                                    </p:animEffect>
                                  </p:childTnLst>
                                </p:cTn>
                              </p:par>
                              <p:par>
                                <p:cTn id="515" presetID="16" presetClass="entr" presetSubtype="21" fill="hold" grpId="0" nodeType="withEffect">
                                  <p:stCondLst>
                                    <p:cond delay="0"/>
                                  </p:stCondLst>
                                  <p:childTnLst>
                                    <p:set>
                                      <p:cBhvr>
                                        <p:cTn id="516" dur="1" fill="hold">
                                          <p:stCondLst>
                                            <p:cond delay="0"/>
                                          </p:stCondLst>
                                        </p:cTn>
                                        <p:tgtEl>
                                          <p:spTgt spid="130"/>
                                        </p:tgtEl>
                                        <p:attrNameLst>
                                          <p:attrName>style.visibility</p:attrName>
                                        </p:attrNameLst>
                                      </p:cBhvr>
                                      <p:to>
                                        <p:strVal val="visible"/>
                                      </p:to>
                                    </p:set>
                                    <p:animEffect transition="in" filter="barn(inVertical)">
                                      <p:cBhvr>
                                        <p:cTn id="517" dur="500"/>
                                        <p:tgtEl>
                                          <p:spTgt spid="130"/>
                                        </p:tgtEl>
                                      </p:cBhvr>
                                    </p:animEffect>
                                  </p:childTnLst>
                                </p:cTn>
                              </p:par>
                            </p:childTnLst>
                          </p:cTn>
                        </p:par>
                      </p:childTnLst>
                    </p:cTn>
                  </p:par>
                  <p:par>
                    <p:cTn id="518" fill="hold">
                      <p:stCondLst>
                        <p:cond delay="indefinite"/>
                      </p:stCondLst>
                      <p:childTnLst>
                        <p:par>
                          <p:cTn id="519" fill="hold">
                            <p:stCondLst>
                              <p:cond delay="0"/>
                            </p:stCondLst>
                            <p:childTnLst>
                              <p:par>
                                <p:cTn id="520" presetID="31" presetClass="entr" presetSubtype="0" fill="hold" grpId="0" nodeType="clickEffect">
                                  <p:stCondLst>
                                    <p:cond delay="0"/>
                                  </p:stCondLst>
                                  <p:childTnLst>
                                    <p:set>
                                      <p:cBhvr>
                                        <p:cTn id="521" dur="1" fill="hold">
                                          <p:stCondLst>
                                            <p:cond delay="0"/>
                                          </p:stCondLst>
                                        </p:cTn>
                                        <p:tgtEl>
                                          <p:spTgt spid="131"/>
                                        </p:tgtEl>
                                        <p:attrNameLst>
                                          <p:attrName>style.visibility</p:attrName>
                                        </p:attrNameLst>
                                      </p:cBhvr>
                                      <p:to>
                                        <p:strVal val="visible"/>
                                      </p:to>
                                    </p:set>
                                    <p:anim calcmode="lin" valueType="num">
                                      <p:cBhvr>
                                        <p:cTn id="522" dur="500" fill="hold"/>
                                        <p:tgtEl>
                                          <p:spTgt spid="131"/>
                                        </p:tgtEl>
                                        <p:attrNameLst>
                                          <p:attrName>ppt_w</p:attrName>
                                        </p:attrNameLst>
                                      </p:cBhvr>
                                      <p:tavLst>
                                        <p:tav tm="0">
                                          <p:val>
                                            <p:fltVal val="0"/>
                                          </p:val>
                                        </p:tav>
                                        <p:tav tm="100000">
                                          <p:val>
                                            <p:strVal val="#ppt_w"/>
                                          </p:val>
                                        </p:tav>
                                      </p:tavLst>
                                    </p:anim>
                                    <p:anim calcmode="lin" valueType="num">
                                      <p:cBhvr>
                                        <p:cTn id="523" dur="500" fill="hold"/>
                                        <p:tgtEl>
                                          <p:spTgt spid="131"/>
                                        </p:tgtEl>
                                        <p:attrNameLst>
                                          <p:attrName>ppt_h</p:attrName>
                                        </p:attrNameLst>
                                      </p:cBhvr>
                                      <p:tavLst>
                                        <p:tav tm="0">
                                          <p:val>
                                            <p:fltVal val="0"/>
                                          </p:val>
                                        </p:tav>
                                        <p:tav tm="100000">
                                          <p:val>
                                            <p:strVal val="#ppt_h"/>
                                          </p:val>
                                        </p:tav>
                                      </p:tavLst>
                                    </p:anim>
                                    <p:anim calcmode="lin" valueType="num">
                                      <p:cBhvr>
                                        <p:cTn id="524" dur="500" fill="hold"/>
                                        <p:tgtEl>
                                          <p:spTgt spid="131"/>
                                        </p:tgtEl>
                                        <p:attrNameLst>
                                          <p:attrName>style.rotation</p:attrName>
                                        </p:attrNameLst>
                                      </p:cBhvr>
                                      <p:tavLst>
                                        <p:tav tm="0">
                                          <p:val>
                                            <p:fltVal val="90"/>
                                          </p:val>
                                        </p:tav>
                                        <p:tav tm="100000">
                                          <p:val>
                                            <p:fltVal val="0"/>
                                          </p:val>
                                        </p:tav>
                                      </p:tavLst>
                                    </p:anim>
                                    <p:animEffect transition="in" filter="fade">
                                      <p:cBhvr>
                                        <p:cTn id="525" dur="500"/>
                                        <p:tgtEl>
                                          <p:spTgt spid="131"/>
                                        </p:tgtEl>
                                      </p:cBhvr>
                                    </p:animEffect>
                                  </p:childTnLst>
                                </p:cTn>
                              </p:par>
                              <p:par>
                                <p:cTn id="526" presetID="16" presetClass="entr" presetSubtype="21" fill="hold" grpId="0" nodeType="withEffect">
                                  <p:stCondLst>
                                    <p:cond delay="0"/>
                                  </p:stCondLst>
                                  <p:childTnLst>
                                    <p:set>
                                      <p:cBhvr>
                                        <p:cTn id="527" dur="1" fill="hold">
                                          <p:stCondLst>
                                            <p:cond delay="0"/>
                                          </p:stCondLst>
                                        </p:cTn>
                                        <p:tgtEl>
                                          <p:spTgt spid="132"/>
                                        </p:tgtEl>
                                        <p:attrNameLst>
                                          <p:attrName>style.visibility</p:attrName>
                                        </p:attrNameLst>
                                      </p:cBhvr>
                                      <p:to>
                                        <p:strVal val="visible"/>
                                      </p:to>
                                    </p:set>
                                    <p:animEffect transition="in" filter="barn(inVertical)">
                                      <p:cBhvr>
                                        <p:cTn id="528" dur="500"/>
                                        <p:tgtEl>
                                          <p:spTgt spid="132"/>
                                        </p:tgtEl>
                                      </p:cBhvr>
                                    </p:animEffect>
                                  </p:childTnLst>
                                </p:cTn>
                              </p:par>
                            </p:childTnLst>
                          </p:cTn>
                        </p:par>
                      </p:childTnLst>
                    </p:cTn>
                  </p:par>
                  <p:par>
                    <p:cTn id="529" fill="hold">
                      <p:stCondLst>
                        <p:cond delay="indefinite"/>
                      </p:stCondLst>
                      <p:childTnLst>
                        <p:par>
                          <p:cTn id="530" fill="hold">
                            <p:stCondLst>
                              <p:cond delay="0"/>
                            </p:stCondLst>
                            <p:childTnLst>
                              <p:par>
                                <p:cTn id="531" presetID="31" presetClass="entr" presetSubtype="0" fill="hold" grpId="0" nodeType="clickEffect">
                                  <p:stCondLst>
                                    <p:cond delay="0"/>
                                  </p:stCondLst>
                                  <p:childTnLst>
                                    <p:set>
                                      <p:cBhvr>
                                        <p:cTn id="532" dur="1" fill="hold">
                                          <p:stCondLst>
                                            <p:cond delay="0"/>
                                          </p:stCondLst>
                                        </p:cTn>
                                        <p:tgtEl>
                                          <p:spTgt spid="133"/>
                                        </p:tgtEl>
                                        <p:attrNameLst>
                                          <p:attrName>style.visibility</p:attrName>
                                        </p:attrNameLst>
                                      </p:cBhvr>
                                      <p:to>
                                        <p:strVal val="visible"/>
                                      </p:to>
                                    </p:set>
                                    <p:anim calcmode="lin" valueType="num">
                                      <p:cBhvr>
                                        <p:cTn id="533" dur="500" fill="hold"/>
                                        <p:tgtEl>
                                          <p:spTgt spid="133"/>
                                        </p:tgtEl>
                                        <p:attrNameLst>
                                          <p:attrName>ppt_w</p:attrName>
                                        </p:attrNameLst>
                                      </p:cBhvr>
                                      <p:tavLst>
                                        <p:tav tm="0">
                                          <p:val>
                                            <p:fltVal val="0"/>
                                          </p:val>
                                        </p:tav>
                                        <p:tav tm="100000">
                                          <p:val>
                                            <p:strVal val="#ppt_w"/>
                                          </p:val>
                                        </p:tav>
                                      </p:tavLst>
                                    </p:anim>
                                    <p:anim calcmode="lin" valueType="num">
                                      <p:cBhvr>
                                        <p:cTn id="534" dur="500" fill="hold"/>
                                        <p:tgtEl>
                                          <p:spTgt spid="133"/>
                                        </p:tgtEl>
                                        <p:attrNameLst>
                                          <p:attrName>ppt_h</p:attrName>
                                        </p:attrNameLst>
                                      </p:cBhvr>
                                      <p:tavLst>
                                        <p:tav tm="0">
                                          <p:val>
                                            <p:fltVal val="0"/>
                                          </p:val>
                                        </p:tav>
                                        <p:tav tm="100000">
                                          <p:val>
                                            <p:strVal val="#ppt_h"/>
                                          </p:val>
                                        </p:tav>
                                      </p:tavLst>
                                    </p:anim>
                                    <p:anim calcmode="lin" valueType="num">
                                      <p:cBhvr>
                                        <p:cTn id="535" dur="500" fill="hold"/>
                                        <p:tgtEl>
                                          <p:spTgt spid="133"/>
                                        </p:tgtEl>
                                        <p:attrNameLst>
                                          <p:attrName>style.rotation</p:attrName>
                                        </p:attrNameLst>
                                      </p:cBhvr>
                                      <p:tavLst>
                                        <p:tav tm="0">
                                          <p:val>
                                            <p:fltVal val="90"/>
                                          </p:val>
                                        </p:tav>
                                        <p:tav tm="100000">
                                          <p:val>
                                            <p:fltVal val="0"/>
                                          </p:val>
                                        </p:tav>
                                      </p:tavLst>
                                    </p:anim>
                                    <p:animEffect transition="in" filter="fade">
                                      <p:cBhvr>
                                        <p:cTn id="536" dur="500"/>
                                        <p:tgtEl>
                                          <p:spTgt spid="133"/>
                                        </p:tgtEl>
                                      </p:cBhvr>
                                    </p:animEffect>
                                  </p:childTnLst>
                                </p:cTn>
                              </p:par>
                              <p:par>
                                <p:cTn id="537" presetID="16" presetClass="entr" presetSubtype="21" fill="hold" grpId="0" nodeType="withEffect">
                                  <p:stCondLst>
                                    <p:cond delay="0"/>
                                  </p:stCondLst>
                                  <p:childTnLst>
                                    <p:set>
                                      <p:cBhvr>
                                        <p:cTn id="538" dur="1" fill="hold">
                                          <p:stCondLst>
                                            <p:cond delay="0"/>
                                          </p:stCondLst>
                                        </p:cTn>
                                        <p:tgtEl>
                                          <p:spTgt spid="134"/>
                                        </p:tgtEl>
                                        <p:attrNameLst>
                                          <p:attrName>style.visibility</p:attrName>
                                        </p:attrNameLst>
                                      </p:cBhvr>
                                      <p:to>
                                        <p:strVal val="visible"/>
                                      </p:to>
                                    </p:set>
                                    <p:animEffect transition="in" filter="barn(inVertical)">
                                      <p:cBhvr>
                                        <p:cTn id="539" dur="500"/>
                                        <p:tgtEl>
                                          <p:spTgt spid="134"/>
                                        </p:tgtEl>
                                      </p:cBhvr>
                                    </p:animEffect>
                                  </p:childTnLst>
                                </p:cTn>
                              </p:par>
                            </p:childTnLst>
                          </p:cTn>
                        </p:par>
                      </p:childTnLst>
                    </p:cTn>
                  </p:par>
                  <p:par>
                    <p:cTn id="540" fill="hold">
                      <p:stCondLst>
                        <p:cond delay="indefinite"/>
                      </p:stCondLst>
                      <p:childTnLst>
                        <p:par>
                          <p:cTn id="541" fill="hold">
                            <p:stCondLst>
                              <p:cond delay="0"/>
                            </p:stCondLst>
                            <p:childTnLst>
                              <p:par>
                                <p:cTn id="542" presetID="31" presetClass="entr" presetSubtype="0" fill="hold" grpId="0" nodeType="clickEffect">
                                  <p:stCondLst>
                                    <p:cond delay="0"/>
                                  </p:stCondLst>
                                  <p:childTnLst>
                                    <p:set>
                                      <p:cBhvr>
                                        <p:cTn id="543" dur="1" fill="hold">
                                          <p:stCondLst>
                                            <p:cond delay="0"/>
                                          </p:stCondLst>
                                        </p:cTn>
                                        <p:tgtEl>
                                          <p:spTgt spid="135"/>
                                        </p:tgtEl>
                                        <p:attrNameLst>
                                          <p:attrName>style.visibility</p:attrName>
                                        </p:attrNameLst>
                                      </p:cBhvr>
                                      <p:to>
                                        <p:strVal val="visible"/>
                                      </p:to>
                                    </p:set>
                                    <p:anim calcmode="lin" valueType="num">
                                      <p:cBhvr>
                                        <p:cTn id="544" dur="500" fill="hold"/>
                                        <p:tgtEl>
                                          <p:spTgt spid="135"/>
                                        </p:tgtEl>
                                        <p:attrNameLst>
                                          <p:attrName>ppt_w</p:attrName>
                                        </p:attrNameLst>
                                      </p:cBhvr>
                                      <p:tavLst>
                                        <p:tav tm="0">
                                          <p:val>
                                            <p:fltVal val="0"/>
                                          </p:val>
                                        </p:tav>
                                        <p:tav tm="100000">
                                          <p:val>
                                            <p:strVal val="#ppt_w"/>
                                          </p:val>
                                        </p:tav>
                                      </p:tavLst>
                                    </p:anim>
                                    <p:anim calcmode="lin" valueType="num">
                                      <p:cBhvr>
                                        <p:cTn id="545" dur="500" fill="hold"/>
                                        <p:tgtEl>
                                          <p:spTgt spid="135"/>
                                        </p:tgtEl>
                                        <p:attrNameLst>
                                          <p:attrName>ppt_h</p:attrName>
                                        </p:attrNameLst>
                                      </p:cBhvr>
                                      <p:tavLst>
                                        <p:tav tm="0">
                                          <p:val>
                                            <p:fltVal val="0"/>
                                          </p:val>
                                        </p:tav>
                                        <p:tav tm="100000">
                                          <p:val>
                                            <p:strVal val="#ppt_h"/>
                                          </p:val>
                                        </p:tav>
                                      </p:tavLst>
                                    </p:anim>
                                    <p:anim calcmode="lin" valueType="num">
                                      <p:cBhvr>
                                        <p:cTn id="546" dur="500" fill="hold"/>
                                        <p:tgtEl>
                                          <p:spTgt spid="135"/>
                                        </p:tgtEl>
                                        <p:attrNameLst>
                                          <p:attrName>style.rotation</p:attrName>
                                        </p:attrNameLst>
                                      </p:cBhvr>
                                      <p:tavLst>
                                        <p:tav tm="0">
                                          <p:val>
                                            <p:fltVal val="90"/>
                                          </p:val>
                                        </p:tav>
                                        <p:tav tm="100000">
                                          <p:val>
                                            <p:fltVal val="0"/>
                                          </p:val>
                                        </p:tav>
                                      </p:tavLst>
                                    </p:anim>
                                    <p:animEffect transition="in" filter="fade">
                                      <p:cBhvr>
                                        <p:cTn id="547" dur="500"/>
                                        <p:tgtEl>
                                          <p:spTgt spid="135"/>
                                        </p:tgtEl>
                                      </p:cBhvr>
                                    </p:animEffect>
                                  </p:childTnLst>
                                </p:cTn>
                              </p:par>
                              <p:par>
                                <p:cTn id="548" presetID="16" presetClass="entr" presetSubtype="21" fill="hold" grpId="0" nodeType="withEffect">
                                  <p:stCondLst>
                                    <p:cond delay="0"/>
                                  </p:stCondLst>
                                  <p:childTnLst>
                                    <p:set>
                                      <p:cBhvr>
                                        <p:cTn id="549" dur="1" fill="hold">
                                          <p:stCondLst>
                                            <p:cond delay="0"/>
                                          </p:stCondLst>
                                        </p:cTn>
                                        <p:tgtEl>
                                          <p:spTgt spid="136"/>
                                        </p:tgtEl>
                                        <p:attrNameLst>
                                          <p:attrName>style.visibility</p:attrName>
                                        </p:attrNameLst>
                                      </p:cBhvr>
                                      <p:to>
                                        <p:strVal val="visible"/>
                                      </p:to>
                                    </p:set>
                                    <p:animEffect transition="in" filter="barn(inVertical)">
                                      <p:cBhvr>
                                        <p:cTn id="550" dur="500"/>
                                        <p:tgtEl>
                                          <p:spTgt spid="136"/>
                                        </p:tgtEl>
                                      </p:cBhvr>
                                    </p:animEffect>
                                  </p:childTnLst>
                                </p:cTn>
                              </p:par>
                            </p:childTnLst>
                          </p:cTn>
                        </p:par>
                      </p:childTnLst>
                    </p:cTn>
                  </p:par>
                  <p:par>
                    <p:cTn id="551" fill="hold">
                      <p:stCondLst>
                        <p:cond delay="indefinite"/>
                      </p:stCondLst>
                      <p:childTnLst>
                        <p:par>
                          <p:cTn id="552" fill="hold">
                            <p:stCondLst>
                              <p:cond delay="0"/>
                            </p:stCondLst>
                            <p:childTnLst>
                              <p:par>
                                <p:cTn id="553" presetID="31" presetClass="entr" presetSubtype="0" fill="hold" grpId="0" nodeType="clickEffect">
                                  <p:stCondLst>
                                    <p:cond delay="0"/>
                                  </p:stCondLst>
                                  <p:childTnLst>
                                    <p:set>
                                      <p:cBhvr>
                                        <p:cTn id="554" dur="1" fill="hold">
                                          <p:stCondLst>
                                            <p:cond delay="0"/>
                                          </p:stCondLst>
                                        </p:cTn>
                                        <p:tgtEl>
                                          <p:spTgt spid="137"/>
                                        </p:tgtEl>
                                        <p:attrNameLst>
                                          <p:attrName>style.visibility</p:attrName>
                                        </p:attrNameLst>
                                      </p:cBhvr>
                                      <p:to>
                                        <p:strVal val="visible"/>
                                      </p:to>
                                    </p:set>
                                    <p:anim calcmode="lin" valueType="num">
                                      <p:cBhvr>
                                        <p:cTn id="555" dur="500" fill="hold"/>
                                        <p:tgtEl>
                                          <p:spTgt spid="137"/>
                                        </p:tgtEl>
                                        <p:attrNameLst>
                                          <p:attrName>ppt_w</p:attrName>
                                        </p:attrNameLst>
                                      </p:cBhvr>
                                      <p:tavLst>
                                        <p:tav tm="0">
                                          <p:val>
                                            <p:fltVal val="0"/>
                                          </p:val>
                                        </p:tav>
                                        <p:tav tm="100000">
                                          <p:val>
                                            <p:strVal val="#ppt_w"/>
                                          </p:val>
                                        </p:tav>
                                      </p:tavLst>
                                    </p:anim>
                                    <p:anim calcmode="lin" valueType="num">
                                      <p:cBhvr>
                                        <p:cTn id="556" dur="500" fill="hold"/>
                                        <p:tgtEl>
                                          <p:spTgt spid="137"/>
                                        </p:tgtEl>
                                        <p:attrNameLst>
                                          <p:attrName>ppt_h</p:attrName>
                                        </p:attrNameLst>
                                      </p:cBhvr>
                                      <p:tavLst>
                                        <p:tav tm="0">
                                          <p:val>
                                            <p:fltVal val="0"/>
                                          </p:val>
                                        </p:tav>
                                        <p:tav tm="100000">
                                          <p:val>
                                            <p:strVal val="#ppt_h"/>
                                          </p:val>
                                        </p:tav>
                                      </p:tavLst>
                                    </p:anim>
                                    <p:anim calcmode="lin" valueType="num">
                                      <p:cBhvr>
                                        <p:cTn id="557" dur="500" fill="hold"/>
                                        <p:tgtEl>
                                          <p:spTgt spid="137"/>
                                        </p:tgtEl>
                                        <p:attrNameLst>
                                          <p:attrName>style.rotation</p:attrName>
                                        </p:attrNameLst>
                                      </p:cBhvr>
                                      <p:tavLst>
                                        <p:tav tm="0">
                                          <p:val>
                                            <p:fltVal val="90"/>
                                          </p:val>
                                        </p:tav>
                                        <p:tav tm="100000">
                                          <p:val>
                                            <p:fltVal val="0"/>
                                          </p:val>
                                        </p:tav>
                                      </p:tavLst>
                                    </p:anim>
                                    <p:animEffect transition="in" filter="fade">
                                      <p:cBhvr>
                                        <p:cTn id="558" dur="500"/>
                                        <p:tgtEl>
                                          <p:spTgt spid="137"/>
                                        </p:tgtEl>
                                      </p:cBhvr>
                                    </p:animEffect>
                                  </p:childTnLst>
                                </p:cTn>
                              </p:par>
                              <p:par>
                                <p:cTn id="559" presetID="16" presetClass="entr" presetSubtype="21" fill="hold" grpId="0" nodeType="withEffect">
                                  <p:stCondLst>
                                    <p:cond delay="0"/>
                                  </p:stCondLst>
                                  <p:childTnLst>
                                    <p:set>
                                      <p:cBhvr>
                                        <p:cTn id="560" dur="1" fill="hold">
                                          <p:stCondLst>
                                            <p:cond delay="0"/>
                                          </p:stCondLst>
                                        </p:cTn>
                                        <p:tgtEl>
                                          <p:spTgt spid="138"/>
                                        </p:tgtEl>
                                        <p:attrNameLst>
                                          <p:attrName>style.visibility</p:attrName>
                                        </p:attrNameLst>
                                      </p:cBhvr>
                                      <p:to>
                                        <p:strVal val="visible"/>
                                      </p:to>
                                    </p:set>
                                    <p:animEffect transition="in" filter="barn(inVertical)">
                                      <p:cBhvr>
                                        <p:cTn id="561" dur="500"/>
                                        <p:tgtEl>
                                          <p:spTgt spid="138"/>
                                        </p:tgtEl>
                                      </p:cBhvr>
                                    </p:animEffect>
                                  </p:childTnLst>
                                </p:cTn>
                              </p:par>
                            </p:childTnLst>
                          </p:cTn>
                        </p:par>
                      </p:childTnLst>
                    </p:cTn>
                  </p:par>
                  <p:par>
                    <p:cTn id="562" fill="hold">
                      <p:stCondLst>
                        <p:cond delay="indefinite"/>
                      </p:stCondLst>
                      <p:childTnLst>
                        <p:par>
                          <p:cTn id="563" fill="hold">
                            <p:stCondLst>
                              <p:cond delay="0"/>
                            </p:stCondLst>
                            <p:childTnLst>
                              <p:par>
                                <p:cTn id="564" presetID="31" presetClass="entr" presetSubtype="0" fill="hold" grpId="0" nodeType="clickEffect">
                                  <p:stCondLst>
                                    <p:cond delay="0"/>
                                  </p:stCondLst>
                                  <p:childTnLst>
                                    <p:set>
                                      <p:cBhvr>
                                        <p:cTn id="565" dur="1" fill="hold">
                                          <p:stCondLst>
                                            <p:cond delay="0"/>
                                          </p:stCondLst>
                                        </p:cTn>
                                        <p:tgtEl>
                                          <p:spTgt spid="139"/>
                                        </p:tgtEl>
                                        <p:attrNameLst>
                                          <p:attrName>style.visibility</p:attrName>
                                        </p:attrNameLst>
                                      </p:cBhvr>
                                      <p:to>
                                        <p:strVal val="visible"/>
                                      </p:to>
                                    </p:set>
                                    <p:anim calcmode="lin" valueType="num">
                                      <p:cBhvr>
                                        <p:cTn id="566" dur="500" fill="hold"/>
                                        <p:tgtEl>
                                          <p:spTgt spid="139"/>
                                        </p:tgtEl>
                                        <p:attrNameLst>
                                          <p:attrName>ppt_w</p:attrName>
                                        </p:attrNameLst>
                                      </p:cBhvr>
                                      <p:tavLst>
                                        <p:tav tm="0">
                                          <p:val>
                                            <p:fltVal val="0"/>
                                          </p:val>
                                        </p:tav>
                                        <p:tav tm="100000">
                                          <p:val>
                                            <p:strVal val="#ppt_w"/>
                                          </p:val>
                                        </p:tav>
                                      </p:tavLst>
                                    </p:anim>
                                    <p:anim calcmode="lin" valueType="num">
                                      <p:cBhvr>
                                        <p:cTn id="567" dur="500" fill="hold"/>
                                        <p:tgtEl>
                                          <p:spTgt spid="139"/>
                                        </p:tgtEl>
                                        <p:attrNameLst>
                                          <p:attrName>ppt_h</p:attrName>
                                        </p:attrNameLst>
                                      </p:cBhvr>
                                      <p:tavLst>
                                        <p:tav tm="0">
                                          <p:val>
                                            <p:fltVal val="0"/>
                                          </p:val>
                                        </p:tav>
                                        <p:tav tm="100000">
                                          <p:val>
                                            <p:strVal val="#ppt_h"/>
                                          </p:val>
                                        </p:tav>
                                      </p:tavLst>
                                    </p:anim>
                                    <p:anim calcmode="lin" valueType="num">
                                      <p:cBhvr>
                                        <p:cTn id="568" dur="500" fill="hold"/>
                                        <p:tgtEl>
                                          <p:spTgt spid="139"/>
                                        </p:tgtEl>
                                        <p:attrNameLst>
                                          <p:attrName>style.rotation</p:attrName>
                                        </p:attrNameLst>
                                      </p:cBhvr>
                                      <p:tavLst>
                                        <p:tav tm="0">
                                          <p:val>
                                            <p:fltVal val="90"/>
                                          </p:val>
                                        </p:tav>
                                        <p:tav tm="100000">
                                          <p:val>
                                            <p:fltVal val="0"/>
                                          </p:val>
                                        </p:tav>
                                      </p:tavLst>
                                    </p:anim>
                                    <p:animEffect transition="in" filter="fade">
                                      <p:cBhvr>
                                        <p:cTn id="569" dur="500"/>
                                        <p:tgtEl>
                                          <p:spTgt spid="139"/>
                                        </p:tgtEl>
                                      </p:cBhvr>
                                    </p:animEffect>
                                  </p:childTnLst>
                                </p:cTn>
                              </p:par>
                              <p:par>
                                <p:cTn id="570" presetID="16" presetClass="entr" presetSubtype="21" fill="hold" grpId="0" nodeType="withEffect">
                                  <p:stCondLst>
                                    <p:cond delay="0"/>
                                  </p:stCondLst>
                                  <p:childTnLst>
                                    <p:set>
                                      <p:cBhvr>
                                        <p:cTn id="571" dur="1" fill="hold">
                                          <p:stCondLst>
                                            <p:cond delay="0"/>
                                          </p:stCondLst>
                                        </p:cTn>
                                        <p:tgtEl>
                                          <p:spTgt spid="140"/>
                                        </p:tgtEl>
                                        <p:attrNameLst>
                                          <p:attrName>style.visibility</p:attrName>
                                        </p:attrNameLst>
                                      </p:cBhvr>
                                      <p:to>
                                        <p:strVal val="visible"/>
                                      </p:to>
                                    </p:set>
                                    <p:animEffect transition="in" filter="barn(inVertical)">
                                      <p:cBhvr>
                                        <p:cTn id="572" dur="500"/>
                                        <p:tgtEl>
                                          <p:spTgt spid="140"/>
                                        </p:tgtEl>
                                      </p:cBhvr>
                                    </p:animEffect>
                                  </p:childTnLst>
                                </p:cTn>
                              </p:par>
                            </p:childTnLst>
                          </p:cTn>
                        </p:par>
                      </p:childTnLst>
                    </p:cTn>
                  </p:par>
                  <p:par>
                    <p:cTn id="573" fill="hold">
                      <p:stCondLst>
                        <p:cond delay="indefinite"/>
                      </p:stCondLst>
                      <p:childTnLst>
                        <p:par>
                          <p:cTn id="574" fill="hold">
                            <p:stCondLst>
                              <p:cond delay="0"/>
                            </p:stCondLst>
                            <p:childTnLst>
                              <p:par>
                                <p:cTn id="575" presetID="31" presetClass="entr" presetSubtype="0" fill="hold" grpId="0" nodeType="clickEffect">
                                  <p:stCondLst>
                                    <p:cond delay="0"/>
                                  </p:stCondLst>
                                  <p:childTnLst>
                                    <p:set>
                                      <p:cBhvr>
                                        <p:cTn id="576" dur="1" fill="hold">
                                          <p:stCondLst>
                                            <p:cond delay="0"/>
                                          </p:stCondLst>
                                        </p:cTn>
                                        <p:tgtEl>
                                          <p:spTgt spid="141"/>
                                        </p:tgtEl>
                                        <p:attrNameLst>
                                          <p:attrName>style.visibility</p:attrName>
                                        </p:attrNameLst>
                                      </p:cBhvr>
                                      <p:to>
                                        <p:strVal val="visible"/>
                                      </p:to>
                                    </p:set>
                                    <p:anim calcmode="lin" valueType="num">
                                      <p:cBhvr>
                                        <p:cTn id="577" dur="500" fill="hold"/>
                                        <p:tgtEl>
                                          <p:spTgt spid="141"/>
                                        </p:tgtEl>
                                        <p:attrNameLst>
                                          <p:attrName>ppt_w</p:attrName>
                                        </p:attrNameLst>
                                      </p:cBhvr>
                                      <p:tavLst>
                                        <p:tav tm="0">
                                          <p:val>
                                            <p:fltVal val="0"/>
                                          </p:val>
                                        </p:tav>
                                        <p:tav tm="100000">
                                          <p:val>
                                            <p:strVal val="#ppt_w"/>
                                          </p:val>
                                        </p:tav>
                                      </p:tavLst>
                                    </p:anim>
                                    <p:anim calcmode="lin" valueType="num">
                                      <p:cBhvr>
                                        <p:cTn id="578" dur="500" fill="hold"/>
                                        <p:tgtEl>
                                          <p:spTgt spid="141"/>
                                        </p:tgtEl>
                                        <p:attrNameLst>
                                          <p:attrName>ppt_h</p:attrName>
                                        </p:attrNameLst>
                                      </p:cBhvr>
                                      <p:tavLst>
                                        <p:tav tm="0">
                                          <p:val>
                                            <p:fltVal val="0"/>
                                          </p:val>
                                        </p:tav>
                                        <p:tav tm="100000">
                                          <p:val>
                                            <p:strVal val="#ppt_h"/>
                                          </p:val>
                                        </p:tav>
                                      </p:tavLst>
                                    </p:anim>
                                    <p:anim calcmode="lin" valueType="num">
                                      <p:cBhvr>
                                        <p:cTn id="579" dur="500" fill="hold"/>
                                        <p:tgtEl>
                                          <p:spTgt spid="141"/>
                                        </p:tgtEl>
                                        <p:attrNameLst>
                                          <p:attrName>style.rotation</p:attrName>
                                        </p:attrNameLst>
                                      </p:cBhvr>
                                      <p:tavLst>
                                        <p:tav tm="0">
                                          <p:val>
                                            <p:fltVal val="90"/>
                                          </p:val>
                                        </p:tav>
                                        <p:tav tm="100000">
                                          <p:val>
                                            <p:fltVal val="0"/>
                                          </p:val>
                                        </p:tav>
                                      </p:tavLst>
                                    </p:anim>
                                    <p:animEffect transition="in" filter="fade">
                                      <p:cBhvr>
                                        <p:cTn id="580" dur="500"/>
                                        <p:tgtEl>
                                          <p:spTgt spid="141"/>
                                        </p:tgtEl>
                                      </p:cBhvr>
                                    </p:animEffect>
                                  </p:childTnLst>
                                </p:cTn>
                              </p:par>
                              <p:par>
                                <p:cTn id="581" presetID="16" presetClass="entr" presetSubtype="21" fill="hold" grpId="0" nodeType="withEffect">
                                  <p:stCondLst>
                                    <p:cond delay="0"/>
                                  </p:stCondLst>
                                  <p:childTnLst>
                                    <p:set>
                                      <p:cBhvr>
                                        <p:cTn id="582" dur="1" fill="hold">
                                          <p:stCondLst>
                                            <p:cond delay="0"/>
                                          </p:stCondLst>
                                        </p:cTn>
                                        <p:tgtEl>
                                          <p:spTgt spid="142"/>
                                        </p:tgtEl>
                                        <p:attrNameLst>
                                          <p:attrName>style.visibility</p:attrName>
                                        </p:attrNameLst>
                                      </p:cBhvr>
                                      <p:to>
                                        <p:strVal val="visible"/>
                                      </p:to>
                                    </p:set>
                                    <p:animEffect transition="in" filter="barn(inVertical)">
                                      <p:cBhvr>
                                        <p:cTn id="58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4" grpId="0"/>
      <p:bldP spid="22" grpId="0"/>
      <p:bldP spid="25" grpId="0"/>
      <p:bldP spid="50" grpId="0"/>
      <p:bldP spid="51" grpId="0"/>
      <p:bldP spid="52" grpId="0"/>
      <p:bldP spid="53" grpId="0"/>
      <p:bldP spid="54" grpId="0"/>
      <p:bldP spid="55" grpId="0"/>
      <p:bldP spid="56"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57" grpId="0"/>
      <p:bldP spid="9" grpId="0" animBg="1"/>
      <p:bldP spid="77" grpId="0"/>
      <p:bldP spid="80" grpId="0" animBg="1"/>
      <p:bldP spid="81" grpId="0"/>
      <p:bldP spid="84" grpId="0" animBg="1"/>
      <p:bldP spid="85" grpId="0"/>
      <p:bldP spid="86" grpId="0" animBg="1"/>
      <p:bldP spid="87" grpId="0"/>
      <p:bldP spid="88" grpId="0" animBg="1"/>
      <p:bldP spid="89" grpId="0"/>
      <p:bldP spid="90" grpId="0" animBg="1"/>
      <p:bldP spid="91" grpId="0"/>
      <p:bldP spid="92" grpId="0" animBg="1"/>
      <p:bldP spid="93" grpId="0"/>
      <p:bldP spid="94" grpId="0" animBg="1"/>
      <p:bldP spid="95" grpId="0"/>
      <p:bldP spid="96" grpId="0" animBg="1"/>
      <p:bldP spid="97" grpId="0"/>
      <p:bldP spid="98" grpId="0" animBg="1"/>
      <p:bldP spid="99" grpId="0"/>
      <p:bldP spid="100" grpId="0" animBg="1"/>
      <p:bldP spid="101" grpId="0"/>
      <p:bldP spid="102" grpId="0" animBg="1"/>
      <p:bldP spid="103" grpId="0"/>
      <p:bldP spid="104" grpId="0" animBg="1"/>
      <p:bldP spid="105" grpId="0"/>
      <p:bldP spid="106" grpId="0" animBg="1"/>
      <p:bldP spid="107" grpId="0"/>
      <p:bldP spid="112" grpId="0" animBg="1"/>
      <p:bldP spid="113" grpId="0"/>
      <p:bldP spid="114" grpId="0" animBg="1"/>
      <p:bldP spid="115" grpId="0"/>
      <p:bldP spid="116" grpId="0" animBg="1"/>
      <p:bldP spid="117" grpId="0"/>
      <p:bldP spid="118" grpId="0" animBg="1"/>
      <p:bldP spid="119" grpId="0"/>
      <p:bldP spid="120" grpId="0" animBg="1"/>
      <p:bldP spid="121" grpId="0"/>
      <p:bldP spid="122" grpId="0" animBg="1"/>
      <p:bldP spid="123" grpId="0"/>
      <p:bldP spid="124" grpId="0" animBg="1"/>
      <p:bldP spid="125" grpId="0"/>
      <p:bldP spid="126" grpId="0" animBg="1"/>
      <p:bldP spid="127" grpId="0"/>
      <p:bldP spid="128" grpId="0" animBg="1"/>
      <p:bldP spid="129" grpId="0"/>
      <p:bldP spid="130" grpId="0" animBg="1"/>
      <p:bldP spid="131" grpId="0"/>
      <p:bldP spid="132" grpId="0" animBg="1"/>
      <p:bldP spid="133" grpId="0"/>
      <p:bldP spid="134" grpId="0" animBg="1"/>
      <p:bldP spid="135" grpId="0"/>
      <p:bldP spid="136" grpId="0" animBg="1"/>
      <p:bldP spid="137" grpId="0"/>
      <p:bldP spid="138" grpId="0" animBg="1"/>
      <p:bldP spid="139" grpId="0"/>
      <p:bldP spid="140" grpId="0" animBg="1"/>
      <p:bldP spid="141" grpId="0"/>
      <p:bldP spid="1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842768" y="2957927"/>
            <a:ext cx="16227339" cy="4660763"/>
          </a:xfrm>
          <a:prstGeom prst="rect">
            <a:avLst/>
          </a:prstGeom>
        </p:spPr>
        <p:txBody>
          <a:bodyPr wrap="square" lIns="0" tIns="0" rIns="0" bIns="0" rtlCol="0" anchor="t">
            <a:spAutoFit/>
          </a:bodyPr>
          <a:lstStyle/>
          <a:p>
            <a:pPr algn="ctr">
              <a:lnSpc>
                <a:spcPct val="150000"/>
              </a:lnSpc>
            </a:pPr>
            <a:r>
              <a:rPr lang="en-US" sz="11800" b="1">
                <a:solidFill>
                  <a:srgbClr val="FFFFFF"/>
                </a:solidFill>
                <a:latin typeface="StoryBook Rough"/>
              </a:rPr>
              <a:t>PART 3. </a:t>
            </a:r>
            <a:endParaRPr lang="en-US" sz="11800" b="1" smtClean="0">
              <a:solidFill>
                <a:srgbClr val="FFFFFF"/>
              </a:solidFill>
              <a:latin typeface="StoryBook Rough"/>
            </a:endParaRPr>
          </a:p>
          <a:p>
            <a:pPr algn="ctr">
              <a:lnSpc>
                <a:spcPct val="120000"/>
              </a:lnSpc>
            </a:pPr>
            <a:r>
              <a:rPr lang="en-US" sz="11800" b="1" smtClean="0">
                <a:solidFill>
                  <a:srgbClr val="FFFFFF"/>
                </a:solidFill>
                <a:latin typeface="StoryBook Rough"/>
              </a:rPr>
              <a:t>COMMUNICATION </a:t>
            </a:r>
            <a:r>
              <a:rPr lang="en-US" sz="11800" b="1">
                <a:solidFill>
                  <a:srgbClr val="FFFFFF"/>
                </a:solidFill>
                <a:latin typeface="StoryBook Rough"/>
              </a:rPr>
              <a:t>SKILLS</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04430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575520" y="3211562"/>
            <a:ext cx="16227339" cy="3379130"/>
          </a:xfrm>
          <a:prstGeom prst="rect">
            <a:avLst/>
          </a:prstGeom>
        </p:spPr>
        <p:txBody>
          <a:bodyPr wrap="square" lIns="0" tIns="0" rIns="0" bIns="0" rtlCol="0" anchor="t">
            <a:spAutoFit/>
          </a:bodyPr>
          <a:lstStyle/>
          <a:p>
            <a:pPr algn="ctr">
              <a:lnSpc>
                <a:spcPct val="150000"/>
              </a:lnSpc>
            </a:pPr>
            <a:r>
              <a:rPr lang="en-US" sz="17000" b="1">
                <a:solidFill>
                  <a:srgbClr val="FFFFFF"/>
                </a:solidFill>
                <a:latin typeface="StoryBook Rough"/>
              </a:rPr>
              <a:t>I. LISTENING</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150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37717"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TextBox 12"/>
          <p:cNvSpPr txBox="1"/>
          <p:nvPr/>
        </p:nvSpPr>
        <p:spPr>
          <a:xfrm>
            <a:off x="-71671" y="54606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5. </a:t>
            </a:r>
            <a:r>
              <a:rPr lang="en-US" sz="4800">
                <a:solidFill>
                  <a:srgbClr val="FF0000"/>
                </a:solidFill>
                <a:latin typeface="Britannic Bold" panose="020B0903060703020204" pitchFamily="34" charset="0"/>
              </a:rPr>
              <a:t>bathroom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4" name="TextBox 19"/>
          <p:cNvSpPr txBox="1"/>
          <p:nvPr/>
        </p:nvSpPr>
        <p:spPr>
          <a:xfrm>
            <a:off x="5910319" y="668231"/>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/'bɑː</a:t>
            </a:r>
            <a:r>
              <a:rPr lang="el-GR" sz="4400" b="1">
                <a:solidFill>
                  <a:srgbClr val="0070C0"/>
                </a:solidFill>
                <a:latin typeface="+mj-lt"/>
              </a:rPr>
              <a:t>θ </a:t>
            </a:r>
            <a:r>
              <a:rPr lang="vi-VN" sz="4400" b="1">
                <a:solidFill>
                  <a:srgbClr val="0070C0"/>
                </a:solidFill>
                <a:latin typeface="+mj-lt"/>
              </a:rPr>
              <a:t>ru:m/</a:t>
            </a:r>
          </a:p>
          <a:p>
            <a:pPr algn="just">
              <a:lnSpc>
                <a:spcPct val="150000"/>
              </a:lnSpc>
              <a:spcBef>
                <a:spcPct val="0"/>
              </a:spcBef>
            </a:pPr>
            <a:r>
              <a:rPr lang="vi-VN" sz="4400" b="1">
                <a:solidFill>
                  <a:srgbClr val="0070C0"/>
                </a:solidFill>
                <a:latin typeface="+mj-lt"/>
              </a:rPr>
              <a:t>phòng tắm</a:t>
            </a:r>
          </a:p>
        </p:txBody>
      </p:sp>
      <p:sp>
        <p:nvSpPr>
          <p:cNvPr id="15" name="TextBox 14"/>
          <p:cNvSpPr txBox="1"/>
          <p:nvPr/>
        </p:nvSpPr>
        <p:spPr>
          <a:xfrm>
            <a:off x="8854562" y="59518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6. </a:t>
            </a:r>
            <a:r>
              <a:rPr lang="en-US" sz="4800">
                <a:solidFill>
                  <a:srgbClr val="FF0000"/>
                </a:solidFill>
                <a:latin typeface="Britannic Bold" panose="020B0903060703020204" pitchFamily="34" charset="0"/>
              </a:rPr>
              <a:t>bedroom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6" name="TextBox 19"/>
          <p:cNvSpPr txBox="1"/>
          <p:nvPr/>
        </p:nvSpPr>
        <p:spPr>
          <a:xfrm>
            <a:off x="14654187" y="582090"/>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/'bedru:m/</a:t>
            </a:r>
          </a:p>
          <a:p>
            <a:pPr algn="just">
              <a:lnSpc>
                <a:spcPct val="150000"/>
              </a:lnSpc>
              <a:spcBef>
                <a:spcPct val="0"/>
              </a:spcBef>
            </a:pPr>
            <a:r>
              <a:rPr lang="vi-VN" sz="4400" b="1">
                <a:solidFill>
                  <a:srgbClr val="0070C0"/>
                </a:solidFill>
                <a:latin typeface="+mj-lt"/>
              </a:rPr>
              <a:t>phòng ngủ</a:t>
            </a:r>
          </a:p>
        </p:txBody>
      </p:sp>
      <p:sp>
        <p:nvSpPr>
          <p:cNvPr id="17" name="TextBox 16"/>
          <p:cNvSpPr txBox="1"/>
          <p:nvPr/>
        </p:nvSpPr>
        <p:spPr>
          <a:xfrm>
            <a:off x="-533400" y="4924472"/>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7. brother (</a:t>
            </a:r>
            <a:r>
              <a:rPr lang="en-US" sz="4800">
                <a:solidFill>
                  <a:srgbClr val="FF0000"/>
                </a:solidFill>
                <a:latin typeface="Britannic Bold" panose="020B0903060703020204" pitchFamily="34" charset="0"/>
              </a:rPr>
              <a:t>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8" name="TextBox 19"/>
          <p:cNvSpPr txBox="1"/>
          <p:nvPr/>
        </p:nvSpPr>
        <p:spPr>
          <a:xfrm>
            <a:off x="4989504" y="500733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/'brʌðə(r)/</a:t>
            </a:r>
          </a:p>
          <a:p>
            <a:pPr algn="just">
              <a:lnSpc>
                <a:spcPct val="150000"/>
              </a:lnSpc>
              <a:spcBef>
                <a:spcPct val="0"/>
              </a:spcBef>
            </a:pPr>
            <a:r>
              <a:rPr lang="vi-VN" sz="4400" b="1">
                <a:solidFill>
                  <a:srgbClr val="0070C0"/>
                </a:solidFill>
                <a:latin typeface="+mj-lt"/>
              </a:rPr>
              <a:t>anh/em trai</a:t>
            </a:r>
          </a:p>
        </p:txBody>
      </p:sp>
      <p:sp>
        <p:nvSpPr>
          <p:cNvPr id="19" name="TextBox 18"/>
          <p:cNvSpPr txBox="1"/>
          <p:nvPr/>
        </p:nvSpPr>
        <p:spPr>
          <a:xfrm>
            <a:off x="8678000" y="497076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8. </a:t>
            </a:r>
            <a:r>
              <a:rPr lang="en-US" sz="4800">
                <a:solidFill>
                  <a:srgbClr val="FF0000"/>
                </a:solidFill>
                <a:latin typeface="Britannic Bold" panose="020B0903060703020204" pitchFamily="34" charset="0"/>
              </a:rPr>
              <a:t>children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401800" y="504104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/'tʃɪldrən/</a:t>
            </a:r>
          </a:p>
          <a:p>
            <a:pPr algn="just">
              <a:lnSpc>
                <a:spcPct val="150000"/>
              </a:lnSpc>
              <a:spcBef>
                <a:spcPct val="0"/>
              </a:spcBef>
            </a:pPr>
            <a:r>
              <a:rPr lang="vi-VN" sz="4400" b="1">
                <a:solidFill>
                  <a:srgbClr val="0070C0"/>
                </a:solidFill>
                <a:latin typeface="+mj-lt"/>
              </a:rPr>
              <a:t>trẻ con</a:t>
            </a:r>
          </a:p>
        </p:txBody>
      </p:sp>
      <p:pic>
        <p:nvPicPr>
          <p:cNvPr id="12" name="Picture 11"/>
          <p:cNvPicPr>
            <a:picLocks noChangeAspect="1"/>
          </p:cNvPicPr>
          <p:nvPr/>
        </p:nvPicPr>
        <p:blipFill>
          <a:blip r:embed="rId20"/>
          <a:stretch>
            <a:fillRect/>
          </a:stretch>
        </p:blipFill>
        <p:spPr>
          <a:xfrm>
            <a:off x="1025307" y="1501039"/>
            <a:ext cx="4409331" cy="3368645"/>
          </a:xfrm>
          <a:prstGeom prst="rect">
            <a:avLst/>
          </a:prstGeom>
        </p:spPr>
      </p:pic>
      <p:pic>
        <p:nvPicPr>
          <p:cNvPr id="21" name="Picture 20"/>
          <p:cNvPicPr>
            <a:picLocks noChangeAspect="1"/>
          </p:cNvPicPr>
          <p:nvPr/>
        </p:nvPicPr>
        <p:blipFill>
          <a:blip r:embed="rId21"/>
          <a:stretch>
            <a:fillRect/>
          </a:stretch>
        </p:blipFill>
        <p:spPr>
          <a:xfrm>
            <a:off x="9462256" y="1773782"/>
            <a:ext cx="4716250" cy="3095901"/>
          </a:xfrm>
          <a:prstGeom prst="rect">
            <a:avLst/>
          </a:prstGeom>
        </p:spPr>
      </p:pic>
      <p:pic>
        <p:nvPicPr>
          <p:cNvPr id="22" name="Picture 21"/>
          <p:cNvPicPr>
            <a:picLocks noChangeAspect="1"/>
          </p:cNvPicPr>
          <p:nvPr/>
        </p:nvPicPr>
        <p:blipFill>
          <a:blip r:embed="rId22"/>
          <a:stretch>
            <a:fillRect/>
          </a:stretch>
        </p:blipFill>
        <p:spPr>
          <a:xfrm>
            <a:off x="1214382" y="6049584"/>
            <a:ext cx="3504498" cy="3492460"/>
          </a:xfrm>
          <a:prstGeom prst="rect">
            <a:avLst/>
          </a:prstGeom>
        </p:spPr>
      </p:pic>
      <p:pic>
        <p:nvPicPr>
          <p:cNvPr id="23" name="Picture 22"/>
          <p:cNvPicPr>
            <a:picLocks noChangeAspect="1"/>
          </p:cNvPicPr>
          <p:nvPr/>
        </p:nvPicPr>
        <p:blipFill>
          <a:blip r:embed="rId23"/>
          <a:stretch>
            <a:fillRect/>
          </a:stretch>
        </p:blipFill>
        <p:spPr>
          <a:xfrm>
            <a:off x="8813592" y="6007706"/>
            <a:ext cx="5364914" cy="3276698"/>
          </a:xfrm>
          <a:prstGeom prst="rect">
            <a:avLst/>
          </a:prstGeom>
        </p:spPr>
      </p:pic>
      <p:pic>
        <p:nvPicPr>
          <p:cNvPr id="24" name="bathroom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757633" y="2716758"/>
            <a:ext cx="911366" cy="911366"/>
          </a:xfrm>
          <a:prstGeom prst="rect">
            <a:avLst/>
          </a:prstGeom>
        </p:spPr>
      </p:pic>
      <p:pic>
        <p:nvPicPr>
          <p:cNvPr id="25" name="bedroom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4664593" y="2652701"/>
            <a:ext cx="827447" cy="827447"/>
          </a:xfrm>
          <a:prstGeom prst="rect">
            <a:avLst/>
          </a:prstGeom>
        </p:spPr>
      </p:pic>
      <p:pic>
        <p:nvPicPr>
          <p:cNvPr id="26" name="brother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965613" y="7391720"/>
            <a:ext cx="1066801" cy="1066801"/>
          </a:xfrm>
          <a:prstGeom prst="rect">
            <a:avLst/>
          </a:prstGeom>
        </p:spPr>
      </p:pic>
      <p:pic>
        <p:nvPicPr>
          <p:cNvPr id="27" name="children_chil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612005" y="7223651"/>
            <a:ext cx="1139853" cy="1139853"/>
          </a:xfrm>
          <a:prstGeom prst="rect">
            <a:avLst/>
          </a:prstGeom>
        </p:spPr>
      </p:pic>
    </p:spTree>
    <p:extLst>
      <p:ext uri="{BB962C8B-B14F-4D97-AF65-F5344CB8AC3E}">
        <p14:creationId xmlns:p14="http://schemas.microsoft.com/office/powerpoint/2010/main" val="144283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ppt_x"/>
                                          </p:val>
                                        </p:tav>
                                        <p:tav tm="100000">
                                          <p:val>
                                            <p:strVal val="#ppt_x"/>
                                          </p:val>
                                        </p:tav>
                                      </p:tavLst>
                                    </p:anim>
                                    <p:anim calcmode="lin" valueType="num">
                                      <p:cBhvr additive="base">
                                        <p:cTn id="69" dur="500" fill="hold"/>
                                        <p:tgtEl>
                                          <p:spTgt spid="2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4"/>
                </p:tgtEl>
              </p:cMediaNode>
            </p:audio>
            <p:audio>
              <p:cMediaNode vol="80000">
                <p:cTn id="80" fill="hold" display="0">
                  <p:stCondLst>
                    <p:cond delay="indefinite"/>
                  </p:stCondLst>
                  <p:endCondLst>
                    <p:cond evt="onStopAudio" delay="0">
                      <p:tgtEl>
                        <p:sldTgt/>
                      </p:tgtEl>
                    </p:cond>
                  </p:endCondLst>
                </p:cTn>
                <p:tgtEl>
                  <p:spTgt spid="25"/>
                </p:tgtEl>
              </p:cMediaNode>
            </p:audio>
            <p:audio>
              <p:cMediaNode vol="80000">
                <p:cTn id="81" fill="hold" display="0">
                  <p:stCondLst>
                    <p:cond delay="indefinite"/>
                  </p:stCondLst>
                  <p:endCondLst>
                    <p:cond evt="onStopAudio" delay="0">
                      <p:tgtEl>
                        <p:sldTgt/>
                      </p:tgtEl>
                    </p:cond>
                  </p:endCondLst>
                </p:cTn>
                <p:tgtEl>
                  <p:spTgt spid="26"/>
                </p:tgtEl>
              </p:cMediaNode>
            </p:audio>
            <p:audio>
              <p:cMediaNode vol="80000">
                <p:cTn id="82" fill="hold" display="0">
                  <p:stCondLst>
                    <p:cond delay="indefinite"/>
                  </p:stCondLst>
                  <p:endCondLst>
                    <p:cond evt="onStopAudio" delay="0">
                      <p:tgtEl>
                        <p:sldTgt/>
                      </p:tgtEl>
                    </p:cond>
                  </p:endCondLst>
                </p:cTn>
                <p:tgtEl>
                  <p:spTgt spid="27"/>
                </p:tgtEl>
              </p:cMediaNode>
            </p:audio>
          </p:childTnLst>
        </p:cTn>
      </p:par>
    </p:tnLst>
    <p:bldLst>
      <p:bldP spid="13" grpId="0"/>
      <p:bldP spid="14" grpId="0"/>
      <p:bldP spid="15" grpId="0"/>
      <p:bldP spid="16" grpId="0"/>
      <p:bldP spid="17" grpId="0"/>
      <p:bldP spid="18" grpId="0"/>
      <p:bldP spid="1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Rectangle 14"/>
          <p:cNvSpPr/>
          <p:nvPr/>
        </p:nvSpPr>
        <p:spPr>
          <a:xfrm>
            <a:off x="1388627" y="936768"/>
            <a:ext cx="14830983" cy="1081065"/>
          </a:xfrm>
          <a:prstGeom prst="rect">
            <a:avLst/>
          </a:prstGeom>
        </p:spPr>
        <p:txBody>
          <a:bodyPr wrap="none">
            <a:spAutoFit/>
          </a:bodyPr>
          <a:lstStyle/>
          <a:p>
            <a:pPr algn="just">
              <a:lnSpc>
                <a:spcPct val="150000"/>
              </a:lnSpc>
              <a:spcAft>
                <a:spcPts val="0"/>
              </a:spcAft>
            </a:pPr>
            <a:r>
              <a:rPr lang="en-US" sz="4800" b="1">
                <a:solidFill>
                  <a:srgbClr val="0070C0"/>
                </a:solidFill>
                <a:latin typeface="Calibri" panose="020F0502020204030204" pitchFamily="34" charset="0"/>
                <a:ea typeface="Arial" panose="020B0604020202020204" pitchFamily="34" charset="0"/>
                <a:cs typeface="Calibri" panose="020F0502020204030204" pitchFamily="34" charset="0"/>
              </a:rPr>
              <a:t>Exercise 1. Listen and complete the sentences. </a:t>
            </a:r>
            <a:r>
              <a:rPr lang="en-US" sz="48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800" b="1">
                <a:latin typeface="Calibri" panose="020F0502020204030204" pitchFamily="34" charset="0"/>
                <a:ea typeface="Arial" panose="020B0604020202020204" pitchFamily="34" charset="0"/>
                <a:cs typeface="Calibri" panose="020F0502020204030204" pitchFamily="34" charset="0"/>
              </a:rPr>
              <a:t> Track 03</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13"/>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4">
              <a:extLst>
                <a:ext uri="{96DAC541-7B7A-43D3-8B79-37D633B846F1}">
                  <asvg:svgBlip xmlns:asvg="http://schemas.microsoft.com/office/drawing/2016/SVG/main" xmlns="" r:embed="rId13"/>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4">
              <a:extLst>
                <a:ext uri="{96DAC541-7B7A-43D3-8B79-37D633B846F1}">
                  <asvg:svgBlip xmlns:asvg="http://schemas.microsoft.com/office/drawing/2016/SVG/main" xmlns="" r:embed="rId13"/>
                </a:ext>
              </a:extLst>
            </a:blip>
            <a:stretch>
              <a:fillRect/>
            </a:stretch>
          </a:blipFill>
        </p:spPr>
      </p:sp>
      <p:sp>
        <p:nvSpPr>
          <p:cNvPr id="24" name="Rectangle 23"/>
          <p:cNvSpPr/>
          <p:nvPr/>
        </p:nvSpPr>
        <p:spPr>
          <a:xfrm>
            <a:off x="409033" y="1781139"/>
            <a:ext cx="18008965" cy="7284558"/>
          </a:xfrm>
          <a:prstGeom prst="rect">
            <a:avLst/>
          </a:prstGeom>
        </p:spPr>
        <p:txBody>
          <a:bodyPr wrap="square">
            <a:spAutoFit/>
          </a:bodyPr>
          <a:lstStyle/>
          <a:p>
            <a:pPr>
              <a:lnSpc>
                <a:spcPct val="150000"/>
              </a:lnSpc>
              <a:spcAft>
                <a:spcPts val="800"/>
              </a:spcAft>
            </a:pPr>
            <a:r>
              <a:rPr lang="en-US" sz="5400" b="1">
                <a:solidFill>
                  <a:srgbClr val="0070C0"/>
                </a:solidFill>
                <a:latin typeface="Calibri" panose="020F0502020204030204" pitchFamily="34" charset="0"/>
                <a:ea typeface="Calibri" panose="020F0502020204030204" pitchFamily="34" charset="0"/>
                <a:cs typeface="Times New Roman" panose="02020603050405020304" pitchFamily="18" charset="0"/>
              </a:rPr>
              <a:t>1.</a:t>
            </a:r>
            <a:r>
              <a:rPr lang="en-US" sz="5400">
                <a:latin typeface="Calibri" panose="020F0502020204030204" pitchFamily="34" charset="0"/>
                <a:ea typeface="Calibri" panose="020F0502020204030204" pitchFamily="34" charset="0"/>
                <a:cs typeface="Times New Roman" panose="02020603050405020304" pitchFamily="18" charset="0"/>
              </a:rPr>
              <a:t> Many </a:t>
            </a:r>
            <a:r>
              <a:rPr lang="en-US" sz="6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400">
                <a:latin typeface="Calibri" panose="020F0502020204030204" pitchFamily="34" charset="0"/>
                <a:ea typeface="Calibri" panose="020F0502020204030204" pitchFamily="34" charset="0"/>
                <a:cs typeface="Times New Roman" panose="02020603050405020304" pitchFamily="18" charset="0"/>
              </a:rPr>
              <a:t>are very noisy.</a:t>
            </a:r>
          </a:p>
          <a:p>
            <a:pPr>
              <a:lnSpc>
                <a:spcPct val="150000"/>
              </a:lnSpc>
              <a:spcAft>
                <a:spcPts val="800"/>
              </a:spcAft>
            </a:pPr>
            <a:r>
              <a:rPr lang="en-US" sz="5400" b="1">
                <a:solidFill>
                  <a:srgbClr val="0070C0"/>
                </a:solidFill>
                <a:latin typeface="Calibri" panose="020F0502020204030204" pitchFamily="34" charset="0"/>
                <a:ea typeface="Calibri" panose="020F0502020204030204" pitchFamily="34" charset="0"/>
                <a:cs typeface="Times New Roman" panose="02020603050405020304" pitchFamily="18" charset="0"/>
              </a:rPr>
              <a:t>2.</a:t>
            </a:r>
            <a:r>
              <a:rPr lang="en-US" sz="5400">
                <a:latin typeface="Calibri" panose="020F0502020204030204" pitchFamily="34" charset="0"/>
                <a:ea typeface="Calibri" panose="020F0502020204030204" pitchFamily="34" charset="0"/>
                <a:cs typeface="Times New Roman" panose="02020603050405020304" pitchFamily="18" charset="0"/>
              </a:rPr>
              <a:t> The speaker </a:t>
            </a:r>
            <a:r>
              <a:rPr lang="en-US" sz="6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400">
                <a:latin typeface="Calibri" panose="020F0502020204030204" pitchFamily="34" charset="0"/>
                <a:ea typeface="Calibri" panose="020F0502020204030204" pitchFamily="34" charset="0"/>
                <a:cs typeface="Times New Roman" panose="02020603050405020304" pitchFamily="18" charset="0"/>
              </a:rPr>
              <a:t>hears her neighbors.</a:t>
            </a:r>
          </a:p>
          <a:p>
            <a:pPr>
              <a:lnSpc>
                <a:spcPct val="150000"/>
              </a:lnSpc>
              <a:spcAft>
                <a:spcPts val="800"/>
              </a:spcAft>
            </a:pPr>
            <a:r>
              <a:rPr lang="en-US" sz="5400" b="1">
                <a:solidFill>
                  <a:srgbClr val="0070C0"/>
                </a:solidFill>
                <a:latin typeface="Calibri" panose="020F0502020204030204" pitchFamily="34" charset="0"/>
                <a:ea typeface="Calibri" panose="020F0502020204030204" pitchFamily="34" charset="0"/>
                <a:cs typeface="Times New Roman" panose="02020603050405020304" pitchFamily="18" charset="0"/>
              </a:rPr>
              <a:t>3.</a:t>
            </a:r>
            <a:r>
              <a:rPr lang="en-US" sz="5400">
                <a:latin typeface="Calibri" panose="020F0502020204030204" pitchFamily="34" charset="0"/>
                <a:ea typeface="Calibri" panose="020F0502020204030204" pitchFamily="34" charset="0"/>
                <a:cs typeface="Times New Roman" panose="02020603050405020304" pitchFamily="18" charset="0"/>
              </a:rPr>
              <a:t> A lot of houses have a </a:t>
            </a:r>
            <a:r>
              <a:rPr lang="en-US" sz="6000" smtClean="0">
                <a:solidFill>
                  <a:srgbClr val="0070C0"/>
                </a:solidFill>
                <a:latin typeface="Calibri" panose="020F0502020204030204" pitchFamily="34" charset="0"/>
                <a:ea typeface="Calibri" panose="020F0502020204030204" pitchFamily="34" charset="0"/>
                <a:cs typeface="Calibri" panose="020F0502020204030204" pitchFamily="34" charset="0"/>
              </a:rPr>
              <a:t>___________ </a:t>
            </a:r>
            <a:r>
              <a:rPr lang="en-US" sz="5400">
                <a:latin typeface="Calibri" panose="020F0502020204030204" pitchFamily="34" charset="0"/>
                <a:ea typeface="Calibri" panose="020F0502020204030204" pitchFamily="34" charset="0"/>
                <a:cs typeface="Times New Roman" panose="02020603050405020304" pitchFamily="18" charset="0"/>
              </a:rPr>
              <a:t>to enjoy the free time.</a:t>
            </a:r>
          </a:p>
          <a:p>
            <a:pPr>
              <a:lnSpc>
                <a:spcPct val="150000"/>
              </a:lnSpc>
              <a:spcAft>
                <a:spcPts val="800"/>
              </a:spcAft>
            </a:pPr>
            <a:r>
              <a:rPr lang="en-US" sz="5400" b="1">
                <a:solidFill>
                  <a:srgbClr val="0070C0"/>
                </a:solidFill>
                <a:latin typeface="Calibri" panose="020F0502020204030204" pitchFamily="34" charset="0"/>
                <a:ea typeface="Calibri" panose="020F0502020204030204" pitchFamily="34" charset="0"/>
                <a:cs typeface="Times New Roman" panose="02020603050405020304" pitchFamily="18" charset="0"/>
              </a:rPr>
              <a:t>4.</a:t>
            </a:r>
            <a:r>
              <a:rPr lang="en-US" sz="5400">
                <a:latin typeface="Calibri" panose="020F0502020204030204" pitchFamily="34" charset="0"/>
                <a:ea typeface="Calibri" panose="020F0502020204030204" pitchFamily="34" charset="0"/>
                <a:cs typeface="Times New Roman" panose="02020603050405020304" pitchFamily="18" charset="0"/>
              </a:rPr>
              <a:t> Most apartments are </a:t>
            </a:r>
            <a:r>
              <a:rPr lang="en-US" sz="60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5400">
                <a:latin typeface="Calibri" panose="020F0502020204030204" pitchFamily="34" charset="0"/>
                <a:ea typeface="Calibri" panose="020F0502020204030204" pitchFamily="34" charset="0"/>
                <a:cs typeface="Times New Roman" panose="02020603050405020304" pitchFamily="18" charset="0"/>
              </a:rPr>
              <a:t>than houses.</a:t>
            </a:r>
          </a:p>
          <a:p>
            <a:pPr>
              <a:lnSpc>
                <a:spcPct val="150000"/>
              </a:lnSpc>
              <a:spcAft>
                <a:spcPts val="800"/>
              </a:spcAft>
            </a:pPr>
            <a:r>
              <a:rPr lang="en-US" sz="5400" b="1">
                <a:solidFill>
                  <a:srgbClr val="0070C0"/>
                </a:solidFill>
                <a:latin typeface="Calibri" panose="020F0502020204030204" pitchFamily="34" charset="0"/>
                <a:ea typeface="Calibri" panose="020F0502020204030204" pitchFamily="34" charset="0"/>
                <a:cs typeface="Times New Roman" panose="02020603050405020304" pitchFamily="18" charset="0"/>
              </a:rPr>
              <a:t>5.</a:t>
            </a:r>
            <a:r>
              <a:rPr lang="en-US" sz="5400">
                <a:latin typeface="Calibri" panose="020F0502020204030204" pitchFamily="34" charset="0"/>
                <a:ea typeface="Calibri" panose="020F0502020204030204" pitchFamily="34" charset="0"/>
                <a:cs typeface="Times New Roman" panose="02020603050405020304" pitchFamily="18" charset="0"/>
              </a:rPr>
              <a:t> You feel more relaxed when you live in a big </a:t>
            </a:r>
            <a:r>
              <a:rPr lang="en-US" sz="6000">
                <a:solidFill>
                  <a:srgbClr val="0070C0"/>
                </a:solidFill>
                <a:latin typeface="Calibri" panose="020F0502020204030204" pitchFamily="34" charset="0"/>
                <a:ea typeface="Calibri" panose="020F0502020204030204" pitchFamily="34" charset="0"/>
                <a:cs typeface="Calibri" panose="020F0502020204030204" pitchFamily="34" charset="0"/>
              </a:rPr>
              <a:t>____________</a:t>
            </a:r>
            <a:r>
              <a:rPr lang="en-US" sz="5400">
                <a:latin typeface="Calibri" panose="020F0502020204030204" pitchFamily="34" charset="0"/>
                <a:ea typeface="Calibri" panose="020F0502020204030204" pitchFamily="34" charset="0"/>
                <a:cs typeface="Times New Roman" panose="02020603050405020304" pitchFamily="18" charset="0"/>
              </a:rPr>
              <a:t>.</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377420" y="2149301"/>
            <a:ext cx="3743332"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apartments </a:t>
            </a:r>
            <a:endParaRPr lang="en-US" sz="5400" b="1">
              <a:solidFill>
                <a:srgbClr val="FF0000"/>
              </a:solidFill>
            </a:endParaRPr>
          </a:p>
        </p:txBody>
      </p:sp>
      <p:sp>
        <p:nvSpPr>
          <p:cNvPr id="18" name="Rectangle 17"/>
          <p:cNvSpPr/>
          <p:nvPr/>
        </p:nvSpPr>
        <p:spPr>
          <a:xfrm>
            <a:off x="6019800" y="3676350"/>
            <a:ext cx="2438400" cy="923330"/>
          </a:xfrm>
          <a:prstGeom prst="rect">
            <a:avLst/>
          </a:prstGeom>
        </p:spPr>
        <p:txBody>
          <a:bodyPr wrap="square">
            <a:spAutoFit/>
          </a:bodyPr>
          <a:lstStyle/>
          <a:p>
            <a:r>
              <a:rPr lang="en-US" sz="5400" b="1" smtClean="0">
                <a:solidFill>
                  <a:srgbClr val="FF0000"/>
                </a:solidFill>
                <a:latin typeface="Times New Roman" panose="02020603050405020304" pitchFamily="18" charset="0"/>
              </a:rPr>
              <a:t>never</a:t>
            </a:r>
            <a:endParaRPr lang="en-US" sz="5400" b="1">
              <a:solidFill>
                <a:srgbClr val="FF0000"/>
              </a:solidFill>
            </a:endParaRPr>
          </a:p>
        </p:txBody>
      </p:sp>
      <p:sp>
        <p:nvSpPr>
          <p:cNvPr id="19" name="Rectangle 18"/>
          <p:cNvSpPr/>
          <p:nvPr/>
        </p:nvSpPr>
        <p:spPr>
          <a:xfrm>
            <a:off x="8763000" y="5134740"/>
            <a:ext cx="2514600" cy="923330"/>
          </a:xfrm>
          <a:prstGeom prst="rect">
            <a:avLst/>
          </a:prstGeom>
        </p:spPr>
        <p:txBody>
          <a:bodyPr wrap="square">
            <a:spAutoFit/>
          </a:bodyPr>
          <a:lstStyle/>
          <a:p>
            <a:r>
              <a:rPr lang="en-US" sz="5400" b="1" smtClean="0">
                <a:solidFill>
                  <a:srgbClr val="FF0000"/>
                </a:solidFill>
                <a:latin typeface="Times New Roman" panose="02020603050405020304" pitchFamily="18" charset="0"/>
                <a:ea typeface="Calibri" panose="020F0502020204030204" pitchFamily="34" charset="0"/>
              </a:rPr>
              <a:t>yard</a:t>
            </a:r>
            <a:endParaRPr lang="en-US" sz="5400" b="1">
              <a:solidFill>
                <a:srgbClr val="FF0000"/>
              </a:solidFill>
            </a:endParaRPr>
          </a:p>
        </p:txBody>
      </p:sp>
      <p:sp>
        <p:nvSpPr>
          <p:cNvPr id="22" name="Rectangle 21"/>
          <p:cNvSpPr/>
          <p:nvPr/>
        </p:nvSpPr>
        <p:spPr>
          <a:xfrm>
            <a:off x="8153400" y="6593130"/>
            <a:ext cx="2895600" cy="923330"/>
          </a:xfrm>
          <a:prstGeom prst="rect">
            <a:avLst/>
          </a:prstGeom>
        </p:spPr>
        <p:txBody>
          <a:bodyPr wrap="square">
            <a:spAutoFit/>
          </a:bodyPr>
          <a:lstStyle/>
          <a:p>
            <a:r>
              <a:rPr lang="en-US" sz="5400" b="1" smtClean="0">
                <a:solidFill>
                  <a:srgbClr val="FF0000"/>
                </a:solidFill>
                <a:latin typeface="Times New Roman" panose="02020603050405020304" pitchFamily="18" charset="0"/>
                <a:ea typeface="Calibri" panose="020F0502020204030204" pitchFamily="34" charset="0"/>
              </a:rPr>
              <a:t>smaller</a:t>
            </a:r>
            <a:endParaRPr lang="en-US" sz="5400" b="1">
              <a:solidFill>
                <a:srgbClr val="FF0000"/>
              </a:solidFill>
            </a:endParaRPr>
          </a:p>
        </p:txBody>
      </p:sp>
      <p:sp>
        <p:nvSpPr>
          <p:cNvPr id="25" name="Rectangle 24"/>
          <p:cNvSpPr/>
          <p:nvPr/>
        </p:nvSpPr>
        <p:spPr>
          <a:xfrm>
            <a:off x="14630400" y="8090180"/>
            <a:ext cx="2078822" cy="923330"/>
          </a:xfrm>
          <a:prstGeom prst="rect">
            <a:avLst/>
          </a:prstGeom>
        </p:spPr>
        <p:txBody>
          <a:bodyPr wrap="square">
            <a:spAutoFit/>
          </a:bodyPr>
          <a:lstStyle/>
          <a:p>
            <a:r>
              <a:rPr lang="en-US" sz="5400" b="1" smtClean="0">
                <a:solidFill>
                  <a:srgbClr val="FF0000"/>
                </a:solidFill>
                <a:latin typeface="Times New Roman" panose="02020603050405020304" pitchFamily="18" charset="0"/>
                <a:ea typeface="Calibri" panose="020F0502020204030204" pitchFamily="34" charset="0"/>
              </a:rPr>
              <a:t>house</a:t>
            </a:r>
            <a:endParaRPr lang="en-US" sz="5400" b="1">
              <a:solidFill>
                <a:srgbClr val="FF0000"/>
              </a:solidFill>
            </a:endParaRPr>
          </a:p>
        </p:txBody>
      </p:sp>
      <p:pic>
        <p:nvPicPr>
          <p:cNvPr id="9" name="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294798" y="1865133"/>
            <a:ext cx="1362231" cy="1362231"/>
          </a:xfrm>
          <a:prstGeom prst="rect">
            <a:avLst/>
          </a:prstGeom>
        </p:spPr>
      </p:pic>
    </p:spTree>
    <p:extLst>
      <p:ext uri="{BB962C8B-B14F-4D97-AF65-F5344CB8AC3E}">
        <p14:creationId xmlns:p14="http://schemas.microsoft.com/office/powerpoint/2010/main" val="335315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1000" fill="hold"/>
                                        <p:tgtEl>
                                          <p:spTgt spid="9"/>
                                        </p:tgtEl>
                                        <p:attrNameLst>
                                          <p:attrName>ppt_w</p:attrName>
                                        </p:attrNameLst>
                                      </p:cBhvr>
                                      <p:tavLst>
                                        <p:tav tm="0">
                                          <p:val>
                                            <p:fltVal val="0"/>
                                          </p:val>
                                        </p:tav>
                                        <p:tav tm="100000">
                                          <p:val>
                                            <p:strVal val="#ppt_w"/>
                                          </p:val>
                                        </p:tav>
                                      </p:tavLst>
                                    </p:anim>
                                    <p:anim calcmode="lin" valueType="num">
                                      <p:cBhvr>
                                        <p:cTn id="80" dur="1000" fill="hold"/>
                                        <p:tgtEl>
                                          <p:spTgt spid="9"/>
                                        </p:tgtEl>
                                        <p:attrNameLst>
                                          <p:attrName>ppt_h</p:attrName>
                                        </p:attrNameLst>
                                      </p:cBhvr>
                                      <p:tavLst>
                                        <p:tav tm="0">
                                          <p:val>
                                            <p:fltVal val="0"/>
                                          </p:val>
                                        </p:tav>
                                        <p:tav tm="100000">
                                          <p:val>
                                            <p:strVal val="#ppt_h"/>
                                          </p:val>
                                        </p:tav>
                                      </p:tavLst>
                                    </p:anim>
                                    <p:anim calcmode="lin" valueType="num">
                                      <p:cBhvr>
                                        <p:cTn id="81" dur="1000" fill="hold"/>
                                        <p:tgtEl>
                                          <p:spTgt spid="9"/>
                                        </p:tgtEl>
                                        <p:attrNameLst>
                                          <p:attrName>style.rotation</p:attrName>
                                        </p:attrNameLst>
                                      </p:cBhvr>
                                      <p:tavLst>
                                        <p:tav tm="0">
                                          <p:val>
                                            <p:fltVal val="90"/>
                                          </p:val>
                                        </p:tav>
                                        <p:tav tm="100000">
                                          <p:val>
                                            <p:fltVal val="0"/>
                                          </p:val>
                                        </p:tav>
                                      </p:tavLst>
                                    </p:anim>
                                    <p:animEffect transition="in" filter="fade">
                                      <p:cBhvr>
                                        <p:cTn id="82" dur="10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barn(inVertical)">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arn(inVertical)">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barn(inVertical)">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9"/>
                </p:tgtEl>
              </p:cMediaNode>
            </p:audio>
          </p:childTnLst>
        </p:cTn>
      </p:par>
    </p:tnLst>
    <p:bldLst>
      <p:bldP spid="15" grpId="0"/>
      <p:bldP spid="24" grpId="0"/>
      <p:bldP spid="8" grpId="0"/>
      <p:bldP spid="18" grpId="0"/>
      <p:bldP spid="19" grpId="0"/>
      <p:bldP spid="22"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Rectangle 14"/>
          <p:cNvSpPr/>
          <p:nvPr/>
        </p:nvSpPr>
        <p:spPr>
          <a:xfrm>
            <a:off x="746806" y="420675"/>
            <a:ext cx="16043366" cy="1938992"/>
          </a:xfrm>
          <a:prstGeom prst="rect">
            <a:avLst/>
          </a:prstGeom>
        </p:spPr>
        <p:txBody>
          <a:bodyPr wrap="none">
            <a:spAutoFit/>
          </a:bodyPr>
          <a:lstStyle/>
          <a:p>
            <a:pPr algn="just">
              <a:lnSpc>
                <a:spcPct val="150000"/>
              </a:lnSpc>
              <a:spcAft>
                <a:spcPts val="0"/>
              </a:spcAft>
            </a:pPr>
            <a:r>
              <a:rPr lang="en-US" sz="4000" b="1" smtClean="0">
                <a:solidFill>
                  <a:srgbClr val="0070C0"/>
                </a:solidFill>
                <a:latin typeface="Calibri" panose="020F0502020204030204" pitchFamily="34" charset="0"/>
                <a:ea typeface="Arial" panose="020B0604020202020204" pitchFamily="34" charset="0"/>
              </a:rPr>
              <a:t>Exercise 2. Listen again and decide if each statement is True (T) or False (F).</a:t>
            </a:r>
          </a:p>
          <a:p>
            <a:pPr algn="ctr">
              <a:lnSpc>
                <a:spcPct val="150000"/>
              </a:lnSpc>
              <a:spcAft>
                <a:spcPts val="0"/>
              </a:spcAft>
            </a:pPr>
            <a:r>
              <a:rPr lang="en-US" sz="4000" b="1" smtClean="0">
                <a:solidFill>
                  <a:srgbClr val="00000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smtClean="0">
                <a:solidFill>
                  <a:srgbClr val="000000"/>
                </a:solidFill>
                <a:latin typeface="Calibri" panose="020F0502020204030204" pitchFamily="34" charset="0"/>
                <a:ea typeface="Arial" panose="020B0604020202020204" pitchFamily="34" charset="0"/>
              </a:rPr>
              <a:t> Track 04</a:t>
            </a:r>
            <a:endParaRPr lang="en-US" sz="4800" b="1">
              <a:effectLst/>
              <a:latin typeface="Arial" panose="020B0604020202020204" pitchFamily="34" charset="0"/>
              <a:ea typeface="Arial" panose="020B0604020202020204" pitchFamily="34"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pic>
        <p:nvPicPr>
          <p:cNvPr id="8" name="Picture 7"/>
          <p:cNvPicPr>
            <a:picLocks noChangeAspect="1"/>
          </p:cNvPicPr>
          <p:nvPr/>
        </p:nvPicPr>
        <p:blipFill>
          <a:blip r:embed="rId14"/>
          <a:stretch>
            <a:fillRect/>
          </a:stretch>
        </p:blipFill>
        <p:spPr>
          <a:xfrm>
            <a:off x="751455" y="2502755"/>
            <a:ext cx="16754962" cy="6651560"/>
          </a:xfrm>
          <a:prstGeom prst="rect">
            <a:avLst/>
          </a:prstGeom>
        </p:spPr>
      </p:pic>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Rectangle 17"/>
          <p:cNvSpPr/>
          <p:nvPr/>
        </p:nvSpPr>
        <p:spPr>
          <a:xfrm>
            <a:off x="15594369" y="2502755"/>
            <a:ext cx="697627"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T</a:t>
            </a:r>
            <a:endParaRPr lang="en-US" sz="6000" b="1">
              <a:solidFill>
                <a:srgbClr val="FF0000"/>
              </a:solidFill>
            </a:endParaRPr>
          </a:p>
        </p:txBody>
      </p:sp>
      <p:sp>
        <p:nvSpPr>
          <p:cNvPr id="19" name="Rectangle 18"/>
          <p:cNvSpPr/>
          <p:nvPr/>
        </p:nvSpPr>
        <p:spPr>
          <a:xfrm>
            <a:off x="15591111" y="3925986"/>
            <a:ext cx="1962555" cy="1015663"/>
          </a:xfrm>
          <a:prstGeom prst="rect">
            <a:avLst/>
          </a:prstGeom>
        </p:spPr>
        <p:txBody>
          <a:bodyPr wrap="square">
            <a:spAutoFit/>
          </a:bodyPr>
          <a:lstStyle/>
          <a:p>
            <a:r>
              <a:rPr lang="en-US" sz="6000" b="1" smtClean="0">
                <a:solidFill>
                  <a:srgbClr val="FF0000"/>
                </a:solidFill>
                <a:latin typeface="Times New Roman" panose="02020603050405020304" pitchFamily="18" charset="0"/>
                <a:ea typeface="Calibri" panose="020F0502020204030204" pitchFamily="34" charset="0"/>
              </a:rPr>
              <a:t>F</a:t>
            </a:r>
            <a:endParaRPr lang="en-US" sz="6000" b="1">
              <a:solidFill>
                <a:srgbClr val="FF0000"/>
              </a:solidFill>
            </a:endParaRPr>
          </a:p>
        </p:txBody>
      </p:sp>
      <p:sp>
        <p:nvSpPr>
          <p:cNvPr id="25" name="Rectangle 24"/>
          <p:cNvSpPr/>
          <p:nvPr/>
        </p:nvSpPr>
        <p:spPr>
          <a:xfrm>
            <a:off x="15630738" y="5349974"/>
            <a:ext cx="1962555" cy="1015663"/>
          </a:xfrm>
          <a:prstGeom prst="rect">
            <a:avLst/>
          </a:prstGeom>
        </p:spPr>
        <p:txBody>
          <a:bodyPr wrap="square">
            <a:spAutoFit/>
          </a:bodyPr>
          <a:lstStyle/>
          <a:p>
            <a:r>
              <a:rPr lang="en-US" sz="6000" b="1">
                <a:solidFill>
                  <a:srgbClr val="FF0000"/>
                </a:solidFill>
                <a:latin typeface="Times New Roman" panose="02020603050405020304" pitchFamily="18" charset="0"/>
              </a:rPr>
              <a:t>F</a:t>
            </a:r>
            <a:endParaRPr lang="en-US" sz="6000" b="1">
              <a:solidFill>
                <a:srgbClr val="FF0000"/>
              </a:solidFill>
            </a:endParaRPr>
          </a:p>
        </p:txBody>
      </p:sp>
      <p:sp>
        <p:nvSpPr>
          <p:cNvPr id="26" name="Rectangle 25"/>
          <p:cNvSpPr/>
          <p:nvPr/>
        </p:nvSpPr>
        <p:spPr>
          <a:xfrm>
            <a:off x="15764863" y="6718534"/>
            <a:ext cx="1962555" cy="1015663"/>
          </a:xfrm>
          <a:prstGeom prst="rect">
            <a:avLst/>
          </a:prstGeom>
        </p:spPr>
        <p:txBody>
          <a:bodyPr wrap="square">
            <a:spAutoFit/>
          </a:bodyPr>
          <a:lstStyle/>
          <a:p>
            <a:r>
              <a:rPr lang="en-US" sz="6000" b="1" smtClean="0">
                <a:solidFill>
                  <a:srgbClr val="FF0000"/>
                </a:solidFill>
                <a:latin typeface="Times New Roman" panose="02020603050405020304" pitchFamily="18" charset="0"/>
                <a:ea typeface="Calibri" panose="020F0502020204030204" pitchFamily="34" charset="0"/>
              </a:rPr>
              <a:t>F</a:t>
            </a:r>
            <a:endParaRPr lang="en-US" sz="6000" b="1">
              <a:solidFill>
                <a:srgbClr val="FF0000"/>
              </a:solidFill>
            </a:endParaRPr>
          </a:p>
        </p:txBody>
      </p:sp>
      <p:sp>
        <p:nvSpPr>
          <p:cNvPr id="27" name="Rectangle 26"/>
          <p:cNvSpPr/>
          <p:nvPr/>
        </p:nvSpPr>
        <p:spPr>
          <a:xfrm>
            <a:off x="15788487" y="8056600"/>
            <a:ext cx="1962555" cy="1015663"/>
          </a:xfrm>
          <a:prstGeom prst="rect">
            <a:avLst/>
          </a:prstGeom>
        </p:spPr>
        <p:txBody>
          <a:bodyPr wrap="square">
            <a:spAutoFit/>
          </a:bodyPr>
          <a:lstStyle/>
          <a:p>
            <a:r>
              <a:rPr lang="en-US" sz="6000" b="1">
                <a:solidFill>
                  <a:srgbClr val="FF0000"/>
                </a:solidFill>
                <a:latin typeface="Times New Roman" panose="02020603050405020304" pitchFamily="18" charset="0"/>
                <a:ea typeface="Calibri" panose="020F0502020204030204" pitchFamily="34" charset="0"/>
              </a:rPr>
              <a:t>T</a:t>
            </a:r>
            <a:endParaRPr lang="en-US" sz="6000" b="1">
              <a:solidFill>
                <a:srgbClr val="FF0000"/>
              </a:solidFill>
            </a:endParaRPr>
          </a:p>
        </p:txBody>
      </p:sp>
      <p:pic>
        <p:nvPicPr>
          <p:cNvPr id="9" name="Track 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11127" y="1265774"/>
            <a:ext cx="1371600" cy="1371600"/>
          </a:xfrm>
          <a:prstGeom prst="rect">
            <a:avLst/>
          </a:prstGeom>
        </p:spPr>
      </p:pic>
    </p:spTree>
    <p:extLst>
      <p:ext uri="{BB962C8B-B14F-4D97-AF65-F5344CB8AC3E}">
        <p14:creationId xmlns:p14="http://schemas.microsoft.com/office/powerpoint/2010/main" val="26325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style.rotation</p:attrName>
                                        </p:attrNameLst>
                                      </p:cBhvr>
                                      <p:tavLst>
                                        <p:tav tm="0">
                                          <p:val>
                                            <p:fltVal val="90"/>
                                          </p:val>
                                        </p:tav>
                                        <p:tav tm="100000">
                                          <p:val>
                                            <p:fltVal val="0"/>
                                          </p:val>
                                        </p:tav>
                                      </p:tavLst>
                                    </p:anim>
                                    <p:animEffect transition="in" filter="fade">
                                      <p:cBhvr>
                                        <p:cTn id="76" dur="1000"/>
                                        <p:tgtEl>
                                          <p:spTgt spid="9"/>
                                        </p:tgtEl>
                                      </p:cBhvr>
                                    </p:animEffect>
                                  </p:childTnLst>
                                </p:cTn>
                              </p:par>
                              <p:par>
                                <p:cTn id="77" presetID="3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fltVal val="0"/>
                                          </p:val>
                                        </p:tav>
                                        <p:tav tm="100000">
                                          <p:val>
                                            <p:strVal val="#ppt_w"/>
                                          </p:val>
                                        </p:tav>
                                      </p:tavLst>
                                    </p:anim>
                                    <p:anim calcmode="lin" valueType="num">
                                      <p:cBhvr>
                                        <p:cTn id="80" dur="500" fill="hold"/>
                                        <p:tgtEl>
                                          <p:spTgt spid="8"/>
                                        </p:tgtEl>
                                        <p:attrNameLst>
                                          <p:attrName>ppt_h</p:attrName>
                                        </p:attrNameLst>
                                      </p:cBhvr>
                                      <p:tavLst>
                                        <p:tav tm="0">
                                          <p:val>
                                            <p:fltVal val="0"/>
                                          </p:val>
                                        </p:tav>
                                        <p:tav tm="100000">
                                          <p:val>
                                            <p:strVal val="#ppt_h"/>
                                          </p:val>
                                        </p:tav>
                                      </p:tavLst>
                                    </p:anim>
                                    <p:anim calcmode="lin" valueType="num">
                                      <p:cBhvr>
                                        <p:cTn id="81" dur="500" fill="hold"/>
                                        <p:tgtEl>
                                          <p:spTgt spid="8"/>
                                        </p:tgtEl>
                                        <p:attrNameLst>
                                          <p:attrName>style.rotation</p:attrName>
                                        </p:attrNameLst>
                                      </p:cBhvr>
                                      <p:tavLst>
                                        <p:tav tm="0">
                                          <p:val>
                                            <p:fltVal val="90"/>
                                          </p:val>
                                        </p:tav>
                                        <p:tav tm="100000">
                                          <p:val>
                                            <p:fltVal val="0"/>
                                          </p:val>
                                        </p:tav>
                                      </p:tavLst>
                                    </p:anim>
                                    <p:animEffect transition="in" filter="fade">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arn(inVertical)">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barn(inVertical)">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arn(inVertical)">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9"/>
                </p:tgtEl>
              </p:cMediaNode>
            </p:audio>
          </p:childTnLst>
        </p:cTn>
      </p:par>
    </p:tnLst>
    <p:bldLst>
      <p:bldP spid="15" grpId="0"/>
      <p:bldP spid="18" grpId="0"/>
      <p:bldP spid="19" grpId="0"/>
      <p:bldP spid="25" grpId="0"/>
      <p:bldP spid="26" grpId="0"/>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575520" y="3211562"/>
            <a:ext cx="16227339" cy="3379130"/>
          </a:xfrm>
          <a:prstGeom prst="rect">
            <a:avLst/>
          </a:prstGeom>
        </p:spPr>
        <p:txBody>
          <a:bodyPr wrap="square" lIns="0" tIns="0" rIns="0" bIns="0" rtlCol="0" anchor="t">
            <a:spAutoFit/>
          </a:bodyPr>
          <a:lstStyle/>
          <a:p>
            <a:pPr algn="ctr">
              <a:lnSpc>
                <a:spcPct val="150000"/>
              </a:lnSpc>
            </a:pPr>
            <a:r>
              <a:rPr lang="en-US" sz="17000" b="1">
                <a:solidFill>
                  <a:srgbClr val="FFFFFF"/>
                </a:solidFill>
                <a:latin typeface="StoryBook Rough"/>
              </a:rPr>
              <a:t>II. SPEAKING</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5078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798115"/>
            <a:ext cx="4572000" cy="818764"/>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3104668" y="235333"/>
            <a:ext cx="11706346" cy="1200329"/>
          </a:xfrm>
          <a:prstGeom prst="rect">
            <a:avLst/>
          </a:prstGeom>
        </p:spPr>
        <p:txBody>
          <a:bodyPr wrap="none">
            <a:spAutoFit/>
          </a:bodyPr>
          <a:lstStyle/>
          <a:p>
            <a:pPr algn="just">
              <a:spcAft>
                <a:spcPts val="0"/>
              </a:spcAft>
            </a:pPr>
            <a:r>
              <a:rPr lang="en-US" sz="3600" b="1">
                <a:solidFill>
                  <a:srgbClr val="0070C0"/>
                </a:solidFill>
                <a:latin typeface="Calibri" panose="020F0502020204030204" pitchFamily="34" charset="0"/>
                <a:ea typeface="Calibri" panose="020F0502020204030204" pitchFamily="34" charset="0"/>
                <a:cs typeface="Times New Roman" panose="02020603050405020304" pitchFamily="18" charset="0"/>
              </a:rPr>
              <a:t>Exercise 1. Complete the conversation with the verbs below </a:t>
            </a:r>
            <a:endParaRPr lang="en-US" sz="3600" b="1"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3600" b="1"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and </a:t>
            </a:r>
            <a:r>
              <a:rPr lang="en-US" sz="3600" b="1">
                <a:solidFill>
                  <a:srgbClr val="0070C0"/>
                </a:solidFill>
                <a:latin typeface="Calibri" panose="020F0502020204030204" pitchFamily="34" charset="0"/>
                <a:ea typeface="Calibri" panose="020F0502020204030204" pitchFamily="34" charset="0"/>
                <a:cs typeface="Times New Roman" panose="02020603050405020304" pitchFamily="18" charset="0"/>
              </a:rPr>
              <a:t>then practice it with your classmates.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846717" y="1664468"/>
            <a:ext cx="18008965" cy="8279190"/>
          </a:xfrm>
          <a:prstGeom prst="rect">
            <a:avLst/>
          </a:prstGeom>
        </p:spPr>
        <p:txBody>
          <a:bodyPr wrap="square">
            <a:spAutoFit/>
          </a:bodyPr>
          <a:lstStyle/>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Conversation 1</a:t>
            </a:r>
            <a:endParaRPr lang="en-US" sz="3800" b="1">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David: </a:t>
            </a:r>
            <a:r>
              <a:rPr lang="en-US" sz="3800">
                <a:latin typeface="Calibri" panose="020F0502020204030204" pitchFamily="34" charset="0"/>
                <a:ea typeface="Cambria" panose="02040503050406030204" pitchFamily="18" charset="0"/>
                <a:cs typeface="Cambria" panose="02040503050406030204" pitchFamily="18" charset="0"/>
              </a:rPr>
              <a:t>What are you doing on Saturday, Susan?</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3549015" algn="l"/>
              </a:tabLst>
            </a:pPr>
            <a:r>
              <a:rPr lang="en-US" sz="3800" b="1">
                <a:latin typeface="Calibri" panose="020F0502020204030204" pitchFamily="34" charset="0"/>
                <a:ea typeface="Cambria" panose="02040503050406030204" pitchFamily="18" charset="0"/>
                <a:cs typeface="Cambria" panose="02040503050406030204" pitchFamily="18" charset="0"/>
              </a:rPr>
              <a:t>Mary: </a:t>
            </a:r>
            <a:r>
              <a:rPr lang="en-US" sz="3800">
                <a:latin typeface="Calibri" panose="020F0502020204030204" pitchFamily="34" charset="0"/>
                <a:ea typeface="Cambria" panose="02040503050406030204" pitchFamily="18" charset="0"/>
                <a:cs typeface="Cambria" panose="02040503050406030204" pitchFamily="18" charset="0"/>
              </a:rPr>
              <a:t>Nothing much. I’m (</a:t>
            </a: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3800">
                <a:latin typeface="Calibri" panose="020F0502020204030204" pitchFamily="34" charset="0"/>
                <a:ea typeface="Cambria" panose="02040503050406030204" pitchFamily="18" charset="0"/>
                <a:cs typeface="Cambria" panose="02040503050406030204" pitchFamily="18" charset="0"/>
              </a:rPr>
              <a:t>)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some old DVDs.</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David: </a:t>
            </a:r>
            <a:r>
              <a:rPr lang="en-US" sz="3800">
                <a:latin typeface="Calibri" panose="020F0502020204030204" pitchFamily="34" charset="0"/>
                <a:ea typeface="Cambria" panose="02040503050406030204" pitchFamily="18" charset="0"/>
                <a:cs typeface="Cambria" panose="02040503050406030204" pitchFamily="18" charset="0"/>
              </a:rPr>
              <a:t>Aren’t you going to the cinema?</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Mary: </a:t>
            </a:r>
            <a:r>
              <a:rPr lang="en-US" sz="3800">
                <a:latin typeface="Calibri" panose="020F0502020204030204" pitchFamily="34" charset="0"/>
                <a:ea typeface="Cambria" panose="02040503050406030204" pitchFamily="18" charset="0"/>
                <a:cs typeface="Cambria" panose="02040503050406030204" pitchFamily="18" charset="0"/>
              </a:rPr>
              <a:t>No, there's nothing new. What are you doing?</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2312035" algn="l"/>
              </a:tabLst>
            </a:pPr>
            <a:r>
              <a:rPr lang="en-US" sz="3800" b="1">
                <a:latin typeface="Calibri" panose="020F0502020204030204" pitchFamily="34" charset="0"/>
                <a:ea typeface="Cambria" panose="02040503050406030204" pitchFamily="18" charset="0"/>
                <a:cs typeface="Cambria" panose="02040503050406030204" pitchFamily="18" charset="0"/>
              </a:rPr>
              <a:t>David: </a:t>
            </a:r>
            <a:r>
              <a:rPr lang="en-US" sz="3800">
                <a:latin typeface="Calibri" panose="020F0502020204030204" pitchFamily="34" charset="0"/>
                <a:ea typeface="Cambria" panose="02040503050406030204" pitchFamily="18" charset="0"/>
                <a:cs typeface="Cambria" panose="02040503050406030204" pitchFamily="18" charset="0"/>
              </a:rPr>
              <a:t>I'm (</a:t>
            </a: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3800">
                <a:latin typeface="Calibri" panose="020F0502020204030204" pitchFamily="34" charset="0"/>
                <a:ea typeface="Cambria" panose="02040503050406030204" pitchFamily="18" charset="0"/>
                <a:cs typeface="Cambria" panose="02040503050406030204" pitchFamily="18" charset="0"/>
              </a:rPr>
              <a:t>)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to the city centre with some friends.</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Mary: </a:t>
            </a:r>
            <a:r>
              <a:rPr lang="en-US" sz="3800">
                <a:latin typeface="Calibri" panose="020F0502020204030204" pitchFamily="34" charset="0"/>
                <a:ea typeface="Cambria" panose="02040503050406030204" pitchFamily="18" charset="0"/>
                <a:cs typeface="Cambria" panose="02040503050406030204" pitchFamily="18" charset="0"/>
              </a:rPr>
              <a:t>Sounds good. Can I come?</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David: </a:t>
            </a:r>
            <a:r>
              <a:rPr lang="en-US" sz="3800">
                <a:latin typeface="Calibri" panose="020F0502020204030204" pitchFamily="34" charset="0"/>
                <a:ea typeface="Cambria" panose="02040503050406030204" pitchFamily="18" charset="0"/>
                <a:cs typeface="Cambria" panose="02040503050406030204" pitchFamily="18" charset="0"/>
              </a:rPr>
              <a:t>Sure! Good idea!</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Conversation 2</a:t>
            </a:r>
            <a:endParaRPr lang="en-US" sz="3800" b="1">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3098165" algn="l"/>
              </a:tabLst>
            </a:pPr>
            <a:r>
              <a:rPr lang="en-US" sz="3800" b="1">
                <a:latin typeface="Calibri" panose="020F0502020204030204" pitchFamily="34" charset="0"/>
                <a:ea typeface="Cambria" panose="02040503050406030204" pitchFamily="18" charset="0"/>
                <a:cs typeface="Cambria" panose="02040503050406030204" pitchFamily="18" charset="0"/>
              </a:rPr>
              <a:t>Peter: </a:t>
            </a:r>
            <a:r>
              <a:rPr lang="en-US" sz="3800">
                <a:latin typeface="Calibri" panose="020F0502020204030204" pitchFamily="34" charset="0"/>
                <a:ea typeface="Cambria" panose="02040503050406030204" pitchFamily="18" charset="0"/>
                <a:cs typeface="Cambria" panose="02040503050406030204" pitchFamily="18" charset="0"/>
              </a:rPr>
              <a:t>What are you (</a:t>
            </a: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3800">
                <a:latin typeface="Calibri" panose="020F0502020204030204" pitchFamily="34" charset="0"/>
                <a:ea typeface="Cambria" panose="02040503050406030204" pitchFamily="18" charset="0"/>
                <a:cs typeface="Cambria" panose="02040503050406030204" pitchFamily="18" charset="0"/>
              </a:rPr>
              <a:t>)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this evening?</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2312035" algn="l"/>
              </a:tabLst>
            </a:pPr>
            <a:r>
              <a:rPr lang="en-US" sz="3800" b="1">
                <a:latin typeface="Calibri" panose="020F0502020204030204" pitchFamily="34" charset="0"/>
                <a:ea typeface="Cambria" panose="02040503050406030204" pitchFamily="18" charset="0"/>
                <a:cs typeface="Cambria" panose="02040503050406030204" pitchFamily="18" charset="0"/>
              </a:rPr>
              <a:t>Anna: </a:t>
            </a:r>
            <a:r>
              <a:rPr lang="en-US" sz="3800">
                <a:latin typeface="Calibri" panose="020F0502020204030204" pitchFamily="34" charset="0"/>
                <a:ea typeface="Cambria" panose="02040503050406030204" pitchFamily="18" charset="0"/>
                <a:cs typeface="Cambria" panose="02040503050406030204" pitchFamily="18" charset="0"/>
              </a:rPr>
              <a:t>I'm (</a:t>
            </a: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3800">
                <a:latin typeface="Calibri" panose="020F0502020204030204" pitchFamily="34" charset="0"/>
                <a:ea typeface="Cambria" panose="02040503050406030204" pitchFamily="18" charset="0"/>
                <a:cs typeface="Cambria" panose="02040503050406030204" pitchFamily="18" charset="0"/>
              </a:rPr>
              <a:t>) </a:t>
            </a:r>
            <a:r>
              <a:rPr lang="en-US" sz="3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800">
                <a:latin typeface="Calibri" panose="020F0502020204030204" pitchFamily="34" charset="0"/>
                <a:ea typeface="Cambria" panose="02040503050406030204" pitchFamily="18" charset="0"/>
                <a:cs typeface="Cambria" panose="02040503050406030204" pitchFamily="18" charset="0"/>
              </a:rPr>
              <a:t>my essay for English.</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Peter: </a:t>
            </a:r>
            <a:r>
              <a:rPr lang="en-US" sz="3800">
                <a:latin typeface="Calibri" panose="020F0502020204030204" pitchFamily="34" charset="0"/>
                <a:ea typeface="Cambria" panose="02040503050406030204" pitchFamily="18" charset="0"/>
                <a:cs typeface="Cambria" panose="02040503050406030204" pitchFamily="18" charset="0"/>
              </a:rPr>
              <a:t>Really?</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Anna: </a:t>
            </a:r>
            <a:r>
              <a:rPr lang="en-US" sz="3800">
                <a:latin typeface="Calibri" panose="020F0502020204030204" pitchFamily="34" charset="0"/>
                <a:ea typeface="Cambria" panose="02040503050406030204" pitchFamily="18" charset="0"/>
                <a:cs typeface="Cambria" panose="02040503050406030204" pitchFamily="18" charset="0"/>
              </a:rPr>
              <a:t>Why don't you do your essay too? We could help each other.</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b="1">
                <a:latin typeface="Calibri" panose="020F0502020204030204" pitchFamily="34" charset="0"/>
                <a:ea typeface="Calibri" panose="020F0502020204030204" pitchFamily="34" charset="0"/>
                <a:cs typeface="Calibri" panose="020F0502020204030204" pitchFamily="34" charset="0"/>
              </a:rPr>
              <a:t>Peter: </a:t>
            </a:r>
            <a:r>
              <a:rPr lang="en-US" sz="3800">
                <a:latin typeface="Calibri" panose="020F0502020204030204" pitchFamily="34" charset="0"/>
                <a:ea typeface="Calibri" panose="020F0502020204030204" pitchFamily="34" charset="0"/>
                <a:cs typeface="Calibri" panose="020F0502020204030204" pitchFamily="34" charset="0"/>
              </a:rPr>
              <a:t>I'm sorry, I can’t. I'm (</a:t>
            </a:r>
            <a:r>
              <a:rPr lang="en-US" sz="38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3800">
                <a:latin typeface="Calibri" panose="020F0502020204030204" pitchFamily="34" charset="0"/>
                <a:ea typeface="Calibri" panose="020F0502020204030204" pitchFamily="34" charset="0"/>
                <a:cs typeface="Calibri" panose="020F0502020204030204" pitchFamily="34" charset="0"/>
              </a:rPr>
              <a:t>) </a:t>
            </a:r>
            <a:r>
              <a:rPr lang="en-US" sz="3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3800">
                <a:latin typeface="Calibri" panose="020F0502020204030204" pitchFamily="34" charset="0"/>
                <a:ea typeface="Calibri" panose="020F0502020204030204" pitchFamily="34" charset="0"/>
                <a:cs typeface="Calibri" panose="020F0502020204030204" pitchFamily="34" charset="0"/>
              </a:rPr>
              <a:t>my dad with his new computer.</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436155" y="1043842"/>
            <a:ext cx="2552301" cy="1107996"/>
          </a:xfrm>
          <a:prstGeom prst="rect">
            <a:avLst/>
          </a:prstGeom>
        </p:spPr>
        <p:txBody>
          <a:bodyPr wrap="none">
            <a:spAutoFit/>
          </a:bodyPr>
          <a:lstStyle/>
          <a:p>
            <a:pPr lvl="0" algn="ctr">
              <a:lnSpc>
                <a:spcPct val="150000"/>
              </a:lnSpc>
            </a:pPr>
            <a:r>
              <a:rPr lang="en-US" sz="4400" b="1">
                <a:solidFill>
                  <a:srgbClr val="FF0000"/>
                </a:solidFill>
                <a:latin typeface="Eras Medium ITC" panose="020B0602030504020804" pitchFamily="34" charset="0"/>
                <a:ea typeface="Calibri" panose="020F0502020204030204" pitchFamily="34" charset="0"/>
                <a:cs typeface="Tahoma" panose="020B0604030504040204" pitchFamily="34" charset="0"/>
              </a:rPr>
              <a:t>watching</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7624752" y="1015532"/>
            <a:ext cx="2092239" cy="1107996"/>
          </a:xfrm>
          <a:prstGeom prst="rect">
            <a:avLst/>
          </a:prstGeom>
        </p:spPr>
        <p:txBody>
          <a:bodyPr wrap="none">
            <a:spAutoFit/>
          </a:bodyPr>
          <a:lstStyle/>
          <a:p>
            <a:pPr lvl="0" algn="ctr">
              <a:lnSpc>
                <a:spcPct val="150000"/>
              </a:lnSpc>
            </a:pPr>
            <a:r>
              <a:rPr lang="en-US" sz="4400" b="1">
                <a:solidFill>
                  <a:srgbClr val="FF0000"/>
                </a:solidFill>
                <a:latin typeface="Eras Medium ITC" panose="020B0602030504020804" pitchFamily="34" charset="0"/>
                <a:ea typeface="Calibri" panose="020F0502020204030204" pitchFamily="34" charset="0"/>
                <a:cs typeface="Tahoma" panose="020B0604030504040204" pitchFamily="34" charset="0"/>
              </a:rPr>
              <a:t>helping</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10297173" y="1002678"/>
            <a:ext cx="1662635" cy="1107996"/>
          </a:xfrm>
          <a:prstGeom prst="rect">
            <a:avLst/>
          </a:prstGeom>
        </p:spPr>
        <p:txBody>
          <a:bodyPr wrap="none">
            <a:spAutoFit/>
          </a:bodyPr>
          <a:lstStyle/>
          <a:p>
            <a:pPr lvl="0" algn="ctr">
              <a:lnSpc>
                <a:spcPct val="150000"/>
              </a:lnSpc>
            </a:pPr>
            <a:r>
              <a:rPr lang="en-US" sz="4400" b="1">
                <a:solidFill>
                  <a:srgbClr val="FF0000"/>
                </a:solidFill>
                <a:latin typeface="Eras Medium ITC" panose="020B0602030504020804" pitchFamily="34" charset="0"/>
                <a:ea typeface="Calibri" panose="020F0502020204030204" pitchFamily="34" charset="0"/>
                <a:cs typeface="Tahoma" panose="020B0604030504040204" pitchFamily="34" charset="0"/>
              </a:rPr>
              <a:t>going</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2685902" y="1023401"/>
            <a:ext cx="1657826" cy="1107996"/>
          </a:xfrm>
          <a:prstGeom prst="rect">
            <a:avLst/>
          </a:prstGeom>
        </p:spPr>
        <p:txBody>
          <a:bodyPr wrap="none">
            <a:spAutoFit/>
          </a:bodyPr>
          <a:lstStyle/>
          <a:p>
            <a:pPr lvl="0" algn="ctr">
              <a:lnSpc>
                <a:spcPct val="150000"/>
              </a:lnSpc>
            </a:pPr>
            <a:r>
              <a:rPr lang="en-US" sz="4400" b="1">
                <a:solidFill>
                  <a:srgbClr val="FF0000"/>
                </a:solidFill>
                <a:latin typeface="Eras Medium ITC" panose="020B0602030504020804" pitchFamily="34" charset="0"/>
                <a:ea typeface="Calibri" panose="020F0502020204030204" pitchFamily="34" charset="0"/>
                <a:cs typeface="Tahoma" panose="020B0604030504040204" pitchFamily="34" charset="0"/>
              </a:rPr>
              <a:t>doing</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15010434" y="1043842"/>
            <a:ext cx="1967205" cy="1107996"/>
          </a:xfrm>
          <a:prstGeom prst="rect">
            <a:avLst/>
          </a:prstGeom>
        </p:spPr>
        <p:txBody>
          <a:bodyPr wrap="none">
            <a:spAutoFit/>
          </a:bodyPr>
          <a:lstStyle/>
          <a:p>
            <a:pPr lvl="0" algn="ctr">
              <a:lnSpc>
                <a:spcPct val="150000"/>
              </a:lnSpc>
            </a:pPr>
            <a:r>
              <a:rPr lang="en-US" sz="4400" b="1">
                <a:solidFill>
                  <a:srgbClr val="FF0000"/>
                </a:solidFill>
                <a:latin typeface="Eras Medium ITC" panose="020B0602030504020804" pitchFamily="34" charset="0"/>
                <a:ea typeface="Calibri" panose="020F0502020204030204" pitchFamily="34" charset="0"/>
                <a:cs typeface="Tahoma" panose="020B0604030504040204" pitchFamily="34" charset="0"/>
              </a:rPr>
              <a:t>writing</a:t>
            </a:r>
            <a:endParaRPr lang="en-US" sz="4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70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 calcmode="lin" valueType="num">
                                      <p:cBhvr>
                                        <p:cTn id="81" dur="500" fill="hold"/>
                                        <p:tgtEl>
                                          <p:spTgt spid="9"/>
                                        </p:tgtEl>
                                        <p:attrNameLst>
                                          <p:attrName>style.rotation</p:attrName>
                                        </p:attrNameLst>
                                      </p:cBhvr>
                                      <p:tavLst>
                                        <p:tav tm="0">
                                          <p:val>
                                            <p:fltVal val="90"/>
                                          </p:val>
                                        </p:tav>
                                        <p:tav tm="100000">
                                          <p:val>
                                            <p:fltVal val="0"/>
                                          </p:val>
                                        </p:tav>
                                      </p:tavLst>
                                    </p:anim>
                                    <p:animEffect transition="in" filter="fade">
                                      <p:cBhvr>
                                        <p:cTn id="82" dur="500"/>
                                        <p:tgtEl>
                                          <p:spTgt spid="9"/>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 calcmode="lin" valueType="num">
                                      <p:cBhvr>
                                        <p:cTn id="87" dur="500" fill="hold"/>
                                        <p:tgtEl>
                                          <p:spTgt spid="12"/>
                                        </p:tgtEl>
                                        <p:attrNameLst>
                                          <p:attrName>style.rotation</p:attrName>
                                        </p:attrNameLst>
                                      </p:cBhvr>
                                      <p:tavLst>
                                        <p:tav tm="0">
                                          <p:val>
                                            <p:fltVal val="90"/>
                                          </p:val>
                                        </p:tav>
                                        <p:tav tm="100000">
                                          <p:val>
                                            <p:fltVal val="0"/>
                                          </p:val>
                                        </p:tav>
                                      </p:tavLst>
                                    </p:anim>
                                    <p:animEffect transition="in" filter="fade">
                                      <p:cBhvr>
                                        <p:cTn id="88" dur="500"/>
                                        <p:tgtEl>
                                          <p:spTgt spid="12"/>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style.rotation</p:attrName>
                                        </p:attrNameLst>
                                      </p:cBhvr>
                                      <p:tavLst>
                                        <p:tav tm="0">
                                          <p:val>
                                            <p:fltVal val="90"/>
                                          </p:val>
                                        </p:tav>
                                        <p:tav tm="100000">
                                          <p:val>
                                            <p:fltVal val="0"/>
                                          </p:val>
                                        </p:tav>
                                      </p:tavLst>
                                    </p:anim>
                                    <p:animEffect transition="in" filter="fade">
                                      <p:cBhvr>
                                        <p:cTn id="94" dur="500"/>
                                        <p:tgtEl>
                                          <p:spTgt spid="1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500" fill="hold"/>
                                        <p:tgtEl>
                                          <p:spTgt spid="17"/>
                                        </p:tgtEl>
                                        <p:attrNameLst>
                                          <p:attrName>ppt_w</p:attrName>
                                        </p:attrNameLst>
                                      </p:cBhvr>
                                      <p:tavLst>
                                        <p:tav tm="0">
                                          <p:val>
                                            <p:fltVal val="0"/>
                                          </p:val>
                                        </p:tav>
                                        <p:tav tm="100000">
                                          <p:val>
                                            <p:strVal val="#ppt_w"/>
                                          </p:val>
                                        </p:tav>
                                      </p:tavLst>
                                    </p:anim>
                                    <p:anim calcmode="lin" valueType="num">
                                      <p:cBhvr>
                                        <p:cTn id="98" dur="500" fill="hold"/>
                                        <p:tgtEl>
                                          <p:spTgt spid="17"/>
                                        </p:tgtEl>
                                        <p:attrNameLst>
                                          <p:attrName>ppt_h</p:attrName>
                                        </p:attrNameLst>
                                      </p:cBhvr>
                                      <p:tavLst>
                                        <p:tav tm="0">
                                          <p:val>
                                            <p:fltVal val="0"/>
                                          </p:val>
                                        </p:tav>
                                        <p:tav tm="100000">
                                          <p:val>
                                            <p:strVal val="#ppt_h"/>
                                          </p:val>
                                        </p:tav>
                                      </p:tavLst>
                                    </p:anim>
                                    <p:anim calcmode="lin" valueType="num">
                                      <p:cBhvr>
                                        <p:cTn id="99" dur="500" fill="hold"/>
                                        <p:tgtEl>
                                          <p:spTgt spid="17"/>
                                        </p:tgtEl>
                                        <p:attrNameLst>
                                          <p:attrName>style.rotation</p:attrName>
                                        </p:attrNameLst>
                                      </p:cBhvr>
                                      <p:tavLst>
                                        <p:tav tm="0">
                                          <p:val>
                                            <p:fltVal val="90"/>
                                          </p:val>
                                        </p:tav>
                                        <p:tav tm="100000">
                                          <p:val>
                                            <p:fltVal val="0"/>
                                          </p:val>
                                        </p:tav>
                                      </p:tavLst>
                                    </p:anim>
                                    <p:animEffect transition="in" filter="fade">
                                      <p:cBhvr>
                                        <p:cTn id="100" dur="500"/>
                                        <p:tgtEl>
                                          <p:spTgt spid="17"/>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500" fill="hold"/>
                                        <p:tgtEl>
                                          <p:spTgt spid="18"/>
                                        </p:tgtEl>
                                        <p:attrNameLst>
                                          <p:attrName>ppt_w</p:attrName>
                                        </p:attrNameLst>
                                      </p:cBhvr>
                                      <p:tavLst>
                                        <p:tav tm="0">
                                          <p:val>
                                            <p:fltVal val="0"/>
                                          </p:val>
                                        </p:tav>
                                        <p:tav tm="100000">
                                          <p:val>
                                            <p:strVal val="#ppt_w"/>
                                          </p:val>
                                        </p:tav>
                                      </p:tavLst>
                                    </p:anim>
                                    <p:anim calcmode="lin" valueType="num">
                                      <p:cBhvr>
                                        <p:cTn id="104" dur="500" fill="hold"/>
                                        <p:tgtEl>
                                          <p:spTgt spid="18"/>
                                        </p:tgtEl>
                                        <p:attrNameLst>
                                          <p:attrName>ppt_h</p:attrName>
                                        </p:attrNameLst>
                                      </p:cBhvr>
                                      <p:tavLst>
                                        <p:tav tm="0">
                                          <p:val>
                                            <p:fltVal val="0"/>
                                          </p:val>
                                        </p:tav>
                                        <p:tav tm="100000">
                                          <p:val>
                                            <p:strVal val="#ppt_h"/>
                                          </p:val>
                                        </p:tav>
                                      </p:tavLst>
                                    </p:anim>
                                    <p:anim calcmode="lin" valueType="num">
                                      <p:cBhvr>
                                        <p:cTn id="105" dur="500" fill="hold"/>
                                        <p:tgtEl>
                                          <p:spTgt spid="18"/>
                                        </p:tgtEl>
                                        <p:attrNameLst>
                                          <p:attrName>style.rotation</p:attrName>
                                        </p:attrNameLst>
                                      </p:cBhvr>
                                      <p:tavLst>
                                        <p:tav tm="0">
                                          <p:val>
                                            <p:fltVal val="90"/>
                                          </p:val>
                                        </p:tav>
                                        <p:tav tm="100000">
                                          <p:val>
                                            <p:fltVal val="0"/>
                                          </p:val>
                                        </p:tav>
                                      </p:tavLst>
                                    </p:anim>
                                    <p:animEffect transition="in" filter="fade">
                                      <p:cBhvr>
                                        <p:cTn id="106" dur="5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path" presetSubtype="0" accel="50000" decel="50000" fill="hold" grpId="1" nodeType="clickEffect">
                                  <p:stCondLst>
                                    <p:cond delay="0"/>
                                  </p:stCondLst>
                                  <p:childTnLst>
                                    <p:animMotion origin="layout" path="M -0.004 -0.01821 L 0.12951 0.14784 " pathEditMode="relative" rAng="0" ptsTypes="AA">
                                      <p:cBhvr>
                                        <p:cTn id="110" dur="500" fill="hold"/>
                                        <p:tgtEl>
                                          <p:spTgt spid="9"/>
                                        </p:tgtEl>
                                        <p:attrNameLst>
                                          <p:attrName>ppt_x</p:attrName>
                                          <p:attrName>ppt_y</p:attrName>
                                        </p:attrNameLst>
                                      </p:cBhvr>
                                      <p:rCtr x="6675" y="8302"/>
                                    </p:animMotion>
                                  </p:childTnLst>
                                </p:cTn>
                              </p:par>
                            </p:childTnLst>
                          </p:cTn>
                        </p:par>
                      </p:childTnLst>
                    </p:cTn>
                  </p:par>
                  <p:par>
                    <p:cTn id="111" fill="hold">
                      <p:stCondLst>
                        <p:cond delay="indefinite"/>
                      </p:stCondLst>
                      <p:childTnLst>
                        <p:par>
                          <p:cTn id="112" fill="hold">
                            <p:stCondLst>
                              <p:cond delay="0"/>
                            </p:stCondLst>
                            <p:childTnLst>
                              <p:par>
                                <p:cTn id="113" presetID="49" presetClass="path" presetSubtype="0" accel="50000" decel="50000" fill="hold" grpId="1" nodeType="clickEffect">
                                  <p:stCondLst>
                                    <p:cond delay="0"/>
                                  </p:stCondLst>
                                  <p:childTnLst>
                                    <p:animMotion origin="layout" path="M 3.05556E-6 1.11111E-6 L -0.32934 0.31898 " pathEditMode="relative" rAng="0" ptsTypes="AA">
                                      <p:cBhvr>
                                        <p:cTn id="114" dur="500" fill="hold"/>
                                        <p:tgtEl>
                                          <p:spTgt spid="14"/>
                                        </p:tgtEl>
                                        <p:attrNameLst>
                                          <p:attrName>ppt_x</p:attrName>
                                          <p:attrName>ppt_y</p:attrName>
                                        </p:attrNameLst>
                                      </p:cBhvr>
                                      <p:rCtr x="-16467" y="15941"/>
                                    </p:animMotion>
                                  </p:childTnLst>
                                </p:cTn>
                              </p:par>
                            </p:childTnLst>
                          </p:cTn>
                        </p:par>
                      </p:childTnLst>
                    </p:cTn>
                  </p:par>
                  <p:par>
                    <p:cTn id="115" fill="hold">
                      <p:stCondLst>
                        <p:cond delay="indefinite"/>
                      </p:stCondLst>
                      <p:childTnLst>
                        <p:par>
                          <p:cTn id="116" fill="hold">
                            <p:stCondLst>
                              <p:cond delay="0"/>
                            </p:stCondLst>
                            <p:childTnLst>
                              <p:par>
                                <p:cTn id="117" presetID="49" presetClass="path" presetSubtype="0" accel="50000" decel="50000" fill="hold" grpId="1" nodeType="clickEffect">
                                  <p:stCondLst>
                                    <p:cond delay="0"/>
                                  </p:stCondLst>
                                  <p:childTnLst>
                                    <p:animMotion origin="layout" path="M 4.30556E-6 4.93827E-6 L -0.34592 0.53919 " pathEditMode="relative" rAng="0" ptsTypes="AA">
                                      <p:cBhvr>
                                        <p:cTn id="118" dur="500" fill="hold"/>
                                        <p:tgtEl>
                                          <p:spTgt spid="17"/>
                                        </p:tgtEl>
                                        <p:attrNameLst>
                                          <p:attrName>ppt_x</p:attrName>
                                          <p:attrName>ppt_y</p:attrName>
                                        </p:attrNameLst>
                                      </p:cBhvr>
                                      <p:rCtr x="-17300" y="26960"/>
                                    </p:animMotion>
                                  </p:childTnLst>
                                </p:cTn>
                              </p:par>
                            </p:childTnLst>
                          </p:cTn>
                        </p:par>
                      </p:childTnLst>
                    </p:cTn>
                  </p:par>
                  <p:par>
                    <p:cTn id="119" fill="hold">
                      <p:stCondLst>
                        <p:cond delay="indefinite"/>
                      </p:stCondLst>
                      <p:childTnLst>
                        <p:par>
                          <p:cTn id="120" fill="hold">
                            <p:stCondLst>
                              <p:cond delay="0"/>
                            </p:stCondLst>
                            <p:childTnLst>
                              <p:par>
                                <p:cTn id="121" presetID="49" presetClass="path" presetSubtype="0" accel="50000" decel="50000" fill="hold" grpId="1" nodeType="clickEffect">
                                  <p:stCondLst>
                                    <p:cond delay="0"/>
                                  </p:stCondLst>
                                  <p:childTnLst>
                                    <p:animMotion origin="layout" path="M 4.02778E-6 3.08642E-6 L -0.59957 0.60401 " pathEditMode="relative" rAng="0" ptsTypes="AA">
                                      <p:cBhvr>
                                        <p:cTn id="122" dur="500" fill="hold"/>
                                        <p:tgtEl>
                                          <p:spTgt spid="18"/>
                                        </p:tgtEl>
                                        <p:attrNameLst>
                                          <p:attrName>ppt_x</p:attrName>
                                          <p:attrName>ppt_y</p:attrName>
                                        </p:attrNameLst>
                                      </p:cBhvr>
                                      <p:rCtr x="-29983" y="30201"/>
                                    </p:animMotion>
                                  </p:childTnLst>
                                </p:cTn>
                              </p:par>
                            </p:childTnLst>
                          </p:cTn>
                        </p:par>
                      </p:childTnLst>
                    </p:cTn>
                  </p:par>
                  <p:par>
                    <p:cTn id="123" fill="hold">
                      <p:stCondLst>
                        <p:cond delay="indefinite"/>
                      </p:stCondLst>
                      <p:childTnLst>
                        <p:par>
                          <p:cTn id="124" fill="hold">
                            <p:stCondLst>
                              <p:cond delay="0"/>
                            </p:stCondLst>
                            <p:childTnLst>
                              <p:par>
                                <p:cTn id="125" presetID="49" presetClass="path" presetSubtype="0" accel="50000" decel="50000" fill="hold" grpId="1" nodeType="clickEffect">
                                  <p:stCondLst>
                                    <p:cond delay="0"/>
                                  </p:stCondLst>
                                  <p:childTnLst>
                                    <p:animMotion origin="layout" path="M -1.94444E-6 -3.45679E-6 L -0.01918 0.76559 " pathEditMode="relative" rAng="0" ptsTypes="AA">
                                      <p:cBhvr>
                                        <p:cTn id="126" dur="500" fill="hold"/>
                                        <p:tgtEl>
                                          <p:spTgt spid="12"/>
                                        </p:tgtEl>
                                        <p:attrNameLst>
                                          <p:attrName>ppt_x</p:attrName>
                                          <p:attrName>ppt_y</p:attrName>
                                        </p:attrNameLst>
                                      </p:cBhvr>
                                      <p:rCtr x="-964" y="382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9" grpId="0"/>
      <p:bldP spid="9" grpId="1"/>
      <p:bldP spid="12" grpId="0"/>
      <p:bldP spid="12" grpId="1"/>
      <p:bldP spid="14" grpId="0"/>
      <p:bldP spid="14" grpId="1"/>
      <p:bldP spid="17" grpId="0"/>
      <p:bldP spid="17" grpId="1"/>
      <p:bldP spid="18" grpId="0"/>
      <p:bldP spid="18"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916806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932459" y="115027"/>
            <a:ext cx="12370246" cy="83747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Exercise 2. Complete the conversation with available sentences.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983439" y="994810"/>
            <a:ext cx="11446308" cy="8525411"/>
          </a:xfrm>
          <a:prstGeom prst="rect">
            <a:avLst/>
          </a:prstGeom>
        </p:spPr>
        <p:txBody>
          <a:bodyPr wrap="square">
            <a:spAutoFit/>
          </a:bodyPr>
          <a:lstStyle/>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Bill: </a:t>
            </a:r>
            <a:r>
              <a:rPr lang="en-US" sz="3600">
                <a:latin typeface="Calibri" panose="020F0502020204030204" pitchFamily="34" charset="0"/>
                <a:ea typeface="Cambria" panose="02040503050406030204" pitchFamily="18" charset="0"/>
                <a:cs typeface="Cambria" panose="02040503050406030204" pitchFamily="18" charset="0"/>
              </a:rPr>
              <a:t>OK, Julia, we are going to talk about your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What would you like to know?</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Bill: </a:t>
            </a:r>
            <a:r>
              <a:rPr lang="en-US" sz="3600">
                <a:latin typeface="Calibri" panose="020F0502020204030204" pitchFamily="34" charset="0"/>
                <a:ea typeface="Cambria" panose="02040503050406030204" pitchFamily="18" charset="0"/>
                <a:cs typeface="Cambria" panose="02040503050406030204" pitchFamily="18" charset="0"/>
              </a:rPr>
              <a:t>(</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600">
                <a:latin typeface="Calibri" panose="020F0502020204030204" pitchFamily="34" charset="0"/>
                <a:ea typeface="Cambria" panose="02040503050406030204" pitchFamily="18" charset="0"/>
                <a:cs typeface="Cambria" panose="02040503050406030204" pitchFamily="18" charset="0"/>
              </a:rPr>
              <a: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I live in a big detached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Bill: </a:t>
            </a:r>
            <a:r>
              <a:rPr lang="en-US" sz="3600">
                <a:latin typeface="Calibri" panose="020F0502020204030204" pitchFamily="34" charset="0"/>
                <a:ea typeface="Cambria" panose="02040503050406030204" pitchFamily="18" charset="0"/>
                <a:cs typeface="Cambria" panose="02040503050406030204" pitchFamily="18" charset="0"/>
              </a:rPr>
              <a:t>A big house. Really? (</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600">
                <a:latin typeface="Calibri" panose="020F0502020204030204" pitchFamily="34" charset="0"/>
                <a:ea typeface="Cambria" panose="02040503050406030204" pitchFamily="18" charset="0"/>
                <a:cs typeface="Cambria" panose="02040503050406030204" pitchFamily="18" charset="0"/>
              </a:rPr>
              <a: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About 12.</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Bill: </a:t>
            </a:r>
            <a:r>
              <a:rPr lang="en-US" sz="3600">
                <a:latin typeface="Calibri" panose="020F0502020204030204" pitchFamily="34" charset="0"/>
                <a:ea typeface="Cambria" panose="02040503050406030204" pitchFamily="18" charset="0"/>
                <a:cs typeface="Cambria" panose="02040503050406030204" pitchFamily="18" charset="0"/>
              </a:rPr>
              <a:t>It's big indeed! Is it a new house or an old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libri" panose="020F0502020204030204" pitchFamily="34" charset="0"/>
                <a:cs typeface="Calibri" panose="020F0502020204030204" pitchFamily="34" charset="0"/>
              </a:rPr>
              <a:t>Bill: </a:t>
            </a:r>
            <a:r>
              <a:rPr lang="en-US" sz="3600">
                <a:latin typeface="Calibri" panose="020F0502020204030204" pitchFamily="34" charset="0"/>
                <a:ea typeface="Calibri" panose="020F0502020204030204" pitchFamily="34" charset="0"/>
                <a:cs typeface="Calibri" panose="020F0502020204030204" pitchFamily="34" charset="0"/>
              </a:rPr>
              <a:t>(</a:t>
            </a: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3600">
                <a:latin typeface="Calibri" panose="020F0502020204030204" pitchFamily="34" charset="0"/>
                <a:ea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ea typeface="Calibri" panose="020F0502020204030204" pitchFamily="34" charset="0"/>
                <a:cs typeface="Calibri" panose="020F0502020204030204" pitchFamily="34" charset="0"/>
              </a:rPr>
              <a:t>____________</a:t>
            </a:r>
            <a:r>
              <a:rPr lang="en-US" sz="3600">
                <a:latin typeface="Calibri" panose="020F0502020204030204" pitchFamily="34" charset="0"/>
                <a:ea typeface="Calibri" panose="020F0502020204030204" pitchFamily="34" charset="0"/>
                <a:cs typeface="Calibri" panose="020F0502020204030204" pitchFamily="34" charset="0"/>
              </a:rPr>
              <a:t>? In the country or in the city?</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In a country village.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3750310" algn="r"/>
              </a:tabLst>
            </a:pPr>
            <a:r>
              <a:rPr lang="en-US" sz="3600" b="1">
                <a:latin typeface="Calibri" panose="020F0502020204030204" pitchFamily="34" charset="0"/>
                <a:ea typeface="Cambria" panose="02040503050406030204" pitchFamily="18" charset="0"/>
                <a:cs typeface="Cambria" panose="02040503050406030204" pitchFamily="18" charset="0"/>
              </a:rPr>
              <a:t>Bill: </a:t>
            </a:r>
            <a:r>
              <a:rPr lang="en-US" sz="3600">
                <a:latin typeface="Calibri" panose="020F0502020204030204" pitchFamily="34" charset="0"/>
                <a:ea typeface="Cambria" panose="02040503050406030204" pitchFamily="18" charset="0"/>
                <a:cs typeface="Cambria" panose="02040503050406030204" pitchFamily="18" charset="0"/>
              </a:rPr>
              <a:t>(</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3600">
                <a:latin typeface="Calibri" panose="020F0502020204030204" pitchFamily="34" charset="0"/>
                <a:ea typeface="Cambria" panose="02040503050406030204" pitchFamily="18" charset="0"/>
                <a:cs typeface="Cambria" panose="02040503050406030204" pitchFamily="18" charset="0"/>
              </a:rPr>
              <a:t>?</a:t>
            </a:r>
            <a:endParaRPr lang="en-US" sz="4000" b="1">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It has got two floors: the ground floor and the first floor. There's also an attic and a basement.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Bill: </a:t>
            </a:r>
            <a:r>
              <a:rPr lang="en-US" sz="3600">
                <a:latin typeface="Calibri" panose="020F0502020204030204" pitchFamily="34" charset="0"/>
                <a:ea typeface="Cambria" panose="02040503050406030204" pitchFamily="18" charset="0"/>
                <a:cs typeface="Cambria" panose="02040503050406030204" pitchFamily="18" charset="0"/>
              </a:rPr>
              <a:t>Do you like your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600" b="1">
                <a:latin typeface="Calibri" panose="020F0502020204030204" pitchFamily="34" charset="0"/>
                <a:ea typeface="Cambria" panose="02040503050406030204" pitchFamily="18" charset="0"/>
                <a:cs typeface="Cambria" panose="02040503050406030204" pitchFamily="18" charset="0"/>
              </a:rPr>
              <a:t>Julia: </a:t>
            </a:r>
            <a:r>
              <a:rPr lang="en-US" sz="3600">
                <a:latin typeface="Calibri" panose="020F0502020204030204" pitchFamily="34" charset="0"/>
                <a:ea typeface="Cambria" panose="02040503050406030204" pitchFamily="18" charset="0"/>
                <a:cs typeface="Cambria" panose="02040503050406030204" pitchFamily="18" charset="0"/>
              </a:rPr>
              <a:t>Yes. I do. My house is small but beautiful.</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8" name="Rectangle 7"/>
          <p:cNvSpPr/>
          <p:nvPr/>
        </p:nvSpPr>
        <p:spPr>
          <a:xfrm>
            <a:off x="10741351" y="1550930"/>
            <a:ext cx="7009691" cy="5078313"/>
          </a:xfrm>
          <a:prstGeom prst="rect">
            <a:avLst/>
          </a:prstGeom>
        </p:spPr>
        <p:txBody>
          <a:bodyPr wrap="square">
            <a:spAutoFit/>
          </a:bodyPr>
          <a:lstStyle/>
          <a:p>
            <a:pPr marL="457200" indent="457200">
              <a:lnSpc>
                <a:spcPct val="150000"/>
              </a:lnSpc>
              <a:spcAft>
                <a:spcPts val="0"/>
              </a:spcAft>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A. It's about 80 years old</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a:p>
            <a:pPr marL="457200" indent="457200">
              <a:lnSpc>
                <a:spcPct val="150000"/>
              </a:lnSpc>
              <a:spcAft>
                <a:spcPts val="0"/>
              </a:spcAft>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B. How many floors has it got</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a:p>
            <a:pPr marL="457200" indent="457200">
              <a:lnSpc>
                <a:spcPct val="150000"/>
              </a:lnSpc>
              <a:spcAft>
                <a:spcPts val="0"/>
              </a:spcAft>
            </a:pPr>
            <a:r>
              <a:rPr lang="en-US" sz="3600" b="1">
                <a:solidFill>
                  <a:srgbClr val="FF0000"/>
                </a:solidFill>
                <a:latin typeface="Calibri" panose="020F0502020204030204" pitchFamily="34" charset="0"/>
                <a:ea typeface="Arial" panose="020B0604020202020204" pitchFamily="34" charset="0"/>
                <a:cs typeface="Cambria" panose="02040503050406030204" pitchFamily="18" charset="0"/>
              </a:rPr>
              <a:t>C.</a:t>
            </a:r>
            <a:r>
              <a:rPr lang="en-US" sz="3600">
                <a:solidFill>
                  <a:srgbClr val="FF0000"/>
                </a:solidFill>
                <a:latin typeface="Calibri" panose="020F0502020204030204" pitchFamily="34" charset="0"/>
                <a:ea typeface="Arial" panose="020B0604020202020204" pitchFamily="34" charset="0"/>
                <a:cs typeface="Cambria" panose="02040503050406030204" pitchFamily="18" charset="0"/>
              </a:rPr>
              <a:t> </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How many rooms has it got</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a:p>
            <a:pPr marL="457200" indent="457200">
              <a:lnSpc>
                <a:spcPct val="150000"/>
              </a:lnSpc>
              <a:spcAft>
                <a:spcPts val="0"/>
              </a:spcAft>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D. Do you live in a big or a small house</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a:p>
            <a:pPr marL="457200" indent="457200">
              <a:lnSpc>
                <a:spcPct val="150000"/>
              </a:lnSpc>
              <a:spcAft>
                <a:spcPts val="0"/>
              </a:spcAft>
            </a:pP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E. Where is your house located</a:t>
            </a:r>
            <a:endParaRPr lang="en-US" sz="3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3505200" y="1866900"/>
            <a:ext cx="1524000" cy="923330"/>
          </a:xfrm>
          <a:prstGeom prst="rect">
            <a:avLst/>
          </a:prstGeom>
        </p:spPr>
        <p:txBody>
          <a:bodyPr wrap="square">
            <a:spAutoFit/>
          </a:bodyPr>
          <a:lstStyle/>
          <a:p>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D</a:t>
            </a:r>
            <a:endParaRPr lang="en-US" sz="3200"/>
          </a:p>
        </p:txBody>
      </p:sp>
      <p:sp>
        <p:nvSpPr>
          <p:cNvPr id="22" name="Rectangle 21"/>
          <p:cNvSpPr/>
          <p:nvPr/>
        </p:nvSpPr>
        <p:spPr>
          <a:xfrm>
            <a:off x="7120752" y="2929235"/>
            <a:ext cx="1524000" cy="923330"/>
          </a:xfrm>
          <a:prstGeom prst="rect">
            <a:avLst/>
          </a:prstGeom>
        </p:spPr>
        <p:txBody>
          <a:bodyPr wrap="square">
            <a:spAutoFit/>
          </a:bodyPr>
          <a:lstStyle/>
          <a:p>
            <a:r>
              <a:rPr lang="en-US" sz="5400" b="1" smtClean="0">
                <a:solidFill>
                  <a:srgbClr val="FF0000"/>
                </a:solidFill>
                <a:latin typeface="Calibri" panose="020F0502020204030204" pitchFamily="34" charset="0"/>
                <a:ea typeface="Cambria" panose="02040503050406030204" pitchFamily="18" charset="0"/>
                <a:cs typeface="Cambria" panose="02040503050406030204" pitchFamily="18" charset="0"/>
              </a:rPr>
              <a:t>C</a:t>
            </a:r>
            <a:endParaRPr lang="en-US" sz="3200"/>
          </a:p>
        </p:txBody>
      </p:sp>
      <p:sp>
        <p:nvSpPr>
          <p:cNvPr id="25" name="Rectangle 24"/>
          <p:cNvSpPr/>
          <p:nvPr/>
        </p:nvSpPr>
        <p:spPr>
          <a:xfrm>
            <a:off x="3962400" y="4594153"/>
            <a:ext cx="1524000" cy="923330"/>
          </a:xfrm>
          <a:prstGeom prst="rect">
            <a:avLst/>
          </a:prstGeom>
        </p:spPr>
        <p:txBody>
          <a:bodyPr wrap="square">
            <a:spAutoFit/>
          </a:bodyPr>
          <a:lstStyle/>
          <a:p>
            <a:r>
              <a:rPr lang="en-US" sz="5400" b="1" smtClean="0">
                <a:solidFill>
                  <a:srgbClr val="FF0000"/>
                </a:solidFill>
                <a:latin typeface="Calibri" panose="020F0502020204030204" pitchFamily="34" charset="0"/>
                <a:ea typeface="Cambria" panose="02040503050406030204" pitchFamily="18" charset="0"/>
                <a:cs typeface="Cambria" panose="02040503050406030204" pitchFamily="18" charset="0"/>
              </a:rPr>
              <a:t>A</a:t>
            </a:r>
            <a:endParaRPr lang="en-US" sz="3200"/>
          </a:p>
        </p:txBody>
      </p:sp>
      <p:sp>
        <p:nvSpPr>
          <p:cNvPr id="26" name="Rectangle 25"/>
          <p:cNvSpPr/>
          <p:nvPr/>
        </p:nvSpPr>
        <p:spPr>
          <a:xfrm>
            <a:off x="3048000" y="5175738"/>
            <a:ext cx="1524000" cy="923330"/>
          </a:xfrm>
          <a:prstGeom prst="rect">
            <a:avLst/>
          </a:prstGeom>
        </p:spPr>
        <p:txBody>
          <a:bodyPr wrap="square">
            <a:spAutoFit/>
          </a:bodyPr>
          <a:lstStyle/>
          <a:p>
            <a:r>
              <a:rPr lang="en-US" sz="5400" b="1" smtClean="0">
                <a:solidFill>
                  <a:srgbClr val="FF0000"/>
                </a:solidFill>
                <a:latin typeface="Calibri" panose="020F0502020204030204" pitchFamily="34" charset="0"/>
                <a:ea typeface="Cambria" panose="02040503050406030204" pitchFamily="18" charset="0"/>
              </a:rPr>
              <a:t>E</a:t>
            </a:r>
            <a:endParaRPr lang="en-US" sz="3200"/>
          </a:p>
        </p:txBody>
      </p:sp>
      <p:sp>
        <p:nvSpPr>
          <p:cNvPr id="27" name="Rectangle 26"/>
          <p:cNvSpPr/>
          <p:nvPr/>
        </p:nvSpPr>
        <p:spPr>
          <a:xfrm>
            <a:off x="3630956" y="6309949"/>
            <a:ext cx="1524000" cy="923330"/>
          </a:xfrm>
          <a:prstGeom prst="rect">
            <a:avLst/>
          </a:prstGeom>
        </p:spPr>
        <p:txBody>
          <a:bodyPr wrap="square">
            <a:spAutoFit/>
          </a:bodyPr>
          <a:lstStyle/>
          <a:p>
            <a:r>
              <a:rPr lang="en-US" sz="54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3200"/>
          </a:p>
        </p:txBody>
      </p:sp>
    </p:spTree>
    <p:extLst>
      <p:ext uri="{BB962C8B-B14F-4D97-AF65-F5344CB8AC3E}">
        <p14:creationId xmlns:p14="http://schemas.microsoft.com/office/powerpoint/2010/main" val="148718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fltVal val="0"/>
                                          </p:val>
                                        </p:tav>
                                        <p:tav tm="100000">
                                          <p:val>
                                            <p:strVal val="#ppt_w"/>
                                          </p:val>
                                        </p:tav>
                                      </p:tavLst>
                                    </p:anim>
                                    <p:anim calcmode="lin" valueType="num">
                                      <p:cBhvr>
                                        <p:cTn id="80" dur="500" fill="hold"/>
                                        <p:tgtEl>
                                          <p:spTgt spid="8"/>
                                        </p:tgtEl>
                                        <p:attrNameLst>
                                          <p:attrName>ppt_h</p:attrName>
                                        </p:attrNameLst>
                                      </p:cBhvr>
                                      <p:tavLst>
                                        <p:tav tm="0">
                                          <p:val>
                                            <p:fltVal val="0"/>
                                          </p:val>
                                        </p:tav>
                                        <p:tav tm="100000">
                                          <p:val>
                                            <p:strVal val="#ppt_h"/>
                                          </p:val>
                                        </p:tav>
                                      </p:tavLst>
                                    </p:anim>
                                    <p:anim calcmode="lin" valueType="num">
                                      <p:cBhvr>
                                        <p:cTn id="81" dur="500" fill="hold"/>
                                        <p:tgtEl>
                                          <p:spTgt spid="8"/>
                                        </p:tgtEl>
                                        <p:attrNameLst>
                                          <p:attrName>style.rotation</p:attrName>
                                        </p:attrNameLst>
                                      </p:cBhvr>
                                      <p:tavLst>
                                        <p:tav tm="0">
                                          <p:val>
                                            <p:fltVal val="90"/>
                                          </p:val>
                                        </p:tav>
                                        <p:tav tm="100000">
                                          <p:val>
                                            <p:fltVal val="0"/>
                                          </p:val>
                                        </p:tav>
                                      </p:tavLst>
                                    </p:anim>
                                    <p:animEffect transition="in" filter="fade">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arn(inVertic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inVertical)">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barn(inVertical)">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arn(inVertical)">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p:bldP spid="19" grpId="0"/>
      <p:bldP spid="22" grpId="0"/>
      <p:bldP spid="25" grpId="0"/>
      <p:bldP spid="26" grpId="0"/>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575520" y="3211562"/>
            <a:ext cx="16227339" cy="3379130"/>
          </a:xfrm>
          <a:prstGeom prst="rect">
            <a:avLst/>
          </a:prstGeom>
        </p:spPr>
        <p:txBody>
          <a:bodyPr wrap="square" lIns="0" tIns="0" rIns="0" bIns="0" rtlCol="0" anchor="t">
            <a:spAutoFit/>
          </a:bodyPr>
          <a:lstStyle/>
          <a:p>
            <a:pPr algn="ctr">
              <a:lnSpc>
                <a:spcPct val="150000"/>
              </a:lnSpc>
            </a:pPr>
            <a:r>
              <a:rPr lang="en-US" sz="17000" b="1">
                <a:solidFill>
                  <a:srgbClr val="FFFFFF"/>
                </a:solidFill>
                <a:latin typeface="StoryBook Rough"/>
              </a:rPr>
              <a:t>III. READING</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58068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5077309" y="197447"/>
            <a:ext cx="7581819" cy="916213"/>
          </a:xfrm>
          <a:prstGeom prst="rect">
            <a:avLst/>
          </a:prstGeom>
        </p:spPr>
        <p:txBody>
          <a:bodyPr wrap="non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 Read and do the tasks followed.</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831274" y="1117833"/>
            <a:ext cx="16083214" cy="8094524"/>
          </a:xfrm>
          <a:prstGeom prst="rect">
            <a:avLst/>
          </a:prstGeom>
        </p:spPr>
        <p:txBody>
          <a:bodyPr wrap="square">
            <a:spAutoFit/>
          </a:bodyPr>
          <a:lstStyle/>
          <a:p>
            <a:pPr algn="ctr">
              <a:spcAft>
                <a:spcPts val="0"/>
              </a:spcAft>
            </a:pPr>
            <a:r>
              <a:rPr lang="en-US" sz="4000" b="1">
                <a:latin typeface="Calibri" panose="020F0502020204030204" pitchFamily="34" charset="0"/>
                <a:ea typeface="Cambria" panose="02040503050406030204" pitchFamily="18" charset="0"/>
                <a:cs typeface="Cambria" panose="02040503050406030204" pitchFamily="18" charset="0"/>
              </a:rPr>
              <a:t>HOUSES</a:t>
            </a:r>
            <a:endParaRPr lang="en-US" sz="4400" b="1">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There are houses all over the world. Some houses are large. Some are small. Some are made of wood. Some are made of rock. People usually build their houses with something that is easy to find. For example, there are many trees in a forest. So people who live there might build a house made of logs.</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Some houses have one room. Some houses have many rooms. There is usually a bedroom for sleeping, a kitchen for cooking, a living room for sitting and talking. There is usually a bathroom. Some houses have attics. The attic is above the main part of the house. Most houses have a door so people can enter and exit the house. Most houses have windows so the people can look outside.</a:t>
            </a:r>
            <a:endParaRPr lang="en-US" sz="44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Houses look very different in different parts of the world. But, people who live in a house probably all agree that there is no place like home!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9786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4785659" y="197447"/>
            <a:ext cx="8165120" cy="646331"/>
          </a:xfrm>
          <a:prstGeom prst="rect">
            <a:avLst/>
          </a:prstGeom>
        </p:spPr>
        <p:txBody>
          <a:bodyPr wrap="none">
            <a:spAutoFit/>
          </a:bodyPr>
          <a:lstStyle/>
          <a:p>
            <a:pPr indent="457200" algn="just">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1a. Choose the correct answer.</a:t>
            </a:r>
            <a:endParaRPr lang="en-US" sz="54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538167" y="706618"/>
            <a:ext cx="17094753" cy="8690392"/>
          </a:xfrm>
          <a:prstGeom prst="rect">
            <a:avLst/>
          </a:prstGeom>
        </p:spPr>
        <p:txBody>
          <a:bodyPr wrap="square">
            <a:spAutoFit/>
          </a:bodyPr>
          <a:lstStyle/>
          <a:p>
            <a:pPr indent="12700" algn="just">
              <a:lnSpc>
                <a:spcPct val="120000"/>
              </a:lnSpc>
              <a:spcAft>
                <a:spcPts val="0"/>
              </a:spcAft>
              <a:tabLst>
                <a:tab pos="514350" algn="l"/>
              </a:tabLst>
            </a:pPr>
            <a:r>
              <a:rPr lang="en-US" sz="3600" b="1" smtClean="0">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a:t>
            </a:r>
            <a:r>
              <a:rPr lang="en-US" sz="3600">
                <a:latin typeface="Calibri" panose="020F0502020204030204" pitchFamily="34" charset="0"/>
                <a:ea typeface="Cambria" panose="02040503050406030204" pitchFamily="18" charset="0"/>
                <a:cs typeface="Cambria" panose="02040503050406030204" pitchFamily="18" charset="0"/>
              </a:rPr>
              <a:t> Why are many forest houses made of logs?</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868680" algn="l"/>
              </a:tabLst>
            </a:pPr>
            <a:r>
              <a:rPr lang="en-US" sz="3600">
                <a:latin typeface="Calibri" panose="020F0502020204030204" pitchFamily="34" charset="0"/>
                <a:ea typeface="Cambria" panose="02040503050406030204" pitchFamily="18" charset="0"/>
                <a:cs typeface="Cambria" panose="02040503050406030204" pitchFamily="18" charset="0"/>
              </a:rPr>
              <a:t>A. There are many logs in the forest.</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tabLst>
                <a:tab pos="868680" algn="l"/>
              </a:tabLst>
            </a:pPr>
            <a:r>
              <a:rPr lang="en-US" sz="3600">
                <a:latin typeface="Calibri" panose="020F0502020204030204" pitchFamily="34" charset="0"/>
                <a:ea typeface="Cambria" panose="02040503050406030204" pitchFamily="18" charset="0"/>
                <a:cs typeface="Cambria" panose="02040503050406030204" pitchFamily="18" charset="0"/>
              </a:rPr>
              <a:t>B. Trees are easy to find in the forest.</a:t>
            </a:r>
            <a:endParaRPr lang="en-US" sz="4000">
              <a:latin typeface="Cambria" panose="02040503050406030204" pitchFamily="18" charset="0"/>
              <a:ea typeface="Cambria" panose="02040503050406030204" pitchFamily="18" charset="0"/>
              <a:cs typeface="Cambria" panose="02040503050406030204" pitchFamily="18" charset="0"/>
            </a:endParaRPr>
          </a:p>
          <a:p>
            <a:pPr indent="12700" algn="just">
              <a:lnSpc>
                <a:spcPct val="120000"/>
              </a:lnSpc>
              <a:spcAft>
                <a:spcPts val="0"/>
              </a:spcAft>
            </a:pPr>
            <a:r>
              <a:rPr lang="en-US" sz="3600">
                <a:latin typeface="Calibri" panose="020F0502020204030204" pitchFamily="34" charset="0"/>
                <a:ea typeface="Cambria" panose="02040503050406030204" pitchFamily="18" charset="0"/>
                <a:cs typeface="Cambria" panose="02040503050406030204" pitchFamily="18" charset="0"/>
              </a:rPr>
              <a:t>C. There is a lot of wood in the forest.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pPr>
            <a:r>
              <a:rPr lang="en-US" sz="3600">
                <a:latin typeface="Calibri" panose="020F0502020204030204" pitchFamily="34" charset="0"/>
                <a:ea typeface="Calibri" panose="020F0502020204030204" pitchFamily="34" charset="0"/>
                <a:cs typeface="Calibri" panose="020F0502020204030204" pitchFamily="34" charset="0"/>
              </a:rPr>
              <a:t>D. All of the above</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3600">
                <a:latin typeface="Calibri" panose="020F0502020204030204" pitchFamily="34" charset="0"/>
                <a:ea typeface="Cambria" panose="02040503050406030204" pitchFamily="18" charset="0"/>
                <a:cs typeface="Cambria" panose="02040503050406030204" pitchFamily="18" charset="0"/>
              </a:rPr>
              <a:t> According to your opinion, where do you think there are rock houses? </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3600">
                <a:latin typeface="Calibri" panose="020F0502020204030204" pitchFamily="34" charset="0"/>
                <a:ea typeface="Cambria" panose="02040503050406030204" pitchFamily="18" charset="0"/>
                <a:cs typeface="Cambria" panose="02040503050406030204" pitchFamily="18" charset="0"/>
              </a:rPr>
              <a:t>A. Near the sea 	</a:t>
            </a:r>
            <a:r>
              <a:rPr lang="en-US" sz="3600">
                <a:latin typeface="Calibri" panose="020F0502020204030204" pitchFamily="34" charset="0"/>
                <a:ea typeface="Calibri" panose="020F0502020204030204" pitchFamily="34" charset="0"/>
                <a:cs typeface="Calibri" panose="020F0502020204030204" pitchFamily="34" charset="0"/>
              </a:rPr>
              <a:t>B. Near the forest. 	</a:t>
            </a:r>
            <a:r>
              <a:rPr lang="en-US" sz="3600">
                <a:latin typeface="Calibri" panose="020F0502020204030204" pitchFamily="34" charset="0"/>
                <a:ea typeface="Cambria" panose="02040503050406030204" pitchFamily="18" charset="0"/>
                <a:cs typeface="Cambria" panose="02040503050406030204" pitchFamily="18" charset="0"/>
              </a:rPr>
              <a:t>	C. Near the </a:t>
            </a:r>
            <a:r>
              <a:rPr lang="en-US" sz="3600" smtClean="0">
                <a:latin typeface="Calibri" panose="020F0502020204030204" pitchFamily="34" charset="0"/>
                <a:ea typeface="Cambria" panose="02040503050406030204" pitchFamily="18" charset="0"/>
                <a:cs typeface="Cambria" panose="02040503050406030204" pitchFamily="18" charset="0"/>
              </a:rPr>
              <a:t>mountain           </a:t>
            </a:r>
            <a:r>
              <a:rPr lang="en-US" sz="3600" smtClean="0">
                <a:latin typeface="Calibri" panose="020F0502020204030204" pitchFamily="34" charset="0"/>
                <a:ea typeface="Calibri" panose="020F0502020204030204" pitchFamily="34" charset="0"/>
                <a:cs typeface="Calibri" panose="020F0502020204030204" pitchFamily="34" charset="0"/>
              </a:rPr>
              <a:t>D</a:t>
            </a:r>
            <a:r>
              <a:rPr lang="en-US" sz="3600">
                <a:latin typeface="Calibri" panose="020F0502020204030204" pitchFamily="34" charset="0"/>
                <a:ea typeface="Calibri" panose="020F0502020204030204" pitchFamily="34" charset="0"/>
                <a:cs typeface="Calibri" panose="020F0502020204030204" pitchFamily="34" charset="0"/>
              </a:rPr>
              <a:t>. Near the </a:t>
            </a:r>
            <a:r>
              <a:rPr lang="en-US" sz="3600" smtClean="0">
                <a:latin typeface="Calibri" panose="020F0502020204030204" pitchFamily="34" charset="0"/>
                <a:ea typeface="Calibri" panose="020F0502020204030204" pitchFamily="34" charset="0"/>
                <a:cs typeface="Calibri" panose="020F0502020204030204" pitchFamily="34" charset="0"/>
              </a:rPr>
              <a:t>city</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pPr>
            <a:r>
              <a:rPr lang="en-US" sz="3600" b="1" smtClean="0">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en-US" sz="3600">
                <a:latin typeface="Calibri" panose="020F0502020204030204" pitchFamily="34" charset="0"/>
                <a:ea typeface="Calibri" panose="020F0502020204030204" pitchFamily="34" charset="0"/>
                <a:cs typeface="Calibri" panose="020F0502020204030204" pitchFamily="34" charset="0"/>
              </a:rPr>
              <a:t> Why do houses have bedrooms?</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3600">
                <a:latin typeface="Calibri" panose="020F0502020204030204" pitchFamily="34" charset="0"/>
                <a:ea typeface="Calibri" panose="020F0502020204030204" pitchFamily="34" charset="0"/>
                <a:cs typeface="Calibri" panose="020F0502020204030204" pitchFamily="34" charset="0"/>
              </a:rPr>
              <a:t>A. For sleeping 	</a:t>
            </a:r>
            <a:r>
              <a:rPr lang="en-US" sz="3600" smtClean="0">
                <a:latin typeface="Calibri" panose="020F0502020204030204" pitchFamily="34" charset="0"/>
                <a:ea typeface="Calibri" panose="020F0502020204030204" pitchFamily="34" charset="0"/>
                <a:cs typeface="Calibri" panose="020F0502020204030204" pitchFamily="34" charset="0"/>
              </a:rPr>
              <a:t>B</a:t>
            </a:r>
            <a:r>
              <a:rPr lang="en-US" sz="3600">
                <a:latin typeface="Calibri" panose="020F0502020204030204" pitchFamily="34" charset="0"/>
                <a:ea typeface="Calibri" panose="020F0502020204030204" pitchFamily="34" charset="0"/>
                <a:cs typeface="Calibri" panose="020F0502020204030204" pitchFamily="34" charset="0"/>
              </a:rPr>
              <a:t>. For cooking </a:t>
            </a:r>
            <a:r>
              <a:rPr lang="en-US" sz="3200" smtClean="0">
                <a:latin typeface="Calibri" panose="020F0502020204030204" pitchFamily="34" charset="0"/>
                <a:ea typeface="Calibri" panose="020F0502020204030204" pitchFamily="34" charset="0"/>
                <a:cs typeface="Times New Roman" panose="02020603050405020304" pitchFamily="18" charset="0"/>
              </a:rPr>
              <a:t>		</a:t>
            </a:r>
            <a:r>
              <a:rPr lang="en-US" sz="3600" smtClean="0">
                <a:latin typeface="Calibri" panose="020F0502020204030204" pitchFamily="34" charset="0"/>
                <a:ea typeface="Calibri" panose="020F0502020204030204" pitchFamily="34" charset="0"/>
                <a:cs typeface="Calibri" panose="020F0502020204030204" pitchFamily="34" charset="0"/>
              </a:rPr>
              <a:t>C</a:t>
            </a:r>
            <a:r>
              <a:rPr lang="en-US" sz="3600">
                <a:latin typeface="Calibri" panose="020F0502020204030204" pitchFamily="34" charset="0"/>
                <a:ea typeface="Calibri" panose="020F0502020204030204" pitchFamily="34" charset="0"/>
                <a:cs typeface="Calibri" panose="020F0502020204030204" pitchFamily="34" charset="0"/>
              </a:rPr>
              <a:t>. For relaxing 		</a:t>
            </a:r>
            <a:r>
              <a:rPr lang="en-US" sz="3600" smtClean="0">
                <a:latin typeface="Calibri" panose="020F0502020204030204" pitchFamily="34" charset="0"/>
                <a:ea typeface="Calibri" panose="020F0502020204030204" pitchFamily="34" charset="0"/>
                <a:cs typeface="Calibri" panose="020F0502020204030204" pitchFamily="34" charset="0"/>
              </a:rPr>
              <a:t>D</a:t>
            </a:r>
            <a:r>
              <a:rPr lang="en-US" sz="3600">
                <a:latin typeface="Calibri" panose="020F0502020204030204" pitchFamily="34" charset="0"/>
                <a:ea typeface="Calibri" panose="020F0502020204030204" pitchFamily="34" charset="0"/>
                <a:cs typeface="Calibri" panose="020F0502020204030204" pitchFamily="34" charset="0"/>
              </a:rPr>
              <a:t>. For building things</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3600">
                <a:latin typeface="Calibri" panose="020F0502020204030204" pitchFamily="34" charset="0"/>
                <a:ea typeface="Cambria" panose="02040503050406030204" pitchFamily="18" charset="0"/>
                <a:cs typeface="Cambria" panose="02040503050406030204" pitchFamily="18" charset="0"/>
              </a:rPr>
              <a:t> Where is the attic of a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pPr>
            <a:r>
              <a:rPr lang="en-US" sz="3600">
                <a:latin typeface="Calibri" panose="020F0502020204030204" pitchFamily="34" charset="0"/>
                <a:ea typeface="Calibri" panose="020F0502020204030204" pitchFamily="34" charset="0"/>
                <a:cs typeface="Calibri" panose="020F0502020204030204" pitchFamily="34" charset="0"/>
              </a:rPr>
              <a:t>A. Beside the house 	</a:t>
            </a:r>
            <a:r>
              <a:rPr lang="en-US" sz="3600" smtClean="0">
                <a:latin typeface="Calibri" panose="020F0502020204030204" pitchFamily="34" charset="0"/>
                <a:ea typeface="Calibri" panose="020F0502020204030204" pitchFamily="34" charset="0"/>
                <a:cs typeface="Calibri" panose="020F0502020204030204" pitchFamily="34" charset="0"/>
              </a:rPr>
              <a:t>B</a:t>
            </a:r>
            <a:r>
              <a:rPr lang="en-US" sz="3600">
                <a:latin typeface="Calibri" panose="020F0502020204030204" pitchFamily="34" charset="0"/>
                <a:ea typeface="Calibri" panose="020F0502020204030204" pitchFamily="34" charset="0"/>
                <a:cs typeface="Calibri" panose="020F0502020204030204" pitchFamily="34" charset="0"/>
              </a:rPr>
              <a:t>. Above the house </a:t>
            </a:r>
            <a:r>
              <a:rPr lang="en-US" sz="3200">
                <a:latin typeface="Calibri" panose="020F0502020204030204" pitchFamily="34" charset="0"/>
                <a:ea typeface="Calibri" panose="020F0502020204030204" pitchFamily="34" charset="0"/>
                <a:cs typeface="Times New Roman" panose="02020603050405020304" pitchFamily="18" charset="0"/>
              </a:rPr>
              <a:t> </a:t>
            </a:r>
            <a:r>
              <a:rPr lang="en-US" sz="3200" smtClean="0">
                <a:latin typeface="Calibri" panose="020F0502020204030204" pitchFamily="34" charset="0"/>
                <a:ea typeface="Calibri" panose="020F0502020204030204" pitchFamily="34" charset="0"/>
                <a:cs typeface="Times New Roman" panose="02020603050405020304" pitchFamily="18" charset="0"/>
              </a:rPr>
              <a:t>  </a:t>
            </a:r>
            <a:r>
              <a:rPr lang="en-US" sz="3600" smtClean="0">
                <a:latin typeface="Calibri" panose="020F0502020204030204" pitchFamily="34" charset="0"/>
                <a:ea typeface="Calibri" panose="020F0502020204030204" pitchFamily="34" charset="0"/>
                <a:cs typeface="Calibri" panose="020F0502020204030204" pitchFamily="34" charset="0"/>
              </a:rPr>
              <a:t>C</a:t>
            </a:r>
            <a:r>
              <a:rPr lang="en-US" sz="3600">
                <a:latin typeface="Calibri" panose="020F0502020204030204" pitchFamily="34" charset="0"/>
                <a:ea typeface="Calibri" panose="020F0502020204030204" pitchFamily="34" charset="0"/>
                <a:cs typeface="Calibri" panose="020F0502020204030204" pitchFamily="34" charset="0"/>
              </a:rPr>
              <a:t>. Under the house 	</a:t>
            </a:r>
            <a:r>
              <a:rPr lang="en-US" sz="3600" smtClean="0">
                <a:latin typeface="Calibri" panose="020F0502020204030204" pitchFamily="34" charset="0"/>
                <a:ea typeface="Calibri" panose="020F0502020204030204" pitchFamily="34" charset="0"/>
                <a:cs typeface="Calibri" panose="020F0502020204030204" pitchFamily="34" charset="0"/>
              </a:rPr>
              <a:t>D</a:t>
            </a:r>
            <a:r>
              <a:rPr lang="en-US" sz="3600">
                <a:latin typeface="Calibri" panose="020F0502020204030204" pitchFamily="34" charset="0"/>
                <a:ea typeface="Calibri" panose="020F0502020204030204" pitchFamily="34" charset="0"/>
                <a:cs typeface="Calibri" panose="020F0502020204030204" pitchFamily="34" charset="0"/>
              </a:rPr>
              <a:t>. None of the above</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3600">
                <a:latin typeface="Calibri" panose="020F0502020204030204" pitchFamily="34" charset="0"/>
                <a:ea typeface="Calibri" panose="020F0502020204030204" pitchFamily="34" charset="0"/>
                <a:cs typeface="Calibri" panose="020F0502020204030204" pitchFamily="34" charset="0"/>
              </a:rPr>
              <a:t> What do people do in the living room?</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3600">
                <a:latin typeface="Calibri" panose="020F0502020204030204" pitchFamily="34" charset="0"/>
                <a:ea typeface="Calibri" panose="020F0502020204030204" pitchFamily="34" charset="0"/>
                <a:cs typeface="Calibri" panose="020F0502020204030204" pitchFamily="34" charset="0"/>
              </a:rPr>
              <a:t>A. They sleep.		</a:t>
            </a:r>
            <a:r>
              <a:rPr lang="en-US" sz="3600" smtClean="0">
                <a:latin typeface="Calibri" panose="020F0502020204030204" pitchFamily="34" charset="0"/>
                <a:ea typeface="Calibri" panose="020F0502020204030204" pitchFamily="34" charset="0"/>
                <a:cs typeface="Calibri" panose="020F0502020204030204" pitchFamily="34" charset="0"/>
              </a:rPr>
              <a:t>B</a:t>
            </a:r>
            <a:r>
              <a:rPr lang="en-US" sz="3600">
                <a:latin typeface="Calibri" panose="020F0502020204030204" pitchFamily="34" charset="0"/>
                <a:ea typeface="Calibri" panose="020F0502020204030204" pitchFamily="34" charset="0"/>
                <a:cs typeface="Calibri" panose="020F0502020204030204" pitchFamily="34" charset="0"/>
              </a:rPr>
              <a:t>. They take a </a:t>
            </a:r>
            <a:r>
              <a:rPr lang="en-US" sz="3600" smtClean="0">
                <a:latin typeface="Calibri" panose="020F0502020204030204" pitchFamily="34" charset="0"/>
                <a:ea typeface="Calibri" panose="020F0502020204030204" pitchFamily="34" charset="0"/>
                <a:cs typeface="Calibri" panose="020F0502020204030204" pitchFamily="34" charset="0"/>
              </a:rPr>
              <a:t>bath		C</a:t>
            </a:r>
            <a:r>
              <a:rPr lang="en-US" sz="3600">
                <a:latin typeface="Calibri" panose="020F0502020204030204" pitchFamily="34" charset="0"/>
                <a:ea typeface="Calibri" panose="020F0502020204030204" pitchFamily="34" charset="0"/>
                <a:cs typeface="Calibri" panose="020F0502020204030204" pitchFamily="34" charset="0"/>
              </a:rPr>
              <a:t>. They talk.		</a:t>
            </a:r>
            <a:r>
              <a:rPr lang="en-US" sz="3600" smtClean="0">
                <a:latin typeface="Calibri" panose="020F0502020204030204" pitchFamily="34" charset="0"/>
                <a:ea typeface="Calibri" panose="020F0502020204030204" pitchFamily="34" charset="0"/>
                <a:cs typeface="Calibri" panose="020F0502020204030204" pitchFamily="34" charset="0"/>
              </a:rPr>
              <a:t>D</a:t>
            </a:r>
            <a:r>
              <a:rPr lang="en-US" sz="3600">
                <a:latin typeface="Calibri" panose="020F0502020204030204" pitchFamily="34" charset="0"/>
                <a:ea typeface="Calibri" panose="020F0502020204030204" pitchFamily="34" charset="0"/>
                <a:cs typeface="Calibri" panose="020F0502020204030204" pitchFamily="34" charset="0"/>
              </a:rPr>
              <a:t>. They do gardening.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p:cNvSpPr/>
          <p:nvPr/>
        </p:nvSpPr>
        <p:spPr>
          <a:xfrm>
            <a:off x="538167" y="3390900"/>
            <a:ext cx="480489"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763000" y="4747014"/>
            <a:ext cx="480489"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7200" y="6057900"/>
            <a:ext cx="480489"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05400" y="7354902"/>
            <a:ext cx="480489"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774916" y="8697170"/>
            <a:ext cx="480489"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0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barn(inVertical)">
                                      <p:cBhvr>
                                        <p:cTn id="10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animBg="1"/>
      <p:bldP spid="18" grpId="0" animBg="1"/>
      <p:bldP spid="19" grpId="0" animBg="1"/>
      <p:bldP spid="25" grpId="0" animBg="1"/>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3829710" y="634801"/>
            <a:ext cx="9829614" cy="830997"/>
          </a:xfrm>
          <a:prstGeom prst="rect">
            <a:avLst/>
          </a:prstGeom>
        </p:spPr>
        <p:txBody>
          <a:bodyPr wrap="none">
            <a:spAutoFit/>
          </a:bodyPr>
          <a:lstStyle/>
          <a:p>
            <a:pPr indent="457200" algn="just">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Exercise 1b. Complete the sentence.</a:t>
            </a:r>
            <a:endParaRPr lang="en-US" sz="72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089082" y="1292739"/>
            <a:ext cx="16247647" cy="7848302"/>
          </a:xfrm>
          <a:prstGeom prst="rect">
            <a:avLst/>
          </a:prstGeom>
        </p:spPr>
        <p:txBody>
          <a:bodyPr wrap="square">
            <a:spAutoFit/>
          </a:bodyPr>
          <a:lstStyle/>
          <a:p>
            <a:pPr algn="just">
              <a:lnSpc>
                <a:spcPct val="150000"/>
              </a:lnSpc>
              <a:spcAft>
                <a:spcPts val="0"/>
              </a:spcAft>
              <a:tabLst>
                <a:tab pos="608965" algn="l"/>
                <a:tab pos="244729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a:latin typeface="Calibri" panose="020F0502020204030204" pitchFamily="34" charset="0"/>
                <a:ea typeface="Cambria" panose="02040503050406030204" pitchFamily="18" charset="0"/>
                <a:cs typeface="Cambria" panose="02040503050406030204" pitchFamily="18" charset="0"/>
              </a:rPr>
              <a:t> Houses have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so people can enter and exit.</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608965" algn="l"/>
                <a:tab pos="244729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a:latin typeface="Calibri" panose="020F0502020204030204" pitchFamily="34" charset="0"/>
                <a:ea typeface="Cambria" panose="02040503050406030204" pitchFamily="18" charset="0"/>
                <a:cs typeface="Cambria" panose="02040503050406030204" pitchFamily="18" charset="0"/>
              </a:rPr>
              <a:t> Houses have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to let people look outside.</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608965" algn="l"/>
                <a:tab pos="156273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a:latin typeface="Calibri" panose="020F0502020204030204" pitchFamily="34" charset="0"/>
                <a:ea typeface="Cambria" panose="02040503050406030204" pitchFamily="18" charset="0"/>
                <a:cs typeface="Cambria" panose="02040503050406030204" pitchFamily="18" charset="0"/>
              </a:rPr>
              <a:t> A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is a room for cooking.</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608965" algn="l"/>
                <a:tab pos="4164330" algn="r"/>
                <a:tab pos="429323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a:latin typeface="Calibri" panose="020F0502020204030204" pitchFamily="34" charset="0"/>
                <a:ea typeface="Cambria" panose="02040503050406030204" pitchFamily="18" charset="0"/>
                <a:cs typeface="Cambria" panose="02040503050406030204" pitchFamily="18" charset="0"/>
              </a:rPr>
              <a:t> An attic is a room or space just </a:t>
            </a:r>
            <a:r>
              <a:rPr lang="en-US" sz="4800">
                <a:solidFill>
                  <a:srgbClr val="0070C0"/>
                </a:solidFill>
                <a:latin typeface="Calibri" panose="020F0502020204030204" pitchFamily="34" charset="0"/>
                <a:ea typeface="Cambria" panose="02040503050406030204" pitchFamily="18" charset="0"/>
                <a:cs typeface="Cambria" panose="02040503050406030204" pitchFamily="18" charset="0"/>
              </a:rPr>
              <a:t>____________</a:t>
            </a:r>
            <a:r>
              <a:rPr lang="en-US" sz="480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800">
                <a:latin typeface="Calibri" panose="020F0502020204030204" pitchFamily="34" charset="0"/>
                <a:ea typeface="Cambria" panose="02040503050406030204" pitchFamily="18" charset="0"/>
                <a:cs typeface="Cambria" panose="02040503050406030204" pitchFamily="18" charset="0"/>
              </a:rPr>
              <a:t>the roof of a house.</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800">
                <a:latin typeface="Calibri" panose="020F0502020204030204" pitchFamily="34" charset="0"/>
                <a:ea typeface="Calibri" panose="020F0502020204030204" pitchFamily="34" charset="0"/>
                <a:cs typeface="Calibri" panose="020F0502020204030204" pitchFamily="34" charset="0"/>
              </a:rPr>
              <a:t> If people </a:t>
            </a:r>
            <a:r>
              <a:rPr lang="en-US" sz="48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800">
                <a:latin typeface="Calibri" panose="020F0502020204030204" pitchFamily="34" charset="0"/>
                <a:ea typeface="Calibri" panose="020F0502020204030204" pitchFamily="34" charset="0"/>
                <a:cs typeface="Calibri" panose="020F0502020204030204" pitchFamily="34" charset="0"/>
              </a:rPr>
              <a:t>they feel the same way about something.</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015312" y="1360111"/>
            <a:ext cx="2215671"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doors </a:t>
            </a:r>
            <a:endParaRPr lang="en-US" sz="6000" b="1">
              <a:solidFill>
                <a:srgbClr val="FF0000"/>
              </a:solidFill>
            </a:endParaRPr>
          </a:p>
        </p:txBody>
      </p:sp>
      <p:sp>
        <p:nvSpPr>
          <p:cNvPr id="18" name="Rectangle 17"/>
          <p:cNvSpPr/>
          <p:nvPr/>
        </p:nvSpPr>
        <p:spPr>
          <a:xfrm>
            <a:off x="5486401" y="2479330"/>
            <a:ext cx="3555586" cy="1015663"/>
          </a:xfrm>
          <a:prstGeom prst="rect">
            <a:avLst/>
          </a:prstGeom>
        </p:spPr>
        <p:txBody>
          <a:bodyPr wrap="square">
            <a:spAutoFit/>
          </a:bodyPr>
          <a:lstStyle/>
          <a:p>
            <a:r>
              <a:rPr lang="en-US" sz="6000" b="1">
                <a:solidFill>
                  <a:srgbClr val="FF0000"/>
                </a:solidFill>
                <a:latin typeface="Times New Roman" panose="02020603050405020304" pitchFamily="18" charset="0"/>
                <a:ea typeface="Calibri" panose="020F0502020204030204" pitchFamily="34" charset="0"/>
              </a:rPr>
              <a:t>windows</a:t>
            </a:r>
            <a:endParaRPr lang="en-US" sz="6000" b="1">
              <a:solidFill>
                <a:srgbClr val="FF0000"/>
              </a:solidFill>
            </a:endParaRPr>
          </a:p>
        </p:txBody>
      </p:sp>
      <p:sp>
        <p:nvSpPr>
          <p:cNvPr id="19" name="Rectangle 18"/>
          <p:cNvSpPr/>
          <p:nvPr/>
        </p:nvSpPr>
        <p:spPr>
          <a:xfrm>
            <a:off x="2971800" y="3544367"/>
            <a:ext cx="2621230"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kitchen</a:t>
            </a:r>
            <a:endParaRPr lang="en-US" sz="6000" b="1">
              <a:solidFill>
                <a:srgbClr val="FF0000"/>
              </a:solidFill>
            </a:endParaRPr>
          </a:p>
        </p:txBody>
      </p:sp>
      <p:sp>
        <p:nvSpPr>
          <p:cNvPr id="22" name="Rectangle 21"/>
          <p:cNvSpPr/>
          <p:nvPr/>
        </p:nvSpPr>
        <p:spPr>
          <a:xfrm>
            <a:off x="10972800" y="4686300"/>
            <a:ext cx="2108269"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below</a:t>
            </a:r>
            <a:endParaRPr lang="en-US" sz="6000" b="1">
              <a:solidFill>
                <a:srgbClr val="FF0000"/>
              </a:solidFill>
            </a:endParaRPr>
          </a:p>
        </p:txBody>
      </p:sp>
      <p:sp>
        <p:nvSpPr>
          <p:cNvPr id="25" name="Rectangle 24"/>
          <p:cNvSpPr/>
          <p:nvPr/>
        </p:nvSpPr>
        <p:spPr>
          <a:xfrm>
            <a:off x="5486400" y="6896100"/>
            <a:ext cx="2215671" cy="1015663"/>
          </a:xfrm>
          <a:prstGeom prst="rect">
            <a:avLst/>
          </a:prstGeom>
        </p:spPr>
        <p:txBody>
          <a:bodyPr wrap="none">
            <a:spAutoFit/>
          </a:bodyPr>
          <a:lstStyle/>
          <a:p>
            <a:r>
              <a:rPr lang="en-US" sz="6000" b="1">
                <a:solidFill>
                  <a:srgbClr val="FF0000"/>
                </a:solidFill>
                <a:latin typeface="Times New Roman" panose="02020603050405020304" pitchFamily="18" charset="0"/>
                <a:ea typeface="Calibri" panose="020F0502020204030204" pitchFamily="34" charset="0"/>
              </a:rPr>
              <a:t> agree</a:t>
            </a:r>
            <a:endParaRPr lang="en-US" sz="6000" b="1">
              <a:solidFill>
                <a:srgbClr val="FF0000"/>
              </a:solidFill>
            </a:endParaRPr>
          </a:p>
        </p:txBody>
      </p:sp>
    </p:spTree>
    <p:extLst>
      <p:ext uri="{BB962C8B-B14F-4D97-AF65-F5344CB8AC3E}">
        <p14:creationId xmlns:p14="http://schemas.microsoft.com/office/powerpoint/2010/main" val="27901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8" grpId="0"/>
      <p:bldP spid="18" grpId="0"/>
      <p:bldP spid="19" grpId="0"/>
      <p:bldP spid="22"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824288" y="903122"/>
            <a:ext cx="16025734" cy="646331"/>
          </a:xfrm>
          <a:prstGeom prst="rect">
            <a:avLst/>
          </a:prstGeom>
        </p:spPr>
        <p:txBody>
          <a:bodyPr wrap="none">
            <a:spAutoFit/>
          </a:bodyPr>
          <a:lstStyle/>
          <a:p>
            <a:pPr indent="457200" algn="just">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Read the text below and write one word in each blank to complete it.</a:t>
            </a:r>
            <a:endParaRPr lang="en-US" sz="54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788626" y="1580317"/>
            <a:ext cx="16615855" cy="7540526"/>
          </a:xfrm>
          <a:prstGeom prst="rect">
            <a:avLst/>
          </a:prstGeom>
        </p:spPr>
        <p:txBody>
          <a:bodyPr wrap="square">
            <a:spAutoFit/>
          </a:bodyPr>
          <a:lstStyle/>
          <a:p>
            <a:pPr algn="just">
              <a:spcAft>
                <a:spcPts val="0"/>
              </a:spcAft>
            </a:pPr>
            <a:r>
              <a:rPr lang="en-US" sz="4400">
                <a:latin typeface="Calibri" panose="020F0502020204030204" pitchFamily="34" charset="0"/>
                <a:ea typeface="Calibri" panose="020F0502020204030204" pitchFamily="34" charset="0"/>
                <a:cs typeface="Calibri" panose="020F0502020204030204" pitchFamily="34" charset="0"/>
              </a:rPr>
              <a:t>I live in a semi detached house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a large front garden and extra large front garden with about fourteen trees. I have a front room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a large kitchen with a utility room which used to be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outhouse and coal house, a hall, separate toilet and bathroom and three bedrooms upstairs. I have lived here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twenty six years, and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we moved here, my neighbours had been here since the houses were built a few years before. They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in their eighties now and we have got on with them. They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buy my children presents at Christmas and now buy for my grandchildren. I have been so lucky to (</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70C0"/>
                </a:solidFill>
                <a:latin typeface="Calibri" panose="020F0502020204030204" pitchFamily="34" charset="0"/>
                <a:ea typeface="Calibri" panose="020F0502020204030204" pitchFamily="34" charset="0"/>
                <a:cs typeface="Calibri" panose="020F0502020204030204" pitchFamily="34" charset="0"/>
              </a:rPr>
              <a:t>____________ </a:t>
            </a:r>
            <a:r>
              <a:rPr lang="en-US" sz="4400">
                <a:latin typeface="Calibri" panose="020F0502020204030204" pitchFamily="34" charset="0"/>
                <a:ea typeface="Calibri" panose="020F0502020204030204" pitchFamily="34" charset="0"/>
                <a:cs typeface="Calibri" panose="020F0502020204030204" pitchFamily="34" charset="0"/>
              </a:rPr>
              <a:t>such good neighbours like them.</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0247158" y="1493103"/>
            <a:ext cx="1348446"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with</a:t>
            </a:r>
            <a:endParaRPr lang="en-US" sz="4800" b="1">
              <a:solidFill>
                <a:srgbClr val="FF0000"/>
              </a:solidFill>
            </a:endParaRPr>
          </a:p>
        </p:txBody>
      </p:sp>
      <p:sp>
        <p:nvSpPr>
          <p:cNvPr id="19" name="Rectangle 18"/>
          <p:cNvSpPr/>
          <p:nvPr/>
        </p:nvSpPr>
        <p:spPr>
          <a:xfrm>
            <a:off x="3897777" y="2864703"/>
            <a:ext cx="1178528"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and</a:t>
            </a:r>
            <a:endParaRPr lang="en-US" sz="4800" b="1">
              <a:solidFill>
                <a:srgbClr val="FF0000"/>
              </a:solidFill>
            </a:endParaRPr>
          </a:p>
        </p:txBody>
      </p:sp>
      <p:sp>
        <p:nvSpPr>
          <p:cNvPr id="22" name="Rectangle 21"/>
          <p:cNvSpPr/>
          <p:nvPr/>
        </p:nvSpPr>
        <p:spPr>
          <a:xfrm>
            <a:off x="4114800" y="3526031"/>
            <a:ext cx="1008754" cy="830997"/>
          </a:xfrm>
          <a:prstGeom prst="rect">
            <a:avLst/>
          </a:prstGeom>
        </p:spPr>
        <p:txBody>
          <a:bodyPr wrap="square">
            <a:spAutoFit/>
          </a:bodyPr>
          <a:lstStyle/>
          <a:p>
            <a:r>
              <a:rPr lang="en-US" sz="4800" b="1" smtClean="0">
                <a:solidFill>
                  <a:srgbClr val="FF0000"/>
                </a:solidFill>
                <a:latin typeface="Times New Roman" panose="02020603050405020304" pitchFamily="18" charset="0"/>
                <a:ea typeface="Calibri" panose="020F0502020204030204" pitchFamily="34" charset="0"/>
              </a:rPr>
              <a:t>an</a:t>
            </a:r>
            <a:endParaRPr lang="en-US" sz="4800" b="1">
              <a:solidFill>
                <a:srgbClr val="FF0000"/>
              </a:solidFill>
            </a:endParaRPr>
          </a:p>
        </p:txBody>
      </p:sp>
      <p:sp>
        <p:nvSpPr>
          <p:cNvPr id="25" name="Rectangle 24"/>
          <p:cNvSpPr/>
          <p:nvPr/>
        </p:nvSpPr>
        <p:spPr>
          <a:xfrm>
            <a:off x="5772306" y="6210300"/>
            <a:ext cx="1026371"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are</a:t>
            </a:r>
            <a:endParaRPr lang="en-US" sz="4800" b="1">
              <a:solidFill>
                <a:srgbClr val="FF0000"/>
              </a:solidFill>
            </a:endParaRPr>
          </a:p>
        </p:txBody>
      </p:sp>
      <p:sp>
        <p:nvSpPr>
          <p:cNvPr id="26" name="Rectangle 25"/>
          <p:cNvSpPr/>
          <p:nvPr/>
        </p:nvSpPr>
        <p:spPr>
          <a:xfrm>
            <a:off x="7270209" y="6903303"/>
            <a:ext cx="1518364"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often</a:t>
            </a:r>
            <a:endParaRPr lang="en-US" sz="4800" b="1">
              <a:solidFill>
                <a:srgbClr val="FF0000"/>
              </a:solidFill>
            </a:endParaRPr>
          </a:p>
        </p:txBody>
      </p:sp>
      <p:sp>
        <p:nvSpPr>
          <p:cNvPr id="27" name="Rectangle 26"/>
          <p:cNvSpPr/>
          <p:nvPr/>
        </p:nvSpPr>
        <p:spPr>
          <a:xfrm>
            <a:off x="1828800" y="8234700"/>
            <a:ext cx="1415772"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have</a:t>
            </a:r>
            <a:endParaRPr lang="en-US" sz="4800" b="1">
              <a:solidFill>
                <a:srgbClr val="FF0000"/>
              </a:solidFill>
            </a:endParaRPr>
          </a:p>
        </p:txBody>
      </p:sp>
      <p:sp>
        <p:nvSpPr>
          <p:cNvPr id="28" name="Rectangle 27"/>
          <p:cNvSpPr/>
          <p:nvPr/>
        </p:nvSpPr>
        <p:spPr>
          <a:xfrm>
            <a:off x="1828800" y="4786218"/>
            <a:ext cx="970137"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for</a:t>
            </a:r>
            <a:endParaRPr lang="en-US" sz="4800" b="1">
              <a:solidFill>
                <a:srgbClr val="FF0000"/>
              </a:solidFill>
            </a:endParaRPr>
          </a:p>
        </p:txBody>
      </p:sp>
      <p:sp>
        <p:nvSpPr>
          <p:cNvPr id="29" name="Rectangle 28"/>
          <p:cNvSpPr/>
          <p:nvPr/>
        </p:nvSpPr>
        <p:spPr>
          <a:xfrm>
            <a:off x="10921381" y="4891474"/>
            <a:ext cx="1587294"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when</a:t>
            </a:r>
            <a:endParaRPr lang="en-US" sz="4800" b="1">
              <a:solidFill>
                <a:srgbClr val="FF0000"/>
              </a:solidFill>
            </a:endParaRPr>
          </a:p>
        </p:txBody>
      </p:sp>
    </p:spTree>
    <p:extLst>
      <p:ext uri="{BB962C8B-B14F-4D97-AF65-F5344CB8AC3E}">
        <p14:creationId xmlns:p14="http://schemas.microsoft.com/office/powerpoint/2010/main" val="225444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ppt_x"/>
                                          </p:val>
                                        </p:tav>
                                        <p:tav tm="100000">
                                          <p:val>
                                            <p:strVal val="#ppt_x"/>
                                          </p:val>
                                        </p:tav>
                                      </p:tavLst>
                                    </p:anim>
                                    <p:anim calcmode="lin" valueType="num">
                                      <p:cBhvr additive="base">
                                        <p:cTn id="8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additive="base">
                                        <p:cTn id="111" dur="500" fill="hold"/>
                                        <p:tgtEl>
                                          <p:spTgt spid="25"/>
                                        </p:tgtEl>
                                        <p:attrNameLst>
                                          <p:attrName>ppt_x</p:attrName>
                                        </p:attrNameLst>
                                      </p:cBhvr>
                                      <p:tavLst>
                                        <p:tav tm="0">
                                          <p:val>
                                            <p:strVal val="#ppt_x"/>
                                          </p:val>
                                        </p:tav>
                                        <p:tav tm="100000">
                                          <p:val>
                                            <p:strVal val="#ppt_x"/>
                                          </p:val>
                                        </p:tav>
                                      </p:tavLst>
                                    </p:anim>
                                    <p:anim calcmode="lin" valueType="num">
                                      <p:cBhvr additive="base">
                                        <p:cTn id="1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calcmode="lin" valueType="num">
                                      <p:cBhvr additive="base">
                                        <p:cTn id="117" dur="500" fill="hold"/>
                                        <p:tgtEl>
                                          <p:spTgt spid="26"/>
                                        </p:tgtEl>
                                        <p:attrNameLst>
                                          <p:attrName>ppt_x</p:attrName>
                                        </p:attrNameLst>
                                      </p:cBhvr>
                                      <p:tavLst>
                                        <p:tav tm="0">
                                          <p:val>
                                            <p:strVal val="#ppt_x"/>
                                          </p:val>
                                        </p:tav>
                                        <p:tav tm="100000">
                                          <p:val>
                                            <p:strVal val="#ppt_x"/>
                                          </p:val>
                                        </p:tav>
                                      </p:tavLst>
                                    </p:anim>
                                    <p:anim calcmode="lin" valueType="num">
                                      <p:cBhvr additive="base">
                                        <p:cTn id="1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 calcmode="lin" valueType="num">
                                      <p:cBhvr additive="base">
                                        <p:cTn id="123" dur="500" fill="hold"/>
                                        <p:tgtEl>
                                          <p:spTgt spid="27"/>
                                        </p:tgtEl>
                                        <p:attrNameLst>
                                          <p:attrName>ppt_x</p:attrName>
                                        </p:attrNameLst>
                                      </p:cBhvr>
                                      <p:tavLst>
                                        <p:tav tm="0">
                                          <p:val>
                                            <p:strVal val="#ppt_x"/>
                                          </p:val>
                                        </p:tav>
                                        <p:tav tm="100000">
                                          <p:val>
                                            <p:strVal val="#ppt_x"/>
                                          </p:val>
                                        </p:tav>
                                      </p:tavLst>
                                    </p:anim>
                                    <p:anim calcmode="lin" valueType="num">
                                      <p:cBhvr additive="base">
                                        <p:cTn id="1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9" grpId="0"/>
      <p:bldP spid="19" grpId="0"/>
      <p:bldP spid="22"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37717"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TextBox 12"/>
          <p:cNvSpPr txBox="1"/>
          <p:nvPr/>
        </p:nvSpPr>
        <p:spPr>
          <a:xfrm>
            <a:off x="-71671" y="546065"/>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9. cousin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4" name="TextBox 19"/>
          <p:cNvSpPr txBox="1"/>
          <p:nvPr/>
        </p:nvSpPr>
        <p:spPr>
          <a:xfrm>
            <a:off x="5462414" y="595181"/>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/'kʌzn/</a:t>
            </a:r>
          </a:p>
          <a:p>
            <a:pPr algn="just">
              <a:lnSpc>
                <a:spcPct val="150000"/>
              </a:lnSpc>
              <a:spcBef>
                <a:spcPct val="0"/>
              </a:spcBef>
            </a:pPr>
            <a:r>
              <a:rPr lang="vi-VN" sz="4400" b="1">
                <a:solidFill>
                  <a:srgbClr val="0070C0"/>
                </a:solidFill>
                <a:latin typeface="+mj-lt"/>
              </a:rPr>
              <a:t>anh, em họ</a:t>
            </a:r>
          </a:p>
        </p:txBody>
      </p:sp>
      <p:sp>
        <p:nvSpPr>
          <p:cNvPr id="15" name="TextBox 14"/>
          <p:cNvSpPr txBox="1"/>
          <p:nvPr/>
        </p:nvSpPr>
        <p:spPr>
          <a:xfrm>
            <a:off x="8854562" y="595181"/>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10. dad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6" name="TextBox 19"/>
          <p:cNvSpPr txBox="1"/>
          <p:nvPr/>
        </p:nvSpPr>
        <p:spPr>
          <a:xfrm>
            <a:off x="14239145" y="64429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/dæd/</a:t>
            </a:r>
          </a:p>
          <a:p>
            <a:pPr algn="just">
              <a:lnSpc>
                <a:spcPct val="150000"/>
              </a:lnSpc>
              <a:spcBef>
                <a:spcPct val="0"/>
              </a:spcBef>
            </a:pPr>
            <a:r>
              <a:rPr lang="vi-VN" sz="4400" b="1">
                <a:solidFill>
                  <a:srgbClr val="0070C0"/>
                </a:solidFill>
                <a:latin typeface="+mj-lt"/>
              </a:rPr>
              <a:t>bố</a:t>
            </a:r>
          </a:p>
        </p:txBody>
      </p:sp>
      <p:sp>
        <p:nvSpPr>
          <p:cNvPr id="17" name="TextBox 16"/>
          <p:cNvSpPr txBox="1"/>
          <p:nvPr/>
        </p:nvSpPr>
        <p:spPr>
          <a:xfrm>
            <a:off x="-533400" y="4924472"/>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11. </a:t>
            </a:r>
            <a:r>
              <a:rPr lang="en-US" sz="4800">
                <a:solidFill>
                  <a:srgbClr val="FF0000"/>
                </a:solidFill>
                <a:latin typeface="Britannic Bold" panose="020B0903060703020204" pitchFamily="34" charset="0"/>
              </a:rPr>
              <a:t>daughter (n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8" name="TextBox 19"/>
          <p:cNvSpPr txBox="1"/>
          <p:nvPr/>
        </p:nvSpPr>
        <p:spPr>
          <a:xfrm>
            <a:off x="5406646" y="496799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/'dɔːtə (r)/</a:t>
            </a:r>
          </a:p>
          <a:p>
            <a:pPr algn="just">
              <a:lnSpc>
                <a:spcPct val="150000"/>
              </a:lnSpc>
              <a:spcBef>
                <a:spcPct val="0"/>
              </a:spcBef>
            </a:pPr>
            <a:r>
              <a:rPr lang="vi-VN" sz="4400" b="1">
                <a:solidFill>
                  <a:srgbClr val="0070C0"/>
                </a:solidFill>
                <a:latin typeface="+mj-lt"/>
              </a:rPr>
              <a:t>con gái</a:t>
            </a:r>
          </a:p>
        </p:txBody>
      </p:sp>
      <p:sp>
        <p:nvSpPr>
          <p:cNvPr id="19" name="TextBox 18"/>
          <p:cNvSpPr txBox="1"/>
          <p:nvPr/>
        </p:nvSpPr>
        <p:spPr>
          <a:xfrm>
            <a:off x="8678000" y="497076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12. </a:t>
            </a:r>
            <a:r>
              <a:rPr lang="en-US" sz="4800">
                <a:solidFill>
                  <a:srgbClr val="FF0000"/>
                </a:solidFill>
                <a:latin typeface="Britannic Bold" panose="020B0903060703020204" pitchFamily="34" charset="0"/>
              </a:rPr>
              <a:t>garage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401800" y="504104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/'gærɑːʒ/</a:t>
            </a:r>
          </a:p>
          <a:p>
            <a:pPr algn="just">
              <a:lnSpc>
                <a:spcPct val="150000"/>
              </a:lnSpc>
              <a:spcBef>
                <a:spcPct val="0"/>
              </a:spcBef>
            </a:pPr>
            <a:r>
              <a:rPr lang="vi-VN" sz="4400" b="1">
                <a:solidFill>
                  <a:srgbClr val="0070C0"/>
                </a:solidFill>
                <a:latin typeface="+mj-lt"/>
              </a:rPr>
              <a:t>nhà xe</a:t>
            </a:r>
          </a:p>
        </p:txBody>
      </p:sp>
      <p:grpSp>
        <p:nvGrpSpPr>
          <p:cNvPr id="23" name="Group 22"/>
          <p:cNvGrpSpPr/>
          <p:nvPr/>
        </p:nvGrpSpPr>
        <p:grpSpPr>
          <a:xfrm>
            <a:off x="1210371" y="1667046"/>
            <a:ext cx="4055693" cy="2952545"/>
            <a:chOff x="1210371" y="1667046"/>
            <a:chExt cx="4055693" cy="2952545"/>
          </a:xfrm>
        </p:grpSpPr>
        <p:pic>
          <p:nvPicPr>
            <p:cNvPr id="12" name="Picture 11"/>
            <p:cNvPicPr>
              <a:picLocks noChangeAspect="1"/>
            </p:cNvPicPr>
            <p:nvPr/>
          </p:nvPicPr>
          <p:blipFill rotWithShape="1">
            <a:blip r:embed="rId20"/>
            <a:srcRect l="8667" t="4943" r="7999" b="3943"/>
            <a:stretch/>
          </p:blipFill>
          <p:spPr>
            <a:xfrm>
              <a:off x="1210371" y="1667046"/>
              <a:ext cx="4055693" cy="2952545"/>
            </a:xfrm>
            <a:prstGeom prst="rect">
              <a:avLst/>
            </a:prstGeom>
          </p:spPr>
        </p:pic>
        <p:cxnSp>
          <p:nvCxnSpPr>
            <p:cNvPr id="22" name="Straight Arrow Connector 21"/>
            <p:cNvCxnSpPr/>
            <p:nvPr/>
          </p:nvCxnSpPr>
          <p:spPr>
            <a:xfrm>
              <a:off x="3200400" y="3238500"/>
              <a:ext cx="838200"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358559" y="1217708"/>
            <a:ext cx="4444594" cy="3507561"/>
            <a:chOff x="9358559" y="1217708"/>
            <a:chExt cx="4444594" cy="3507561"/>
          </a:xfrm>
        </p:grpSpPr>
        <p:pic>
          <p:nvPicPr>
            <p:cNvPr id="24" name="Picture 23"/>
            <p:cNvPicPr>
              <a:picLocks noChangeAspect="1"/>
            </p:cNvPicPr>
            <p:nvPr/>
          </p:nvPicPr>
          <p:blipFill>
            <a:blip r:embed="rId21"/>
            <a:stretch>
              <a:fillRect/>
            </a:stretch>
          </p:blipFill>
          <p:spPr>
            <a:xfrm>
              <a:off x="9358559" y="1597091"/>
              <a:ext cx="4444594" cy="3128178"/>
            </a:xfrm>
            <a:prstGeom prst="rect">
              <a:avLst/>
            </a:prstGeom>
          </p:spPr>
        </p:pic>
        <p:cxnSp>
          <p:nvCxnSpPr>
            <p:cNvPr id="26" name="Straight Arrow Connector 25"/>
            <p:cNvCxnSpPr/>
            <p:nvPr/>
          </p:nvCxnSpPr>
          <p:spPr>
            <a:xfrm>
              <a:off x="9547499" y="1217708"/>
              <a:ext cx="838200"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22592" y="6029905"/>
            <a:ext cx="4297245" cy="3314569"/>
            <a:chOff x="722592" y="6029905"/>
            <a:chExt cx="4297245" cy="3314569"/>
          </a:xfrm>
        </p:grpSpPr>
        <p:pic>
          <p:nvPicPr>
            <p:cNvPr id="25" name="Picture 24"/>
            <p:cNvPicPr>
              <a:picLocks noChangeAspect="1"/>
            </p:cNvPicPr>
            <p:nvPr/>
          </p:nvPicPr>
          <p:blipFill>
            <a:blip r:embed="rId22"/>
            <a:stretch>
              <a:fillRect/>
            </a:stretch>
          </p:blipFill>
          <p:spPr>
            <a:xfrm>
              <a:off x="899664" y="6029905"/>
              <a:ext cx="4120173" cy="3314569"/>
            </a:xfrm>
            <a:prstGeom prst="rect">
              <a:avLst/>
            </a:prstGeom>
          </p:spPr>
        </p:pic>
        <p:cxnSp>
          <p:nvCxnSpPr>
            <p:cNvPr id="27" name="Straight Arrow Connector 26"/>
            <p:cNvCxnSpPr/>
            <p:nvPr/>
          </p:nvCxnSpPr>
          <p:spPr>
            <a:xfrm>
              <a:off x="722592" y="6280000"/>
              <a:ext cx="838200"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23"/>
          <a:stretch>
            <a:fillRect/>
          </a:stretch>
        </p:blipFill>
        <p:spPr>
          <a:xfrm>
            <a:off x="9327029" y="6047986"/>
            <a:ext cx="4810804" cy="3426669"/>
          </a:xfrm>
          <a:prstGeom prst="rect">
            <a:avLst/>
          </a:prstGeom>
        </p:spPr>
      </p:pic>
      <p:pic>
        <p:nvPicPr>
          <p:cNvPr id="31" name="cousin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542323" y="2599785"/>
            <a:ext cx="972612" cy="972612"/>
          </a:xfrm>
          <a:prstGeom prst="rect">
            <a:avLst/>
          </a:prstGeom>
        </p:spPr>
      </p:pic>
      <p:pic>
        <p:nvPicPr>
          <p:cNvPr id="32" name="dad_1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4307150" y="2747598"/>
            <a:ext cx="972612" cy="972612"/>
          </a:xfrm>
          <a:prstGeom prst="rect">
            <a:avLst/>
          </a:prstGeom>
        </p:spPr>
      </p:pic>
      <p:pic>
        <p:nvPicPr>
          <p:cNvPr id="33" name="daughter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257180" y="7231407"/>
            <a:ext cx="972612" cy="972612"/>
          </a:xfrm>
          <a:prstGeom prst="rect">
            <a:avLst/>
          </a:prstGeom>
        </p:spPr>
      </p:pic>
      <p:pic>
        <p:nvPicPr>
          <p:cNvPr id="34" name="garage__gb_6">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597061" y="7296504"/>
            <a:ext cx="972612" cy="972612"/>
          </a:xfrm>
          <a:prstGeom prst="rect">
            <a:avLst/>
          </a:prstGeom>
        </p:spPr>
      </p:pic>
    </p:spTree>
    <p:extLst>
      <p:ext uri="{BB962C8B-B14F-4D97-AF65-F5344CB8AC3E}">
        <p14:creationId xmlns:p14="http://schemas.microsoft.com/office/powerpoint/2010/main" val="281844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ppt_x"/>
                                          </p:val>
                                        </p:tav>
                                        <p:tav tm="100000">
                                          <p:val>
                                            <p:strVal val="#ppt_x"/>
                                          </p:val>
                                        </p:tav>
                                      </p:tavLst>
                                    </p:anim>
                                    <p:anim calcmode="lin" valueType="num">
                                      <p:cBhvr additive="base">
                                        <p:cTn id="69" dur="500" fill="hold"/>
                                        <p:tgtEl>
                                          <p:spTgt spid="3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1"/>
                </p:tgtEl>
              </p:cMediaNode>
            </p:audio>
            <p:audio>
              <p:cMediaNode vol="80000">
                <p:cTn id="80" fill="hold" display="0">
                  <p:stCondLst>
                    <p:cond delay="indefinite"/>
                  </p:stCondLst>
                  <p:endCondLst>
                    <p:cond evt="onStopAudio" delay="0">
                      <p:tgtEl>
                        <p:sldTgt/>
                      </p:tgtEl>
                    </p:cond>
                  </p:endCondLst>
                </p:cTn>
                <p:tgtEl>
                  <p:spTgt spid="32"/>
                </p:tgtEl>
              </p:cMediaNode>
            </p:audio>
            <p:audio>
              <p:cMediaNode vol="80000">
                <p:cTn id="81" fill="hold" display="0">
                  <p:stCondLst>
                    <p:cond delay="indefinite"/>
                  </p:stCondLst>
                  <p:endCondLst>
                    <p:cond evt="onStopAudio" delay="0">
                      <p:tgtEl>
                        <p:sldTgt/>
                      </p:tgtEl>
                    </p:cond>
                  </p:endCondLst>
                </p:cTn>
                <p:tgtEl>
                  <p:spTgt spid="33"/>
                </p:tgtEl>
              </p:cMediaNode>
            </p:audio>
            <p:audio>
              <p:cMediaNode vol="80000">
                <p:cTn id="82" fill="hold" display="0">
                  <p:stCondLst>
                    <p:cond delay="indefinite"/>
                  </p:stCondLst>
                  <p:endCondLst>
                    <p:cond evt="onStopAudio" delay="0">
                      <p:tgtEl>
                        <p:sldTgt/>
                      </p:tgtEl>
                    </p:cond>
                  </p:endCondLst>
                </p:cTn>
                <p:tgtEl>
                  <p:spTgt spid="34"/>
                </p:tgtEl>
              </p:cMediaNode>
            </p:audio>
          </p:childTnLst>
        </p:cTn>
      </p:par>
    </p:tnLst>
    <p:bldLst>
      <p:bldP spid="13" grpId="0"/>
      <p:bldP spid="14" grpId="0"/>
      <p:bldP spid="15" grpId="0"/>
      <p:bldP spid="16" grpId="0"/>
      <p:bldP spid="17" grpId="0"/>
      <p:bldP spid="18" grpId="0"/>
      <p:bldP spid="19"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459730" y="795893"/>
            <a:ext cx="15178963" cy="646331"/>
          </a:xfrm>
          <a:prstGeom prst="rect">
            <a:avLst/>
          </a:prstGeom>
        </p:spPr>
        <p:txBody>
          <a:bodyPr wrap="none">
            <a:spAutoFit/>
          </a:bodyPr>
          <a:lstStyle/>
          <a:p>
            <a:pPr indent="457200" algn="just">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Read the article about unusual houses, and do the task followed.</a:t>
            </a:r>
            <a:endParaRPr lang="en-US" sz="54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673625" y="1874792"/>
            <a:ext cx="16615855" cy="6863417"/>
          </a:xfrm>
          <a:prstGeom prst="rect">
            <a:avLst/>
          </a:prstGeom>
        </p:spPr>
        <p:txBody>
          <a:bodyPr wrap="square">
            <a:spAutoFit/>
          </a:bodyPr>
          <a:lstStyle/>
          <a:p>
            <a:pPr algn="ctr">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A house? A boat? A houseboat!</a:t>
            </a:r>
            <a:endParaRPr lang="en-US" sz="4400" b="1">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Pete and Karen Clay are from Kentucky. They have an unusual house. It’s a houseboat named Fargo. Their houseboat has a living room, a dining room, a kitchen, and a bathroom, and three bedrooms. The Clay’s children, Andy and Kris, love it. "It’s a cool house and a fun boat,” says Kris.</a:t>
            </a:r>
            <a:endParaRPr lang="en-US" sz="4400">
              <a:latin typeface="Cambria" panose="02040503050406030204" pitchFamily="18" charset="0"/>
              <a:ea typeface="Cambria" panose="02040503050406030204" pitchFamily="18" charset="0"/>
              <a:cs typeface="Cambria" panose="02040503050406030204" pitchFamily="18" charset="0"/>
            </a:endParaRPr>
          </a:p>
          <a:p>
            <a:pPr algn="ctr">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Up in a tree!</a:t>
            </a:r>
            <a:endParaRPr lang="en-US" sz="4400" b="1">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pPr>
            <a:r>
              <a:rPr lang="en-US" sz="4000">
                <a:latin typeface="Calibri" panose="020F0502020204030204" pitchFamily="34" charset="0"/>
                <a:ea typeface="Cambria" panose="02040503050406030204" pitchFamily="18" charset="0"/>
                <a:cs typeface="Cambria" panose="02040503050406030204" pitchFamily="18" charset="0"/>
              </a:rPr>
              <a:t>Grant Stone is 12, and his sister, Jenna, 8. They're only kids, but they have a house. It's a tree house! It's in the country. It’s at their grandparents’ house in Kansas. Their tree house has one room. It's a living room with a table and a few chairs. It's small, but Grant and Jenna think it's great. Grant says, "It’s my favourite place! That's the name - My Place.”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15052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656626" y="1178444"/>
            <a:ext cx="12903853" cy="830997"/>
          </a:xfrm>
          <a:prstGeom prst="rect">
            <a:avLst/>
          </a:prstGeom>
        </p:spPr>
        <p:txBody>
          <a:bodyPr wrap="none">
            <a:spAutoFit/>
          </a:bodyPr>
          <a:lstStyle/>
          <a:p>
            <a:pPr indent="457200" algn="just">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Read the article again. Then complete the chart.</a:t>
            </a:r>
            <a:endParaRPr lang="en-US" sz="72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pic>
        <p:nvPicPr>
          <p:cNvPr id="8" name="Picture 7"/>
          <p:cNvPicPr>
            <a:picLocks noChangeAspect="1"/>
          </p:cNvPicPr>
          <p:nvPr/>
        </p:nvPicPr>
        <p:blipFill>
          <a:blip r:embed="rId14"/>
          <a:stretch>
            <a:fillRect/>
          </a:stretch>
        </p:blipFill>
        <p:spPr>
          <a:xfrm>
            <a:off x="904250" y="2530072"/>
            <a:ext cx="15737919" cy="5659301"/>
          </a:xfrm>
          <a:prstGeom prst="rect">
            <a:avLst/>
          </a:prstGeom>
        </p:spPr>
      </p:pic>
      <p:sp>
        <p:nvSpPr>
          <p:cNvPr id="9" name="Rectangle 8"/>
          <p:cNvSpPr/>
          <p:nvPr/>
        </p:nvSpPr>
        <p:spPr>
          <a:xfrm>
            <a:off x="3407749" y="4348826"/>
            <a:ext cx="3711144" cy="861774"/>
          </a:xfrm>
          <a:prstGeom prst="rect">
            <a:avLst/>
          </a:prstGeom>
        </p:spPr>
        <p:txBody>
          <a:bodyPr wrap="none">
            <a:spAutoFit/>
          </a:bodyPr>
          <a:lstStyle/>
          <a:p>
            <a:r>
              <a:rPr lang="en-US" sz="5000" b="1">
                <a:solidFill>
                  <a:srgbClr val="FF0000"/>
                </a:solidFill>
                <a:latin typeface="Times New Roman" panose="02020603050405020304" pitchFamily="18" charset="0"/>
                <a:ea typeface="Calibri" panose="020F0502020204030204" pitchFamily="34" charset="0"/>
              </a:rPr>
              <a:t>A houseboat </a:t>
            </a:r>
            <a:endParaRPr lang="en-US" sz="5000" b="1">
              <a:solidFill>
                <a:srgbClr val="FF0000"/>
              </a:solidFill>
            </a:endParaRPr>
          </a:p>
        </p:txBody>
      </p:sp>
      <p:sp>
        <p:nvSpPr>
          <p:cNvPr id="18" name="Rectangle 17"/>
          <p:cNvSpPr/>
          <p:nvPr/>
        </p:nvSpPr>
        <p:spPr>
          <a:xfrm>
            <a:off x="8305799" y="4348826"/>
            <a:ext cx="2347539" cy="861774"/>
          </a:xfrm>
          <a:prstGeom prst="rect">
            <a:avLst/>
          </a:prstGeom>
        </p:spPr>
        <p:txBody>
          <a:bodyPr wrap="square">
            <a:spAutoFit/>
          </a:bodyPr>
          <a:lstStyle/>
          <a:p>
            <a:r>
              <a:rPr lang="en-US" sz="5000" b="1">
                <a:solidFill>
                  <a:srgbClr val="FF0000"/>
                </a:solidFill>
                <a:latin typeface="Times New Roman" panose="02020603050405020304" pitchFamily="18" charset="0"/>
                <a:ea typeface="Calibri" panose="020F0502020204030204" pitchFamily="34" charset="0"/>
              </a:rPr>
              <a:t>Fargo </a:t>
            </a:r>
            <a:endParaRPr lang="en-US" sz="5000" b="1">
              <a:solidFill>
                <a:srgbClr val="FF0000"/>
              </a:solidFill>
            </a:endParaRPr>
          </a:p>
        </p:txBody>
      </p:sp>
      <p:sp>
        <p:nvSpPr>
          <p:cNvPr id="19" name="Rectangle 18"/>
          <p:cNvSpPr/>
          <p:nvPr/>
        </p:nvSpPr>
        <p:spPr>
          <a:xfrm>
            <a:off x="13411200" y="4348826"/>
            <a:ext cx="2438400" cy="861774"/>
          </a:xfrm>
          <a:prstGeom prst="rect">
            <a:avLst/>
          </a:prstGeom>
        </p:spPr>
        <p:txBody>
          <a:bodyPr wrap="square">
            <a:spAutoFit/>
          </a:bodyPr>
          <a:lstStyle/>
          <a:p>
            <a:r>
              <a:rPr lang="en-US" sz="5000" b="1" smtClean="0">
                <a:solidFill>
                  <a:srgbClr val="FF0000"/>
                </a:solidFill>
                <a:latin typeface="Times New Roman" panose="02020603050405020304" pitchFamily="18" charset="0"/>
                <a:ea typeface="Calibri" panose="020F0502020204030204" pitchFamily="34" charset="0"/>
              </a:rPr>
              <a:t>7</a:t>
            </a:r>
            <a:endParaRPr lang="en-US" sz="5000" b="1">
              <a:solidFill>
                <a:srgbClr val="FF0000"/>
              </a:solidFill>
            </a:endParaRPr>
          </a:p>
        </p:txBody>
      </p:sp>
      <p:sp>
        <p:nvSpPr>
          <p:cNvPr id="22" name="Rectangle 21"/>
          <p:cNvSpPr/>
          <p:nvPr/>
        </p:nvSpPr>
        <p:spPr>
          <a:xfrm>
            <a:off x="3341286" y="6598467"/>
            <a:ext cx="3711144" cy="861774"/>
          </a:xfrm>
          <a:prstGeom prst="rect">
            <a:avLst/>
          </a:prstGeom>
        </p:spPr>
        <p:txBody>
          <a:bodyPr wrap="none">
            <a:spAutoFit/>
          </a:bodyPr>
          <a:lstStyle/>
          <a:p>
            <a:r>
              <a:rPr lang="en-US" sz="5000" b="1">
                <a:solidFill>
                  <a:srgbClr val="FF0000"/>
                </a:solidFill>
                <a:latin typeface="Times New Roman" panose="02020603050405020304" pitchFamily="18" charset="0"/>
                <a:ea typeface="Calibri" panose="020F0502020204030204" pitchFamily="34" charset="0"/>
              </a:rPr>
              <a:t>A tree house </a:t>
            </a:r>
            <a:endParaRPr lang="en-US" sz="5000" b="1">
              <a:solidFill>
                <a:srgbClr val="FF0000"/>
              </a:solidFill>
            </a:endParaRPr>
          </a:p>
        </p:txBody>
      </p:sp>
      <p:sp>
        <p:nvSpPr>
          <p:cNvPr id="24" name="Rectangle 23"/>
          <p:cNvSpPr/>
          <p:nvPr/>
        </p:nvSpPr>
        <p:spPr>
          <a:xfrm>
            <a:off x="7810218" y="6586653"/>
            <a:ext cx="3314981" cy="861774"/>
          </a:xfrm>
          <a:prstGeom prst="rect">
            <a:avLst/>
          </a:prstGeom>
        </p:spPr>
        <p:txBody>
          <a:bodyPr wrap="square">
            <a:spAutoFit/>
          </a:bodyPr>
          <a:lstStyle/>
          <a:p>
            <a:r>
              <a:rPr lang="en-US" sz="5000" b="1">
                <a:solidFill>
                  <a:srgbClr val="FF0000"/>
                </a:solidFill>
                <a:latin typeface="Times New Roman" panose="02020603050405020304" pitchFamily="18" charset="0"/>
                <a:ea typeface="Calibri" panose="020F0502020204030204" pitchFamily="34" charset="0"/>
              </a:rPr>
              <a:t>My place </a:t>
            </a:r>
            <a:endParaRPr lang="en-US" sz="5000" b="1">
              <a:solidFill>
                <a:srgbClr val="FF0000"/>
              </a:solidFill>
            </a:endParaRPr>
          </a:p>
        </p:txBody>
      </p:sp>
      <p:sp>
        <p:nvSpPr>
          <p:cNvPr id="25" name="Rectangle 24"/>
          <p:cNvSpPr/>
          <p:nvPr/>
        </p:nvSpPr>
        <p:spPr>
          <a:xfrm>
            <a:off x="13493129" y="6586653"/>
            <a:ext cx="2585071" cy="861774"/>
          </a:xfrm>
          <a:prstGeom prst="rect">
            <a:avLst/>
          </a:prstGeom>
        </p:spPr>
        <p:txBody>
          <a:bodyPr wrap="square">
            <a:spAutoFit/>
          </a:bodyPr>
          <a:lstStyle/>
          <a:p>
            <a:r>
              <a:rPr lang="en-US" sz="5000" b="1" smtClean="0">
                <a:solidFill>
                  <a:srgbClr val="FF0000"/>
                </a:solidFill>
                <a:latin typeface="Times New Roman" panose="02020603050405020304" pitchFamily="18" charset="0"/>
                <a:ea typeface="Calibri" panose="020F0502020204030204" pitchFamily="34" charset="0"/>
              </a:rPr>
              <a:t>1</a:t>
            </a:r>
            <a:endParaRPr lang="en-US" sz="5000" b="1">
              <a:solidFill>
                <a:srgbClr val="FF0000"/>
              </a:solidFill>
            </a:endParaRPr>
          </a:p>
        </p:txBody>
      </p:sp>
    </p:spTree>
    <p:extLst>
      <p:ext uri="{BB962C8B-B14F-4D97-AF65-F5344CB8AC3E}">
        <p14:creationId xmlns:p14="http://schemas.microsoft.com/office/powerpoint/2010/main" val="73294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 calcmode="lin" valueType="num">
                                      <p:cBhvr>
                                        <p:cTn id="75" dur="500" fill="hold"/>
                                        <p:tgtEl>
                                          <p:spTgt spid="8"/>
                                        </p:tgtEl>
                                        <p:attrNameLst>
                                          <p:attrName>style.rotation</p:attrName>
                                        </p:attrNameLst>
                                      </p:cBhvr>
                                      <p:tavLst>
                                        <p:tav tm="0">
                                          <p:val>
                                            <p:fltVal val="90"/>
                                          </p:val>
                                        </p:tav>
                                        <p:tav tm="100000">
                                          <p:val>
                                            <p:fltVal val="0"/>
                                          </p:val>
                                        </p:tav>
                                      </p:tavLst>
                                    </p:anim>
                                    <p:animEffect transition="in" filter="fade">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barn(inVertical)">
                                      <p:cBhvr>
                                        <p:cTn id="101" dur="500"/>
                                        <p:tgtEl>
                                          <p:spTgt spid="24"/>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barn(inVertical)">
                                      <p:cBhvr>
                                        <p:cTn id="10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8" grpId="0"/>
      <p:bldP spid="19" grpId="0"/>
      <p:bldP spid="22" grpId="0"/>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225272" y="1396722"/>
            <a:ext cx="2699373" cy="2645385"/>
          </a:xfrm>
          <a:custGeom>
            <a:avLst/>
            <a:gdLst/>
            <a:ahLst/>
            <a:cxnLst/>
            <a:rect l="l" t="t" r="r" b="b"/>
            <a:pathLst>
              <a:path w="2699373" h="2645385">
                <a:moveTo>
                  <a:pt x="0" y="0"/>
                </a:moveTo>
                <a:lnTo>
                  <a:pt x="2699373" y="0"/>
                </a:lnTo>
                <a:lnTo>
                  <a:pt x="2699373" y="2645386"/>
                </a:lnTo>
                <a:lnTo>
                  <a:pt x="0" y="26453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63522" y="7395699"/>
            <a:ext cx="1608367" cy="1351028"/>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289237" y="6314841"/>
            <a:ext cx="1016415" cy="853788"/>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1381142">
            <a:off x="8582058" y="1994957"/>
            <a:ext cx="2487537" cy="1644884"/>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1575520" y="3211562"/>
            <a:ext cx="16227339" cy="3379130"/>
          </a:xfrm>
          <a:prstGeom prst="rect">
            <a:avLst/>
          </a:prstGeom>
        </p:spPr>
        <p:txBody>
          <a:bodyPr wrap="square" lIns="0" tIns="0" rIns="0" bIns="0" rtlCol="0" anchor="t">
            <a:spAutoFit/>
          </a:bodyPr>
          <a:lstStyle/>
          <a:p>
            <a:pPr algn="ctr">
              <a:lnSpc>
                <a:spcPct val="150000"/>
              </a:lnSpc>
            </a:pPr>
            <a:r>
              <a:rPr lang="en-US" sz="17000" b="1">
                <a:solidFill>
                  <a:srgbClr val="FFFFFF"/>
                </a:solidFill>
                <a:latin typeface="StoryBook Rough"/>
              </a:rPr>
              <a:t>IV. WRITING</a:t>
            </a:r>
          </a:p>
        </p:txBody>
      </p:sp>
      <p:sp>
        <p:nvSpPr>
          <p:cNvPr id="10" name="Freeform 10"/>
          <p:cNvSpPr/>
          <p:nvPr/>
        </p:nvSpPr>
        <p:spPr>
          <a:xfrm>
            <a:off x="2908700" y="5556016"/>
            <a:ext cx="793904" cy="666879"/>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254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90"/>
                                          </p:val>
                                        </p:tav>
                                        <p:tav tm="100000">
                                          <p:val>
                                            <p:fltVal val="0"/>
                                          </p:val>
                                        </p:tav>
                                      </p:tavLst>
                                    </p:anim>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63" y="9065697"/>
            <a:ext cx="4572000" cy="1551182"/>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177702" y="401927"/>
            <a:ext cx="13537232"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Make sentences from the given words or phrases.</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1704551" y="1213115"/>
            <a:ext cx="16615855" cy="7940635"/>
          </a:xfrm>
          <a:prstGeom prst="rect">
            <a:avLst/>
          </a:prstGeom>
        </p:spPr>
        <p:txBody>
          <a:bodyPr wrap="square">
            <a:spAutoFit/>
          </a:bodyPr>
          <a:lstStyle/>
          <a:p>
            <a:pPr algn="just">
              <a:lnSpc>
                <a:spcPct val="102000"/>
              </a:lnSpc>
              <a:spcAft>
                <a:spcPts val="0"/>
              </a:spcAft>
              <a:tabLst>
                <a:tab pos="588645" algn="l"/>
              </a:tabLst>
            </a:pPr>
            <a:r>
              <a:rPr lang="en-US" sz="5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5000">
                <a:latin typeface="Calibri" panose="020F0502020204030204" pitchFamily="34" charset="0"/>
                <a:ea typeface="Cambria" panose="02040503050406030204" pitchFamily="18" charset="0"/>
                <a:cs typeface="Cambria" panose="02040503050406030204" pitchFamily="18" charset="0"/>
              </a:rPr>
              <a:t> There/a bed/corner/the room.</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000" b="1">
                <a:solidFill>
                  <a:srgbClr val="FF0000"/>
                </a:solidFill>
                <a:latin typeface="Calibri" panose="020F0502020204030204" pitchFamily="34" charset="0"/>
                <a:ea typeface="Cambria" panose="02040503050406030204" pitchFamily="18" charset="0"/>
                <a:cs typeface="Cambria" panose="02040503050406030204" pitchFamily="18" charset="0"/>
              </a:rPr>
              <a:t> There is a bed in the corner of the room.</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5000">
                <a:latin typeface="Calibri" panose="020F0502020204030204" pitchFamily="34" charset="0"/>
                <a:ea typeface="Cambria" panose="02040503050406030204" pitchFamily="18" charset="0"/>
                <a:cs typeface="Cambria" panose="02040503050406030204" pitchFamily="18" charset="0"/>
              </a:rPr>
              <a:t> Shelves/above/the closet.</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000" b="1">
                <a:solidFill>
                  <a:srgbClr val="FF0000"/>
                </a:solidFill>
                <a:latin typeface="Calibri" panose="020F0502020204030204" pitchFamily="34" charset="0"/>
                <a:ea typeface="Cambria" panose="02040503050406030204" pitchFamily="18" charset="0"/>
                <a:cs typeface="Cambria" panose="02040503050406030204" pitchFamily="18" charset="0"/>
              </a:rPr>
              <a:t> The shelves are above the closet.</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5000">
                <a:latin typeface="Calibri" panose="020F0502020204030204" pitchFamily="34" charset="0"/>
                <a:ea typeface="Cambria" panose="02040503050406030204" pitchFamily="18" charset="0"/>
                <a:cs typeface="Cambria" panose="02040503050406030204" pitchFamily="18" charset="0"/>
              </a:rPr>
              <a:t> Wardrobe/the center/the room.</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000" b="1">
                <a:solidFill>
                  <a:srgbClr val="FF0000"/>
                </a:solidFill>
                <a:latin typeface="Calibri" panose="020F0502020204030204" pitchFamily="34" charset="0"/>
                <a:ea typeface="Cambria" panose="02040503050406030204" pitchFamily="18" charset="0"/>
                <a:cs typeface="Cambria" panose="02040503050406030204" pitchFamily="18" charset="0"/>
              </a:rPr>
              <a:t> The wardrobe is in the centre of the room.</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5000">
                <a:latin typeface="Calibri" panose="020F0502020204030204" pitchFamily="34" charset="0"/>
                <a:ea typeface="Cambria" panose="02040503050406030204" pitchFamily="18" charset="0"/>
                <a:cs typeface="Cambria" panose="02040503050406030204" pitchFamily="18" charset="0"/>
              </a:rPr>
              <a:t> Table/ between/ two chairs.</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000" b="1">
                <a:solidFill>
                  <a:srgbClr val="FF0000"/>
                </a:solidFill>
                <a:latin typeface="Calibri" panose="020F0502020204030204" pitchFamily="34" charset="0"/>
                <a:ea typeface="Cambria" panose="02040503050406030204" pitchFamily="18" charset="0"/>
                <a:cs typeface="Cambria" panose="02040503050406030204" pitchFamily="18" charset="0"/>
              </a:rPr>
              <a:t> The table is between the two chairs.</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5000">
                <a:latin typeface="Calibri" panose="020F0502020204030204" pitchFamily="34" charset="0"/>
                <a:ea typeface="Cambria" panose="02040503050406030204" pitchFamily="18" charset="0"/>
                <a:cs typeface="Cambria" panose="02040503050406030204" pitchFamily="18" charset="0"/>
              </a:rPr>
              <a:t> Lamp/ next/ the bed.</a:t>
            </a:r>
            <a:endParaRPr lang="en-US" sz="5000">
              <a:latin typeface="Cambria" panose="02040503050406030204" pitchFamily="18" charset="0"/>
              <a:ea typeface="Cambria" panose="02040503050406030204" pitchFamily="18" charset="0"/>
              <a:cs typeface="Cambria" panose="02040503050406030204" pitchFamily="18" charset="0"/>
            </a:endParaRPr>
          </a:p>
          <a:p>
            <a:pPr algn="just">
              <a:lnSpc>
                <a:spcPct val="102000"/>
              </a:lnSpc>
              <a:spcAft>
                <a:spcPts val="0"/>
              </a:spcAft>
              <a:tabLst>
                <a:tab pos="588645" algn="l"/>
              </a:tabLst>
            </a:pPr>
            <a:r>
              <a:rPr lang="en-US" sz="5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000" b="1">
                <a:solidFill>
                  <a:srgbClr val="FF0000"/>
                </a:solidFill>
                <a:latin typeface="Calibri" panose="020F0502020204030204" pitchFamily="34" charset="0"/>
                <a:ea typeface="Cambria" panose="02040503050406030204" pitchFamily="18" charset="0"/>
                <a:cs typeface="Cambria" panose="02040503050406030204" pitchFamily="18" charset="0"/>
              </a:rPr>
              <a:t> The lamp is next to the bed.</a:t>
            </a:r>
            <a:endParaRPr lang="en-US" sz="5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5957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nodeType="with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81" dur="5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82" dur="500"/>
                                        <p:tgtEl>
                                          <p:spTgt spid="24">
                                            <p:txEl>
                                              <p:pRg st="0" end="0"/>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24">
                                            <p:txEl>
                                              <p:pRg st="2" end="2"/>
                                            </p:txEl>
                                          </p:spTgt>
                                        </p:tgtEl>
                                        <p:attrNameLst>
                                          <p:attrName>style.visibility</p:attrName>
                                        </p:attrNameLst>
                                      </p:cBhvr>
                                      <p:to>
                                        <p:strVal val="visible"/>
                                      </p:to>
                                    </p:set>
                                    <p:anim calcmode="lin" valueType="num">
                                      <p:cBhvr>
                                        <p:cTn id="8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24">
                                            <p:txEl>
                                              <p:pRg st="2" end="2"/>
                                            </p:txEl>
                                          </p:spTgt>
                                        </p:tgtEl>
                                        <p:attrNameLst>
                                          <p:attrName>ppt_h</p:attrName>
                                        </p:attrNameLst>
                                      </p:cBhvr>
                                      <p:tavLst>
                                        <p:tav tm="0">
                                          <p:val>
                                            <p:fltVal val="0"/>
                                          </p:val>
                                        </p:tav>
                                        <p:tav tm="100000">
                                          <p:val>
                                            <p:strVal val="#ppt_h"/>
                                          </p:val>
                                        </p:tav>
                                      </p:tavLst>
                                    </p:anim>
                                    <p:anim calcmode="lin" valueType="num">
                                      <p:cBhvr>
                                        <p:cTn id="87" dur="500" fill="hold"/>
                                        <p:tgtEl>
                                          <p:spTgt spid="24">
                                            <p:txEl>
                                              <p:pRg st="2" end="2"/>
                                            </p:txEl>
                                          </p:spTgt>
                                        </p:tgtEl>
                                        <p:attrNameLst>
                                          <p:attrName>style.rotation</p:attrName>
                                        </p:attrNameLst>
                                      </p:cBhvr>
                                      <p:tavLst>
                                        <p:tav tm="0">
                                          <p:val>
                                            <p:fltVal val="90"/>
                                          </p:val>
                                        </p:tav>
                                        <p:tav tm="100000">
                                          <p:val>
                                            <p:fltVal val="0"/>
                                          </p:val>
                                        </p:tav>
                                      </p:tavLst>
                                    </p:anim>
                                    <p:animEffect transition="in" filter="fade">
                                      <p:cBhvr>
                                        <p:cTn id="88" dur="500"/>
                                        <p:tgtEl>
                                          <p:spTgt spid="24">
                                            <p:txEl>
                                              <p:pRg st="2" end="2"/>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24">
                                            <p:txEl>
                                              <p:pRg st="4" end="4"/>
                                            </p:txEl>
                                          </p:spTgt>
                                        </p:tgtEl>
                                        <p:attrNameLst>
                                          <p:attrName>style.visibility</p:attrName>
                                        </p:attrNameLst>
                                      </p:cBhvr>
                                      <p:to>
                                        <p:strVal val="visible"/>
                                      </p:to>
                                    </p:set>
                                    <p:anim calcmode="lin" valueType="num">
                                      <p:cBhvr>
                                        <p:cTn id="91" dur="500" fill="hold"/>
                                        <p:tgtEl>
                                          <p:spTgt spid="24">
                                            <p:txEl>
                                              <p:pRg st="4" end="4"/>
                                            </p:txEl>
                                          </p:spTgt>
                                        </p:tgtEl>
                                        <p:attrNameLst>
                                          <p:attrName>ppt_w</p:attrName>
                                        </p:attrNameLst>
                                      </p:cBhvr>
                                      <p:tavLst>
                                        <p:tav tm="0">
                                          <p:val>
                                            <p:fltVal val="0"/>
                                          </p:val>
                                        </p:tav>
                                        <p:tav tm="100000">
                                          <p:val>
                                            <p:strVal val="#ppt_w"/>
                                          </p:val>
                                        </p:tav>
                                      </p:tavLst>
                                    </p:anim>
                                    <p:anim calcmode="lin" valueType="num">
                                      <p:cBhvr>
                                        <p:cTn id="92" dur="500" fill="hold"/>
                                        <p:tgtEl>
                                          <p:spTgt spid="24">
                                            <p:txEl>
                                              <p:pRg st="4" end="4"/>
                                            </p:txEl>
                                          </p:spTgt>
                                        </p:tgtEl>
                                        <p:attrNameLst>
                                          <p:attrName>ppt_h</p:attrName>
                                        </p:attrNameLst>
                                      </p:cBhvr>
                                      <p:tavLst>
                                        <p:tav tm="0">
                                          <p:val>
                                            <p:fltVal val="0"/>
                                          </p:val>
                                        </p:tav>
                                        <p:tav tm="100000">
                                          <p:val>
                                            <p:strVal val="#ppt_h"/>
                                          </p:val>
                                        </p:tav>
                                      </p:tavLst>
                                    </p:anim>
                                    <p:anim calcmode="lin" valueType="num">
                                      <p:cBhvr>
                                        <p:cTn id="93" dur="500" fill="hold"/>
                                        <p:tgtEl>
                                          <p:spTgt spid="24">
                                            <p:txEl>
                                              <p:pRg st="4" end="4"/>
                                            </p:txEl>
                                          </p:spTgt>
                                        </p:tgtEl>
                                        <p:attrNameLst>
                                          <p:attrName>style.rotation</p:attrName>
                                        </p:attrNameLst>
                                      </p:cBhvr>
                                      <p:tavLst>
                                        <p:tav tm="0">
                                          <p:val>
                                            <p:fltVal val="90"/>
                                          </p:val>
                                        </p:tav>
                                        <p:tav tm="100000">
                                          <p:val>
                                            <p:fltVal val="0"/>
                                          </p:val>
                                        </p:tav>
                                      </p:tavLst>
                                    </p:anim>
                                    <p:animEffect transition="in" filter="fade">
                                      <p:cBhvr>
                                        <p:cTn id="94" dur="500"/>
                                        <p:tgtEl>
                                          <p:spTgt spid="24">
                                            <p:txEl>
                                              <p:pRg st="4" end="4"/>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24">
                                            <p:txEl>
                                              <p:pRg st="6" end="6"/>
                                            </p:txEl>
                                          </p:spTgt>
                                        </p:tgtEl>
                                        <p:attrNameLst>
                                          <p:attrName>style.visibility</p:attrName>
                                        </p:attrNameLst>
                                      </p:cBhvr>
                                      <p:to>
                                        <p:strVal val="visible"/>
                                      </p:to>
                                    </p:set>
                                    <p:anim calcmode="lin" valueType="num">
                                      <p:cBhvr>
                                        <p:cTn id="97" dur="500" fill="hold"/>
                                        <p:tgtEl>
                                          <p:spTgt spid="24">
                                            <p:txEl>
                                              <p:pRg st="6" end="6"/>
                                            </p:txEl>
                                          </p:spTgt>
                                        </p:tgtEl>
                                        <p:attrNameLst>
                                          <p:attrName>ppt_w</p:attrName>
                                        </p:attrNameLst>
                                      </p:cBhvr>
                                      <p:tavLst>
                                        <p:tav tm="0">
                                          <p:val>
                                            <p:fltVal val="0"/>
                                          </p:val>
                                        </p:tav>
                                        <p:tav tm="100000">
                                          <p:val>
                                            <p:strVal val="#ppt_w"/>
                                          </p:val>
                                        </p:tav>
                                      </p:tavLst>
                                    </p:anim>
                                    <p:anim calcmode="lin" valueType="num">
                                      <p:cBhvr>
                                        <p:cTn id="98" dur="500" fill="hold"/>
                                        <p:tgtEl>
                                          <p:spTgt spid="24">
                                            <p:txEl>
                                              <p:pRg st="6" end="6"/>
                                            </p:txEl>
                                          </p:spTgt>
                                        </p:tgtEl>
                                        <p:attrNameLst>
                                          <p:attrName>ppt_h</p:attrName>
                                        </p:attrNameLst>
                                      </p:cBhvr>
                                      <p:tavLst>
                                        <p:tav tm="0">
                                          <p:val>
                                            <p:fltVal val="0"/>
                                          </p:val>
                                        </p:tav>
                                        <p:tav tm="100000">
                                          <p:val>
                                            <p:strVal val="#ppt_h"/>
                                          </p:val>
                                        </p:tav>
                                      </p:tavLst>
                                    </p:anim>
                                    <p:anim calcmode="lin" valueType="num">
                                      <p:cBhvr>
                                        <p:cTn id="99" dur="500" fill="hold"/>
                                        <p:tgtEl>
                                          <p:spTgt spid="24">
                                            <p:txEl>
                                              <p:pRg st="6" end="6"/>
                                            </p:txEl>
                                          </p:spTgt>
                                        </p:tgtEl>
                                        <p:attrNameLst>
                                          <p:attrName>style.rotation</p:attrName>
                                        </p:attrNameLst>
                                      </p:cBhvr>
                                      <p:tavLst>
                                        <p:tav tm="0">
                                          <p:val>
                                            <p:fltVal val="90"/>
                                          </p:val>
                                        </p:tav>
                                        <p:tav tm="100000">
                                          <p:val>
                                            <p:fltVal val="0"/>
                                          </p:val>
                                        </p:tav>
                                      </p:tavLst>
                                    </p:anim>
                                    <p:animEffect transition="in" filter="fade">
                                      <p:cBhvr>
                                        <p:cTn id="100" dur="500"/>
                                        <p:tgtEl>
                                          <p:spTgt spid="24">
                                            <p:txEl>
                                              <p:pRg st="6" end="6"/>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24">
                                            <p:txEl>
                                              <p:pRg st="8" end="8"/>
                                            </p:txEl>
                                          </p:spTgt>
                                        </p:tgtEl>
                                        <p:attrNameLst>
                                          <p:attrName>style.visibility</p:attrName>
                                        </p:attrNameLst>
                                      </p:cBhvr>
                                      <p:to>
                                        <p:strVal val="visible"/>
                                      </p:to>
                                    </p:set>
                                    <p:anim calcmode="lin" valueType="num">
                                      <p:cBhvr>
                                        <p:cTn id="103" dur="500" fill="hold"/>
                                        <p:tgtEl>
                                          <p:spTgt spid="24">
                                            <p:txEl>
                                              <p:pRg st="8" end="8"/>
                                            </p:txEl>
                                          </p:spTgt>
                                        </p:tgtEl>
                                        <p:attrNameLst>
                                          <p:attrName>ppt_w</p:attrName>
                                        </p:attrNameLst>
                                      </p:cBhvr>
                                      <p:tavLst>
                                        <p:tav tm="0">
                                          <p:val>
                                            <p:fltVal val="0"/>
                                          </p:val>
                                        </p:tav>
                                        <p:tav tm="100000">
                                          <p:val>
                                            <p:strVal val="#ppt_w"/>
                                          </p:val>
                                        </p:tav>
                                      </p:tavLst>
                                    </p:anim>
                                    <p:anim calcmode="lin" valueType="num">
                                      <p:cBhvr>
                                        <p:cTn id="104" dur="500" fill="hold"/>
                                        <p:tgtEl>
                                          <p:spTgt spid="24">
                                            <p:txEl>
                                              <p:pRg st="8" end="8"/>
                                            </p:txEl>
                                          </p:spTgt>
                                        </p:tgtEl>
                                        <p:attrNameLst>
                                          <p:attrName>ppt_h</p:attrName>
                                        </p:attrNameLst>
                                      </p:cBhvr>
                                      <p:tavLst>
                                        <p:tav tm="0">
                                          <p:val>
                                            <p:fltVal val="0"/>
                                          </p:val>
                                        </p:tav>
                                        <p:tav tm="100000">
                                          <p:val>
                                            <p:strVal val="#ppt_h"/>
                                          </p:val>
                                        </p:tav>
                                      </p:tavLst>
                                    </p:anim>
                                    <p:anim calcmode="lin" valueType="num">
                                      <p:cBhvr>
                                        <p:cTn id="105" dur="500" fill="hold"/>
                                        <p:tgtEl>
                                          <p:spTgt spid="24">
                                            <p:txEl>
                                              <p:pRg st="8" end="8"/>
                                            </p:txEl>
                                          </p:spTgt>
                                        </p:tgtEl>
                                        <p:attrNameLst>
                                          <p:attrName>style.rotation</p:attrName>
                                        </p:attrNameLst>
                                      </p:cBhvr>
                                      <p:tavLst>
                                        <p:tav tm="0">
                                          <p:val>
                                            <p:fltVal val="90"/>
                                          </p:val>
                                        </p:tav>
                                        <p:tav tm="100000">
                                          <p:val>
                                            <p:fltVal val="0"/>
                                          </p:val>
                                        </p:tav>
                                      </p:tavLst>
                                    </p:anim>
                                    <p:animEffect transition="in" filter="fade">
                                      <p:cBhvr>
                                        <p:cTn id="106" dur="500"/>
                                        <p:tgtEl>
                                          <p:spTgt spid="24">
                                            <p:txEl>
                                              <p:pRg st="8" end="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4">
                                            <p:txEl>
                                              <p:pRg st="1" end="1"/>
                                            </p:txEl>
                                          </p:spTgt>
                                        </p:tgtEl>
                                        <p:attrNameLst>
                                          <p:attrName>style.visibility</p:attrName>
                                        </p:attrNameLst>
                                      </p:cBhvr>
                                      <p:to>
                                        <p:strVal val="visible"/>
                                      </p:to>
                                    </p:set>
                                    <p:anim calcmode="lin" valueType="num">
                                      <p:cBhvr additive="base">
                                        <p:cTn id="1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24">
                                            <p:txEl>
                                              <p:pRg st="3" end="3"/>
                                            </p:txEl>
                                          </p:spTgt>
                                        </p:tgtEl>
                                        <p:attrNameLst>
                                          <p:attrName>style.visibility</p:attrName>
                                        </p:attrNameLst>
                                      </p:cBhvr>
                                      <p:to>
                                        <p:strVal val="visible"/>
                                      </p:to>
                                    </p:set>
                                    <p:anim calcmode="lin" valueType="num">
                                      <p:cBhvr additive="base">
                                        <p:cTn id="11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24">
                                            <p:txEl>
                                              <p:pRg st="5" end="5"/>
                                            </p:txEl>
                                          </p:spTgt>
                                        </p:tgtEl>
                                        <p:attrNameLst>
                                          <p:attrName>style.visibility</p:attrName>
                                        </p:attrNameLst>
                                      </p:cBhvr>
                                      <p:to>
                                        <p:strVal val="visible"/>
                                      </p:to>
                                    </p:set>
                                    <p:anim calcmode="lin" valueType="num">
                                      <p:cBhvr additive="base">
                                        <p:cTn id="123"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24">
                                            <p:txEl>
                                              <p:pRg st="7" end="7"/>
                                            </p:txEl>
                                          </p:spTgt>
                                        </p:tgtEl>
                                        <p:attrNameLst>
                                          <p:attrName>style.visibility</p:attrName>
                                        </p:attrNameLst>
                                      </p:cBhvr>
                                      <p:to>
                                        <p:strVal val="visible"/>
                                      </p:to>
                                    </p:set>
                                    <p:anim calcmode="lin" valueType="num">
                                      <p:cBhvr additive="base">
                                        <p:cTn id="129"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2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24">
                                            <p:txEl>
                                              <p:pRg st="9" end="9"/>
                                            </p:txEl>
                                          </p:spTgt>
                                        </p:tgtEl>
                                        <p:attrNameLst>
                                          <p:attrName>style.visibility</p:attrName>
                                        </p:attrNameLst>
                                      </p:cBhvr>
                                      <p:to>
                                        <p:strVal val="visible"/>
                                      </p:to>
                                    </p:set>
                                    <p:anim calcmode="lin" valueType="num">
                                      <p:cBhvr additive="base">
                                        <p:cTn id="135"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2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0239" y="9595064"/>
            <a:ext cx="4572000" cy="1255125"/>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177702" y="401927"/>
            <a:ext cx="13537232"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Make sentences from the given words or phrases.</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2500639" y="1104105"/>
            <a:ext cx="16615855" cy="8828764"/>
          </a:xfrm>
          <a:prstGeom prst="rect">
            <a:avLst/>
          </a:prstGeom>
        </p:spPr>
        <p:txBody>
          <a:bodyPr wrap="square">
            <a:spAutoFit/>
          </a:bodyPr>
          <a:lstStyle/>
          <a:p>
            <a:pPr algn="just">
              <a:spcAft>
                <a:spcPts val="0"/>
              </a:spcAft>
              <a:tabLst>
                <a:tab pos="1308735" algn="l"/>
              </a:tabLst>
            </a:pPr>
            <a:r>
              <a:rPr lang="en-US" sz="54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5400">
                <a:latin typeface="Calibri" panose="020F0502020204030204" pitchFamily="34" charset="0"/>
                <a:ea typeface="Cambria" panose="02040503050406030204" pitchFamily="18" charset="0"/>
                <a:cs typeface="Cambria" panose="02040503050406030204" pitchFamily="18" charset="0"/>
              </a:rPr>
              <a:t> Table/ the right/ the wardrobe.</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 The table is on the right of the wardrobe.</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5400">
                <a:latin typeface="Calibri" panose="020F0502020204030204" pitchFamily="34" charset="0"/>
                <a:ea typeface="Cambria" panose="02040503050406030204" pitchFamily="18" charset="0"/>
                <a:cs typeface="Cambria" panose="02040503050406030204" pitchFamily="18" charset="0"/>
              </a:rPr>
              <a:t> There/ some pictures/ the wall.</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 There are some pictures on the wall </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5400">
                <a:latin typeface="Calibri" panose="020F0502020204030204" pitchFamily="34" charset="0"/>
                <a:ea typeface="Cambria" panose="02040503050406030204" pitchFamily="18" charset="0"/>
                <a:cs typeface="Cambria" panose="02040503050406030204" pitchFamily="18" charset="0"/>
              </a:rPr>
              <a:t> There/ a window/ the left-side/ the room.</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 There is a window on the left-side of the room.</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5400">
                <a:latin typeface="Calibri" panose="020F0502020204030204" pitchFamily="34" charset="0"/>
                <a:ea typeface="Cambria" panose="02040503050406030204" pitchFamily="18" charset="0"/>
                <a:cs typeface="Cambria" panose="02040503050406030204" pitchFamily="18" charset="0"/>
              </a:rPr>
              <a:t> Bed/ opposite/ the door.</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 The bed is opposite the door.</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5400">
                <a:latin typeface="Calibri" panose="020F0502020204030204" pitchFamily="34" charset="0"/>
                <a:ea typeface="Cambria" panose="02040503050406030204" pitchFamily="18" charset="0"/>
                <a:cs typeface="Cambria" panose="02040503050406030204" pitchFamily="18" charset="0"/>
              </a:rPr>
              <a:t> There/ some bottles/ the shelf</a:t>
            </a:r>
            <a:r>
              <a:rPr lang="en-US" sz="5400" smtClean="0">
                <a:latin typeface="Calibri" panose="020F0502020204030204" pitchFamily="34" charset="0"/>
                <a:ea typeface="Cambria" panose="02040503050406030204" pitchFamily="18" charset="0"/>
                <a:cs typeface="Cambria" panose="02040503050406030204" pitchFamily="18" charset="0"/>
              </a:rPr>
              <a:t>.</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5400" b="1" smtClean="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7200" b="1" smtClean="0">
                <a:solidFill>
                  <a:srgbClr val="FF0000"/>
                </a:solidFill>
                <a:latin typeface="Calibri" panose="020F0502020204030204" pitchFamily="34" charset="0"/>
                <a:ea typeface="Cambria" panose="02040503050406030204" pitchFamily="18" charset="0"/>
                <a:cs typeface="Cambria" panose="02040503050406030204" pitchFamily="18" charset="0"/>
              </a:rPr>
              <a:t> </a:t>
            </a: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There are some bottles on the shelf.</a:t>
            </a:r>
            <a:endParaRPr lang="en-US" sz="72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2435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nodeType="with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81" dur="5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82" dur="500"/>
                                        <p:tgtEl>
                                          <p:spTgt spid="24">
                                            <p:txEl>
                                              <p:pRg st="0" end="0"/>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24">
                                            <p:txEl>
                                              <p:pRg st="2" end="2"/>
                                            </p:txEl>
                                          </p:spTgt>
                                        </p:tgtEl>
                                        <p:attrNameLst>
                                          <p:attrName>style.visibility</p:attrName>
                                        </p:attrNameLst>
                                      </p:cBhvr>
                                      <p:to>
                                        <p:strVal val="visible"/>
                                      </p:to>
                                    </p:set>
                                    <p:anim calcmode="lin" valueType="num">
                                      <p:cBhvr>
                                        <p:cTn id="8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24">
                                            <p:txEl>
                                              <p:pRg st="2" end="2"/>
                                            </p:txEl>
                                          </p:spTgt>
                                        </p:tgtEl>
                                        <p:attrNameLst>
                                          <p:attrName>ppt_h</p:attrName>
                                        </p:attrNameLst>
                                      </p:cBhvr>
                                      <p:tavLst>
                                        <p:tav tm="0">
                                          <p:val>
                                            <p:fltVal val="0"/>
                                          </p:val>
                                        </p:tav>
                                        <p:tav tm="100000">
                                          <p:val>
                                            <p:strVal val="#ppt_h"/>
                                          </p:val>
                                        </p:tav>
                                      </p:tavLst>
                                    </p:anim>
                                    <p:anim calcmode="lin" valueType="num">
                                      <p:cBhvr>
                                        <p:cTn id="87" dur="500" fill="hold"/>
                                        <p:tgtEl>
                                          <p:spTgt spid="24">
                                            <p:txEl>
                                              <p:pRg st="2" end="2"/>
                                            </p:txEl>
                                          </p:spTgt>
                                        </p:tgtEl>
                                        <p:attrNameLst>
                                          <p:attrName>style.rotation</p:attrName>
                                        </p:attrNameLst>
                                      </p:cBhvr>
                                      <p:tavLst>
                                        <p:tav tm="0">
                                          <p:val>
                                            <p:fltVal val="90"/>
                                          </p:val>
                                        </p:tav>
                                        <p:tav tm="100000">
                                          <p:val>
                                            <p:fltVal val="0"/>
                                          </p:val>
                                        </p:tav>
                                      </p:tavLst>
                                    </p:anim>
                                    <p:animEffect transition="in" filter="fade">
                                      <p:cBhvr>
                                        <p:cTn id="88" dur="500"/>
                                        <p:tgtEl>
                                          <p:spTgt spid="24">
                                            <p:txEl>
                                              <p:pRg st="2" end="2"/>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24">
                                            <p:txEl>
                                              <p:pRg st="4" end="4"/>
                                            </p:txEl>
                                          </p:spTgt>
                                        </p:tgtEl>
                                        <p:attrNameLst>
                                          <p:attrName>style.visibility</p:attrName>
                                        </p:attrNameLst>
                                      </p:cBhvr>
                                      <p:to>
                                        <p:strVal val="visible"/>
                                      </p:to>
                                    </p:set>
                                    <p:anim calcmode="lin" valueType="num">
                                      <p:cBhvr>
                                        <p:cTn id="91" dur="500" fill="hold"/>
                                        <p:tgtEl>
                                          <p:spTgt spid="24">
                                            <p:txEl>
                                              <p:pRg st="4" end="4"/>
                                            </p:txEl>
                                          </p:spTgt>
                                        </p:tgtEl>
                                        <p:attrNameLst>
                                          <p:attrName>ppt_w</p:attrName>
                                        </p:attrNameLst>
                                      </p:cBhvr>
                                      <p:tavLst>
                                        <p:tav tm="0">
                                          <p:val>
                                            <p:fltVal val="0"/>
                                          </p:val>
                                        </p:tav>
                                        <p:tav tm="100000">
                                          <p:val>
                                            <p:strVal val="#ppt_w"/>
                                          </p:val>
                                        </p:tav>
                                      </p:tavLst>
                                    </p:anim>
                                    <p:anim calcmode="lin" valueType="num">
                                      <p:cBhvr>
                                        <p:cTn id="92" dur="500" fill="hold"/>
                                        <p:tgtEl>
                                          <p:spTgt spid="24">
                                            <p:txEl>
                                              <p:pRg st="4" end="4"/>
                                            </p:txEl>
                                          </p:spTgt>
                                        </p:tgtEl>
                                        <p:attrNameLst>
                                          <p:attrName>ppt_h</p:attrName>
                                        </p:attrNameLst>
                                      </p:cBhvr>
                                      <p:tavLst>
                                        <p:tav tm="0">
                                          <p:val>
                                            <p:fltVal val="0"/>
                                          </p:val>
                                        </p:tav>
                                        <p:tav tm="100000">
                                          <p:val>
                                            <p:strVal val="#ppt_h"/>
                                          </p:val>
                                        </p:tav>
                                      </p:tavLst>
                                    </p:anim>
                                    <p:anim calcmode="lin" valueType="num">
                                      <p:cBhvr>
                                        <p:cTn id="93" dur="500" fill="hold"/>
                                        <p:tgtEl>
                                          <p:spTgt spid="24">
                                            <p:txEl>
                                              <p:pRg st="4" end="4"/>
                                            </p:txEl>
                                          </p:spTgt>
                                        </p:tgtEl>
                                        <p:attrNameLst>
                                          <p:attrName>style.rotation</p:attrName>
                                        </p:attrNameLst>
                                      </p:cBhvr>
                                      <p:tavLst>
                                        <p:tav tm="0">
                                          <p:val>
                                            <p:fltVal val="90"/>
                                          </p:val>
                                        </p:tav>
                                        <p:tav tm="100000">
                                          <p:val>
                                            <p:fltVal val="0"/>
                                          </p:val>
                                        </p:tav>
                                      </p:tavLst>
                                    </p:anim>
                                    <p:animEffect transition="in" filter="fade">
                                      <p:cBhvr>
                                        <p:cTn id="94" dur="500"/>
                                        <p:tgtEl>
                                          <p:spTgt spid="24">
                                            <p:txEl>
                                              <p:pRg st="4" end="4"/>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24">
                                            <p:txEl>
                                              <p:pRg st="6" end="6"/>
                                            </p:txEl>
                                          </p:spTgt>
                                        </p:tgtEl>
                                        <p:attrNameLst>
                                          <p:attrName>style.visibility</p:attrName>
                                        </p:attrNameLst>
                                      </p:cBhvr>
                                      <p:to>
                                        <p:strVal val="visible"/>
                                      </p:to>
                                    </p:set>
                                    <p:anim calcmode="lin" valueType="num">
                                      <p:cBhvr>
                                        <p:cTn id="97" dur="500" fill="hold"/>
                                        <p:tgtEl>
                                          <p:spTgt spid="24">
                                            <p:txEl>
                                              <p:pRg st="6" end="6"/>
                                            </p:txEl>
                                          </p:spTgt>
                                        </p:tgtEl>
                                        <p:attrNameLst>
                                          <p:attrName>ppt_w</p:attrName>
                                        </p:attrNameLst>
                                      </p:cBhvr>
                                      <p:tavLst>
                                        <p:tav tm="0">
                                          <p:val>
                                            <p:fltVal val="0"/>
                                          </p:val>
                                        </p:tav>
                                        <p:tav tm="100000">
                                          <p:val>
                                            <p:strVal val="#ppt_w"/>
                                          </p:val>
                                        </p:tav>
                                      </p:tavLst>
                                    </p:anim>
                                    <p:anim calcmode="lin" valueType="num">
                                      <p:cBhvr>
                                        <p:cTn id="98" dur="500" fill="hold"/>
                                        <p:tgtEl>
                                          <p:spTgt spid="24">
                                            <p:txEl>
                                              <p:pRg st="6" end="6"/>
                                            </p:txEl>
                                          </p:spTgt>
                                        </p:tgtEl>
                                        <p:attrNameLst>
                                          <p:attrName>ppt_h</p:attrName>
                                        </p:attrNameLst>
                                      </p:cBhvr>
                                      <p:tavLst>
                                        <p:tav tm="0">
                                          <p:val>
                                            <p:fltVal val="0"/>
                                          </p:val>
                                        </p:tav>
                                        <p:tav tm="100000">
                                          <p:val>
                                            <p:strVal val="#ppt_h"/>
                                          </p:val>
                                        </p:tav>
                                      </p:tavLst>
                                    </p:anim>
                                    <p:anim calcmode="lin" valueType="num">
                                      <p:cBhvr>
                                        <p:cTn id="99" dur="500" fill="hold"/>
                                        <p:tgtEl>
                                          <p:spTgt spid="24">
                                            <p:txEl>
                                              <p:pRg st="6" end="6"/>
                                            </p:txEl>
                                          </p:spTgt>
                                        </p:tgtEl>
                                        <p:attrNameLst>
                                          <p:attrName>style.rotation</p:attrName>
                                        </p:attrNameLst>
                                      </p:cBhvr>
                                      <p:tavLst>
                                        <p:tav tm="0">
                                          <p:val>
                                            <p:fltVal val="90"/>
                                          </p:val>
                                        </p:tav>
                                        <p:tav tm="100000">
                                          <p:val>
                                            <p:fltVal val="0"/>
                                          </p:val>
                                        </p:tav>
                                      </p:tavLst>
                                    </p:anim>
                                    <p:animEffect transition="in" filter="fade">
                                      <p:cBhvr>
                                        <p:cTn id="100" dur="500"/>
                                        <p:tgtEl>
                                          <p:spTgt spid="24">
                                            <p:txEl>
                                              <p:pRg st="6" end="6"/>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24">
                                            <p:txEl>
                                              <p:pRg st="8" end="8"/>
                                            </p:txEl>
                                          </p:spTgt>
                                        </p:tgtEl>
                                        <p:attrNameLst>
                                          <p:attrName>style.visibility</p:attrName>
                                        </p:attrNameLst>
                                      </p:cBhvr>
                                      <p:to>
                                        <p:strVal val="visible"/>
                                      </p:to>
                                    </p:set>
                                    <p:anim calcmode="lin" valueType="num">
                                      <p:cBhvr>
                                        <p:cTn id="103" dur="500" fill="hold"/>
                                        <p:tgtEl>
                                          <p:spTgt spid="24">
                                            <p:txEl>
                                              <p:pRg st="8" end="8"/>
                                            </p:txEl>
                                          </p:spTgt>
                                        </p:tgtEl>
                                        <p:attrNameLst>
                                          <p:attrName>ppt_w</p:attrName>
                                        </p:attrNameLst>
                                      </p:cBhvr>
                                      <p:tavLst>
                                        <p:tav tm="0">
                                          <p:val>
                                            <p:fltVal val="0"/>
                                          </p:val>
                                        </p:tav>
                                        <p:tav tm="100000">
                                          <p:val>
                                            <p:strVal val="#ppt_w"/>
                                          </p:val>
                                        </p:tav>
                                      </p:tavLst>
                                    </p:anim>
                                    <p:anim calcmode="lin" valueType="num">
                                      <p:cBhvr>
                                        <p:cTn id="104" dur="500" fill="hold"/>
                                        <p:tgtEl>
                                          <p:spTgt spid="24">
                                            <p:txEl>
                                              <p:pRg st="8" end="8"/>
                                            </p:txEl>
                                          </p:spTgt>
                                        </p:tgtEl>
                                        <p:attrNameLst>
                                          <p:attrName>ppt_h</p:attrName>
                                        </p:attrNameLst>
                                      </p:cBhvr>
                                      <p:tavLst>
                                        <p:tav tm="0">
                                          <p:val>
                                            <p:fltVal val="0"/>
                                          </p:val>
                                        </p:tav>
                                        <p:tav tm="100000">
                                          <p:val>
                                            <p:strVal val="#ppt_h"/>
                                          </p:val>
                                        </p:tav>
                                      </p:tavLst>
                                    </p:anim>
                                    <p:anim calcmode="lin" valueType="num">
                                      <p:cBhvr>
                                        <p:cTn id="105" dur="500" fill="hold"/>
                                        <p:tgtEl>
                                          <p:spTgt spid="24">
                                            <p:txEl>
                                              <p:pRg st="8" end="8"/>
                                            </p:txEl>
                                          </p:spTgt>
                                        </p:tgtEl>
                                        <p:attrNameLst>
                                          <p:attrName>style.rotation</p:attrName>
                                        </p:attrNameLst>
                                      </p:cBhvr>
                                      <p:tavLst>
                                        <p:tav tm="0">
                                          <p:val>
                                            <p:fltVal val="90"/>
                                          </p:val>
                                        </p:tav>
                                        <p:tav tm="100000">
                                          <p:val>
                                            <p:fltVal val="0"/>
                                          </p:val>
                                        </p:tav>
                                      </p:tavLst>
                                    </p:anim>
                                    <p:animEffect transition="in" filter="fade">
                                      <p:cBhvr>
                                        <p:cTn id="106" dur="500"/>
                                        <p:tgtEl>
                                          <p:spTgt spid="24">
                                            <p:txEl>
                                              <p:pRg st="8" end="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4">
                                            <p:txEl>
                                              <p:pRg st="1" end="1"/>
                                            </p:txEl>
                                          </p:spTgt>
                                        </p:tgtEl>
                                        <p:attrNameLst>
                                          <p:attrName>style.visibility</p:attrName>
                                        </p:attrNameLst>
                                      </p:cBhvr>
                                      <p:to>
                                        <p:strVal val="visible"/>
                                      </p:to>
                                    </p:set>
                                    <p:anim calcmode="lin" valueType="num">
                                      <p:cBhvr additive="base">
                                        <p:cTn id="1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24">
                                            <p:txEl>
                                              <p:pRg st="3" end="3"/>
                                            </p:txEl>
                                          </p:spTgt>
                                        </p:tgtEl>
                                        <p:attrNameLst>
                                          <p:attrName>style.visibility</p:attrName>
                                        </p:attrNameLst>
                                      </p:cBhvr>
                                      <p:to>
                                        <p:strVal val="visible"/>
                                      </p:to>
                                    </p:set>
                                    <p:anim calcmode="lin" valueType="num">
                                      <p:cBhvr additive="base">
                                        <p:cTn id="11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24">
                                            <p:txEl>
                                              <p:pRg st="5" end="5"/>
                                            </p:txEl>
                                          </p:spTgt>
                                        </p:tgtEl>
                                        <p:attrNameLst>
                                          <p:attrName>style.visibility</p:attrName>
                                        </p:attrNameLst>
                                      </p:cBhvr>
                                      <p:to>
                                        <p:strVal val="visible"/>
                                      </p:to>
                                    </p:set>
                                    <p:anim calcmode="lin" valueType="num">
                                      <p:cBhvr additive="base">
                                        <p:cTn id="123"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24">
                                            <p:txEl>
                                              <p:pRg st="7" end="7"/>
                                            </p:txEl>
                                          </p:spTgt>
                                        </p:tgtEl>
                                        <p:attrNameLst>
                                          <p:attrName>style.visibility</p:attrName>
                                        </p:attrNameLst>
                                      </p:cBhvr>
                                      <p:to>
                                        <p:strVal val="visible"/>
                                      </p:to>
                                    </p:set>
                                    <p:anim calcmode="lin" valueType="num">
                                      <p:cBhvr additive="base">
                                        <p:cTn id="129"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2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24">
                                            <p:txEl>
                                              <p:pRg st="9" end="9"/>
                                            </p:txEl>
                                          </p:spTgt>
                                        </p:tgtEl>
                                        <p:attrNameLst>
                                          <p:attrName>style.visibility</p:attrName>
                                        </p:attrNameLst>
                                      </p:cBhvr>
                                      <p:to>
                                        <p:strVal val="visible"/>
                                      </p:to>
                                    </p:set>
                                    <p:anim calcmode="lin" valueType="num">
                                      <p:cBhvr additive="base">
                                        <p:cTn id="135"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2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77554" y="9332270"/>
            <a:ext cx="4572000" cy="1255125"/>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3244500" y="401927"/>
            <a:ext cx="11403635"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Answer the question about your house.</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835875" y="1104105"/>
            <a:ext cx="15568163" cy="8494633"/>
          </a:xfrm>
          <a:prstGeom prst="rect">
            <a:avLst/>
          </a:prstGeom>
        </p:spPr>
        <p:txBody>
          <a:bodyPr wrap="square">
            <a:spAutoFit/>
          </a:bodyPr>
          <a:lstStyle/>
          <a:p>
            <a:pPr algn="just">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a:latin typeface="Calibri" panose="020F0502020204030204" pitchFamily="34" charset="0"/>
                <a:ea typeface="Cambria" panose="02040503050406030204" pitchFamily="18" charset="0"/>
                <a:cs typeface="Cambria" panose="02040503050406030204" pitchFamily="18" charset="0"/>
              </a:rPr>
              <a:t> What kind of house is it?</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It is a two-floor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a:latin typeface="Calibri" panose="020F0502020204030204" pitchFamily="34" charset="0"/>
                <a:ea typeface="Cambria" panose="02040503050406030204" pitchFamily="18" charset="0"/>
                <a:cs typeface="Cambria" panose="02040503050406030204" pitchFamily="18" charset="0"/>
              </a:rPr>
              <a:t> How many rooms are there?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There are five rooms.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a:latin typeface="Calibri" panose="020F0502020204030204" pitchFamily="34" charset="0"/>
                <a:ea typeface="Cambria" panose="02040503050406030204" pitchFamily="18" charset="0"/>
                <a:cs typeface="Cambria" panose="02040503050406030204" pitchFamily="18" charset="0"/>
              </a:rPr>
              <a:t> Where is your bedroom?</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 pos="4699000" algn="l"/>
              </a:tabLs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It's on the first floor.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 pos="469900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a:latin typeface="Calibri" panose="020F0502020204030204" pitchFamily="34" charset="0"/>
                <a:ea typeface="Cambria" panose="02040503050406030204" pitchFamily="18" charset="0"/>
                <a:cs typeface="Cambria" panose="02040503050406030204" pitchFamily="18" charset="0"/>
              </a:rPr>
              <a:t> What is there in your bedroom?	</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 pos="4699000" algn="l"/>
              </a:tabLs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There is a bed, a desk, a bookshelf and a wardrobe.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800">
                <a:latin typeface="Calibri" panose="020F0502020204030204" pitchFamily="34" charset="0"/>
                <a:ea typeface="Cambria" panose="02040503050406030204" pitchFamily="18" charset="0"/>
                <a:cs typeface="Cambria" panose="02040503050406030204" pitchFamily="18" charset="0"/>
              </a:rPr>
              <a:t> What is there in the living room?</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There is a wireless TV, two armchairs, a coffee table and a houseplant.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87179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nodeType="with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81" dur="5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82" dur="500"/>
                                        <p:tgtEl>
                                          <p:spTgt spid="24">
                                            <p:txEl>
                                              <p:pRg st="0" end="0"/>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24">
                                            <p:txEl>
                                              <p:pRg st="2" end="2"/>
                                            </p:txEl>
                                          </p:spTgt>
                                        </p:tgtEl>
                                        <p:attrNameLst>
                                          <p:attrName>style.visibility</p:attrName>
                                        </p:attrNameLst>
                                      </p:cBhvr>
                                      <p:to>
                                        <p:strVal val="visible"/>
                                      </p:to>
                                    </p:set>
                                    <p:anim calcmode="lin" valueType="num">
                                      <p:cBhvr>
                                        <p:cTn id="8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24">
                                            <p:txEl>
                                              <p:pRg st="2" end="2"/>
                                            </p:txEl>
                                          </p:spTgt>
                                        </p:tgtEl>
                                        <p:attrNameLst>
                                          <p:attrName>ppt_h</p:attrName>
                                        </p:attrNameLst>
                                      </p:cBhvr>
                                      <p:tavLst>
                                        <p:tav tm="0">
                                          <p:val>
                                            <p:fltVal val="0"/>
                                          </p:val>
                                        </p:tav>
                                        <p:tav tm="100000">
                                          <p:val>
                                            <p:strVal val="#ppt_h"/>
                                          </p:val>
                                        </p:tav>
                                      </p:tavLst>
                                    </p:anim>
                                    <p:anim calcmode="lin" valueType="num">
                                      <p:cBhvr>
                                        <p:cTn id="87" dur="500" fill="hold"/>
                                        <p:tgtEl>
                                          <p:spTgt spid="24">
                                            <p:txEl>
                                              <p:pRg st="2" end="2"/>
                                            </p:txEl>
                                          </p:spTgt>
                                        </p:tgtEl>
                                        <p:attrNameLst>
                                          <p:attrName>style.rotation</p:attrName>
                                        </p:attrNameLst>
                                      </p:cBhvr>
                                      <p:tavLst>
                                        <p:tav tm="0">
                                          <p:val>
                                            <p:fltVal val="90"/>
                                          </p:val>
                                        </p:tav>
                                        <p:tav tm="100000">
                                          <p:val>
                                            <p:fltVal val="0"/>
                                          </p:val>
                                        </p:tav>
                                      </p:tavLst>
                                    </p:anim>
                                    <p:animEffect transition="in" filter="fade">
                                      <p:cBhvr>
                                        <p:cTn id="88" dur="500"/>
                                        <p:tgtEl>
                                          <p:spTgt spid="24">
                                            <p:txEl>
                                              <p:pRg st="2" end="2"/>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24">
                                            <p:txEl>
                                              <p:pRg st="4" end="4"/>
                                            </p:txEl>
                                          </p:spTgt>
                                        </p:tgtEl>
                                        <p:attrNameLst>
                                          <p:attrName>style.visibility</p:attrName>
                                        </p:attrNameLst>
                                      </p:cBhvr>
                                      <p:to>
                                        <p:strVal val="visible"/>
                                      </p:to>
                                    </p:set>
                                    <p:anim calcmode="lin" valueType="num">
                                      <p:cBhvr>
                                        <p:cTn id="91" dur="500" fill="hold"/>
                                        <p:tgtEl>
                                          <p:spTgt spid="24">
                                            <p:txEl>
                                              <p:pRg st="4" end="4"/>
                                            </p:txEl>
                                          </p:spTgt>
                                        </p:tgtEl>
                                        <p:attrNameLst>
                                          <p:attrName>ppt_w</p:attrName>
                                        </p:attrNameLst>
                                      </p:cBhvr>
                                      <p:tavLst>
                                        <p:tav tm="0">
                                          <p:val>
                                            <p:fltVal val="0"/>
                                          </p:val>
                                        </p:tav>
                                        <p:tav tm="100000">
                                          <p:val>
                                            <p:strVal val="#ppt_w"/>
                                          </p:val>
                                        </p:tav>
                                      </p:tavLst>
                                    </p:anim>
                                    <p:anim calcmode="lin" valueType="num">
                                      <p:cBhvr>
                                        <p:cTn id="92" dur="500" fill="hold"/>
                                        <p:tgtEl>
                                          <p:spTgt spid="24">
                                            <p:txEl>
                                              <p:pRg st="4" end="4"/>
                                            </p:txEl>
                                          </p:spTgt>
                                        </p:tgtEl>
                                        <p:attrNameLst>
                                          <p:attrName>ppt_h</p:attrName>
                                        </p:attrNameLst>
                                      </p:cBhvr>
                                      <p:tavLst>
                                        <p:tav tm="0">
                                          <p:val>
                                            <p:fltVal val="0"/>
                                          </p:val>
                                        </p:tav>
                                        <p:tav tm="100000">
                                          <p:val>
                                            <p:strVal val="#ppt_h"/>
                                          </p:val>
                                        </p:tav>
                                      </p:tavLst>
                                    </p:anim>
                                    <p:anim calcmode="lin" valueType="num">
                                      <p:cBhvr>
                                        <p:cTn id="93" dur="500" fill="hold"/>
                                        <p:tgtEl>
                                          <p:spTgt spid="24">
                                            <p:txEl>
                                              <p:pRg st="4" end="4"/>
                                            </p:txEl>
                                          </p:spTgt>
                                        </p:tgtEl>
                                        <p:attrNameLst>
                                          <p:attrName>style.rotation</p:attrName>
                                        </p:attrNameLst>
                                      </p:cBhvr>
                                      <p:tavLst>
                                        <p:tav tm="0">
                                          <p:val>
                                            <p:fltVal val="90"/>
                                          </p:val>
                                        </p:tav>
                                        <p:tav tm="100000">
                                          <p:val>
                                            <p:fltVal val="0"/>
                                          </p:val>
                                        </p:tav>
                                      </p:tavLst>
                                    </p:anim>
                                    <p:animEffect transition="in" filter="fade">
                                      <p:cBhvr>
                                        <p:cTn id="94" dur="500"/>
                                        <p:tgtEl>
                                          <p:spTgt spid="24">
                                            <p:txEl>
                                              <p:pRg st="4" end="4"/>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24">
                                            <p:txEl>
                                              <p:pRg st="6" end="6"/>
                                            </p:txEl>
                                          </p:spTgt>
                                        </p:tgtEl>
                                        <p:attrNameLst>
                                          <p:attrName>style.visibility</p:attrName>
                                        </p:attrNameLst>
                                      </p:cBhvr>
                                      <p:to>
                                        <p:strVal val="visible"/>
                                      </p:to>
                                    </p:set>
                                    <p:anim calcmode="lin" valueType="num">
                                      <p:cBhvr>
                                        <p:cTn id="97" dur="500" fill="hold"/>
                                        <p:tgtEl>
                                          <p:spTgt spid="24">
                                            <p:txEl>
                                              <p:pRg st="6" end="6"/>
                                            </p:txEl>
                                          </p:spTgt>
                                        </p:tgtEl>
                                        <p:attrNameLst>
                                          <p:attrName>ppt_w</p:attrName>
                                        </p:attrNameLst>
                                      </p:cBhvr>
                                      <p:tavLst>
                                        <p:tav tm="0">
                                          <p:val>
                                            <p:fltVal val="0"/>
                                          </p:val>
                                        </p:tav>
                                        <p:tav tm="100000">
                                          <p:val>
                                            <p:strVal val="#ppt_w"/>
                                          </p:val>
                                        </p:tav>
                                      </p:tavLst>
                                    </p:anim>
                                    <p:anim calcmode="lin" valueType="num">
                                      <p:cBhvr>
                                        <p:cTn id="98" dur="500" fill="hold"/>
                                        <p:tgtEl>
                                          <p:spTgt spid="24">
                                            <p:txEl>
                                              <p:pRg st="6" end="6"/>
                                            </p:txEl>
                                          </p:spTgt>
                                        </p:tgtEl>
                                        <p:attrNameLst>
                                          <p:attrName>ppt_h</p:attrName>
                                        </p:attrNameLst>
                                      </p:cBhvr>
                                      <p:tavLst>
                                        <p:tav tm="0">
                                          <p:val>
                                            <p:fltVal val="0"/>
                                          </p:val>
                                        </p:tav>
                                        <p:tav tm="100000">
                                          <p:val>
                                            <p:strVal val="#ppt_h"/>
                                          </p:val>
                                        </p:tav>
                                      </p:tavLst>
                                    </p:anim>
                                    <p:anim calcmode="lin" valueType="num">
                                      <p:cBhvr>
                                        <p:cTn id="99" dur="500" fill="hold"/>
                                        <p:tgtEl>
                                          <p:spTgt spid="24">
                                            <p:txEl>
                                              <p:pRg st="6" end="6"/>
                                            </p:txEl>
                                          </p:spTgt>
                                        </p:tgtEl>
                                        <p:attrNameLst>
                                          <p:attrName>style.rotation</p:attrName>
                                        </p:attrNameLst>
                                      </p:cBhvr>
                                      <p:tavLst>
                                        <p:tav tm="0">
                                          <p:val>
                                            <p:fltVal val="90"/>
                                          </p:val>
                                        </p:tav>
                                        <p:tav tm="100000">
                                          <p:val>
                                            <p:fltVal val="0"/>
                                          </p:val>
                                        </p:tav>
                                      </p:tavLst>
                                    </p:anim>
                                    <p:animEffect transition="in" filter="fade">
                                      <p:cBhvr>
                                        <p:cTn id="100" dur="500"/>
                                        <p:tgtEl>
                                          <p:spTgt spid="24">
                                            <p:txEl>
                                              <p:pRg st="6" end="6"/>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24">
                                            <p:txEl>
                                              <p:pRg st="8" end="8"/>
                                            </p:txEl>
                                          </p:spTgt>
                                        </p:tgtEl>
                                        <p:attrNameLst>
                                          <p:attrName>style.visibility</p:attrName>
                                        </p:attrNameLst>
                                      </p:cBhvr>
                                      <p:to>
                                        <p:strVal val="visible"/>
                                      </p:to>
                                    </p:set>
                                    <p:anim calcmode="lin" valueType="num">
                                      <p:cBhvr>
                                        <p:cTn id="103" dur="500" fill="hold"/>
                                        <p:tgtEl>
                                          <p:spTgt spid="24">
                                            <p:txEl>
                                              <p:pRg st="8" end="8"/>
                                            </p:txEl>
                                          </p:spTgt>
                                        </p:tgtEl>
                                        <p:attrNameLst>
                                          <p:attrName>ppt_w</p:attrName>
                                        </p:attrNameLst>
                                      </p:cBhvr>
                                      <p:tavLst>
                                        <p:tav tm="0">
                                          <p:val>
                                            <p:fltVal val="0"/>
                                          </p:val>
                                        </p:tav>
                                        <p:tav tm="100000">
                                          <p:val>
                                            <p:strVal val="#ppt_w"/>
                                          </p:val>
                                        </p:tav>
                                      </p:tavLst>
                                    </p:anim>
                                    <p:anim calcmode="lin" valueType="num">
                                      <p:cBhvr>
                                        <p:cTn id="104" dur="500" fill="hold"/>
                                        <p:tgtEl>
                                          <p:spTgt spid="24">
                                            <p:txEl>
                                              <p:pRg st="8" end="8"/>
                                            </p:txEl>
                                          </p:spTgt>
                                        </p:tgtEl>
                                        <p:attrNameLst>
                                          <p:attrName>ppt_h</p:attrName>
                                        </p:attrNameLst>
                                      </p:cBhvr>
                                      <p:tavLst>
                                        <p:tav tm="0">
                                          <p:val>
                                            <p:fltVal val="0"/>
                                          </p:val>
                                        </p:tav>
                                        <p:tav tm="100000">
                                          <p:val>
                                            <p:strVal val="#ppt_h"/>
                                          </p:val>
                                        </p:tav>
                                      </p:tavLst>
                                    </p:anim>
                                    <p:anim calcmode="lin" valueType="num">
                                      <p:cBhvr>
                                        <p:cTn id="105" dur="500" fill="hold"/>
                                        <p:tgtEl>
                                          <p:spTgt spid="24">
                                            <p:txEl>
                                              <p:pRg st="8" end="8"/>
                                            </p:txEl>
                                          </p:spTgt>
                                        </p:tgtEl>
                                        <p:attrNameLst>
                                          <p:attrName>style.rotation</p:attrName>
                                        </p:attrNameLst>
                                      </p:cBhvr>
                                      <p:tavLst>
                                        <p:tav tm="0">
                                          <p:val>
                                            <p:fltVal val="90"/>
                                          </p:val>
                                        </p:tav>
                                        <p:tav tm="100000">
                                          <p:val>
                                            <p:fltVal val="0"/>
                                          </p:val>
                                        </p:tav>
                                      </p:tavLst>
                                    </p:anim>
                                    <p:animEffect transition="in" filter="fade">
                                      <p:cBhvr>
                                        <p:cTn id="106" dur="500"/>
                                        <p:tgtEl>
                                          <p:spTgt spid="24">
                                            <p:txEl>
                                              <p:pRg st="8" end="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24">
                                            <p:txEl>
                                              <p:pRg st="1" end="1"/>
                                            </p:txEl>
                                          </p:spTgt>
                                        </p:tgtEl>
                                        <p:attrNameLst>
                                          <p:attrName>style.visibility</p:attrName>
                                        </p:attrNameLst>
                                      </p:cBhvr>
                                      <p:to>
                                        <p:strVal val="visible"/>
                                      </p:to>
                                    </p:set>
                                    <p:animEffect transition="in" filter="barn(inVertical)">
                                      <p:cBhvr>
                                        <p:cTn id="111" dur="500"/>
                                        <p:tgtEl>
                                          <p:spTgt spid="24">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4">
                                            <p:txEl>
                                              <p:pRg st="3" end="3"/>
                                            </p:txEl>
                                          </p:spTgt>
                                        </p:tgtEl>
                                        <p:attrNameLst>
                                          <p:attrName>style.visibility</p:attrName>
                                        </p:attrNameLst>
                                      </p:cBhvr>
                                      <p:to>
                                        <p:strVal val="visible"/>
                                      </p:to>
                                    </p:set>
                                    <p:animEffect transition="in" filter="barn(inVertical)">
                                      <p:cBhvr>
                                        <p:cTn id="116" dur="500"/>
                                        <p:tgtEl>
                                          <p:spTgt spid="24">
                                            <p:txEl>
                                              <p:pRg st="3" end="3"/>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24">
                                            <p:txEl>
                                              <p:pRg st="5" end="5"/>
                                            </p:txEl>
                                          </p:spTgt>
                                        </p:tgtEl>
                                        <p:attrNameLst>
                                          <p:attrName>style.visibility</p:attrName>
                                        </p:attrNameLst>
                                      </p:cBhvr>
                                      <p:to>
                                        <p:strVal val="visible"/>
                                      </p:to>
                                    </p:set>
                                    <p:animEffect transition="in" filter="barn(inVertical)">
                                      <p:cBhvr>
                                        <p:cTn id="121" dur="500"/>
                                        <p:tgtEl>
                                          <p:spTgt spid="24">
                                            <p:txEl>
                                              <p:pRg st="5" end="5"/>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24">
                                            <p:txEl>
                                              <p:pRg st="7" end="7"/>
                                            </p:txEl>
                                          </p:spTgt>
                                        </p:tgtEl>
                                        <p:attrNameLst>
                                          <p:attrName>style.visibility</p:attrName>
                                        </p:attrNameLst>
                                      </p:cBhvr>
                                      <p:to>
                                        <p:strVal val="visible"/>
                                      </p:to>
                                    </p:set>
                                    <p:animEffect transition="in" filter="barn(inVertical)">
                                      <p:cBhvr>
                                        <p:cTn id="126" dur="500"/>
                                        <p:tgtEl>
                                          <p:spTgt spid="24">
                                            <p:txEl>
                                              <p:pRg st="7" end="7"/>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24">
                                            <p:txEl>
                                              <p:pRg st="9" end="9"/>
                                            </p:txEl>
                                          </p:spTgt>
                                        </p:tgtEl>
                                        <p:attrNameLst>
                                          <p:attrName>style.visibility</p:attrName>
                                        </p:attrNameLst>
                                      </p:cBhvr>
                                      <p:to>
                                        <p:strVal val="visible"/>
                                      </p:to>
                                    </p:set>
                                    <p:animEffect transition="in" filter="barn(inVertical)">
                                      <p:cBhvr>
                                        <p:cTn id="131" dur="500"/>
                                        <p:tgtEl>
                                          <p:spTgt spid="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82" y="9115530"/>
            <a:ext cx="4572000" cy="1255125"/>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3244500" y="401927"/>
            <a:ext cx="11403635" cy="707886"/>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Answer the question about your house.</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835875" y="1104105"/>
            <a:ext cx="15873347" cy="8217634"/>
          </a:xfrm>
          <a:prstGeom prst="rect">
            <a:avLst/>
          </a:prstGeom>
        </p:spPr>
        <p:txBody>
          <a:bodyPr wrap="square">
            <a:spAutoFit/>
          </a:bodyPr>
          <a:lstStyle/>
          <a:p>
            <a:pPr algn="just">
              <a:spcAft>
                <a:spcPts val="0"/>
              </a:spcAft>
              <a:tabLst>
                <a:tab pos="130873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400">
                <a:latin typeface="Calibri" panose="020F0502020204030204" pitchFamily="34" charset="0"/>
                <a:ea typeface="Cambria" panose="02040503050406030204" pitchFamily="18" charset="0"/>
                <a:cs typeface="Cambria" panose="02040503050406030204" pitchFamily="18" charset="0"/>
              </a:rPr>
              <a:t> Which room do you like?</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I like my bedroom.</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400">
                <a:latin typeface="Calibri" panose="020F0502020204030204" pitchFamily="34" charset="0"/>
                <a:ea typeface="Cambria" panose="02040503050406030204" pitchFamily="18" charset="0"/>
                <a:cs typeface="Cambria" panose="02040503050406030204" pitchFamily="18" charset="0"/>
              </a:rPr>
              <a:t> Why do you like that room?</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Because I can do many things there such as sleeping, studying, playing</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873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400">
                <a:latin typeface="Calibri" panose="020F0502020204030204" pitchFamily="34" charset="0"/>
                <a:ea typeface="Cambria" panose="02040503050406030204" pitchFamily="18" charset="0"/>
                <a:cs typeface="Cambria" panose="02040503050406030204" pitchFamily="18" charset="0"/>
              </a:rPr>
              <a:t> Why do you like your house?</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450340"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Because it is convenient.</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45034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400">
                <a:latin typeface="Calibri" panose="020F0502020204030204" pitchFamily="34" charset="0"/>
                <a:ea typeface="Cambria" panose="02040503050406030204" pitchFamily="18" charset="0"/>
                <a:cs typeface="Cambria" panose="02040503050406030204" pitchFamily="18" charset="0"/>
              </a:rPr>
              <a:t> What do you want to add in your room?</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450340"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I want to add a mirror</a:t>
            </a:r>
            <a:endParaRPr lang="en-US" sz="36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tabLst>
                <a:tab pos="58864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400">
                <a:latin typeface="Calibri" panose="020F0502020204030204" pitchFamily="34" charset="0"/>
                <a:ea typeface="Cambria" panose="02040503050406030204" pitchFamily="18" charset="0"/>
                <a:cs typeface="Cambria" panose="02040503050406030204" pitchFamily="18" charset="0"/>
              </a:rPr>
              <a:t> Why do you want to add that thing?</a:t>
            </a:r>
            <a:endParaRPr lang="en-US" sz="3600">
              <a:latin typeface="Cambria" panose="02040503050406030204" pitchFamily="18" charset="0"/>
              <a:ea typeface="Cambria" panose="02040503050406030204" pitchFamily="18" charset="0"/>
              <a:cs typeface="Cambria" panose="02040503050406030204" pitchFamily="18" charset="0"/>
            </a:endParaRPr>
          </a:p>
          <a:p>
            <a:pPr indent="12700" algn="just">
              <a:spcAft>
                <a:spcPts val="0"/>
              </a:spcAft>
              <a:tabLst>
                <a:tab pos="58864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Because I don't want to go to the bathroom every time I comb my hair.</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9131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par>
                                <p:cTn id="77" presetID="31" presetClass="entr" presetSubtype="0" fill="hold" nodeType="with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81" dur="5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82" dur="500"/>
                                        <p:tgtEl>
                                          <p:spTgt spid="24">
                                            <p:txEl>
                                              <p:pRg st="0" end="0"/>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24">
                                            <p:txEl>
                                              <p:pRg st="2" end="2"/>
                                            </p:txEl>
                                          </p:spTgt>
                                        </p:tgtEl>
                                        <p:attrNameLst>
                                          <p:attrName>style.visibility</p:attrName>
                                        </p:attrNameLst>
                                      </p:cBhvr>
                                      <p:to>
                                        <p:strVal val="visible"/>
                                      </p:to>
                                    </p:set>
                                    <p:anim calcmode="lin" valueType="num">
                                      <p:cBhvr>
                                        <p:cTn id="8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24">
                                            <p:txEl>
                                              <p:pRg st="2" end="2"/>
                                            </p:txEl>
                                          </p:spTgt>
                                        </p:tgtEl>
                                        <p:attrNameLst>
                                          <p:attrName>ppt_h</p:attrName>
                                        </p:attrNameLst>
                                      </p:cBhvr>
                                      <p:tavLst>
                                        <p:tav tm="0">
                                          <p:val>
                                            <p:fltVal val="0"/>
                                          </p:val>
                                        </p:tav>
                                        <p:tav tm="100000">
                                          <p:val>
                                            <p:strVal val="#ppt_h"/>
                                          </p:val>
                                        </p:tav>
                                      </p:tavLst>
                                    </p:anim>
                                    <p:anim calcmode="lin" valueType="num">
                                      <p:cBhvr>
                                        <p:cTn id="87" dur="500" fill="hold"/>
                                        <p:tgtEl>
                                          <p:spTgt spid="24">
                                            <p:txEl>
                                              <p:pRg st="2" end="2"/>
                                            </p:txEl>
                                          </p:spTgt>
                                        </p:tgtEl>
                                        <p:attrNameLst>
                                          <p:attrName>style.rotation</p:attrName>
                                        </p:attrNameLst>
                                      </p:cBhvr>
                                      <p:tavLst>
                                        <p:tav tm="0">
                                          <p:val>
                                            <p:fltVal val="90"/>
                                          </p:val>
                                        </p:tav>
                                        <p:tav tm="100000">
                                          <p:val>
                                            <p:fltVal val="0"/>
                                          </p:val>
                                        </p:tav>
                                      </p:tavLst>
                                    </p:anim>
                                    <p:animEffect transition="in" filter="fade">
                                      <p:cBhvr>
                                        <p:cTn id="88" dur="500"/>
                                        <p:tgtEl>
                                          <p:spTgt spid="24">
                                            <p:txEl>
                                              <p:pRg st="2" end="2"/>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24">
                                            <p:txEl>
                                              <p:pRg st="4" end="4"/>
                                            </p:txEl>
                                          </p:spTgt>
                                        </p:tgtEl>
                                        <p:attrNameLst>
                                          <p:attrName>style.visibility</p:attrName>
                                        </p:attrNameLst>
                                      </p:cBhvr>
                                      <p:to>
                                        <p:strVal val="visible"/>
                                      </p:to>
                                    </p:set>
                                    <p:anim calcmode="lin" valueType="num">
                                      <p:cBhvr>
                                        <p:cTn id="91" dur="500" fill="hold"/>
                                        <p:tgtEl>
                                          <p:spTgt spid="24">
                                            <p:txEl>
                                              <p:pRg st="4" end="4"/>
                                            </p:txEl>
                                          </p:spTgt>
                                        </p:tgtEl>
                                        <p:attrNameLst>
                                          <p:attrName>ppt_w</p:attrName>
                                        </p:attrNameLst>
                                      </p:cBhvr>
                                      <p:tavLst>
                                        <p:tav tm="0">
                                          <p:val>
                                            <p:fltVal val="0"/>
                                          </p:val>
                                        </p:tav>
                                        <p:tav tm="100000">
                                          <p:val>
                                            <p:strVal val="#ppt_w"/>
                                          </p:val>
                                        </p:tav>
                                      </p:tavLst>
                                    </p:anim>
                                    <p:anim calcmode="lin" valueType="num">
                                      <p:cBhvr>
                                        <p:cTn id="92" dur="500" fill="hold"/>
                                        <p:tgtEl>
                                          <p:spTgt spid="24">
                                            <p:txEl>
                                              <p:pRg st="4" end="4"/>
                                            </p:txEl>
                                          </p:spTgt>
                                        </p:tgtEl>
                                        <p:attrNameLst>
                                          <p:attrName>ppt_h</p:attrName>
                                        </p:attrNameLst>
                                      </p:cBhvr>
                                      <p:tavLst>
                                        <p:tav tm="0">
                                          <p:val>
                                            <p:fltVal val="0"/>
                                          </p:val>
                                        </p:tav>
                                        <p:tav tm="100000">
                                          <p:val>
                                            <p:strVal val="#ppt_h"/>
                                          </p:val>
                                        </p:tav>
                                      </p:tavLst>
                                    </p:anim>
                                    <p:anim calcmode="lin" valueType="num">
                                      <p:cBhvr>
                                        <p:cTn id="93" dur="500" fill="hold"/>
                                        <p:tgtEl>
                                          <p:spTgt spid="24">
                                            <p:txEl>
                                              <p:pRg st="4" end="4"/>
                                            </p:txEl>
                                          </p:spTgt>
                                        </p:tgtEl>
                                        <p:attrNameLst>
                                          <p:attrName>style.rotation</p:attrName>
                                        </p:attrNameLst>
                                      </p:cBhvr>
                                      <p:tavLst>
                                        <p:tav tm="0">
                                          <p:val>
                                            <p:fltVal val="90"/>
                                          </p:val>
                                        </p:tav>
                                        <p:tav tm="100000">
                                          <p:val>
                                            <p:fltVal val="0"/>
                                          </p:val>
                                        </p:tav>
                                      </p:tavLst>
                                    </p:anim>
                                    <p:animEffect transition="in" filter="fade">
                                      <p:cBhvr>
                                        <p:cTn id="94" dur="500"/>
                                        <p:tgtEl>
                                          <p:spTgt spid="24">
                                            <p:txEl>
                                              <p:pRg st="4" end="4"/>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24">
                                            <p:txEl>
                                              <p:pRg st="6" end="6"/>
                                            </p:txEl>
                                          </p:spTgt>
                                        </p:tgtEl>
                                        <p:attrNameLst>
                                          <p:attrName>style.visibility</p:attrName>
                                        </p:attrNameLst>
                                      </p:cBhvr>
                                      <p:to>
                                        <p:strVal val="visible"/>
                                      </p:to>
                                    </p:set>
                                    <p:anim calcmode="lin" valueType="num">
                                      <p:cBhvr>
                                        <p:cTn id="97" dur="500" fill="hold"/>
                                        <p:tgtEl>
                                          <p:spTgt spid="24">
                                            <p:txEl>
                                              <p:pRg st="6" end="6"/>
                                            </p:txEl>
                                          </p:spTgt>
                                        </p:tgtEl>
                                        <p:attrNameLst>
                                          <p:attrName>ppt_w</p:attrName>
                                        </p:attrNameLst>
                                      </p:cBhvr>
                                      <p:tavLst>
                                        <p:tav tm="0">
                                          <p:val>
                                            <p:fltVal val="0"/>
                                          </p:val>
                                        </p:tav>
                                        <p:tav tm="100000">
                                          <p:val>
                                            <p:strVal val="#ppt_w"/>
                                          </p:val>
                                        </p:tav>
                                      </p:tavLst>
                                    </p:anim>
                                    <p:anim calcmode="lin" valueType="num">
                                      <p:cBhvr>
                                        <p:cTn id="98" dur="500" fill="hold"/>
                                        <p:tgtEl>
                                          <p:spTgt spid="24">
                                            <p:txEl>
                                              <p:pRg st="6" end="6"/>
                                            </p:txEl>
                                          </p:spTgt>
                                        </p:tgtEl>
                                        <p:attrNameLst>
                                          <p:attrName>ppt_h</p:attrName>
                                        </p:attrNameLst>
                                      </p:cBhvr>
                                      <p:tavLst>
                                        <p:tav tm="0">
                                          <p:val>
                                            <p:fltVal val="0"/>
                                          </p:val>
                                        </p:tav>
                                        <p:tav tm="100000">
                                          <p:val>
                                            <p:strVal val="#ppt_h"/>
                                          </p:val>
                                        </p:tav>
                                      </p:tavLst>
                                    </p:anim>
                                    <p:anim calcmode="lin" valueType="num">
                                      <p:cBhvr>
                                        <p:cTn id="99" dur="500" fill="hold"/>
                                        <p:tgtEl>
                                          <p:spTgt spid="24">
                                            <p:txEl>
                                              <p:pRg st="6" end="6"/>
                                            </p:txEl>
                                          </p:spTgt>
                                        </p:tgtEl>
                                        <p:attrNameLst>
                                          <p:attrName>style.rotation</p:attrName>
                                        </p:attrNameLst>
                                      </p:cBhvr>
                                      <p:tavLst>
                                        <p:tav tm="0">
                                          <p:val>
                                            <p:fltVal val="90"/>
                                          </p:val>
                                        </p:tav>
                                        <p:tav tm="100000">
                                          <p:val>
                                            <p:fltVal val="0"/>
                                          </p:val>
                                        </p:tav>
                                      </p:tavLst>
                                    </p:anim>
                                    <p:animEffect transition="in" filter="fade">
                                      <p:cBhvr>
                                        <p:cTn id="100" dur="500"/>
                                        <p:tgtEl>
                                          <p:spTgt spid="24">
                                            <p:txEl>
                                              <p:pRg st="6" end="6"/>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24">
                                            <p:txEl>
                                              <p:pRg st="8" end="8"/>
                                            </p:txEl>
                                          </p:spTgt>
                                        </p:tgtEl>
                                        <p:attrNameLst>
                                          <p:attrName>style.visibility</p:attrName>
                                        </p:attrNameLst>
                                      </p:cBhvr>
                                      <p:to>
                                        <p:strVal val="visible"/>
                                      </p:to>
                                    </p:set>
                                    <p:anim calcmode="lin" valueType="num">
                                      <p:cBhvr>
                                        <p:cTn id="103" dur="500" fill="hold"/>
                                        <p:tgtEl>
                                          <p:spTgt spid="24">
                                            <p:txEl>
                                              <p:pRg st="8" end="8"/>
                                            </p:txEl>
                                          </p:spTgt>
                                        </p:tgtEl>
                                        <p:attrNameLst>
                                          <p:attrName>ppt_w</p:attrName>
                                        </p:attrNameLst>
                                      </p:cBhvr>
                                      <p:tavLst>
                                        <p:tav tm="0">
                                          <p:val>
                                            <p:fltVal val="0"/>
                                          </p:val>
                                        </p:tav>
                                        <p:tav tm="100000">
                                          <p:val>
                                            <p:strVal val="#ppt_w"/>
                                          </p:val>
                                        </p:tav>
                                      </p:tavLst>
                                    </p:anim>
                                    <p:anim calcmode="lin" valueType="num">
                                      <p:cBhvr>
                                        <p:cTn id="104" dur="500" fill="hold"/>
                                        <p:tgtEl>
                                          <p:spTgt spid="24">
                                            <p:txEl>
                                              <p:pRg st="8" end="8"/>
                                            </p:txEl>
                                          </p:spTgt>
                                        </p:tgtEl>
                                        <p:attrNameLst>
                                          <p:attrName>ppt_h</p:attrName>
                                        </p:attrNameLst>
                                      </p:cBhvr>
                                      <p:tavLst>
                                        <p:tav tm="0">
                                          <p:val>
                                            <p:fltVal val="0"/>
                                          </p:val>
                                        </p:tav>
                                        <p:tav tm="100000">
                                          <p:val>
                                            <p:strVal val="#ppt_h"/>
                                          </p:val>
                                        </p:tav>
                                      </p:tavLst>
                                    </p:anim>
                                    <p:anim calcmode="lin" valueType="num">
                                      <p:cBhvr>
                                        <p:cTn id="105" dur="500" fill="hold"/>
                                        <p:tgtEl>
                                          <p:spTgt spid="24">
                                            <p:txEl>
                                              <p:pRg st="8" end="8"/>
                                            </p:txEl>
                                          </p:spTgt>
                                        </p:tgtEl>
                                        <p:attrNameLst>
                                          <p:attrName>style.rotation</p:attrName>
                                        </p:attrNameLst>
                                      </p:cBhvr>
                                      <p:tavLst>
                                        <p:tav tm="0">
                                          <p:val>
                                            <p:fltVal val="90"/>
                                          </p:val>
                                        </p:tav>
                                        <p:tav tm="100000">
                                          <p:val>
                                            <p:fltVal val="0"/>
                                          </p:val>
                                        </p:tav>
                                      </p:tavLst>
                                    </p:anim>
                                    <p:animEffect transition="in" filter="fade">
                                      <p:cBhvr>
                                        <p:cTn id="106" dur="500"/>
                                        <p:tgtEl>
                                          <p:spTgt spid="24">
                                            <p:txEl>
                                              <p:pRg st="8" end="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24">
                                            <p:txEl>
                                              <p:pRg st="1" end="1"/>
                                            </p:txEl>
                                          </p:spTgt>
                                        </p:tgtEl>
                                        <p:attrNameLst>
                                          <p:attrName>style.visibility</p:attrName>
                                        </p:attrNameLst>
                                      </p:cBhvr>
                                      <p:to>
                                        <p:strVal val="visible"/>
                                      </p:to>
                                    </p:set>
                                    <p:animEffect transition="in" filter="barn(inVertical)">
                                      <p:cBhvr>
                                        <p:cTn id="111" dur="500"/>
                                        <p:tgtEl>
                                          <p:spTgt spid="24">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4">
                                            <p:txEl>
                                              <p:pRg st="3" end="3"/>
                                            </p:txEl>
                                          </p:spTgt>
                                        </p:tgtEl>
                                        <p:attrNameLst>
                                          <p:attrName>style.visibility</p:attrName>
                                        </p:attrNameLst>
                                      </p:cBhvr>
                                      <p:to>
                                        <p:strVal val="visible"/>
                                      </p:to>
                                    </p:set>
                                    <p:animEffect transition="in" filter="barn(inVertical)">
                                      <p:cBhvr>
                                        <p:cTn id="116" dur="500"/>
                                        <p:tgtEl>
                                          <p:spTgt spid="24">
                                            <p:txEl>
                                              <p:pRg st="3" end="3"/>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24">
                                            <p:txEl>
                                              <p:pRg st="5" end="5"/>
                                            </p:txEl>
                                          </p:spTgt>
                                        </p:tgtEl>
                                        <p:attrNameLst>
                                          <p:attrName>style.visibility</p:attrName>
                                        </p:attrNameLst>
                                      </p:cBhvr>
                                      <p:to>
                                        <p:strVal val="visible"/>
                                      </p:to>
                                    </p:set>
                                    <p:animEffect transition="in" filter="barn(inVertical)">
                                      <p:cBhvr>
                                        <p:cTn id="121" dur="500"/>
                                        <p:tgtEl>
                                          <p:spTgt spid="24">
                                            <p:txEl>
                                              <p:pRg st="5" end="5"/>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24">
                                            <p:txEl>
                                              <p:pRg st="7" end="7"/>
                                            </p:txEl>
                                          </p:spTgt>
                                        </p:tgtEl>
                                        <p:attrNameLst>
                                          <p:attrName>style.visibility</p:attrName>
                                        </p:attrNameLst>
                                      </p:cBhvr>
                                      <p:to>
                                        <p:strVal val="visible"/>
                                      </p:to>
                                    </p:set>
                                    <p:animEffect transition="in" filter="barn(inVertical)">
                                      <p:cBhvr>
                                        <p:cTn id="126" dur="500"/>
                                        <p:tgtEl>
                                          <p:spTgt spid="24">
                                            <p:txEl>
                                              <p:pRg st="7" end="7"/>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24">
                                            <p:txEl>
                                              <p:pRg st="9" end="9"/>
                                            </p:txEl>
                                          </p:spTgt>
                                        </p:tgtEl>
                                        <p:attrNameLst>
                                          <p:attrName>style.visibility</p:attrName>
                                        </p:attrNameLst>
                                      </p:cBhvr>
                                      <p:to>
                                        <p:strVal val="visible"/>
                                      </p:to>
                                    </p:set>
                                    <p:animEffect transition="in" filter="barn(inVertical)">
                                      <p:cBhvr>
                                        <p:cTn id="131" dur="500"/>
                                        <p:tgtEl>
                                          <p:spTgt spid="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409033" y="342897"/>
            <a:ext cx="17318385" cy="9677921"/>
            <a:chOff x="0" y="-4692"/>
            <a:chExt cx="2327511" cy="637166"/>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4692"/>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871015">
            <a:off x="16609006" y="-233069"/>
            <a:ext cx="1876492" cy="1170588"/>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4182" y="9115530"/>
            <a:ext cx="4572000" cy="1255125"/>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71015">
            <a:off x="15649125" y="112772"/>
            <a:ext cx="1110452" cy="578311"/>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7021063" y="7659702"/>
            <a:ext cx="1834619" cy="266650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71015">
            <a:off x="17373422" y="978330"/>
            <a:ext cx="1280351" cy="455831"/>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911939" y="401927"/>
            <a:ext cx="16068758" cy="1323439"/>
          </a:xfrm>
          <a:prstGeom prst="rect">
            <a:avLst/>
          </a:prstGeom>
        </p:spPr>
        <p:txBody>
          <a:bodyPr wrap="none">
            <a:spAutoFit/>
          </a:bodyPr>
          <a:lstStyle/>
          <a:p>
            <a:pPr indent="45720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3. Write a paragraph (about 100 words) to describe your house. </a:t>
            </a:r>
            <a:endPar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endParaRPr>
          </a:p>
          <a:p>
            <a:pPr indent="457200" algn="ctr">
              <a:spcAft>
                <a:spcPts val="0"/>
              </a:spcAft>
            </a:pP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The </a:t>
            </a: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questions and answers in Exercise 2 are cues for you.</a:t>
            </a:r>
            <a:endParaRPr lang="en-US" sz="6000">
              <a:latin typeface="Cambria" panose="02040503050406030204" pitchFamily="18" charset="0"/>
              <a:ea typeface="Cambria" panose="02040503050406030204" pitchFamily="18" charset="0"/>
              <a:cs typeface="Cambria" panose="02040503050406030204" pitchFamily="18" charset="0"/>
            </a:endParaRPr>
          </a:p>
        </p:txBody>
      </p:sp>
      <p:pic>
        <p:nvPicPr>
          <p:cNvPr id="16" name="Picture 15"/>
          <p:cNvPicPr>
            <a:picLocks noChangeAspect="1"/>
          </p:cNvPicPr>
          <p:nvPr/>
        </p:nvPicPr>
        <p:blipFill>
          <a:blip r:embed="rId10">
            <a:duotone>
              <a:prstClr val="black"/>
              <a:schemeClr val="accent6">
                <a:tint val="45000"/>
                <a:satMod val="400000"/>
              </a:schemeClr>
            </a:duotone>
          </a:blip>
          <a:stretch>
            <a:fillRect/>
          </a:stretch>
        </p:blipFill>
        <p:spPr>
          <a:xfrm rot="2713106">
            <a:off x="7594107" y="-1072244"/>
            <a:ext cx="2585877" cy="2410659"/>
          </a:xfrm>
          <a:prstGeom prst="rect">
            <a:avLst/>
          </a:prstGeom>
        </p:spPr>
      </p:pic>
      <p:sp>
        <p:nvSpPr>
          <p:cNvPr id="20" name="Freeform 11"/>
          <p:cNvSpPr/>
          <p:nvPr/>
        </p:nvSpPr>
        <p:spPr>
          <a:xfrm>
            <a:off x="-543045" y="-183666"/>
            <a:ext cx="1561701" cy="1253691"/>
          </a:xfrm>
          <a:custGeom>
            <a:avLst/>
            <a:gdLst/>
            <a:ahLst/>
            <a:cxnLst/>
            <a:rect l="l" t="t" r="r" b="b"/>
            <a:pathLst>
              <a:path w="1873542" h="1954151">
                <a:moveTo>
                  <a:pt x="0" y="0"/>
                </a:moveTo>
                <a:lnTo>
                  <a:pt x="1873542" y="0"/>
                </a:lnTo>
                <a:lnTo>
                  <a:pt x="1873542" y="1954151"/>
                </a:lnTo>
                <a:lnTo>
                  <a:pt x="0" y="1954151"/>
                </a:lnTo>
                <a:lnTo>
                  <a:pt x="0" y="0"/>
                </a:lnTo>
                <a:close/>
              </a:path>
            </a:pathLst>
          </a:custGeom>
          <a:blipFill>
            <a:blip r:embed="rId11">
              <a:extLst>
                <a:ext uri="{BEBA8EAE-BF5A-486C-A8C5-ECC9F3942E4B}">
                  <a14:imgProps xmlns:a14="http://schemas.microsoft.com/office/drawing/2010/main">
                    <a14:imgLayer r:embed="rId12">
                      <a14:imgEffect>
                        <a14:brightnessContrast bright="20000" contrast="-40000"/>
                      </a14:imgEffect>
                    </a14:imgLayer>
                  </a14:imgProps>
                </a:ext>
                <a:ext uri="{96DAC541-7B7A-43D3-8B79-37D633B846F1}">
                  <asvg:svgBlip xmlns:asvg="http://schemas.microsoft.com/office/drawing/2016/SVG/main" xmlns="" r:embed="rId8"/>
                </a:ext>
              </a:extLst>
            </a:blip>
            <a:stretch>
              <a:fillRect/>
            </a:stretch>
          </a:blipFill>
        </p:spPr>
      </p:sp>
      <p:sp>
        <p:nvSpPr>
          <p:cNvPr id="21" name="Freeform 13"/>
          <p:cNvSpPr/>
          <p:nvPr/>
        </p:nvSpPr>
        <p:spPr>
          <a:xfrm>
            <a:off x="-178609" y="761349"/>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3" name="Freeform 13"/>
          <p:cNvSpPr/>
          <p:nvPr/>
        </p:nvSpPr>
        <p:spPr>
          <a:xfrm>
            <a:off x="593292" y="-238688"/>
            <a:ext cx="967235" cy="1008850"/>
          </a:xfrm>
          <a:custGeom>
            <a:avLst/>
            <a:gdLst/>
            <a:ahLst/>
            <a:cxnLst/>
            <a:rect l="l" t="t" r="r" b="b"/>
            <a:pathLst>
              <a:path w="967235" h="1008850">
                <a:moveTo>
                  <a:pt x="0" y="0"/>
                </a:moveTo>
                <a:lnTo>
                  <a:pt x="967235" y="0"/>
                </a:lnTo>
                <a:lnTo>
                  <a:pt x="967235" y="1008850"/>
                </a:lnTo>
                <a:lnTo>
                  <a:pt x="0" y="1008850"/>
                </a:lnTo>
                <a:lnTo>
                  <a:pt x="0" y="0"/>
                </a:lnTo>
                <a:close/>
              </a:path>
            </a:pathLst>
          </a:custGeom>
          <a:blipFill>
            <a:blip r:embed="rId13">
              <a:extLst>
                <a:ext uri="{96DAC541-7B7A-43D3-8B79-37D633B846F1}">
                  <asvg:svgBlip xmlns:asvg="http://schemas.microsoft.com/office/drawing/2016/SVG/main" xmlns="" r:embed="rId8"/>
                </a:ext>
              </a:extLst>
            </a:blip>
            <a:stretch>
              <a:fillRect/>
            </a:stretch>
          </a:blipFill>
        </p:spPr>
      </p:sp>
      <p:sp>
        <p:nvSpPr>
          <p:cNvPr id="24" name="Rectangle 23"/>
          <p:cNvSpPr/>
          <p:nvPr/>
        </p:nvSpPr>
        <p:spPr>
          <a:xfrm>
            <a:off x="998212" y="2029001"/>
            <a:ext cx="15873347" cy="7051097"/>
          </a:xfrm>
          <a:prstGeom prst="rect">
            <a:avLst/>
          </a:prstGeom>
        </p:spPr>
        <p:txBody>
          <a:bodyPr wrap="square">
            <a:spAutoFit/>
          </a:bodyPr>
          <a:lstStyle/>
          <a:p>
            <a:pPr>
              <a:lnSpc>
                <a:spcPct val="115000"/>
              </a:lnSpc>
              <a:spcAft>
                <a:spcPts val="800"/>
              </a:spcAft>
            </a:pPr>
            <a:r>
              <a:rPr lang="en-US" sz="4400" kern="100">
                <a:latin typeface="Times New Roman" panose="02020603050405020304" pitchFamily="18" charset="0"/>
                <a:ea typeface="Calibri" panose="020F0502020204030204" pitchFamily="34" charset="0"/>
                <a:cs typeface="Times New Roman" panose="02020603050405020304" pitchFamily="18" charset="0"/>
              </a:rPr>
              <a:t>I live in a two-floor house with my parents in New York, USA. There are five rooms in the house: one living room, two bedrooms, a kitchen and a bathroom. My bedroom is on the first floor, next to my parents' bedroom. In my bedroom, there is a single bed, a desk, a bookshelf and a wardrobe for me to keep my clothes. This is the room I love the most because I can do many things there such as sleeping, studying, playing and even having meals sometimes. However, I would like to have a mirror in my room. I really do not want to go to the bathroom every time I comb my hair.</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80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90"/>
                                          </p:val>
                                        </p:tav>
                                        <p:tav tm="100000">
                                          <p:val>
                                            <p:fltVal val="0"/>
                                          </p:val>
                                        </p:tav>
                                      </p:tavLst>
                                    </p:anim>
                                    <p:animEffect transition="in" filter="fade">
                                      <p:cBhvr>
                                        <p:cTn id="28" dur="5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par>
                                <p:cTn id="47" presetID="3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90"/>
                                          </p:val>
                                        </p:tav>
                                        <p:tav tm="100000">
                                          <p:val>
                                            <p:fltVal val="0"/>
                                          </p:val>
                                        </p:tav>
                                      </p:tavLst>
                                    </p:anim>
                                    <p:animEffect transition="in" filter="fade">
                                      <p:cBhvr>
                                        <p:cTn id="52" dur="500"/>
                                        <p:tgtEl>
                                          <p:spTgt spid="16"/>
                                        </p:tgtEl>
                                      </p:cBhvr>
                                    </p:animEffect>
                                  </p:childTnLst>
                                </p:cTn>
                              </p:par>
                              <p:par>
                                <p:cTn id="53" presetID="3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 calcmode="lin" valueType="num">
                                      <p:cBhvr>
                                        <p:cTn id="57" dur="500" fill="hold"/>
                                        <p:tgtEl>
                                          <p:spTgt spid="20"/>
                                        </p:tgtEl>
                                        <p:attrNameLst>
                                          <p:attrName>style.rotation</p:attrName>
                                        </p:attrNameLst>
                                      </p:cBhvr>
                                      <p:tavLst>
                                        <p:tav tm="0">
                                          <p:val>
                                            <p:fltVal val="90"/>
                                          </p:val>
                                        </p:tav>
                                        <p:tav tm="100000">
                                          <p:val>
                                            <p:fltVal val="0"/>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90"/>
                                          </p:val>
                                        </p:tav>
                                        <p:tav tm="100000">
                                          <p:val>
                                            <p:fltVal val="0"/>
                                          </p:val>
                                        </p:tav>
                                      </p:tavLst>
                                    </p:anim>
                                    <p:animEffect transition="in" filter="fade">
                                      <p:cBhvr>
                                        <p:cTn id="64" dur="5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 calcmode="lin" valueType="num">
                                      <p:cBhvr>
                                        <p:cTn id="69" dur="500" fill="hold"/>
                                        <p:tgtEl>
                                          <p:spTgt spid="23"/>
                                        </p:tgtEl>
                                        <p:attrNameLst>
                                          <p:attrName>style.rotation</p:attrName>
                                        </p:attrNameLst>
                                      </p:cBhvr>
                                      <p:tavLst>
                                        <p:tav tm="0">
                                          <p:val>
                                            <p:fltVal val="90"/>
                                          </p:val>
                                        </p:tav>
                                        <p:tav tm="100000">
                                          <p:val>
                                            <p:fltVal val="0"/>
                                          </p:val>
                                        </p:tav>
                                      </p:tavLst>
                                    </p:anim>
                                    <p:animEffect transition="in" filter="fade">
                                      <p:cBhvr>
                                        <p:cTn id="70" dur="5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 calcmode="lin" valueType="num">
                                      <p:cBhvr>
                                        <p:cTn id="75" dur="500" fill="hold"/>
                                        <p:tgtEl>
                                          <p:spTgt spid="24"/>
                                        </p:tgtEl>
                                        <p:attrNameLst>
                                          <p:attrName>style.rotation</p:attrName>
                                        </p:attrNameLst>
                                      </p:cBhvr>
                                      <p:tavLst>
                                        <p:tav tm="0">
                                          <p:val>
                                            <p:fltVal val="90"/>
                                          </p:val>
                                        </p:tav>
                                        <p:tav tm="100000">
                                          <p:val>
                                            <p:fltVal val="0"/>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24">
                                            <p:txEl>
                                              <p:pRg st="0" end="0"/>
                                            </p:txEl>
                                          </p:spTgt>
                                        </p:tgtEl>
                                        <p:attrNameLst>
                                          <p:attrName>style.visibility</p:attrName>
                                        </p:attrNameLst>
                                      </p:cBhvr>
                                      <p:to>
                                        <p:strVal val="visible"/>
                                      </p:to>
                                    </p:set>
                                    <p:anim calcmode="lin" valueType="num">
                                      <p:cBhvr>
                                        <p:cTn id="81"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83" dur="5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8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2132975" y="1792621"/>
            <a:ext cx="14383003" cy="5810697"/>
          </a:xfrm>
          <a:prstGeom prst="rect">
            <a:avLst/>
          </a:prstGeom>
        </p:spPr>
        <p:txBody>
          <a:bodyPr lIns="0" tIns="0" rIns="0" bIns="0" rtlCol="0" anchor="t">
            <a:spAutoFit/>
          </a:bodyPr>
          <a:lstStyle/>
          <a:p>
            <a:pPr algn="ctr">
              <a:lnSpc>
                <a:spcPts val="23353"/>
              </a:lnSpc>
            </a:pPr>
            <a:r>
              <a:rPr lang="en-US" sz="16680">
                <a:solidFill>
                  <a:srgbClr val="FFFFFF"/>
                </a:solidFill>
                <a:latin typeface="StoryBook Rough"/>
              </a:rPr>
              <a:t>Thank you for Listening! </a:t>
            </a:r>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673440" y="1708319"/>
            <a:ext cx="3706257" cy="5450379"/>
          </a:xfrm>
          <a:custGeom>
            <a:avLst/>
            <a:gdLst/>
            <a:ahLst/>
            <a:cxnLst/>
            <a:rect l="l" t="t" r="r" b="b"/>
            <a:pathLst>
              <a:path w="3706257" h="5450379">
                <a:moveTo>
                  <a:pt x="0" y="0"/>
                </a:moveTo>
                <a:lnTo>
                  <a:pt x="3706257" y="0"/>
                </a:lnTo>
                <a:lnTo>
                  <a:pt x="3706257" y="5450379"/>
                </a:lnTo>
                <a:lnTo>
                  <a:pt x="0" y="54503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844069" y="7390387"/>
            <a:ext cx="14599862" cy="3181553"/>
          </a:xfrm>
          <a:custGeom>
            <a:avLst/>
            <a:gdLst/>
            <a:ahLst/>
            <a:cxnLst/>
            <a:rect l="l" t="t" r="r" b="b"/>
            <a:pathLst>
              <a:path w="14599862" h="3181553">
                <a:moveTo>
                  <a:pt x="0" y="0"/>
                </a:moveTo>
                <a:lnTo>
                  <a:pt x="14599862" y="0"/>
                </a:lnTo>
                <a:lnTo>
                  <a:pt x="14599862" y="3181553"/>
                </a:lnTo>
                <a:lnTo>
                  <a:pt x="0" y="318155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TextBox 8"/>
          <p:cNvSpPr txBox="1"/>
          <p:nvPr/>
        </p:nvSpPr>
        <p:spPr>
          <a:xfrm>
            <a:off x="5845338" y="2745169"/>
            <a:ext cx="10011251" cy="4038181"/>
          </a:xfrm>
          <a:prstGeom prst="rect">
            <a:avLst/>
          </a:prstGeom>
        </p:spPr>
        <p:txBody>
          <a:bodyPr lIns="0" tIns="0" rIns="0" bIns="0" rtlCol="0" anchor="t">
            <a:spAutoFit/>
          </a:bodyPr>
          <a:lstStyle/>
          <a:p>
            <a:pPr algn="ctr">
              <a:lnSpc>
                <a:spcPts val="16254"/>
              </a:lnSpc>
            </a:pPr>
            <a:r>
              <a:rPr lang="en-US" sz="11610">
                <a:solidFill>
                  <a:srgbClr val="FFFFFF"/>
                </a:solidFill>
                <a:latin typeface="StoryBook Rough"/>
              </a:rPr>
              <a:t>See you next time! </a:t>
            </a:r>
          </a:p>
        </p:txBody>
      </p:sp>
      <p:sp>
        <p:nvSpPr>
          <p:cNvPr id="9" name="Freeform 9"/>
          <p:cNvSpPr/>
          <p:nvPr/>
        </p:nvSpPr>
        <p:spPr>
          <a:xfrm flipH="1">
            <a:off x="12474837" y="514350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90"/>
                                          </p:val>
                                        </p:tav>
                                        <p:tav tm="100000">
                                          <p:val>
                                            <p:fltVal val="0"/>
                                          </p:val>
                                        </p:tav>
                                      </p:tavLst>
                                    </p:anim>
                                    <p:animEffect transition="in" filter="fade">
                                      <p:cBhvr>
                                        <p:cTn id="16" dur="5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90"/>
                                          </p:val>
                                        </p:tav>
                                        <p:tav tm="100000">
                                          <p:val>
                                            <p:fltVal val="0"/>
                                          </p:val>
                                        </p:tav>
                                      </p:tavLst>
                                    </p:anim>
                                    <p:animEffect transition="in" filter="fade">
                                      <p:cBhvr>
                                        <p:cTn id="28" dur="5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90"/>
                                          </p:val>
                                        </p:tav>
                                        <p:tav tm="100000">
                                          <p:val>
                                            <p:fltVal val="0"/>
                                          </p:val>
                                        </p:tav>
                                      </p:tavLst>
                                    </p:anim>
                                    <p:animEffect transition="in" filter="fade">
                                      <p:cBhvr>
                                        <p:cTn id="40" dur="500"/>
                                        <p:tgtEl>
                                          <p:spTgt spid="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90"/>
                                          </p:val>
                                        </p:tav>
                                        <p:tav tm="100000">
                                          <p:val>
                                            <p:fltVal val="0"/>
                                          </p:val>
                                        </p:tav>
                                      </p:tavLst>
                                    </p:anim>
                                    <p:animEffect transition="in" filter="fade">
                                      <p:cBhvr>
                                        <p:cTn id="46" dur="500"/>
                                        <p:tgtEl>
                                          <p:spTgt spid="8"/>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37717"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4">
              <a:duotone>
                <a:prstClr val="black"/>
                <a:schemeClr val="accent6">
                  <a:tint val="45000"/>
                  <a:satMod val="400000"/>
                </a:schemeClr>
              </a:duotone>
              <a:extLst>
                <a:ext uri="{96DAC541-7B7A-43D3-8B79-37D633B846F1}">
                  <asvg:svgBlip xmlns:asvg="http://schemas.microsoft.com/office/drawing/2016/SVG/main" xmlns="" r:embed="rId15"/>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4">
              <a:duotone>
                <a:prstClr val="black"/>
                <a:schemeClr val="accent6">
                  <a:tint val="45000"/>
                  <a:satMod val="400000"/>
                </a:schemeClr>
              </a:duotone>
              <a:extLst>
                <a:ext uri="{96DAC541-7B7A-43D3-8B79-37D633B846F1}">
                  <asvg:svgBlip xmlns:asvg="http://schemas.microsoft.com/office/drawing/2016/SVG/main" xmlns="" r:embed="rId15"/>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7" name="TextBox 16"/>
          <p:cNvSpPr txBox="1"/>
          <p:nvPr/>
        </p:nvSpPr>
        <p:spPr>
          <a:xfrm>
            <a:off x="328994" y="4907789"/>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15. grandparents (n):     </a:t>
            </a:r>
            <a:endParaRPr lang="en-US" sz="4800" dirty="0">
              <a:solidFill>
                <a:srgbClr val="FF0000"/>
              </a:solidFill>
              <a:latin typeface="Britannic Bold" panose="020B0903060703020204" pitchFamily="34" charset="0"/>
            </a:endParaRPr>
          </a:p>
        </p:txBody>
      </p:sp>
      <p:sp>
        <p:nvSpPr>
          <p:cNvPr id="18" name="TextBox 19"/>
          <p:cNvSpPr txBox="1"/>
          <p:nvPr/>
        </p:nvSpPr>
        <p:spPr>
          <a:xfrm>
            <a:off x="5012325" y="5576341"/>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/'grænpeərənts/</a:t>
            </a:r>
          </a:p>
          <a:p>
            <a:pPr algn="just">
              <a:lnSpc>
                <a:spcPct val="150000"/>
              </a:lnSpc>
              <a:spcBef>
                <a:spcPct val="0"/>
              </a:spcBef>
            </a:pPr>
            <a:r>
              <a:rPr lang="vi-VN" sz="4400" b="1">
                <a:solidFill>
                  <a:srgbClr val="0070C0"/>
                </a:solidFill>
                <a:latin typeface="+mj-lt"/>
              </a:rPr>
              <a:t>ông bà</a:t>
            </a:r>
          </a:p>
        </p:txBody>
      </p:sp>
      <p:sp>
        <p:nvSpPr>
          <p:cNvPr id="19" name="TextBox 18"/>
          <p:cNvSpPr txBox="1"/>
          <p:nvPr/>
        </p:nvSpPr>
        <p:spPr>
          <a:xfrm>
            <a:off x="9219937" y="4973726"/>
            <a:ext cx="5929411"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16. </a:t>
            </a:r>
            <a:r>
              <a:rPr lang="en-US" sz="4800">
                <a:solidFill>
                  <a:srgbClr val="FF0000"/>
                </a:solidFill>
                <a:latin typeface="Britannic Bold" panose="020B0903060703020204" pitchFamily="34" charset="0"/>
              </a:rPr>
              <a:t>guest </a:t>
            </a:r>
            <a:r>
              <a:rPr lang="en-US" sz="4800" smtClean="0">
                <a:solidFill>
                  <a:srgbClr val="FF0000"/>
                </a:solidFill>
                <a:latin typeface="Britannic Bold" panose="020B0903060703020204" pitchFamily="34" charset="0"/>
              </a:rPr>
              <a:t>room (n):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869972" y="5046487"/>
            <a:ext cx="9144997" cy="406265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/gest ru:m/</a:t>
            </a:r>
          </a:p>
          <a:p>
            <a:pPr algn="just">
              <a:lnSpc>
                <a:spcPct val="150000"/>
              </a:lnSpc>
              <a:spcBef>
                <a:spcPct val="0"/>
              </a:spcBef>
            </a:pPr>
            <a:r>
              <a:rPr lang="vi-VN" sz="4400" b="1">
                <a:solidFill>
                  <a:srgbClr val="0070C0"/>
                </a:solidFill>
                <a:latin typeface="+mj-lt"/>
              </a:rPr>
              <a:t>phòng ngủ </a:t>
            </a:r>
            <a:endParaRPr lang="en-US" sz="4400" b="1" smtClean="0">
              <a:solidFill>
                <a:srgbClr val="0070C0"/>
              </a:solidFill>
              <a:latin typeface="+mj-lt"/>
            </a:endParaRPr>
          </a:p>
          <a:p>
            <a:pPr algn="just">
              <a:lnSpc>
                <a:spcPct val="150000"/>
              </a:lnSpc>
              <a:spcBef>
                <a:spcPct val="0"/>
              </a:spcBef>
            </a:pPr>
            <a:r>
              <a:rPr lang="vi-VN" sz="4400" b="1" smtClean="0">
                <a:solidFill>
                  <a:srgbClr val="0070C0"/>
                </a:solidFill>
                <a:latin typeface="+mj-lt"/>
              </a:rPr>
              <a:t>dành </a:t>
            </a:r>
            <a:r>
              <a:rPr lang="vi-VN" sz="4400" b="1">
                <a:solidFill>
                  <a:srgbClr val="0070C0"/>
                </a:solidFill>
                <a:latin typeface="+mj-lt"/>
              </a:rPr>
              <a:t>cho </a:t>
            </a:r>
            <a:endParaRPr lang="en-US" sz="4400" b="1" smtClean="0">
              <a:solidFill>
                <a:srgbClr val="0070C0"/>
              </a:solidFill>
              <a:latin typeface="+mj-lt"/>
            </a:endParaRPr>
          </a:p>
          <a:p>
            <a:pPr algn="just">
              <a:lnSpc>
                <a:spcPct val="150000"/>
              </a:lnSpc>
              <a:spcBef>
                <a:spcPct val="0"/>
              </a:spcBef>
            </a:pPr>
            <a:r>
              <a:rPr lang="vi-VN" sz="4400" b="1" smtClean="0">
                <a:solidFill>
                  <a:srgbClr val="0070C0"/>
                </a:solidFill>
                <a:latin typeface="+mj-lt"/>
              </a:rPr>
              <a:t>khách</a:t>
            </a:r>
            <a:endParaRPr lang="vi-VN" sz="4400" b="1">
              <a:solidFill>
                <a:srgbClr val="0070C0"/>
              </a:solidFill>
              <a:latin typeface="+mj-lt"/>
            </a:endParaRPr>
          </a:p>
        </p:txBody>
      </p:sp>
      <p:sp>
        <p:nvSpPr>
          <p:cNvPr id="21" name="TextBox 20"/>
          <p:cNvSpPr txBox="1"/>
          <p:nvPr/>
        </p:nvSpPr>
        <p:spPr>
          <a:xfrm>
            <a:off x="-638646" y="332147"/>
            <a:ext cx="7073858" cy="2154436"/>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13. </a:t>
            </a:r>
            <a:r>
              <a:rPr lang="en-US" sz="4800">
                <a:solidFill>
                  <a:srgbClr val="FF0000"/>
                </a:solidFill>
                <a:latin typeface="Britannic Bold" panose="020B0903060703020204" pitchFamily="34" charset="0"/>
              </a:rPr>
              <a:t>grandma/ grandmother (n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2" name="TextBox 19"/>
          <p:cNvSpPr txBox="1"/>
          <p:nvPr/>
        </p:nvSpPr>
        <p:spPr>
          <a:xfrm>
            <a:off x="5392086" y="446043"/>
            <a:ext cx="9144997" cy="2925353"/>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/'grænmɑː/</a:t>
            </a:r>
          </a:p>
          <a:p>
            <a:pPr algn="just">
              <a:lnSpc>
                <a:spcPct val="150000"/>
              </a:lnSpc>
              <a:spcBef>
                <a:spcPct val="0"/>
              </a:spcBef>
            </a:pPr>
            <a:r>
              <a:rPr lang="vi-VN" sz="4400" b="1">
                <a:solidFill>
                  <a:srgbClr val="0070C0"/>
                </a:solidFill>
                <a:latin typeface="+mj-lt"/>
              </a:rPr>
              <a:t>/'grænmʌðə(r)/</a:t>
            </a:r>
          </a:p>
          <a:p>
            <a:pPr algn="just">
              <a:lnSpc>
                <a:spcPct val="150000"/>
              </a:lnSpc>
              <a:spcBef>
                <a:spcPct val="0"/>
              </a:spcBef>
            </a:pPr>
            <a:r>
              <a:rPr lang="vi-VN" sz="4400" b="1">
                <a:solidFill>
                  <a:srgbClr val="0070C0"/>
                </a:solidFill>
                <a:latin typeface="+mj-lt"/>
              </a:rPr>
              <a:t>bà</a:t>
            </a:r>
          </a:p>
        </p:txBody>
      </p:sp>
      <p:sp>
        <p:nvSpPr>
          <p:cNvPr id="23" name="TextBox 22"/>
          <p:cNvSpPr txBox="1"/>
          <p:nvPr/>
        </p:nvSpPr>
        <p:spPr>
          <a:xfrm>
            <a:off x="8799865" y="396927"/>
            <a:ext cx="5929411" cy="2154436"/>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14. </a:t>
            </a:r>
            <a:r>
              <a:rPr lang="en-US" sz="4800">
                <a:solidFill>
                  <a:srgbClr val="FF0000"/>
                </a:solidFill>
                <a:latin typeface="Britannic Bold" panose="020B0903060703020204" pitchFamily="34" charset="0"/>
              </a:rPr>
              <a:t>grandpa/ </a:t>
            </a:r>
          </a:p>
          <a:p>
            <a:pPr algn="ctr">
              <a:lnSpc>
                <a:spcPts val="8400"/>
              </a:lnSpc>
            </a:pPr>
            <a:r>
              <a:rPr lang="en-US" sz="4800" smtClean="0">
                <a:solidFill>
                  <a:srgbClr val="FF0000"/>
                </a:solidFill>
                <a:latin typeface="Britannic Bold" panose="020B0903060703020204" pitchFamily="34" charset="0"/>
              </a:rPr>
              <a:t>grandfather (n):     </a:t>
            </a:r>
            <a:endParaRPr lang="en-US" sz="4800" dirty="0">
              <a:solidFill>
                <a:srgbClr val="FF0000"/>
              </a:solidFill>
              <a:latin typeface="Britannic Bold" panose="020B0903060703020204" pitchFamily="34" charset="0"/>
            </a:endParaRPr>
          </a:p>
        </p:txBody>
      </p:sp>
      <p:sp>
        <p:nvSpPr>
          <p:cNvPr id="24" name="TextBox 23"/>
          <p:cNvSpPr txBox="1"/>
          <p:nvPr/>
        </p:nvSpPr>
        <p:spPr>
          <a:xfrm>
            <a:off x="14142260" y="495159"/>
            <a:ext cx="9144997" cy="2925353"/>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/'grænpɑː/</a:t>
            </a:r>
          </a:p>
          <a:p>
            <a:pPr algn="just">
              <a:lnSpc>
                <a:spcPct val="150000"/>
              </a:lnSpc>
              <a:spcBef>
                <a:spcPct val="0"/>
              </a:spcBef>
            </a:pPr>
            <a:r>
              <a:rPr lang="vi-VN" sz="4400" b="1">
                <a:solidFill>
                  <a:srgbClr val="0070C0"/>
                </a:solidFill>
                <a:latin typeface="+mj-lt"/>
              </a:rPr>
              <a:t>/'grænfɑːðə(r)/</a:t>
            </a:r>
          </a:p>
          <a:p>
            <a:pPr algn="just">
              <a:lnSpc>
                <a:spcPct val="150000"/>
              </a:lnSpc>
              <a:spcBef>
                <a:spcPct val="0"/>
              </a:spcBef>
            </a:pPr>
            <a:r>
              <a:rPr lang="vi-VN" sz="4400" b="1">
                <a:solidFill>
                  <a:srgbClr val="0070C0"/>
                </a:solidFill>
                <a:latin typeface="+mj-lt"/>
              </a:rPr>
              <a:t>ông</a:t>
            </a:r>
          </a:p>
        </p:txBody>
      </p:sp>
      <p:pic>
        <p:nvPicPr>
          <p:cNvPr id="12" name="Picture 11"/>
          <p:cNvPicPr>
            <a:picLocks noChangeAspect="1"/>
          </p:cNvPicPr>
          <p:nvPr/>
        </p:nvPicPr>
        <p:blipFill>
          <a:blip r:embed="rId24"/>
          <a:stretch>
            <a:fillRect/>
          </a:stretch>
        </p:blipFill>
        <p:spPr>
          <a:xfrm>
            <a:off x="1502002" y="2727602"/>
            <a:ext cx="3411955" cy="2143125"/>
          </a:xfrm>
          <a:prstGeom prst="rect">
            <a:avLst/>
          </a:prstGeom>
        </p:spPr>
      </p:pic>
      <p:pic>
        <p:nvPicPr>
          <p:cNvPr id="13" name="Picture 12"/>
          <p:cNvPicPr>
            <a:picLocks noChangeAspect="1"/>
          </p:cNvPicPr>
          <p:nvPr/>
        </p:nvPicPr>
        <p:blipFill rotWithShape="1">
          <a:blip r:embed="rId25"/>
          <a:srcRect t="31100"/>
          <a:stretch/>
        </p:blipFill>
        <p:spPr>
          <a:xfrm>
            <a:off x="10789755" y="2538943"/>
            <a:ext cx="2788593" cy="2781723"/>
          </a:xfrm>
          <a:prstGeom prst="rect">
            <a:avLst/>
          </a:prstGeom>
        </p:spPr>
      </p:pic>
      <p:pic>
        <p:nvPicPr>
          <p:cNvPr id="14" name="Picture 13"/>
          <p:cNvPicPr>
            <a:picLocks noChangeAspect="1"/>
          </p:cNvPicPr>
          <p:nvPr/>
        </p:nvPicPr>
        <p:blipFill>
          <a:blip r:embed="rId26"/>
          <a:stretch>
            <a:fillRect/>
          </a:stretch>
        </p:blipFill>
        <p:spPr>
          <a:xfrm>
            <a:off x="448322" y="6175355"/>
            <a:ext cx="4421384" cy="3147893"/>
          </a:xfrm>
          <a:prstGeom prst="rect">
            <a:avLst/>
          </a:prstGeom>
        </p:spPr>
      </p:pic>
      <p:pic>
        <p:nvPicPr>
          <p:cNvPr id="15" name="Picture 14"/>
          <p:cNvPicPr>
            <a:picLocks noChangeAspect="1"/>
          </p:cNvPicPr>
          <p:nvPr/>
        </p:nvPicPr>
        <p:blipFill>
          <a:blip r:embed="rId27"/>
          <a:stretch>
            <a:fillRect/>
          </a:stretch>
        </p:blipFill>
        <p:spPr>
          <a:xfrm>
            <a:off x="9393688" y="6338269"/>
            <a:ext cx="4493352" cy="2619375"/>
          </a:xfrm>
          <a:prstGeom prst="rect">
            <a:avLst/>
          </a:prstGeom>
        </p:spPr>
      </p:pic>
      <p:pic>
        <p:nvPicPr>
          <p:cNvPr id="16" name="grandma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06920" y="484971"/>
            <a:ext cx="934420" cy="934420"/>
          </a:xfrm>
          <a:prstGeom prst="rect">
            <a:avLst/>
          </a:prstGeom>
        </p:spPr>
      </p:pic>
      <p:pic>
        <p:nvPicPr>
          <p:cNvPr id="25" name="grandmother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535892" y="2347853"/>
            <a:ext cx="1043047" cy="1043047"/>
          </a:xfrm>
          <a:prstGeom prst="rect">
            <a:avLst/>
          </a:prstGeom>
        </p:spPr>
      </p:pic>
      <p:pic>
        <p:nvPicPr>
          <p:cNvPr id="26" name="grandpa__gb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9032581" y="461944"/>
            <a:ext cx="1043047" cy="1043047"/>
          </a:xfrm>
          <a:prstGeom prst="rect">
            <a:avLst/>
          </a:prstGeom>
        </p:spPr>
      </p:pic>
      <p:pic>
        <p:nvPicPr>
          <p:cNvPr id="27" name="grandfather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9319513" y="2464912"/>
            <a:ext cx="952785" cy="952785"/>
          </a:xfrm>
          <a:prstGeom prst="rect">
            <a:avLst/>
          </a:prstGeom>
        </p:spPr>
      </p:pic>
      <p:pic>
        <p:nvPicPr>
          <p:cNvPr id="28" name="grandparent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8"/>
          <a:stretch>
            <a:fillRect/>
          </a:stretch>
        </p:blipFill>
        <p:spPr>
          <a:xfrm>
            <a:off x="4769301" y="7776940"/>
            <a:ext cx="1043047" cy="1043047"/>
          </a:xfrm>
          <a:prstGeom prst="rect">
            <a:avLst/>
          </a:prstGeom>
        </p:spPr>
      </p:pic>
      <p:pic>
        <p:nvPicPr>
          <p:cNvPr id="29" name="guest_room_1_gb_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8"/>
          <a:stretch>
            <a:fillRect/>
          </a:stretch>
        </p:blipFill>
        <p:spPr>
          <a:xfrm>
            <a:off x="11410475" y="8888959"/>
            <a:ext cx="1128264" cy="1128264"/>
          </a:xfrm>
          <a:prstGeom prst="rect">
            <a:avLst/>
          </a:prstGeom>
        </p:spPr>
      </p:pic>
    </p:spTree>
    <p:extLst>
      <p:ext uri="{BB962C8B-B14F-4D97-AF65-F5344CB8AC3E}">
        <p14:creationId xmlns:p14="http://schemas.microsoft.com/office/powerpoint/2010/main" val="14664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6"/>
                </p:tgtEl>
              </p:cMediaNode>
            </p:audio>
            <p:audio>
              <p:cMediaNode vol="80000">
                <p:cTn id="92" fill="hold" display="0">
                  <p:stCondLst>
                    <p:cond delay="indefinite"/>
                  </p:stCondLst>
                  <p:endCondLst>
                    <p:cond evt="onStopAudio" delay="0">
                      <p:tgtEl>
                        <p:sldTgt/>
                      </p:tgtEl>
                    </p:cond>
                  </p:endCondLst>
                </p:cTn>
                <p:tgtEl>
                  <p:spTgt spid="25"/>
                </p:tgtEl>
              </p:cMediaNode>
            </p:audio>
            <p:audio>
              <p:cMediaNode vol="80000">
                <p:cTn id="93" fill="hold" display="0">
                  <p:stCondLst>
                    <p:cond delay="indefinite"/>
                  </p:stCondLst>
                  <p:endCondLst>
                    <p:cond evt="onStopAudio" delay="0">
                      <p:tgtEl>
                        <p:sldTgt/>
                      </p:tgtEl>
                    </p:cond>
                  </p:endCondLst>
                </p:cTn>
                <p:tgtEl>
                  <p:spTgt spid="26"/>
                </p:tgtEl>
              </p:cMediaNode>
            </p:audio>
            <p:audio>
              <p:cMediaNode vol="80000">
                <p:cTn id="94" fill="hold" display="0">
                  <p:stCondLst>
                    <p:cond delay="indefinite"/>
                  </p:stCondLst>
                  <p:endCondLst>
                    <p:cond evt="onStopAudio" delay="0">
                      <p:tgtEl>
                        <p:sldTgt/>
                      </p:tgtEl>
                    </p:cond>
                  </p:endCondLst>
                </p:cTn>
                <p:tgtEl>
                  <p:spTgt spid="27"/>
                </p:tgtEl>
              </p:cMediaNode>
            </p:audio>
            <p:audio>
              <p:cMediaNode vol="80000">
                <p:cTn id="95" fill="hold" display="0">
                  <p:stCondLst>
                    <p:cond delay="indefinite"/>
                  </p:stCondLst>
                  <p:endCondLst>
                    <p:cond evt="onStopAudio" delay="0">
                      <p:tgtEl>
                        <p:sldTgt/>
                      </p:tgtEl>
                    </p:cond>
                  </p:endCondLst>
                </p:cTn>
                <p:tgtEl>
                  <p:spTgt spid="28"/>
                </p:tgtEl>
              </p:cMediaNode>
            </p:audio>
            <p:audio>
              <p:cMediaNode vol="80000">
                <p:cTn id="96" fill="hold" display="0">
                  <p:stCondLst>
                    <p:cond delay="indefinite"/>
                  </p:stCondLst>
                  <p:endCondLst>
                    <p:cond evt="onStopAudio" delay="0">
                      <p:tgtEl>
                        <p:sldTgt/>
                      </p:tgtEl>
                    </p:cond>
                  </p:endCondLst>
                </p:cTn>
                <p:tgtEl>
                  <p:spTgt spid="29"/>
                </p:tgtEl>
              </p:cMediaNode>
            </p:audio>
          </p:childTnLst>
        </p:cTn>
      </p:par>
    </p:tnLst>
    <p:bldLst>
      <p:bldP spid="17" grpId="0"/>
      <p:bldP spid="18" grpId="0"/>
      <p:bldP spid="19" grpId="0"/>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75816" y="418191"/>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TextBox 12"/>
          <p:cNvSpPr txBox="1"/>
          <p:nvPr/>
        </p:nvSpPr>
        <p:spPr>
          <a:xfrm>
            <a:off x="-71671" y="546065"/>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17. hall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4" name="TextBox 19"/>
          <p:cNvSpPr txBox="1"/>
          <p:nvPr/>
        </p:nvSpPr>
        <p:spPr>
          <a:xfrm>
            <a:off x="5230287" y="546065"/>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/hɔːl/</a:t>
            </a:r>
          </a:p>
          <a:p>
            <a:pPr algn="just">
              <a:lnSpc>
                <a:spcPct val="150000"/>
              </a:lnSpc>
              <a:spcBef>
                <a:spcPct val="0"/>
              </a:spcBef>
            </a:pPr>
            <a:r>
              <a:rPr lang="vi-VN" sz="4400" b="1">
                <a:solidFill>
                  <a:srgbClr val="0070C0"/>
                </a:solidFill>
                <a:latin typeface="+mj-lt"/>
              </a:rPr>
              <a:t>đại sảnh</a:t>
            </a:r>
          </a:p>
        </p:txBody>
      </p:sp>
      <p:sp>
        <p:nvSpPr>
          <p:cNvPr id="15" name="TextBox 14"/>
          <p:cNvSpPr txBox="1"/>
          <p:nvPr/>
        </p:nvSpPr>
        <p:spPr>
          <a:xfrm>
            <a:off x="8854562" y="595181"/>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18. </a:t>
            </a:r>
            <a:r>
              <a:rPr lang="en-US" sz="4800" smtClean="0">
                <a:solidFill>
                  <a:srgbClr val="FF0000"/>
                </a:solidFill>
                <a:latin typeface="Britannic Bold" panose="020B0903060703020204" pitchFamily="34" charset="0"/>
              </a:rPr>
              <a:t>kitchen (n):     </a:t>
            </a:r>
            <a:endParaRPr lang="en-US" sz="4800" dirty="0">
              <a:solidFill>
                <a:srgbClr val="FF0000"/>
              </a:solidFill>
              <a:latin typeface="Britannic Bold" panose="020B0903060703020204" pitchFamily="34" charset="0"/>
            </a:endParaRPr>
          </a:p>
        </p:txBody>
      </p:sp>
      <p:sp>
        <p:nvSpPr>
          <p:cNvPr id="16" name="TextBox 19"/>
          <p:cNvSpPr txBox="1"/>
          <p:nvPr/>
        </p:nvSpPr>
        <p:spPr>
          <a:xfrm>
            <a:off x="14624131" y="631799"/>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/’kɪtʃɪn/</a:t>
            </a:r>
          </a:p>
          <a:p>
            <a:pPr algn="just">
              <a:lnSpc>
                <a:spcPct val="150000"/>
              </a:lnSpc>
              <a:spcBef>
                <a:spcPct val="0"/>
              </a:spcBef>
            </a:pPr>
            <a:r>
              <a:rPr lang="vi-VN" sz="4400" b="1">
                <a:solidFill>
                  <a:srgbClr val="0070C0"/>
                </a:solidFill>
                <a:latin typeface="+mj-lt"/>
              </a:rPr>
              <a:t>nhà bếp</a:t>
            </a:r>
          </a:p>
        </p:txBody>
      </p:sp>
      <p:sp>
        <p:nvSpPr>
          <p:cNvPr id="17" name="TextBox 16"/>
          <p:cNvSpPr txBox="1"/>
          <p:nvPr/>
        </p:nvSpPr>
        <p:spPr>
          <a:xfrm>
            <a:off x="-178255" y="496565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19. </a:t>
            </a:r>
            <a:r>
              <a:rPr lang="en-US" sz="4800">
                <a:solidFill>
                  <a:srgbClr val="FF0000"/>
                </a:solidFill>
                <a:latin typeface="Britannic Bold" panose="020B0903060703020204" pitchFamily="34" charset="0"/>
              </a:rPr>
              <a:t>living </a:t>
            </a:r>
            <a:r>
              <a:rPr lang="en-US" sz="4800" smtClean="0">
                <a:solidFill>
                  <a:srgbClr val="FF0000"/>
                </a:solidFill>
                <a:latin typeface="Britannic Bold" panose="020B0903060703020204" pitchFamily="34" charset="0"/>
              </a:rPr>
              <a:t>room (</a:t>
            </a:r>
            <a:r>
              <a:rPr lang="en-US" sz="4800">
                <a:solidFill>
                  <a:srgbClr val="FF0000"/>
                </a:solidFill>
                <a:latin typeface="Britannic Bold" panose="020B0903060703020204" pitchFamily="34" charset="0"/>
              </a:rPr>
              <a:t>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8" name="TextBox 19"/>
          <p:cNvSpPr txBox="1"/>
          <p:nvPr/>
        </p:nvSpPr>
        <p:spPr>
          <a:xfrm>
            <a:off x="6018803" y="5010206"/>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/'lɪvɪ</a:t>
            </a:r>
            <a:r>
              <a:rPr lang="el-GR" sz="4400" b="1">
                <a:solidFill>
                  <a:srgbClr val="0070C0"/>
                </a:solidFill>
                <a:latin typeface="+mj-lt"/>
              </a:rPr>
              <a:t>η </a:t>
            </a:r>
            <a:r>
              <a:rPr lang="vi-VN" sz="4400" b="1">
                <a:solidFill>
                  <a:srgbClr val="0070C0"/>
                </a:solidFill>
                <a:latin typeface="+mj-lt"/>
              </a:rPr>
              <a:t>ru:m/</a:t>
            </a:r>
          </a:p>
          <a:p>
            <a:pPr algn="just">
              <a:lnSpc>
                <a:spcPct val="150000"/>
              </a:lnSpc>
              <a:spcBef>
                <a:spcPct val="0"/>
              </a:spcBef>
            </a:pPr>
            <a:r>
              <a:rPr lang="vi-VN" sz="4400" b="1">
                <a:solidFill>
                  <a:srgbClr val="0070C0"/>
                </a:solidFill>
                <a:latin typeface="+mj-lt"/>
              </a:rPr>
              <a:t>phòng khách</a:t>
            </a:r>
          </a:p>
        </p:txBody>
      </p:sp>
      <p:sp>
        <p:nvSpPr>
          <p:cNvPr id="19" name="TextBox 18"/>
          <p:cNvSpPr txBox="1"/>
          <p:nvPr/>
        </p:nvSpPr>
        <p:spPr>
          <a:xfrm>
            <a:off x="9283609" y="4965655"/>
            <a:ext cx="5929411"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20. mum (n):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247506" y="5087484"/>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/mʌm/</a:t>
            </a:r>
          </a:p>
          <a:p>
            <a:pPr algn="just">
              <a:lnSpc>
                <a:spcPct val="150000"/>
              </a:lnSpc>
              <a:spcBef>
                <a:spcPct val="0"/>
              </a:spcBef>
            </a:pPr>
            <a:r>
              <a:rPr lang="vi-VN" sz="4400" b="1">
                <a:solidFill>
                  <a:srgbClr val="0070C0"/>
                </a:solidFill>
                <a:latin typeface="+mj-lt"/>
              </a:rPr>
              <a:t>mẹ</a:t>
            </a:r>
          </a:p>
        </p:txBody>
      </p:sp>
      <p:pic>
        <p:nvPicPr>
          <p:cNvPr id="12" name="Picture 11"/>
          <p:cNvPicPr>
            <a:picLocks noChangeAspect="1"/>
          </p:cNvPicPr>
          <p:nvPr/>
        </p:nvPicPr>
        <p:blipFill>
          <a:blip r:embed="rId20"/>
          <a:stretch>
            <a:fillRect/>
          </a:stretch>
        </p:blipFill>
        <p:spPr>
          <a:xfrm>
            <a:off x="1284917" y="1616050"/>
            <a:ext cx="3767058" cy="3131437"/>
          </a:xfrm>
          <a:prstGeom prst="rect">
            <a:avLst/>
          </a:prstGeom>
        </p:spPr>
      </p:pic>
      <p:pic>
        <p:nvPicPr>
          <p:cNvPr id="21" name="Picture 20"/>
          <p:cNvPicPr>
            <a:picLocks noChangeAspect="1"/>
          </p:cNvPicPr>
          <p:nvPr/>
        </p:nvPicPr>
        <p:blipFill>
          <a:blip r:embed="rId21"/>
          <a:stretch>
            <a:fillRect/>
          </a:stretch>
        </p:blipFill>
        <p:spPr>
          <a:xfrm>
            <a:off x="9668573" y="1709443"/>
            <a:ext cx="4331441" cy="2824162"/>
          </a:xfrm>
          <a:prstGeom prst="rect">
            <a:avLst/>
          </a:prstGeom>
        </p:spPr>
      </p:pic>
      <p:pic>
        <p:nvPicPr>
          <p:cNvPr id="22" name="Picture 21"/>
          <p:cNvPicPr>
            <a:picLocks noChangeAspect="1"/>
          </p:cNvPicPr>
          <p:nvPr/>
        </p:nvPicPr>
        <p:blipFill>
          <a:blip r:embed="rId22"/>
          <a:stretch>
            <a:fillRect/>
          </a:stretch>
        </p:blipFill>
        <p:spPr>
          <a:xfrm>
            <a:off x="1191465" y="5951602"/>
            <a:ext cx="4378700" cy="3335661"/>
          </a:xfrm>
          <a:prstGeom prst="rect">
            <a:avLst/>
          </a:prstGeom>
        </p:spPr>
      </p:pic>
      <p:pic>
        <p:nvPicPr>
          <p:cNvPr id="23" name="Picture 22"/>
          <p:cNvPicPr>
            <a:picLocks noChangeAspect="1"/>
          </p:cNvPicPr>
          <p:nvPr/>
        </p:nvPicPr>
        <p:blipFill>
          <a:blip r:embed="rId23"/>
          <a:stretch>
            <a:fillRect/>
          </a:stretch>
        </p:blipFill>
        <p:spPr>
          <a:xfrm>
            <a:off x="9957277" y="6050220"/>
            <a:ext cx="3834696" cy="3299592"/>
          </a:xfrm>
          <a:prstGeom prst="rect">
            <a:avLst/>
          </a:prstGeom>
        </p:spPr>
      </p:pic>
      <p:pic>
        <p:nvPicPr>
          <p:cNvPr id="24" name="hall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459764" y="2795566"/>
            <a:ext cx="1118077" cy="1118077"/>
          </a:xfrm>
          <a:prstGeom prst="rect">
            <a:avLst/>
          </a:prstGeom>
        </p:spPr>
      </p:pic>
      <p:pic>
        <p:nvPicPr>
          <p:cNvPr id="25" name="kitchen__gb_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4624131" y="3014275"/>
            <a:ext cx="929792" cy="929792"/>
          </a:xfrm>
          <a:prstGeom prst="rect">
            <a:avLst/>
          </a:prstGeom>
        </p:spPr>
      </p:pic>
      <p:pic>
        <p:nvPicPr>
          <p:cNvPr id="26" name="living_room_1_gb_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852755" y="7370267"/>
            <a:ext cx="929793" cy="929793"/>
          </a:xfrm>
          <a:prstGeom prst="rect">
            <a:avLst/>
          </a:prstGeom>
        </p:spPr>
      </p:pic>
      <p:pic>
        <p:nvPicPr>
          <p:cNvPr id="27" name="mum_1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108922" y="7460981"/>
            <a:ext cx="929792" cy="929792"/>
          </a:xfrm>
          <a:prstGeom prst="rect">
            <a:avLst/>
          </a:prstGeom>
        </p:spPr>
      </p:pic>
    </p:spTree>
    <p:extLst>
      <p:ext uri="{BB962C8B-B14F-4D97-AF65-F5344CB8AC3E}">
        <p14:creationId xmlns:p14="http://schemas.microsoft.com/office/powerpoint/2010/main" val="389777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ppt_x"/>
                                          </p:val>
                                        </p:tav>
                                        <p:tav tm="100000">
                                          <p:val>
                                            <p:strVal val="#ppt_x"/>
                                          </p:val>
                                        </p:tav>
                                      </p:tavLst>
                                    </p:anim>
                                    <p:anim calcmode="lin" valueType="num">
                                      <p:cBhvr additive="base">
                                        <p:cTn id="69" dur="500" fill="hold"/>
                                        <p:tgtEl>
                                          <p:spTgt spid="2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4"/>
                </p:tgtEl>
              </p:cMediaNode>
            </p:audio>
            <p:audio>
              <p:cMediaNode vol="80000">
                <p:cTn id="80" fill="hold" display="0">
                  <p:stCondLst>
                    <p:cond delay="indefinite"/>
                  </p:stCondLst>
                  <p:endCondLst>
                    <p:cond evt="onStopAudio" delay="0">
                      <p:tgtEl>
                        <p:sldTgt/>
                      </p:tgtEl>
                    </p:cond>
                  </p:endCondLst>
                </p:cTn>
                <p:tgtEl>
                  <p:spTgt spid="25"/>
                </p:tgtEl>
              </p:cMediaNode>
            </p:audio>
            <p:audio>
              <p:cMediaNode vol="80000">
                <p:cTn id="81" fill="hold" display="0">
                  <p:stCondLst>
                    <p:cond delay="indefinite"/>
                  </p:stCondLst>
                  <p:endCondLst>
                    <p:cond evt="onStopAudio" delay="0">
                      <p:tgtEl>
                        <p:sldTgt/>
                      </p:tgtEl>
                    </p:cond>
                  </p:endCondLst>
                </p:cTn>
                <p:tgtEl>
                  <p:spTgt spid="26"/>
                </p:tgtEl>
              </p:cMediaNode>
            </p:audio>
            <p:audio>
              <p:cMediaNode vol="80000">
                <p:cTn id="82" fill="hold" display="0">
                  <p:stCondLst>
                    <p:cond delay="indefinite"/>
                  </p:stCondLst>
                  <p:endCondLst>
                    <p:cond evt="onStopAudio" delay="0">
                      <p:tgtEl>
                        <p:sldTgt/>
                      </p:tgtEl>
                    </p:cond>
                  </p:endCondLst>
                </p:cTn>
                <p:tgtEl>
                  <p:spTgt spid="27"/>
                </p:tgtEl>
              </p:cMediaNode>
            </p:audio>
          </p:childTnLst>
        </p:cTn>
      </p:par>
    </p:tnLst>
    <p:bldLst>
      <p:bldP spid="13" grpId="0"/>
      <p:bldP spid="14"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4E4"/>
        </a:solidFill>
        <a:effectLst/>
      </p:bgPr>
    </p:bg>
    <p:spTree>
      <p:nvGrpSpPr>
        <p:cNvPr id="1" name=""/>
        <p:cNvGrpSpPr/>
        <p:nvPr/>
      </p:nvGrpSpPr>
      <p:grpSpPr>
        <a:xfrm>
          <a:off x="0" y="0"/>
          <a:ext cx="0" cy="0"/>
          <a:chOff x="0" y="0"/>
          <a:chExt cx="0" cy="0"/>
        </a:xfrm>
      </p:grpSpPr>
      <p:grpSp>
        <p:nvGrpSpPr>
          <p:cNvPr id="2" name="Group 2"/>
          <p:cNvGrpSpPr/>
          <p:nvPr/>
        </p:nvGrpSpPr>
        <p:grpSpPr>
          <a:xfrm>
            <a:off x="637717" y="520166"/>
            <a:ext cx="17145228" cy="9094928"/>
            <a:chOff x="0" y="0"/>
            <a:chExt cx="2327511" cy="632474"/>
          </a:xfrm>
          <a:solidFill>
            <a:schemeClr val="bg1"/>
          </a:solidFill>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grpFill/>
          </p:spPr>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grpFill/>
          </p:spPr>
        </p:sp>
      </p:grpSp>
      <p:sp>
        <p:nvSpPr>
          <p:cNvPr id="6" name="Freeform 6"/>
          <p:cNvSpPr/>
          <p:nvPr/>
        </p:nvSpPr>
        <p:spPr>
          <a:xfrm rot="10706742">
            <a:off x="17485843" y="4551175"/>
            <a:ext cx="1299969" cy="1922321"/>
          </a:xfrm>
          <a:custGeom>
            <a:avLst/>
            <a:gdLst/>
            <a:ahLst/>
            <a:cxnLst/>
            <a:rect l="l" t="t" r="r" b="b"/>
            <a:pathLst>
              <a:path w="1299969" h="1922321">
                <a:moveTo>
                  <a:pt x="0" y="0"/>
                </a:moveTo>
                <a:lnTo>
                  <a:pt x="1299969" y="0"/>
                </a:lnTo>
                <a:lnTo>
                  <a:pt x="1299969" y="1922321"/>
                </a:lnTo>
                <a:lnTo>
                  <a:pt x="0" y="1922321"/>
                </a:lnTo>
                <a:lnTo>
                  <a:pt x="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10706742" flipH="1">
            <a:off x="-649985" y="4494111"/>
            <a:ext cx="1299969" cy="1922321"/>
          </a:xfrm>
          <a:custGeom>
            <a:avLst/>
            <a:gdLst/>
            <a:ahLst/>
            <a:cxnLst/>
            <a:rect l="l" t="t" r="r" b="b"/>
            <a:pathLst>
              <a:path w="1299969" h="1922321">
                <a:moveTo>
                  <a:pt x="1299970" y="0"/>
                </a:moveTo>
                <a:lnTo>
                  <a:pt x="0" y="0"/>
                </a:lnTo>
                <a:lnTo>
                  <a:pt x="0" y="1922321"/>
                </a:lnTo>
                <a:lnTo>
                  <a:pt x="1299970" y="1922321"/>
                </a:lnTo>
                <a:lnTo>
                  <a:pt x="1299970" y="0"/>
                </a:lnTo>
                <a:close/>
              </a:path>
            </a:pathLst>
          </a:custGeom>
          <a:blipFill>
            <a:blip r:embed="rId10">
              <a:duotone>
                <a:prstClr val="black"/>
                <a:schemeClr val="accent6">
                  <a:tint val="45000"/>
                  <a:satMod val="400000"/>
                </a:schemeClr>
              </a:duotone>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564374" flipH="1">
            <a:off x="17326343" y="-117459"/>
            <a:ext cx="819649" cy="1581074"/>
          </a:xfrm>
          <a:custGeom>
            <a:avLst/>
            <a:gdLst/>
            <a:ahLst/>
            <a:cxnLst/>
            <a:rect l="l" t="t" r="r" b="b"/>
            <a:pathLst>
              <a:path w="1239728" h="2530058">
                <a:moveTo>
                  <a:pt x="1239728" y="0"/>
                </a:moveTo>
                <a:lnTo>
                  <a:pt x="0" y="0"/>
                </a:lnTo>
                <a:lnTo>
                  <a:pt x="0" y="2530057"/>
                </a:lnTo>
                <a:lnTo>
                  <a:pt x="1239728" y="2530057"/>
                </a:lnTo>
                <a:lnTo>
                  <a:pt x="123972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616246">
            <a:off x="-2443218" y="9486453"/>
            <a:ext cx="7315200" cy="667512"/>
          </a:xfrm>
          <a:custGeom>
            <a:avLst/>
            <a:gdLst/>
            <a:ahLst/>
            <a:cxnLst/>
            <a:rect l="l" t="t" r="r" b="b"/>
            <a:pathLst>
              <a:path w="7315200" h="667512">
                <a:moveTo>
                  <a:pt x="0" y="0"/>
                </a:moveTo>
                <a:lnTo>
                  <a:pt x="7315200" y="0"/>
                </a:lnTo>
                <a:lnTo>
                  <a:pt x="7315200" y="667512"/>
                </a:lnTo>
                <a:lnTo>
                  <a:pt x="0" y="6675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6857426" y="8300060"/>
            <a:ext cx="1587735" cy="2119292"/>
          </a:xfrm>
          <a:custGeom>
            <a:avLst/>
            <a:gdLst/>
            <a:ahLst/>
            <a:cxnLst/>
            <a:rect l="l" t="t" r="r" b="b"/>
            <a:pathLst>
              <a:path w="2526455" h="2749883">
                <a:moveTo>
                  <a:pt x="0" y="0"/>
                </a:moveTo>
                <a:lnTo>
                  <a:pt x="2526455" y="0"/>
                </a:lnTo>
                <a:lnTo>
                  <a:pt x="2526455" y="2749883"/>
                </a:lnTo>
                <a:lnTo>
                  <a:pt x="0" y="27498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3200400" y="-230907"/>
            <a:ext cx="4531200" cy="2040709"/>
          </a:xfrm>
          <a:custGeom>
            <a:avLst/>
            <a:gdLst/>
            <a:ahLst/>
            <a:cxnLst/>
            <a:rect l="l" t="t" r="r" b="b"/>
            <a:pathLst>
              <a:path w="7315200" h="2990088">
                <a:moveTo>
                  <a:pt x="0" y="0"/>
                </a:moveTo>
                <a:lnTo>
                  <a:pt x="7315200" y="0"/>
                </a:lnTo>
                <a:lnTo>
                  <a:pt x="7315200" y="2990088"/>
                </a:lnTo>
                <a:lnTo>
                  <a:pt x="0" y="29900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TextBox 12"/>
          <p:cNvSpPr txBox="1"/>
          <p:nvPr/>
        </p:nvSpPr>
        <p:spPr>
          <a:xfrm>
            <a:off x="-71671" y="546065"/>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21. </a:t>
            </a:r>
            <a:r>
              <a:rPr lang="en-US" sz="4800" smtClean="0">
                <a:solidFill>
                  <a:srgbClr val="FF0000"/>
                </a:solidFill>
                <a:latin typeface="Britannic Bold" panose="020B0903060703020204" pitchFamily="34" charset="0"/>
              </a:rPr>
              <a:t>palace (n):     </a:t>
            </a:r>
            <a:endParaRPr lang="en-US" sz="4800" dirty="0">
              <a:solidFill>
                <a:srgbClr val="FF0000"/>
              </a:solidFill>
              <a:latin typeface="Britannic Bold" panose="020B0903060703020204" pitchFamily="34" charset="0"/>
            </a:endParaRPr>
          </a:p>
        </p:txBody>
      </p:sp>
      <p:sp>
        <p:nvSpPr>
          <p:cNvPr id="14" name="TextBox 19"/>
          <p:cNvSpPr txBox="1"/>
          <p:nvPr/>
        </p:nvSpPr>
        <p:spPr>
          <a:xfrm>
            <a:off x="5558417" y="595181"/>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/'pæləs/</a:t>
            </a:r>
          </a:p>
          <a:p>
            <a:pPr algn="just">
              <a:lnSpc>
                <a:spcPct val="150000"/>
              </a:lnSpc>
              <a:spcBef>
                <a:spcPct val="0"/>
              </a:spcBef>
            </a:pPr>
            <a:r>
              <a:rPr lang="vi-VN" sz="4400" b="1">
                <a:solidFill>
                  <a:srgbClr val="0070C0"/>
                </a:solidFill>
                <a:latin typeface="+mj-lt"/>
              </a:rPr>
              <a:t>cung điện</a:t>
            </a:r>
          </a:p>
        </p:txBody>
      </p:sp>
      <p:sp>
        <p:nvSpPr>
          <p:cNvPr id="15" name="TextBox 14"/>
          <p:cNvSpPr txBox="1"/>
          <p:nvPr/>
        </p:nvSpPr>
        <p:spPr>
          <a:xfrm>
            <a:off x="8854562" y="595181"/>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22. parents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16" name="TextBox 19"/>
          <p:cNvSpPr txBox="1"/>
          <p:nvPr/>
        </p:nvSpPr>
        <p:spPr>
          <a:xfrm>
            <a:off x="14624131" y="631799"/>
            <a:ext cx="9144997" cy="2031325"/>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/'peərənts/</a:t>
            </a:r>
          </a:p>
          <a:p>
            <a:pPr algn="just">
              <a:lnSpc>
                <a:spcPct val="150000"/>
              </a:lnSpc>
              <a:spcBef>
                <a:spcPct val="0"/>
              </a:spcBef>
            </a:pPr>
            <a:r>
              <a:rPr lang="en-US" sz="4400" b="1" smtClean="0">
                <a:solidFill>
                  <a:srgbClr val="0070C0"/>
                </a:solidFill>
                <a:latin typeface="+mj-lt"/>
              </a:rPr>
              <a:t>bố</a:t>
            </a:r>
            <a:r>
              <a:rPr lang="vi-VN" sz="4400" b="1" smtClean="0">
                <a:solidFill>
                  <a:srgbClr val="0070C0"/>
                </a:solidFill>
                <a:latin typeface="+mj-lt"/>
              </a:rPr>
              <a:t> </a:t>
            </a:r>
            <a:r>
              <a:rPr lang="vi-VN" sz="4400" b="1">
                <a:solidFill>
                  <a:srgbClr val="0070C0"/>
                </a:solidFill>
                <a:latin typeface="+mj-lt"/>
              </a:rPr>
              <a:t>mẹ</a:t>
            </a:r>
          </a:p>
        </p:txBody>
      </p:sp>
      <p:sp>
        <p:nvSpPr>
          <p:cNvPr id="17" name="TextBox 16"/>
          <p:cNvSpPr txBox="1"/>
          <p:nvPr/>
        </p:nvSpPr>
        <p:spPr>
          <a:xfrm>
            <a:off x="-178255" y="496565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23. sister (</a:t>
            </a:r>
            <a:r>
              <a:rPr lang="en-US" sz="4800">
                <a:solidFill>
                  <a:srgbClr val="FF0000"/>
                </a:solidFill>
                <a:latin typeface="Britannic Bold" panose="020B0903060703020204" pitchFamily="34" charset="0"/>
              </a:rPr>
              <a:t>n</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8" name="TextBox 19"/>
          <p:cNvSpPr txBox="1"/>
          <p:nvPr/>
        </p:nvSpPr>
        <p:spPr>
          <a:xfrm>
            <a:off x="5420341" y="5044601"/>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/'sɪstə(r)/</a:t>
            </a:r>
          </a:p>
          <a:p>
            <a:pPr algn="just">
              <a:lnSpc>
                <a:spcPct val="150000"/>
              </a:lnSpc>
              <a:spcBef>
                <a:spcPct val="0"/>
              </a:spcBef>
            </a:pPr>
            <a:r>
              <a:rPr lang="vi-VN" sz="4400" b="1">
                <a:solidFill>
                  <a:srgbClr val="0070C0"/>
                </a:solidFill>
                <a:latin typeface="+mj-lt"/>
              </a:rPr>
              <a:t>chị, em gái</a:t>
            </a:r>
          </a:p>
        </p:txBody>
      </p:sp>
      <p:sp>
        <p:nvSpPr>
          <p:cNvPr id="19" name="TextBox 18"/>
          <p:cNvSpPr txBox="1"/>
          <p:nvPr/>
        </p:nvSpPr>
        <p:spPr>
          <a:xfrm>
            <a:off x="9438490" y="4961496"/>
            <a:ext cx="5929411"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24. </a:t>
            </a:r>
            <a:r>
              <a:rPr lang="en-US" sz="4800">
                <a:solidFill>
                  <a:srgbClr val="FF0000"/>
                </a:solidFill>
                <a:latin typeface="Britannic Bold" panose="020B0903060703020204" pitchFamily="34" charset="0"/>
              </a:rPr>
              <a:t>son </a:t>
            </a:r>
            <a:r>
              <a:rPr lang="en-US" sz="4800" smtClean="0">
                <a:solidFill>
                  <a:srgbClr val="FF0000"/>
                </a:solidFill>
                <a:latin typeface="Britannic Bold" panose="020B0903060703020204" pitchFamily="34" charset="0"/>
              </a:rPr>
              <a:t>(n):     </a:t>
            </a:r>
            <a:endParaRPr lang="en-US" sz="4800" dirty="0">
              <a:solidFill>
                <a:srgbClr val="FF0000"/>
              </a:solidFill>
              <a:latin typeface="Britannic Bold" panose="020B0903060703020204" pitchFamily="34" charset="0"/>
            </a:endParaRPr>
          </a:p>
        </p:txBody>
      </p:sp>
      <p:sp>
        <p:nvSpPr>
          <p:cNvPr id="20" name="TextBox 19"/>
          <p:cNvSpPr txBox="1"/>
          <p:nvPr/>
        </p:nvSpPr>
        <p:spPr>
          <a:xfrm>
            <a:off x="14247506" y="5087484"/>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/sʌn/</a:t>
            </a:r>
          </a:p>
          <a:p>
            <a:pPr algn="just">
              <a:lnSpc>
                <a:spcPct val="150000"/>
              </a:lnSpc>
              <a:spcBef>
                <a:spcPct val="0"/>
              </a:spcBef>
            </a:pPr>
            <a:r>
              <a:rPr lang="vi-VN" sz="4400" b="1">
                <a:solidFill>
                  <a:srgbClr val="0070C0"/>
                </a:solidFill>
                <a:latin typeface="+mj-lt"/>
              </a:rPr>
              <a:t>con trai</a:t>
            </a:r>
          </a:p>
        </p:txBody>
      </p:sp>
      <p:pic>
        <p:nvPicPr>
          <p:cNvPr id="12" name="Picture 11"/>
          <p:cNvPicPr>
            <a:picLocks noChangeAspect="1"/>
          </p:cNvPicPr>
          <p:nvPr/>
        </p:nvPicPr>
        <p:blipFill>
          <a:blip r:embed="rId20"/>
          <a:stretch>
            <a:fillRect/>
          </a:stretch>
        </p:blipFill>
        <p:spPr>
          <a:xfrm>
            <a:off x="946440" y="1672399"/>
            <a:ext cx="4303254" cy="3240054"/>
          </a:xfrm>
          <a:prstGeom prst="rect">
            <a:avLst/>
          </a:prstGeom>
        </p:spPr>
      </p:pic>
      <p:pic>
        <p:nvPicPr>
          <p:cNvPr id="21" name="Picture 20"/>
          <p:cNvPicPr>
            <a:picLocks noChangeAspect="1"/>
          </p:cNvPicPr>
          <p:nvPr/>
        </p:nvPicPr>
        <p:blipFill>
          <a:blip r:embed="rId21"/>
          <a:stretch>
            <a:fillRect/>
          </a:stretch>
        </p:blipFill>
        <p:spPr>
          <a:xfrm>
            <a:off x="9448320" y="1713459"/>
            <a:ext cx="4689074" cy="2820439"/>
          </a:xfrm>
          <a:prstGeom prst="rect">
            <a:avLst/>
          </a:prstGeom>
        </p:spPr>
      </p:pic>
      <p:pic>
        <p:nvPicPr>
          <p:cNvPr id="22" name="Picture 21"/>
          <p:cNvPicPr>
            <a:picLocks noChangeAspect="1"/>
          </p:cNvPicPr>
          <p:nvPr/>
        </p:nvPicPr>
        <p:blipFill>
          <a:blip r:embed="rId22"/>
          <a:stretch>
            <a:fillRect/>
          </a:stretch>
        </p:blipFill>
        <p:spPr>
          <a:xfrm>
            <a:off x="872708" y="6070461"/>
            <a:ext cx="4192134" cy="3250375"/>
          </a:xfrm>
          <a:prstGeom prst="rect">
            <a:avLst/>
          </a:prstGeom>
        </p:spPr>
      </p:pic>
      <p:grpSp>
        <p:nvGrpSpPr>
          <p:cNvPr id="26" name="Group 25"/>
          <p:cNvGrpSpPr/>
          <p:nvPr/>
        </p:nvGrpSpPr>
        <p:grpSpPr>
          <a:xfrm>
            <a:off x="9341304" y="5979639"/>
            <a:ext cx="4324313" cy="3190876"/>
            <a:chOff x="9341304" y="5979639"/>
            <a:chExt cx="4324313" cy="3190876"/>
          </a:xfrm>
        </p:grpSpPr>
        <p:pic>
          <p:nvPicPr>
            <p:cNvPr id="23" name="Picture 22"/>
            <p:cNvPicPr>
              <a:picLocks noChangeAspect="1"/>
            </p:cNvPicPr>
            <p:nvPr/>
          </p:nvPicPr>
          <p:blipFill>
            <a:blip r:embed="rId23"/>
            <a:stretch>
              <a:fillRect/>
            </a:stretch>
          </p:blipFill>
          <p:spPr>
            <a:xfrm>
              <a:off x="10290863" y="5979639"/>
              <a:ext cx="3374754" cy="3190876"/>
            </a:xfrm>
            <a:prstGeom prst="rect">
              <a:avLst/>
            </a:prstGeom>
          </p:spPr>
        </p:pic>
        <p:cxnSp>
          <p:nvCxnSpPr>
            <p:cNvPr id="25" name="Straight Arrow Connector 24"/>
            <p:cNvCxnSpPr/>
            <p:nvPr/>
          </p:nvCxnSpPr>
          <p:spPr>
            <a:xfrm>
              <a:off x="9341304" y="6148289"/>
              <a:ext cx="1529939" cy="12423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27" name="palac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558417" y="2989512"/>
            <a:ext cx="1219510" cy="1219510"/>
          </a:xfrm>
          <a:prstGeom prst="rect">
            <a:avLst/>
          </a:prstGeom>
        </p:spPr>
      </p:pic>
      <p:pic>
        <p:nvPicPr>
          <p:cNvPr id="28" name="parent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4154715" y="2912201"/>
            <a:ext cx="1219510" cy="1219510"/>
          </a:xfrm>
          <a:prstGeom prst="rect">
            <a:avLst/>
          </a:prstGeom>
        </p:spPr>
      </p:pic>
      <p:pic>
        <p:nvPicPr>
          <p:cNvPr id="29" name="sister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677912" y="7482934"/>
            <a:ext cx="891693" cy="891693"/>
          </a:xfrm>
          <a:prstGeom prst="rect">
            <a:avLst/>
          </a:prstGeom>
        </p:spPr>
      </p:pic>
      <p:pic>
        <p:nvPicPr>
          <p:cNvPr id="30" name="son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020351" y="7410581"/>
            <a:ext cx="958800" cy="958800"/>
          </a:xfrm>
          <a:prstGeom prst="rect">
            <a:avLst/>
          </a:prstGeom>
        </p:spPr>
      </p:pic>
    </p:spTree>
    <p:extLst>
      <p:ext uri="{BB962C8B-B14F-4D97-AF65-F5344CB8AC3E}">
        <p14:creationId xmlns:p14="http://schemas.microsoft.com/office/powerpoint/2010/main" val="140048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7"/>
                </p:tgtEl>
              </p:cMediaNode>
            </p:audio>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29"/>
                </p:tgtEl>
              </p:cMediaNode>
            </p:audio>
            <p:audio>
              <p:cMediaNode vol="80000">
                <p:cTn id="82" fill="hold" display="0">
                  <p:stCondLst>
                    <p:cond delay="indefinite"/>
                  </p:stCondLst>
                  <p:endCondLst>
                    <p:cond evt="onStopAudio" delay="0">
                      <p:tgtEl>
                        <p:sldTgt/>
                      </p:tgtEl>
                    </p:cond>
                  </p:endCondLst>
                </p:cTn>
                <p:tgtEl>
                  <p:spTgt spid="30"/>
                </p:tgtEl>
              </p:cMediaNode>
            </p:audio>
          </p:childTnLst>
        </p:cTn>
      </p:par>
    </p:tnLst>
    <p:bldLst>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TotalTime>
  <Words>3645</Words>
  <Application>Microsoft Office PowerPoint</Application>
  <PresentationFormat>Custom</PresentationFormat>
  <Paragraphs>606</Paragraphs>
  <Slides>69</Slides>
  <Notes>0</Notes>
  <HiddenSlides>0</HiddenSlides>
  <MMClips>33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Times New Roman</vt:lpstr>
      <vt:lpstr>Wingdings</vt:lpstr>
      <vt:lpstr>Tahoma</vt:lpstr>
      <vt:lpstr>Calibri</vt:lpstr>
      <vt:lpstr>Arial</vt:lpstr>
      <vt:lpstr>Cambria</vt:lpstr>
      <vt:lpstr>SimSun</vt:lpstr>
      <vt:lpstr>Rockwell</vt:lpstr>
      <vt:lpstr>Britannic Bold</vt:lpstr>
      <vt:lpstr>Eras Medium ITC</vt:lpstr>
      <vt:lpstr>StoryBook Rough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Command Kindergarten Blackboard Theme</dc:title>
  <cp:lastModifiedBy>Hưng PQ</cp:lastModifiedBy>
  <cp:revision>16</cp:revision>
  <dcterms:created xsi:type="dcterms:W3CDTF">2006-08-16T00:00:00Z</dcterms:created>
  <dcterms:modified xsi:type="dcterms:W3CDTF">2023-07-18T08:56:38Z</dcterms:modified>
  <dc:identifier>DAFofsqy1Jg</dc:identifier>
</cp:coreProperties>
</file>