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9" r:id="rId3"/>
    <p:sldId id="264" r:id="rId4"/>
    <p:sldId id="283" r:id="rId5"/>
    <p:sldId id="286" r:id="rId6"/>
    <p:sldId id="289" r:id="rId7"/>
    <p:sldId id="291" r:id="rId8"/>
    <p:sldId id="290" r:id="rId9"/>
    <p:sldId id="285" r:id="rId10"/>
    <p:sldId id="287" r:id="rId11"/>
    <p:sldId id="292" r:id="rId12"/>
    <p:sldId id="293" r:id="rId13"/>
    <p:sldId id="29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6D025-B5D3-4629-80B4-AC7A52A01597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D5F58-D179-4568-A83A-AB757D9E6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59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24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8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053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4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04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9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88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72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63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535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36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42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BD4B6-2E37-4D35-B1F1-186F220420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3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4038A4-591F-477D-BD11-664F7AA53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5D3C3DC-EDC8-4356-8EEF-E5799AAE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C74DE6-645D-47AA-9BB2-9DAFD99EF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D011-F31F-4B69-A976-4840C6EC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DF37CF-36AC-43A8-A0AD-874876A2E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91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5631A-E460-4C04-AB41-AF10572A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CE3954-A314-4439-B096-FB59A8FB2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5E9A46-8396-467E-ADA2-6BC96968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ED8C77-09EF-417A-9FE6-A3361188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EFDE8-6751-4837-A20C-FE7C312B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26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47077D-C3E0-497F-801B-D5BF94ADC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5F4F83-7027-45FF-ACE1-2E1E8DF6F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6CE2E2-991F-4333-A418-CFA9B67FC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52777A-D977-4F98-A281-90CA0B57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975CA4-110D-4659-BB72-F3258396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1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81C743-640D-466B-861C-25880BB4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18204D-57F5-46D5-B9E5-D4D2FCB7F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B247BF-0ABA-42DF-9E96-FDA8ADC4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815E2-53BF-4418-8839-D6D14248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84BD10-1F15-42CB-8CA5-F898C0C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1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6EB186-D419-4E9D-807A-3A3D67E7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A91E55-3E8F-4C12-BCD1-87FEB3C92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871B94-6347-4DAD-AB2B-1520E9EB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76EECE-204E-4B42-99CD-1D50AB49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7BB3D4-8412-410C-B80C-155B9845E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5BBBB-3487-4F01-9FFC-AA2C7B98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8103E6-B013-454F-8787-0FA8EEFD0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6F10A15-6E19-4965-AB40-BCFDD8D5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72487C-325A-478F-A3EE-C343AA41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1FAD8-1341-4F5A-AFF4-EDE74603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C61B483-411D-4F77-B907-E53814FB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91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AF7612-DDB6-4843-8AE4-3BD4A4D15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6DA841-0EB9-4E40-BEBF-5A09D235C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4F13E23-30BE-4A3F-AB70-0E51ED47E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5F264B-E0C0-44F6-878F-A54E11A76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7A6558E-D3D4-445B-854B-0AEA0EDD3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63E6045-45B1-40D1-A88B-BE98F4D8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7CADAE-934C-453A-9C14-F6B348CA3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37A830B-4E7E-4E46-B58A-CE2DE32C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28091" y="649945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494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80A0AF-4117-4142-A4A7-D7BEEC67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E410F6-1D4F-414A-90A6-3DB5B9A3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FF837EF-1E3A-4C36-B0CD-052A306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3E9974-0AD2-48A9-B057-CD1FEE37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2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 userDrawn="1"/>
        </p:nvSpPr>
        <p:spPr>
          <a:xfrm>
            <a:off x="0" y="0"/>
            <a:ext cx="12192000" cy="379830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 userDrawn="1"/>
        </p:nvSpPr>
        <p:spPr>
          <a:xfrm>
            <a:off x="0" y="419684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819BD-8A45-4322-BEEB-C59638D8C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BF4CB7-6A5B-4951-8CE1-86550A10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588B8C-B4E8-4ABE-B577-6FA4AA4AD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E22710-99C7-4955-A943-7237C39BA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AC8D82-56D9-461D-96F7-1439EE24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972B9-D37D-4274-853B-60876E3C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37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B04D66-A2E6-46A2-89DA-6DEBE602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E599FB-E329-4B17-ABF4-A81B748E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BE1A5F-F835-4B88-B375-8163A9C04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E7995F-EE09-46BA-96C2-A6AA728B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D9BD8C-7955-4ACD-B8F7-13A97672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7A4C4FB-507D-4D06-87FB-B223A857A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06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EACB17D-52E4-442F-9D3C-E6FCF1B0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0277A2-05CC-41AD-89AE-87C71DA5B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786444-2196-460D-A003-4E186886D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7518-6E8A-41BB-A282-E8C0A2691D2E}" type="datetimeFigureOut">
              <a:rPr lang="zh-CN" altLang="en-US" smtClean="0"/>
              <a:t>2022/1/7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6C7D9F-1C8A-40B0-A1F9-5ABD35BFD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731B1-A7F4-4245-BC73-FE90F2E06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821D5-859A-48F5-8522-80C2AEFEFC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0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917CBD8-BDF7-42A5-A07A-497F1FAE2B7F}"/>
              </a:ext>
            </a:extLst>
          </p:cNvPr>
          <p:cNvSpPr/>
          <p:nvPr/>
        </p:nvSpPr>
        <p:spPr>
          <a:xfrm>
            <a:off x="5313364" y="1036917"/>
            <a:ext cx="5579718" cy="596339"/>
          </a:xfrm>
          <a:prstGeom prst="round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12" name="图片 9">
            <a:extLst>
              <a:ext uri="{FF2B5EF4-FFF2-40B4-BE49-F238E27FC236}">
                <a16:creationId xmlns:a16="http://schemas.microsoft.com/office/drawing/2014/main" id="{71E5AEC2-CEEA-4033-AD01-5665CD456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96" y="1913155"/>
            <a:ext cx="3726053" cy="18630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BDE2F-4893-4D06-9031-06A8E354761E}"/>
              </a:ext>
            </a:extLst>
          </p:cNvPr>
          <p:cNvSpPr txBox="1"/>
          <p:nvPr/>
        </p:nvSpPr>
        <p:spPr>
          <a:xfrm>
            <a:off x="7029450" y="2647950"/>
            <a:ext cx="1876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TNXH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80F78-4ECF-4674-B017-1D50A939B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789" y="4340790"/>
            <a:ext cx="9019293" cy="2155260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FDA1925A-E3E3-4972-B3CD-B88422CDE5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" y="81551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chức năng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0C6F75-EAD6-478B-A325-73492D3DB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2010" y="1432167"/>
            <a:ext cx="55816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810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0"/>
            <a:ext cx="10270776" cy="1921771"/>
            <a:chOff x="54361" y="178170"/>
            <a:chExt cx="1852176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11" y="320385"/>
              <a:ext cx="17652956" cy="1333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700"/>
                </a:spcBef>
                <a:spcAft>
                  <a:spcPts val="700"/>
                </a:spcAft>
                <a:buClrTx/>
                <a:buSzTx/>
                <a:buFontTx/>
                <a:buNone/>
                <a:tabLst>
                  <a:tab pos="3160395" algn="ctr"/>
                  <a:tab pos="5740400" algn="l"/>
                </a:tabLst>
                <a:defRPr/>
              </a:pPr>
              <a:r>
                <a:rPr kumimoji="0" lang="vi-VN" sz="3200" b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Cầu thận lọc máu và tạo thành nước tiểu - qua ống dẫn nước tiểu - tới bàng quang chứa nước tiểu - sau đó đưa nước tiểu ra ngoài.</a:t>
              </a:r>
              <a:endParaRPr kumimoji="0" lang="en-US" sz="3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9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33319" y="1642403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674719" y="2234424"/>
            <a:ext cx="11000051" cy="956666"/>
            <a:chOff x="-590374" y="178170"/>
            <a:chExt cx="19166496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-590374" y="178170"/>
              <a:ext cx="19166496" cy="1632511"/>
              <a:chOff x="1560211" y="-1613946"/>
              <a:chExt cx="12844338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560211" y="-1512535"/>
                <a:ext cx="1284433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560211" y="-1613946"/>
                <a:ext cx="12707708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590374" y="453693"/>
              <a:ext cx="18962614" cy="10747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Điều gì sẽ xảy ra với cơ thể nếu cơ quan bài tiết ngừng hoạt động?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2BFBBF-689A-4D24-A713-FB60306353BE}"/>
              </a:ext>
            </a:extLst>
          </p:cNvPr>
          <p:cNvGrpSpPr/>
          <p:nvPr/>
        </p:nvGrpSpPr>
        <p:grpSpPr>
          <a:xfrm>
            <a:off x="661794" y="2068136"/>
            <a:ext cx="11025899" cy="1369941"/>
            <a:chOff x="54361" y="178170"/>
            <a:chExt cx="18521761" cy="233774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13CFF2E-79A1-4EE2-85F5-B36A165B4E3C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2337748"/>
              <a:chOff x="1992277" y="-1613946"/>
              <a:chExt cx="12412272" cy="19170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Rectangle: Diagonal Corners Rounded 19">
                <a:extLst>
                  <a:ext uri="{FF2B5EF4-FFF2-40B4-BE49-F238E27FC236}">
                    <a16:creationId xmlns:a16="http://schemas.microsoft.com/office/drawing/2014/main" id="{8EA7CD9A-F836-4EA7-99A0-332D7C60A40A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73148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1" name="Rectangle: Diagonal Corners Rounded 20">
                <a:extLst>
                  <a:ext uri="{FF2B5EF4-FFF2-40B4-BE49-F238E27FC236}">
                    <a16:creationId xmlns:a16="http://schemas.microsoft.com/office/drawing/2014/main" id="{7EA4D6E3-64A0-4888-B518-C49F08FFEC8B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917062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C6CFCA-9C00-4C44-980A-020E00EC915F}"/>
                </a:ext>
              </a:extLst>
            </p:cNvPr>
            <p:cNvSpPr txBox="1"/>
            <p:nvPr/>
          </p:nvSpPr>
          <p:spPr>
            <a:xfrm>
              <a:off x="467387" y="366741"/>
              <a:ext cx="17812819" cy="211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28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cơ quan bài tiết ngừng hoạt động, thận sẽ bị tổn thương và lâu về sau sẽ bị hư thận, con người sẽ chết.</a:t>
              </a:r>
              <a:endPara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FE8EC091-7846-4888-B2C7-7690C6176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822" y="3357378"/>
            <a:ext cx="26574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48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026B66-9B72-475F-878E-91EFBFE16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4928"/>
            <a:ext cx="12192000" cy="26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119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7584F26-81B6-413E-915A-A3CBAE8E59A7}"/>
              </a:ext>
            </a:extLst>
          </p:cNvPr>
          <p:cNvSpPr/>
          <p:nvPr/>
        </p:nvSpPr>
        <p:spPr>
          <a:xfrm>
            <a:off x="0" y="4009292"/>
            <a:ext cx="12192000" cy="2848708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82CD2A2-5739-4140-B375-1FF0D03FD8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5"/>
          <a:stretch/>
        </p:blipFill>
        <p:spPr>
          <a:xfrm>
            <a:off x="3353" y="0"/>
            <a:ext cx="5736265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2E1C-8BB7-4C4D-9EB6-D7D6E0E31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49575" b="34155"/>
          <a:stretch/>
        </p:blipFill>
        <p:spPr>
          <a:xfrm>
            <a:off x="10893082" y="-59048"/>
            <a:ext cx="1298918" cy="3277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A9DB-3745-4F83-835D-060A48A1E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692" y="2848708"/>
            <a:ext cx="8412999" cy="226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06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4B8AA3-A14B-448F-8201-0D87BA46B8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53040" b="2769"/>
          <a:stretch/>
        </p:blipFill>
        <p:spPr>
          <a:xfrm>
            <a:off x="811645" y="858751"/>
            <a:ext cx="4313487" cy="4407535"/>
          </a:xfrm>
          <a:prstGeom prst="rect">
            <a:avLst/>
          </a:prstGeom>
        </p:spPr>
      </p:pic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AAC6C8-F77E-4BC0-8699-520521F16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958" y="2013091"/>
            <a:ext cx="5297883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16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A5572970-CCD0-459A-B26A-D020765CD5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158" y="2464304"/>
            <a:ext cx="4762774" cy="38888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Đ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ặt câu hỏi để tìm hiểu về việc bài tiết nước tiểu.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8" name="Picture 17" descr="Shape, square&#10;&#10;Description automatically generated">
            <a:extLst>
              <a:ext uri="{FF2B5EF4-FFF2-40B4-BE49-F238E27FC236}">
                <a16:creationId xmlns:a16="http://schemas.microsoft.com/office/drawing/2014/main" id="{B8495D97-D018-4029-B670-F8CF50C82F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1824491"/>
            <a:ext cx="6213263" cy="48735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8982529-8D98-407E-8FA3-656F9CA737C1}"/>
              </a:ext>
            </a:extLst>
          </p:cNvPr>
          <p:cNvGrpSpPr/>
          <p:nvPr/>
        </p:nvGrpSpPr>
        <p:grpSpPr>
          <a:xfrm>
            <a:off x="6663966" y="2215509"/>
            <a:ext cx="5454797" cy="1077218"/>
            <a:chOff x="7254516" y="2215834"/>
            <a:chExt cx="5454797" cy="1077218"/>
          </a:xfrm>
        </p:grpSpPr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DABBF6E5-688F-442D-BC2F-94D16D7FB0AA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B91015A-CF43-4D26-BA35-C5445B053C29}"/>
                </a:ext>
              </a:extLst>
            </p:cNvPr>
            <p:cNvSpPr/>
            <p:nvPr/>
          </p:nvSpPr>
          <p:spPr>
            <a:xfrm>
              <a:off x="7812958" y="2298338"/>
              <a:ext cx="4896355" cy="91221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8B11F7-2294-48CF-B8E7-3C595EAA55EC}"/>
                </a:ext>
              </a:extLst>
            </p:cNvPr>
            <p:cNvSpPr txBox="1"/>
            <p:nvPr/>
          </p:nvSpPr>
          <p:spPr>
            <a:xfrm>
              <a:off x="7752784" y="2215834"/>
              <a:ext cx="479860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Tại sao hằng ngày chúng ta đi tiểu nhiều lần?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" name="Picture 2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DC3A880-DE6B-433D-A049-DA3D6337E5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r="22460"/>
          <a:stretch/>
        </p:blipFill>
        <p:spPr>
          <a:xfrm>
            <a:off x="4825554" y="4075933"/>
            <a:ext cx="1440797" cy="262212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508341-70B7-41D2-88B3-583431D70F0D}"/>
              </a:ext>
            </a:extLst>
          </p:cNvPr>
          <p:cNvGrpSpPr/>
          <p:nvPr/>
        </p:nvGrpSpPr>
        <p:grpSpPr>
          <a:xfrm>
            <a:off x="6485901" y="3519026"/>
            <a:ext cx="5632862" cy="1113814"/>
            <a:chOff x="7228851" y="3429000"/>
            <a:chExt cx="4746408" cy="111381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545527-01BD-4E9B-9DFE-F84D0FE34F9A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0F8E20-E51F-4F03-AB85-9BDE12C86083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Cơ quan nào trong cơ thể tạo thành nước tiểu?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766509D-BB8E-4B24-94BD-E5009BDE2D2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ECEB78-7694-47A7-9689-8A67B85DE918}"/>
              </a:ext>
            </a:extLst>
          </p:cNvPr>
          <p:cNvGrpSpPr/>
          <p:nvPr/>
        </p:nvGrpSpPr>
        <p:grpSpPr>
          <a:xfrm>
            <a:off x="6530448" y="5193283"/>
            <a:ext cx="5478797" cy="759842"/>
            <a:chOff x="7226284" y="5088735"/>
            <a:chExt cx="4656692" cy="759842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F2D2ABC-D349-47D5-8628-62056B6E08F1}"/>
                </a:ext>
              </a:extLst>
            </p:cNvPr>
            <p:cNvSpPr/>
            <p:nvPr/>
          </p:nvSpPr>
          <p:spPr>
            <a:xfrm>
              <a:off x="7812957" y="5118756"/>
              <a:ext cx="4070019" cy="72982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BC36C0-4B3F-43B6-AA3F-78EE3D245CD8}"/>
                </a:ext>
              </a:extLst>
            </p:cNvPr>
            <p:cNvSpPr txBox="1"/>
            <p:nvPr/>
          </p:nvSpPr>
          <p:spPr>
            <a:xfrm>
              <a:off x="7838820" y="5171409"/>
              <a:ext cx="3915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Trong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nước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tiểu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gì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04ED76FA-762E-4EB1-AA94-64B4EF40380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6号-正文宋楷" panose="02000000000000000000" pitchFamily="2" charset="-122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120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-11830" y="2448916"/>
            <a:ext cx="12282852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1387731" y="1934328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251126" y="2774754"/>
            <a:ext cx="11448625" cy="956666"/>
            <a:chOff x="-760746" y="178170"/>
            <a:chExt cx="19948091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-760746" y="406711"/>
              <a:ext cx="19948091" cy="128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.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 Xác định các bộ phận của cơ quan bài tiết nước tiểu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" y="2687020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BC41A59-E4E7-483C-B582-A810520D2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35" y="2438363"/>
            <a:ext cx="1953284" cy="212757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E5166CD-81F0-410F-9594-3E133038C3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523" y="4462082"/>
            <a:ext cx="1964269" cy="216531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E41E7F2-9BB6-4DC2-9ABE-B240D0172E55}"/>
              </a:ext>
            </a:extLst>
          </p:cNvPr>
          <p:cNvSpPr/>
          <p:nvPr/>
        </p:nvSpPr>
        <p:spPr>
          <a:xfrm>
            <a:off x="0" y="0"/>
            <a:ext cx="12192000" cy="1203627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E58E570-954C-4195-B0FE-A3EB41B53C51}"/>
              </a:ext>
            </a:extLst>
          </p:cNvPr>
          <p:cNvSpPr/>
          <p:nvPr/>
        </p:nvSpPr>
        <p:spPr>
          <a:xfrm>
            <a:off x="0" y="1243481"/>
            <a:ext cx="12192000" cy="12895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74D5CA-BEB1-4816-8068-CB90E5522A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4" t="18051" r="8928" b="7488"/>
          <a:stretch/>
        </p:blipFill>
        <p:spPr>
          <a:xfrm>
            <a:off x="1" y="-112542"/>
            <a:ext cx="1814732" cy="238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437FE1-8E6C-4AC8-A4E1-15E0601984EF}"/>
              </a:ext>
            </a:extLst>
          </p:cNvPr>
          <p:cNvSpPr txBox="1"/>
          <p:nvPr/>
        </p:nvSpPr>
        <p:spPr>
          <a:xfrm>
            <a:off x="1814735" y="56091"/>
            <a:ext cx="10014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hỉ và nói tên từng bộ phận của cơ quan bài tiết nước tiểu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741F25-F27C-40FC-A7DE-6457A0F36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627" y="1544884"/>
            <a:ext cx="6277209" cy="50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94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916886"/>
            <a:ext cx="12192000" cy="433151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856570-AB74-4A81-87DA-120711000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7992953" y="-77248"/>
            <a:ext cx="4522434" cy="433151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9C67621C-B686-4FA3-963B-831228CFEE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5" r="31255"/>
          <a:stretch/>
        </p:blipFill>
        <p:spPr>
          <a:xfrm>
            <a:off x="909711" y="1640465"/>
            <a:ext cx="757382" cy="11685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667093" y="2173858"/>
            <a:ext cx="7560077" cy="1590647"/>
            <a:chOff x="615645" y="178170"/>
            <a:chExt cx="10962855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615645" y="178170"/>
              <a:ext cx="10962855" cy="16325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977198" y="245339"/>
              <a:ext cx="10475003" cy="15035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9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Em có nhận xét gì về hình dạng và vị trí của hai quả thận trên cơ thể?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C76B33A2-A55E-4ED2-A9A4-6D258EF0A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" y="2774754"/>
            <a:ext cx="3520533" cy="40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42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6E3EB29-0D69-4492-AF96-1BE5755344A5}"/>
              </a:ext>
            </a:extLst>
          </p:cNvPr>
          <p:cNvSpPr/>
          <p:nvPr/>
        </p:nvSpPr>
        <p:spPr>
          <a:xfrm>
            <a:off x="0" y="1038225"/>
            <a:ext cx="12282852" cy="4317135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6ABA17-A1B2-4054-BA29-B3F50F138ABC}"/>
              </a:ext>
            </a:extLst>
          </p:cNvPr>
          <p:cNvGrpSpPr/>
          <p:nvPr/>
        </p:nvGrpSpPr>
        <p:grpSpPr>
          <a:xfrm>
            <a:off x="1857375" y="1235301"/>
            <a:ext cx="11359684" cy="956666"/>
            <a:chOff x="54361" y="178170"/>
            <a:chExt cx="20485438" cy="163251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DDA3A1-F2A8-4160-8D01-CB92A9974054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Rectangle: Diagonal Corners Rounded 26">
                <a:extLst>
                  <a:ext uri="{FF2B5EF4-FFF2-40B4-BE49-F238E27FC236}">
                    <a16:creationId xmlns:a16="http://schemas.microsoft.com/office/drawing/2014/main" id="{E91A6E72-4A1E-4ECA-B270-15655872D8A6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8" name="Rectangle: Diagonal Corners Rounded 27">
                <a:extLst>
                  <a:ext uri="{FF2B5EF4-FFF2-40B4-BE49-F238E27FC236}">
                    <a16:creationId xmlns:a16="http://schemas.microsoft.com/office/drawing/2014/main" id="{F206F472-8289-46F9-8AFC-4701E83D0A3A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C8C011D-D857-48F7-BE31-B4A9A8940D4C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Hình dạng: Thận có màu nâu nhạt, hình hạt đậu.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CE8AA4-EE10-40D4-B899-801E8F98C64A}"/>
              </a:ext>
            </a:extLst>
          </p:cNvPr>
          <p:cNvGrpSpPr/>
          <p:nvPr/>
        </p:nvGrpSpPr>
        <p:grpSpPr>
          <a:xfrm>
            <a:off x="2006361" y="2461426"/>
            <a:ext cx="11359684" cy="956666"/>
            <a:chOff x="54361" y="178170"/>
            <a:chExt cx="20485438" cy="163251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9968E-CCEE-4C5D-BCB2-199FE6AC1AA7}"/>
                </a:ext>
              </a:extLst>
            </p:cNvPr>
            <p:cNvGrpSpPr/>
            <p:nvPr/>
          </p:nvGrpSpPr>
          <p:grpSpPr>
            <a:xfrm>
              <a:off x="54361" y="178170"/>
              <a:ext cx="18521761" cy="1632511"/>
              <a:chOff x="1992277" y="-1613946"/>
              <a:chExt cx="12412272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Rectangle: Diagonal Corners Rounded 21">
                <a:extLst>
                  <a:ext uri="{FF2B5EF4-FFF2-40B4-BE49-F238E27FC236}">
                    <a16:creationId xmlns:a16="http://schemas.microsoft.com/office/drawing/2014/main" id="{1B5FE8F7-C038-424B-9EB3-A6BDED43C842}"/>
                  </a:ext>
                </a:extLst>
              </p:cNvPr>
              <p:cNvSpPr/>
              <p:nvPr/>
            </p:nvSpPr>
            <p:spPr>
              <a:xfrm>
                <a:off x="1992278" y="-1512535"/>
                <a:ext cx="12412271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  <p:sp>
            <p:nvSpPr>
              <p:cNvPr id="23" name="Rectangle: Diagonal Corners Rounded 22">
                <a:extLst>
                  <a:ext uri="{FF2B5EF4-FFF2-40B4-BE49-F238E27FC236}">
                    <a16:creationId xmlns:a16="http://schemas.microsoft.com/office/drawing/2014/main" id="{4EEA2A62-B400-425D-BED4-6F1EFD4491A1}"/>
                  </a:ext>
                </a:extLst>
              </p:cNvPr>
              <p:cNvSpPr/>
              <p:nvPr/>
            </p:nvSpPr>
            <p:spPr>
              <a:xfrm>
                <a:off x="1992277" y="-1613946"/>
                <a:ext cx="12275642" cy="1237324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F0502020204030204"/>
                  <a:ea typeface="微软雅黑"/>
                  <a:cs typeface="+mn-cs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86D57A-434F-4F09-8332-A9E797141AC1}"/>
                </a:ext>
              </a:extLst>
            </p:cNvPr>
            <p:cNvSpPr txBox="1"/>
            <p:nvPr/>
          </p:nvSpPr>
          <p:spPr>
            <a:xfrm>
              <a:off x="591709" y="320385"/>
              <a:ext cx="19948090" cy="1336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41000"/>
                </a:lnSpc>
                <a:spcBef>
                  <a:spcPts val="700"/>
                </a:spcBef>
                <a:spcAft>
                  <a:spcPts val="700"/>
                </a:spcAft>
                <a:tabLst>
                  <a:tab pos="3160395" algn="ctr"/>
                  <a:tab pos="5740400" algn="l"/>
                </a:tabLst>
              </a:pPr>
              <a:r>
                <a:rPr lang="nl-NL" sz="3600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 quả thận đối xứng nhau qua cột sống.</a:t>
              </a:r>
              <a:endPara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 descr="A picture containing seat, chair, clipart&#10;&#10;Description automatically generated">
            <a:extLst>
              <a:ext uri="{FF2B5EF4-FFF2-40B4-BE49-F238E27FC236}">
                <a16:creationId xmlns:a16="http://schemas.microsoft.com/office/drawing/2014/main" id="{47CC5BFA-6FFE-433B-AF34-8CD134D5D4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0" y="3700928"/>
            <a:ext cx="4838700" cy="2540318"/>
          </a:xfrm>
          <a:prstGeom prst="rect">
            <a:avLst/>
          </a:prstGeom>
        </p:spPr>
      </p:pic>
      <p:pic>
        <p:nvPicPr>
          <p:cNvPr id="30" name="Picture 29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0B511432-954A-4FE2-9316-C5AF429B5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84" y="2094271"/>
            <a:ext cx="2791914" cy="25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4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99DE6F-D04A-4A6E-8A39-C311A12B8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056855"/>
            <a:ext cx="10610850" cy="284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5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4">
            <a:extLst>
              <a:ext uri="{FF2B5EF4-FFF2-40B4-BE49-F238E27FC236}">
                <a16:creationId xmlns:a16="http://schemas.microsoft.com/office/drawing/2014/main" id="{FE35D56B-432D-45D1-B626-3F07CB9F93C0}"/>
              </a:ext>
            </a:extLst>
          </p:cNvPr>
          <p:cNvSpPr/>
          <p:nvPr/>
        </p:nvSpPr>
        <p:spPr>
          <a:xfrm>
            <a:off x="0" y="1693092"/>
            <a:ext cx="12192000" cy="3573194"/>
          </a:xfrm>
          <a:prstGeom prst="rect">
            <a:avLst/>
          </a:prstGeom>
          <a:solidFill>
            <a:srgbClr val="009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1085FC-EC00-416F-971E-EC64B646AACE}"/>
              </a:ext>
            </a:extLst>
          </p:cNvPr>
          <p:cNvGrpSpPr/>
          <p:nvPr/>
        </p:nvGrpSpPr>
        <p:grpSpPr>
          <a:xfrm>
            <a:off x="7330730" y="1834035"/>
            <a:ext cx="1655225" cy="1655225"/>
            <a:chOff x="5308456" y="1610493"/>
            <a:chExt cx="1888049" cy="1888049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96A0003F-788A-4EE6-897B-094E0A4B1971}"/>
                </a:ext>
              </a:extLst>
            </p:cNvPr>
            <p:cNvSpPr/>
            <p:nvPr/>
          </p:nvSpPr>
          <p:spPr>
            <a:xfrm>
              <a:off x="5308456" y="1610493"/>
              <a:ext cx="1888049" cy="18880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2700" dir="5400000" sx="104000" sy="104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98D6E38-0BC6-4FBB-93B2-1E0E8BB1B713}"/>
                </a:ext>
              </a:extLst>
            </p:cNvPr>
            <p:cNvSpPr txBox="1"/>
            <p:nvPr/>
          </p:nvSpPr>
          <p:spPr>
            <a:xfrm>
              <a:off x="5438092" y="1903894"/>
              <a:ext cx="16287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  <a:sym typeface="+mn-lt"/>
                </a:rPr>
                <a:t>02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1" name="图片 38">
            <a:extLst>
              <a:ext uri="{FF2B5EF4-FFF2-40B4-BE49-F238E27FC236}">
                <a16:creationId xmlns:a16="http://schemas.microsoft.com/office/drawing/2014/main" id="{116E6D32-BF73-4EA2-8596-217EBA22C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3058" y="4357214"/>
            <a:ext cx="4127835" cy="284117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2E6C25CB-C2E5-45A7-A23C-7958C366EF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 t="18051" r="8928" b="7488"/>
          <a:stretch/>
        </p:blipFill>
        <p:spPr>
          <a:xfrm>
            <a:off x="-65392" y="347431"/>
            <a:ext cx="4003038" cy="3834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E7BFD2-1CF8-4CCE-9BA0-AF27979B0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1373" y="3515893"/>
            <a:ext cx="926062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1xfd12z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243</Words>
  <PresentationFormat>Widescreen</PresentationFormat>
  <Paragraphs>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字魂36号-正文宋楷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2022-01-01T14:02:45Z</dcterms:created>
  <dcterms:modified xsi:type="dcterms:W3CDTF">2022-01-07T07:20:50Z</dcterms:modified>
</cp:coreProperties>
</file>