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</p:sldMasterIdLst>
  <p:notesMasterIdLst>
    <p:notesMasterId r:id="rId7"/>
  </p:notesMasterIdLst>
  <p:sldIdLst>
    <p:sldId id="299" r:id="rId6"/>
    <p:sldId id="297" r:id="rId8"/>
    <p:sldId id="300" r:id="rId9"/>
    <p:sldId id="287" r:id="rId10"/>
    <p:sldId id="288" r:id="rId11"/>
    <p:sldId id="301" r:id="rId12"/>
    <p:sldId id="302" r:id="rId13"/>
    <p:sldId id="303" r:id="rId14"/>
    <p:sldId id="286" r:id="rId15"/>
    <p:sldId id="291" r:id="rId16"/>
    <p:sldId id="290" r:id="rId17"/>
    <p:sldId id="292" r:id="rId18"/>
    <p:sldId id="304" r:id="rId1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00"/>
    <a:srgbClr val="B2B2B2"/>
    <a:srgbClr val="808080"/>
    <a:srgbClr val="3333FF"/>
    <a:srgbClr val="993300"/>
    <a:srgbClr val="009900"/>
    <a:srgbClr val="0000CC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7491"/>
  </p:normalViewPr>
  <p:slideViewPr>
    <p:cSldViewPr showGuides="1">
      <p:cViewPr>
        <p:scale>
          <a:sx n="75" d="100"/>
          <a:sy n="75" d="100"/>
        </p:scale>
        <p:origin x="-1666" y="-317"/>
      </p:cViewPr>
      <p:guideLst>
        <p:guide orient="horz" pos="2159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4B9D0-6165-40B9-B105-CC4117B8A034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73529-AC0A-4548-BF92-ECB208B2FB36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1271905"/>
            <a:ext cx="9648825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" y="1266825"/>
            <a:ext cx="8915400" cy="23955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12"/>
          <p:cNvGrpSpPr/>
          <p:nvPr/>
        </p:nvGrpSpPr>
        <p:grpSpPr>
          <a:xfrm>
            <a:off x="3810000" y="2057400"/>
            <a:ext cx="685800" cy="838200"/>
            <a:chOff x="7162800" y="1066800"/>
            <a:chExt cx="609600" cy="990600"/>
          </a:xfrm>
        </p:grpSpPr>
        <p:sp>
          <p:nvSpPr>
            <p:cNvPr id="6" name="Isosceles Triangle 5"/>
            <p:cNvSpPr/>
            <p:nvPr/>
          </p:nvSpPr>
          <p:spPr>
            <a:xfrm>
              <a:off x="7162800" y="1066800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7391400" y="1066800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7620000" y="1066800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7162800" y="1447656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7401278" y="1447656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7620000" y="1447656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7391400" y="1828511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5876925" y="2073275"/>
            <a:ext cx="609600" cy="838200"/>
            <a:chOff x="4800600" y="2743200"/>
            <a:chExt cx="609600" cy="990600"/>
          </a:xfrm>
        </p:grpSpPr>
        <p:grpSp>
          <p:nvGrpSpPr>
            <p:cNvPr id="7183" name="Group 13"/>
            <p:cNvGrpSpPr/>
            <p:nvPr/>
          </p:nvGrpSpPr>
          <p:grpSpPr>
            <a:xfrm>
              <a:off x="4800600" y="2743200"/>
              <a:ext cx="609600" cy="990600"/>
              <a:chOff x="7162800" y="1066800"/>
              <a:chExt cx="609600" cy="990600"/>
            </a:xfrm>
          </p:grpSpPr>
          <p:sp>
            <p:nvSpPr>
              <p:cNvPr id="15" name="Isosceles Triangle 14"/>
              <p:cNvSpPr/>
              <p:nvPr/>
            </p:nvSpPr>
            <p:spPr>
              <a:xfrm>
                <a:off x="7162800" y="1066800"/>
                <a:ext cx="152400" cy="22888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Isosceles Triangle 15"/>
              <p:cNvSpPr/>
              <p:nvPr/>
            </p:nvSpPr>
            <p:spPr>
              <a:xfrm>
                <a:off x="7391400" y="1066800"/>
                <a:ext cx="152400" cy="22888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>
                <a:off x="7620000" y="1066800"/>
                <a:ext cx="152400" cy="22888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7162800" y="1447656"/>
                <a:ext cx="152400" cy="22888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Isosceles Triangle 18"/>
              <p:cNvSpPr/>
              <p:nvPr/>
            </p:nvSpPr>
            <p:spPr>
              <a:xfrm>
                <a:off x="7400925" y="1447656"/>
                <a:ext cx="152400" cy="22888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Isosceles Triangle 19"/>
              <p:cNvSpPr/>
              <p:nvPr/>
            </p:nvSpPr>
            <p:spPr>
              <a:xfrm>
                <a:off x="7620000" y="1447656"/>
                <a:ext cx="152400" cy="22888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Isosceles Triangle 20"/>
              <p:cNvSpPr/>
              <p:nvPr/>
            </p:nvSpPr>
            <p:spPr>
              <a:xfrm>
                <a:off x="7162800" y="1828511"/>
                <a:ext cx="152400" cy="22888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2" name="Isosceles Triangle 21"/>
            <p:cNvSpPr/>
            <p:nvPr/>
          </p:nvSpPr>
          <p:spPr>
            <a:xfrm>
              <a:off x="5029200" y="3504911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5257800" y="3504911"/>
              <a:ext cx="152400" cy="22888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5" name="Group 25"/>
          <p:cNvGrpSpPr/>
          <p:nvPr/>
        </p:nvGrpSpPr>
        <p:grpSpPr>
          <a:xfrm>
            <a:off x="7970838" y="2047875"/>
            <a:ext cx="609600" cy="914400"/>
            <a:chOff x="4800600" y="2743200"/>
            <a:chExt cx="609600" cy="990600"/>
          </a:xfrm>
        </p:grpSpPr>
        <p:grpSp>
          <p:nvGrpSpPr>
            <p:cNvPr id="7174" name="Group 13"/>
            <p:cNvGrpSpPr/>
            <p:nvPr/>
          </p:nvGrpSpPr>
          <p:grpSpPr>
            <a:xfrm>
              <a:off x="4800600" y="2743200"/>
              <a:ext cx="609600" cy="990600"/>
              <a:chOff x="7162800" y="1066800"/>
              <a:chExt cx="609600" cy="990600"/>
            </a:xfrm>
          </p:grpSpPr>
          <p:sp>
            <p:nvSpPr>
              <p:cNvPr id="30" name="Isosceles Triangle 29"/>
              <p:cNvSpPr/>
              <p:nvPr/>
            </p:nvSpPr>
            <p:spPr>
              <a:xfrm>
                <a:off x="7162800" y="1066800"/>
                <a:ext cx="152400" cy="2287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7391400" y="1066800"/>
                <a:ext cx="152400" cy="2287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1"/>
              <p:cNvSpPr/>
              <p:nvPr/>
            </p:nvSpPr>
            <p:spPr>
              <a:xfrm>
                <a:off x="7620000" y="1066800"/>
                <a:ext cx="152400" cy="2287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>
                <a:off x="7162800" y="1448594"/>
                <a:ext cx="152400" cy="22701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7400925" y="1448594"/>
                <a:ext cx="152400" cy="22701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Isosceles Triangle 34"/>
              <p:cNvSpPr/>
              <p:nvPr/>
            </p:nvSpPr>
            <p:spPr>
              <a:xfrm>
                <a:off x="7620000" y="1448594"/>
                <a:ext cx="152400" cy="22701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>
                <a:off x="7162800" y="1828668"/>
                <a:ext cx="152400" cy="228732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Isosceles Triangle 27"/>
            <p:cNvSpPr/>
            <p:nvPr/>
          </p:nvSpPr>
          <p:spPr>
            <a:xfrm>
              <a:off x="5029200" y="3505068"/>
              <a:ext cx="152400" cy="228732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676400"/>
            <a:ext cx="8094663" cy="156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733800" y="2133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24384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1200" y="19812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800" y="23622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21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8838" y="1274763"/>
            <a:ext cx="7446962" cy="40465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09800" y="22860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7100" y="33528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3288" y="4535488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6627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áº¿t quáº£ hÃ¬nh áº£nh cho hÃ¬nh ná»n powerpoin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71221" y="1350638"/>
            <a:ext cx="381254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TOÁN LỚP 1</a:t>
            </a:r>
            <a:endParaRPr lang="en-US" sz="45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5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6660" y="2900825"/>
            <a:ext cx="4849495" cy="1337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sz="5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5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số</a:t>
            </a:r>
            <a:r>
              <a:rPr sz="5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7 , 8 , 9</a:t>
            </a:r>
            <a:endParaRPr lang="vi-VN" sz="5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 Box 1"/>
          <p:cNvSpPr txBox="1"/>
          <p:nvPr/>
        </p:nvSpPr>
        <p:spPr>
          <a:xfrm>
            <a:off x="424815" y="346710"/>
            <a:ext cx="8185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cùng nghe bài Bé tập đếm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ài hát thiếu nhi cho bé - Bé tập đếm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7255" y="1289050"/>
            <a:ext cx="7092315" cy="497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838200"/>
            <a:ext cx="6858000" cy="5232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35" y="1517650"/>
            <a:ext cx="8736013" cy="342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Bài 5_ số 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3000" y="145415"/>
            <a:ext cx="6858000" cy="6712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8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000" y="303530"/>
            <a:ext cx="7620000" cy="5982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4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9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2000" y="313690"/>
            <a:ext cx="7620000" cy="597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6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755" y="1187450"/>
            <a:ext cx="7731125" cy="3555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230120" y="400050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0890" y="4000500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8640" y="3890645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WPS Presentation</Application>
  <PresentationFormat>On-screen Show (4:3)</PresentationFormat>
  <Paragraphs>38</Paragraphs>
  <Slides>13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Arial</vt:lpstr>
      <vt:lpstr>SimSun</vt:lpstr>
      <vt:lpstr>Wingdings</vt:lpstr>
      <vt:lpstr>Calibri</vt:lpstr>
      <vt:lpstr>.VnAvant</vt:lpstr>
      <vt:lpstr>Times New Roman</vt:lpstr>
      <vt:lpstr>Microsoft YaHei</vt:lpstr>
      <vt:lpstr>Arial Unicode MS</vt:lpstr>
      <vt:lpstr>Times New Roman</vt:lpstr>
      <vt:lpstr>Calibri Light</vt:lpstr>
      <vt:lpstr>Segoe UI</vt:lpstr>
      <vt:lpstr>Batang</vt:lpstr>
      <vt:lpstr>1_Default Design</vt:lpstr>
      <vt:lpstr>Office Theme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ngoc</cp:lastModifiedBy>
  <cp:revision>117</cp:revision>
  <dcterms:created xsi:type="dcterms:W3CDTF">2002-01-01T10:07:35Z</dcterms:created>
  <dcterms:modified xsi:type="dcterms:W3CDTF">2020-09-28T14:01:57Z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