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 id="2147483688" r:id="rId5"/>
    <p:sldMasterId id="2147483692" r:id="rId6"/>
    <p:sldMasterId id="2147483715" r:id="rId7"/>
  </p:sldMasterIdLst>
  <p:notesMasterIdLst>
    <p:notesMasterId r:id="rId31"/>
  </p:notesMasterIdLst>
  <p:handoutMasterIdLst>
    <p:handoutMasterId r:id="rId32"/>
  </p:handoutMasterIdLst>
  <p:sldIdLst>
    <p:sldId id="256" r:id="rId8"/>
    <p:sldId id="257" r:id="rId9"/>
    <p:sldId id="261" r:id="rId10"/>
    <p:sldId id="1631" r:id="rId11"/>
    <p:sldId id="1632" r:id="rId12"/>
    <p:sldId id="1636" r:id="rId13"/>
    <p:sldId id="1630" r:id="rId14"/>
    <p:sldId id="1633" r:id="rId15"/>
    <p:sldId id="1637" r:id="rId16"/>
    <p:sldId id="1638" r:id="rId17"/>
    <p:sldId id="1640" r:id="rId18"/>
    <p:sldId id="1641" r:id="rId19"/>
    <p:sldId id="1642" r:id="rId20"/>
    <p:sldId id="1644" r:id="rId21"/>
    <p:sldId id="1646" r:id="rId22"/>
    <p:sldId id="1647" r:id="rId23"/>
    <p:sldId id="1648" r:id="rId24"/>
    <p:sldId id="1651" r:id="rId25"/>
    <p:sldId id="1649" r:id="rId26"/>
    <p:sldId id="1655" r:id="rId27"/>
    <p:sldId id="1656" r:id="rId28"/>
    <p:sldId id="1662" r:id="rId29"/>
    <p:sldId id="166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47C52"/>
    <a:srgbClr val="2E6380"/>
    <a:srgbClr val="26739F"/>
    <a:srgbClr val="00FF99"/>
    <a:srgbClr val="B3D3ED"/>
    <a:srgbClr val="4A8027"/>
    <a:srgbClr val="BB9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Minh Thien" userId="da32dc01-2eb7-420c-9b63-0f97e051d786" providerId="ADAL" clId="{44D2AC61-2371-43FD-97B0-63F792619F43}"/>
    <pc:docChg chg="undo custSel delSld modSld modMainMaster">
      <pc:chgData name="Trang Minh Thien" userId="da32dc01-2eb7-420c-9b63-0f97e051d786" providerId="ADAL" clId="{44D2AC61-2371-43FD-97B0-63F792619F43}" dt="2021-09-03T10:30:06.515" v="19" actId="164"/>
      <pc:docMkLst>
        <pc:docMk/>
      </pc:docMkLst>
      <pc:sldChg chg="addSp modSp mod">
        <pc:chgData name="Trang Minh Thien" userId="da32dc01-2eb7-420c-9b63-0f97e051d786" providerId="ADAL" clId="{44D2AC61-2371-43FD-97B0-63F792619F43}" dt="2021-09-03T10:30:06.515" v="19" actId="164"/>
        <pc:sldMkLst>
          <pc:docMk/>
          <pc:sldMk cId="2185875816" sldId="256"/>
        </pc:sldMkLst>
        <pc:spChg chg="add mod">
          <ac:chgData name="Trang Minh Thien" userId="da32dc01-2eb7-420c-9b63-0f97e051d786" providerId="ADAL" clId="{44D2AC61-2371-43FD-97B0-63F792619F43}" dt="2021-09-03T10:30:06.515" v="19" actId="164"/>
          <ac:spMkLst>
            <pc:docMk/>
            <pc:sldMk cId="2185875816" sldId="256"/>
            <ac:spMk id="39" creationId="{529911A4-CF3B-4842-B024-D474D1051500}"/>
          </ac:spMkLst>
        </pc:spChg>
        <pc:grpChg chg="add mod ord">
          <ac:chgData name="Trang Minh Thien" userId="da32dc01-2eb7-420c-9b63-0f97e051d786" providerId="ADAL" clId="{44D2AC61-2371-43FD-97B0-63F792619F43}" dt="2021-09-03T10:30:06.515" v="19" actId="164"/>
          <ac:grpSpMkLst>
            <pc:docMk/>
            <pc:sldMk cId="2185875816" sldId="256"/>
            <ac:grpSpMk id="4" creationId="{3176D9AB-F19C-4CCF-A026-6DC8192DB24D}"/>
          </ac:grpSpMkLst>
        </pc:grpChg>
        <pc:picChg chg="mod">
          <ac:chgData name="Trang Minh Thien" userId="da32dc01-2eb7-420c-9b63-0f97e051d786" providerId="ADAL" clId="{44D2AC61-2371-43FD-97B0-63F792619F43}" dt="2021-09-03T10:30:06.515" v="19" actId="164"/>
          <ac:picMkLst>
            <pc:docMk/>
            <pc:sldMk cId="2185875816" sldId="256"/>
            <ac:picMk id="5" creationId="{AC06F95D-BA5D-4DEE-93EF-3FE3173D13FF}"/>
          </ac:picMkLst>
        </pc:picChg>
      </pc:sldChg>
      <pc:sldChg chg="del">
        <pc:chgData name="Trang Minh Thien" userId="da32dc01-2eb7-420c-9b63-0f97e051d786" providerId="ADAL" clId="{44D2AC61-2371-43FD-97B0-63F792619F43}" dt="2021-09-03T10:25:10.391" v="0" actId="47"/>
        <pc:sldMkLst>
          <pc:docMk/>
          <pc:sldMk cId="873201333" sldId="1607"/>
        </pc:sldMkLst>
      </pc:sldChg>
      <pc:sldChg chg="del">
        <pc:chgData name="Trang Minh Thien" userId="da32dc01-2eb7-420c-9b63-0f97e051d786" providerId="ADAL" clId="{44D2AC61-2371-43FD-97B0-63F792619F43}" dt="2021-09-03T10:25:10.391" v="0" actId="47"/>
        <pc:sldMkLst>
          <pc:docMk/>
          <pc:sldMk cId="2257506717" sldId="1643"/>
        </pc:sldMkLst>
      </pc:sldChg>
      <pc:sldChg chg="del">
        <pc:chgData name="Trang Minh Thien" userId="da32dc01-2eb7-420c-9b63-0f97e051d786" providerId="ADAL" clId="{44D2AC61-2371-43FD-97B0-63F792619F43}" dt="2021-09-03T10:25:10.391" v="0" actId="47"/>
        <pc:sldMkLst>
          <pc:docMk/>
          <pc:sldMk cId="3528808409" sldId="1661"/>
        </pc:sldMkLst>
      </pc:sldChg>
      <pc:sldMasterChg chg="addSp modSp modSldLayout">
        <pc:chgData name="Trang Minh Thien" userId="da32dc01-2eb7-420c-9b63-0f97e051d786" providerId="ADAL" clId="{44D2AC61-2371-43FD-97B0-63F792619F43}" dt="2021-09-03T10:27:10.160" v="9"/>
        <pc:sldMasterMkLst>
          <pc:docMk/>
          <pc:sldMasterMk cId="3191852219" sldId="2147483669"/>
        </pc:sldMasterMkLst>
        <pc:spChg chg="add mod">
          <ac:chgData name="Trang Minh Thien" userId="da32dc01-2eb7-420c-9b63-0f97e051d786" providerId="ADAL" clId="{44D2AC61-2371-43FD-97B0-63F792619F43}" dt="2021-09-03T10:27:10.160" v="9"/>
          <ac:spMkLst>
            <pc:docMk/>
            <pc:sldMasterMk cId="3191852219" sldId="2147483669"/>
            <ac:spMk id="48" creationId="{A5ADDD7A-F188-41F0-AC8F-19832901F357}"/>
          </ac:spMkLst>
        </pc:spChg>
        <pc:sldLayoutChg chg="addSp modSp mod">
          <pc:chgData name="Trang Minh Thien" userId="da32dc01-2eb7-420c-9b63-0f97e051d786" providerId="ADAL" clId="{44D2AC61-2371-43FD-97B0-63F792619F43}" dt="2021-09-03T10:26:41.185" v="8" actId="2711"/>
          <pc:sldLayoutMkLst>
            <pc:docMk/>
            <pc:sldMasterMk cId="3191852219" sldId="2147483669"/>
            <pc:sldLayoutMk cId="3658416978" sldId="2147483670"/>
          </pc:sldLayoutMkLst>
          <pc:spChg chg="add mod">
            <ac:chgData name="Trang Minh Thien" userId="da32dc01-2eb7-420c-9b63-0f97e051d786" providerId="ADAL" clId="{44D2AC61-2371-43FD-97B0-63F792619F43}" dt="2021-09-03T10:26:41.185" v="8" actId="2711"/>
            <ac:spMkLst>
              <pc:docMk/>
              <pc:sldMasterMk cId="3191852219" sldId="2147483669"/>
              <pc:sldLayoutMk cId="3658416978" sldId="2147483670"/>
              <ac:spMk id="7" creationId="{AA33A144-2C42-49BB-ABC6-1FB8CAB34DF6}"/>
            </ac:spMkLst>
          </pc:spChg>
        </pc:sldLayoutChg>
      </pc:sldMasterChg>
      <pc:sldMasterChg chg="modSldLayout">
        <pc:chgData name="Trang Minh Thien" userId="da32dc01-2eb7-420c-9b63-0f97e051d786" providerId="ADAL" clId="{44D2AC61-2371-43FD-97B0-63F792619F43}" dt="2021-09-03T10:28:05.253" v="11" actId="207"/>
        <pc:sldMasterMkLst>
          <pc:docMk/>
          <pc:sldMasterMk cId="3059108164" sldId="2147483692"/>
        </pc:sldMasterMkLst>
        <pc:sldLayoutChg chg="addSp modSp mod">
          <pc:chgData name="Trang Minh Thien" userId="da32dc01-2eb7-420c-9b63-0f97e051d786" providerId="ADAL" clId="{44D2AC61-2371-43FD-97B0-63F792619F43}" dt="2021-09-03T10:28:05.253" v="11" actId="207"/>
          <pc:sldLayoutMkLst>
            <pc:docMk/>
            <pc:sldMasterMk cId="3059108164" sldId="2147483692"/>
            <pc:sldLayoutMk cId="1681515994" sldId="2147483698"/>
          </pc:sldLayoutMkLst>
          <pc:spChg chg="add mod">
            <ac:chgData name="Trang Minh Thien" userId="da32dc01-2eb7-420c-9b63-0f97e051d786" providerId="ADAL" clId="{44D2AC61-2371-43FD-97B0-63F792619F43}" dt="2021-09-03T10:28:05.253" v="11" actId="207"/>
            <ac:spMkLst>
              <pc:docMk/>
              <pc:sldMasterMk cId="3059108164" sldId="2147483692"/>
              <pc:sldLayoutMk cId="1681515994" sldId="2147483698"/>
              <ac:spMk id="2" creationId="{B5EB0A82-60CC-4466-A15A-02A0ABD36C1A}"/>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AC263CB-8256-4B03-92FE-1622698FB3E9}">
      <dgm:prSet custT="1"/>
      <dgm:spPr/>
      <dgm:t>
        <a:bodyPr/>
        <a:lstStyle/>
        <a:p>
          <a:pPr>
            <a:lnSpc>
              <a:spcPct val="100000"/>
            </a:lnSpc>
          </a:pPr>
          <a:r>
            <a:rPr lang="vi-VN" sz="2000" b="1">
              <a:latin typeface="#9Slide03 Ample" panose="02000000000000000000" pitchFamily="2" charset="0"/>
            </a:rPr>
            <a:t>ĐIỆN NĂNG TIÊU THỤ VÀ CÔNG SUẤT ĐIỆN</a:t>
          </a:r>
          <a:endParaRPr lang="en-US" sz="2000" b="1" dirty="0">
            <a:latin typeface="#9Slide03 Ample" panose="02000000000000000000" pitchFamily="2" charset="0"/>
          </a:endParaRPr>
        </a:p>
      </dgm:t>
    </dgm:pt>
    <dgm:pt modelId="{0BEED663-FC38-4EAD-940F-4C475D2C87DB}" type="parTrans" cxnId="{C5E94186-9CB6-4C42-92B3-C546CC53A7B9}">
      <dgm:prSet/>
      <dgm:spPr/>
      <dgm:t>
        <a:bodyPr/>
        <a:lstStyle/>
        <a:p>
          <a:endParaRPr lang="en-US" b="1"/>
        </a:p>
      </dgm:t>
    </dgm:pt>
    <dgm:pt modelId="{808B76D0-8EC7-469A-93AC-7A6017188A9D}" type="sibTrans" cxnId="{C5E94186-9CB6-4C42-92B3-C546CC53A7B9}">
      <dgm:prSet/>
      <dgm:spPr/>
      <dgm:t>
        <a:bodyPr/>
        <a:lstStyle/>
        <a:p>
          <a:endParaRPr lang="en-US" b="1"/>
        </a:p>
      </dgm:t>
    </dgm:pt>
    <dgm:pt modelId="{4E8D2E69-0173-4BD3-B96A-7A9C5DD12B47}">
      <dgm:prSet custT="1"/>
      <dgm:spPr/>
      <dgm:t>
        <a:bodyPr/>
        <a:lstStyle/>
        <a:p>
          <a:pPr>
            <a:lnSpc>
              <a:spcPct val="100000"/>
            </a:lnSpc>
          </a:pPr>
          <a:r>
            <a:rPr lang="vi-VN" sz="2000" b="1">
              <a:latin typeface="#9Slide03 Ample" panose="02000000000000000000" pitchFamily="2" charset="0"/>
            </a:rPr>
            <a:t>CÔNG SUẤT TỎA NHIỆT CỦA VẬT DẪN KHI CÓ DÒNG ĐIỆN CHẠY QUA</a:t>
          </a:r>
          <a:endParaRPr lang="en-US" sz="2000" b="1" dirty="0">
            <a:latin typeface="#9Slide03 Ample" panose="02000000000000000000" pitchFamily="2" charset="0"/>
          </a:endParaRPr>
        </a:p>
      </dgm:t>
    </dgm:pt>
    <dgm:pt modelId="{B954BF22-E3B3-4A1C-802E-590228BE2D9C}" type="parTrans" cxnId="{0F866C41-EB5F-47BD-A2CD-A58671F15B67}">
      <dgm:prSet/>
      <dgm:spPr/>
      <dgm:t>
        <a:bodyPr/>
        <a:lstStyle/>
        <a:p>
          <a:endParaRPr lang="en-US" b="1"/>
        </a:p>
      </dgm:t>
    </dgm:pt>
    <dgm:pt modelId="{FEF1E80E-8A9E-4B0A-817C-2A4CFDCF3FB2}" type="sibTrans" cxnId="{0F866C41-EB5F-47BD-A2CD-A58671F15B67}">
      <dgm:prSet/>
      <dgm:spPr/>
      <dgm:t>
        <a:bodyPr/>
        <a:lstStyle/>
        <a:p>
          <a:endParaRPr lang="en-US" b="1"/>
        </a:p>
      </dgm:t>
    </dgm:pt>
    <dgm:pt modelId="{93A6A030-ABAB-4EFA-B539-0FDB3E07C1EF}">
      <dgm:prSet custT="1"/>
      <dgm:spPr/>
      <dgm:t>
        <a:bodyPr/>
        <a:lstStyle/>
        <a:p>
          <a:pPr>
            <a:lnSpc>
              <a:spcPct val="100000"/>
            </a:lnSpc>
          </a:pPr>
          <a:r>
            <a:rPr lang="vi-VN" sz="2000" b="1">
              <a:latin typeface="#9Slide03 Ample" panose="02000000000000000000" pitchFamily="2" charset="0"/>
            </a:rPr>
            <a:t>CÔNG VÀ CÔNG SUẤT CỦA NGUỒN ĐIỆN</a:t>
          </a:r>
          <a:endParaRPr lang="en-US" sz="2000" b="1" dirty="0">
            <a:latin typeface="#9Slide03 Ample" panose="02000000000000000000" pitchFamily="2" charset="0"/>
          </a:endParaRPr>
        </a:p>
      </dgm:t>
    </dgm:pt>
    <dgm:pt modelId="{3D674B97-6DC6-4A12-85BA-0976D3064237}" type="parTrans" cxnId="{4B40C8DC-6B57-4F5B-8440-7241C649700B}">
      <dgm:prSet/>
      <dgm:spPr/>
      <dgm:t>
        <a:bodyPr/>
        <a:lstStyle/>
        <a:p>
          <a:endParaRPr lang="en-US" b="1"/>
        </a:p>
      </dgm:t>
    </dgm:pt>
    <dgm:pt modelId="{BFE0749E-E343-4A6F-BD09-2810EE6B4BD7}" type="sibTrans" cxnId="{4B40C8DC-6B57-4F5B-8440-7241C649700B}">
      <dgm:prSet/>
      <dgm:spPr/>
      <dgm:t>
        <a:bodyPr/>
        <a:lstStyle/>
        <a:p>
          <a:endParaRPr lang="en-US" b="1"/>
        </a:p>
      </dgm:t>
    </dgm:pt>
    <dgm:pt modelId="{62F8266B-222B-4ACF-8613-2C8D6376E5BD}" type="pres">
      <dgm:prSet presAssocID="{D4503D04-C97E-4622-AE07-D0307CB3B4CA}" presName="root" presStyleCnt="0">
        <dgm:presLayoutVars>
          <dgm:dir/>
          <dgm:resizeHandles val="exact"/>
        </dgm:presLayoutVars>
      </dgm:prSet>
      <dgm:spPr/>
    </dgm:pt>
    <dgm:pt modelId="{34FD8F56-D6B7-417A-923A-010E4B5FF0CD}" type="pres">
      <dgm:prSet presAssocID="{AAC263CB-8256-4B03-92FE-1622698FB3E9}" presName="compNode" presStyleCnt="0"/>
      <dgm:spPr/>
    </dgm:pt>
    <dgm:pt modelId="{08450877-B8C0-4FE2-B6DB-B88F20C8574C}" type="pres">
      <dgm:prSet presAssocID="{AAC263CB-8256-4B03-92FE-1622698FB3E9}" presName="bgRect" presStyleLbl="bgShp" presStyleIdx="0" presStyleCnt="3"/>
      <dgm:spPr/>
    </dgm:pt>
    <dgm:pt modelId="{BB7E5F84-64F2-4718-BACC-301BBCDC9D3A}" type="pres">
      <dgm:prSet presAssocID="{AAC263CB-8256-4B03-92FE-1622698FB3E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D7E1920B-5F09-4283-BAA8-B0012E66F14A}" type="pres">
      <dgm:prSet presAssocID="{AAC263CB-8256-4B03-92FE-1622698FB3E9}" presName="spaceRect" presStyleCnt="0"/>
      <dgm:spPr/>
    </dgm:pt>
    <dgm:pt modelId="{30E9CA6C-A0F7-4BE8-9B77-EE5C9EF005B7}" type="pres">
      <dgm:prSet presAssocID="{AAC263CB-8256-4B03-92FE-1622698FB3E9}" presName="parTx" presStyleLbl="revTx" presStyleIdx="0" presStyleCnt="3" custScaleX="109991">
        <dgm:presLayoutVars>
          <dgm:chMax val="0"/>
          <dgm:chPref val="0"/>
        </dgm:presLayoutVars>
      </dgm:prSet>
      <dgm:spPr/>
    </dgm:pt>
    <dgm:pt modelId="{75497209-36D8-474C-9F50-43B26DAE367B}" type="pres">
      <dgm:prSet presAssocID="{808B76D0-8EC7-469A-93AC-7A6017188A9D}" presName="sibTrans" presStyleCnt="0"/>
      <dgm:spPr/>
    </dgm:pt>
    <dgm:pt modelId="{FB1D870E-AB7C-40E3-AA7F-3EC612E6F71C}" type="pres">
      <dgm:prSet presAssocID="{4E8D2E69-0173-4BD3-B96A-7A9C5DD12B47}" presName="compNode" presStyleCnt="0"/>
      <dgm:spPr/>
    </dgm:pt>
    <dgm:pt modelId="{B9A40EDB-694E-464C-8356-AEE8787842F2}" type="pres">
      <dgm:prSet presAssocID="{4E8D2E69-0173-4BD3-B96A-7A9C5DD12B47}" presName="bgRect" presStyleLbl="bgShp" presStyleIdx="1" presStyleCnt="3"/>
      <dgm:spPr/>
    </dgm:pt>
    <dgm:pt modelId="{8B8D9FA1-74BB-4EA5-B65F-49B870DCE4EB}" type="pres">
      <dgm:prSet presAssocID="{4E8D2E69-0173-4BD3-B96A-7A9C5DD12B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FE35795C-E288-448C-BF98-006011EF35C1}" type="pres">
      <dgm:prSet presAssocID="{4E8D2E69-0173-4BD3-B96A-7A9C5DD12B47}" presName="spaceRect" presStyleCnt="0"/>
      <dgm:spPr/>
    </dgm:pt>
    <dgm:pt modelId="{4258831D-960B-4D2D-A65E-513B92084C01}" type="pres">
      <dgm:prSet presAssocID="{4E8D2E69-0173-4BD3-B96A-7A9C5DD12B47}" presName="parTx" presStyleLbl="revTx" presStyleIdx="1" presStyleCnt="3" custScaleX="106290">
        <dgm:presLayoutVars>
          <dgm:chMax val="0"/>
          <dgm:chPref val="0"/>
        </dgm:presLayoutVars>
      </dgm:prSet>
      <dgm:spPr/>
    </dgm:pt>
    <dgm:pt modelId="{4849AED6-7C24-47EC-B39A-6EC2169AAAEC}" type="pres">
      <dgm:prSet presAssocID="{FEF1E80E-8A9E-4B0A-817C-2A4CFDCF3FB2}" presName="sibTrans" presStyleCnt="0"/>
      <dgm:spPr/>
    </dgm:pt>
    <dgm:pt modelId="{344EF6F7-386A-468B-9D66-8046D158DFC8}" type="pres">
      <dgm:prSet presAssocID="{93A6A030-ABAB-4EFA-B539-0FDB3E07C1EF}" presName="compNode" presStyleCnt="0"/>
      <dgm:spPr/>
    </dgm:pt>
    <dgm:pt modelId="{9DD6C5DE-B838-492F-B4A8-49E4DE8C5CF5}" type="pres">
      <dgm:prSet presAssocID="{93A6A030-ABAB-4EFA-B539-0FDB3E07C1EF}" presName="bgRect" presStyleLbl="bgShp" presStyleIdx="2" presStyleCnt="3"/>
      <dgm:spPr/>
    </dgm:pt>
    <dgm:pt modelId="{3CD2D8A7-CAF8-4A2F-A324-BDF8CFA66908}" type="pres">
      <dgm:prSet presAssocID="{93A6A030-ABAB-4EFA-B539-0FDB3E07C1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oud Computing"/>
        </a:ext>
      </dgm:extLst>
    </dgm:pt>
    <dgm:pt modelId="{343D945D-C209-4E7A-8D9B-BCF7127718D8}" type="pres">
      <dgm:prSet presAssocID="{93A6A030-ABAB-4EFA-B539-0FDB3E07C1EF}" presName="spaceRect" presStyleCnt="0"/>
      <dgm:spPr/>
    </dgm:pt>
    <dgm:pt modelId="{ECA97BE5-E798-4AEE-9404-4E43192F5136}" type="pres">
      <dgm:prSet presAssocID="{93A6A030-ABAB-4EFA-B539-0FDB3E07C1EF}" presName="parTx" presStyleLbl="revTx" presStyleIdx="2" presStyleCnt="3" custScaleX="108847">
        <dgm:presLayoutVars>
          <dgm:chMax val="0"/>
          <dgm:chPref val="0"/>
        </dgm:presLayoutVars>
      </dgm:prSet>
      <dgm:spPr/>
    </dgm:pt>
  </dgm:ptLst>
  <dgm:cxnLst>
    <dgm:cxn modelId="{66D0D100-FB07-44A7-8ACC-C79CE174D2D7}" type="presOf" srcId="{D4503D04-C97E-4622-AE07-D0307CB3B4CA}" destId="{62F8266B-222B-4ACF-8613-2C8D6376E5BD}" srcOrd="0" destOrd="0" presId="urn:microsoft.com/office/officeart/2018/2/layout/IconVerticalSolidList"/>
    <dgm:cxn modelId="{9DACE70A-4FEB-433A-900C-46A1377C5716}" type="presOf" srcId="{AAC263CB-8256-4B03-92FE-1622698FB3E9}" destId="{30E9CA6C-A0F7-4BE8-9B77-EE5C9EF005B7}"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F236B04A-0845-45D6-B99A-98DBB252074F}" type="presOf" srcId="{4E8D2E69-0173-4BD3-B96A-7A9C5DD12B47}" destId="{4258831D-960B-4D2D-A65E-513B92084C01}" srcOrd="0" destOrd="0" presId="urn:microsoft.com/office/officeart/2018/2/layout/IconVerticalSolidList"/>
    <dgm:cxn modelId="{C5E94186-9CB6-4C42-92B3-C546CC53A7B9}" srcId="{D4503D04-C97E-4622-AE07-D0307CB3B4CA}" destId="{AAC263CB-8256-4B03-92FE-1622698FB3E9}" srcOrd="0" destOrd="0" parTransId="{0BEED663-FC38-4EAD-940F-4C475D2C87DB}" sibTransId="{808B76D0-8EC7-469A-93AC-7A6017188A9D}"/>
    <dgm:cxn modelId="{F248DBAE-9D9B-462B-998C-1322E596929F}" type="presOf" srcId="{93A6A030-ABAB-4EFA-B539-0FDB3E07C1EF}" destId="{ECA97BE5-E798-4AEE-9404-4E43192F5136}" srcOrd="0" destOrd="0" presId="urn:microsoft.com/office/officeart/2018/2/layout/IconVerticalSolidList"/>
    <dgm:cxn modelId="{4B40C8DC-6B57-4F5B-8440-7241C649700B}" srcId="{D4503D04-C97E-4622-AE07-D0307CB3B4CA}" destId="{93A6A030-ABAB-4EFA-B539-0FDB3E07C1EF}" srcOrd="2" destOrd="0" parTransId="{3D674B97-6DC6-4A12-85BA-0976D3064237}" sibTransId="{BFE0749E-E343-4A6F-BD09-2810EE6B4BD7}"/>
    <dgm:cxn modelId="{8CA5002F-95FA-436B-966F-7B8BA099F8C0}" type="presParOf" srcId="{62F8266B-222B-4ACF-8613-2C8D6376E5BD}" destId="{34FD8F56-D6B7-417A-923A-010E4B5FF0CD}" srcOrd="0" destOrd="0" presId="urn:microsoft.com/office/officeart/2018/2/layout/IconVerticalSolidList"/>
    <dgm:cxn modelId="{3E84FCFB-F2E6-496C-9124-8BCCBAF7581E}" type="presParOf" srcId="{34FD8F56-D6B7-417A-923A-010E4B5FF0CD}" destId="{08450877-B8C0-4FE2-B6DB-B88F20C8574C}" srcOrd="0" destOrd="0" presId="urn:microsoft.com/office/officeart/2018/2/layout/IconVerticalSolidList"/>
    <dgm:cxn modelId="{5AAB9D67-2058-4B02-ACAE-9010504CFA8D}" type="presParOf" srcId="{34FD8F56-D6B7-417A-923A-010E4B5FF0CD}" destId="{BB7E5F84-64F2-4718-BACC-301BBCDC9D3A}" srcOrd="1" destOrd="0" presId="urn:microsoft.com/office/officeart/2018/2/layout/IconVerticalSolidList"/>
    <dgm:cxn modelId="{60640685-0CF7-48C8-A8EF-553779FD445D}" type="presParOf" srcId="{34FD8F56-D6B7-417A-923A-010E4B5FF0CD}" destId="{D7E1920B-5F09-4283-BAA8-B0012E66F14A}" srcOrd="2" destOrd="0" presId="urn:microsoft.com/office/officeart/2018/2/layout/IconVerticalSolidList"/>
    <dgm:cxn modelId="{6FE12CDB-D070-4C97-8AE1-997533C4A8AB}" type="presParOf" srcId="{34FD8F56-D6B7-417A-923A-010E4B5FF0CD}" destId="{30E9CA6C-A0F7-4BE8-9B77-EE5C9EF005B7}" srcOrd="3" destOrd="0" presId="urn:microsoft.com/office/officeart/2018/2/layout/IconVerticalSolidList"/>
    <dgm:cxn modelId="{89F45104-A3AE-4AA5-8376-E3E54E87635B}" type="presParOf" srcId="{62F8266B-222B-4ACF-8613-2C8D6376E5BD}" destId="{75497209-36D8-474C-9F50-43B26DAE367B}" srcOrd="1" destOrd="0" presId="urn:microsoft.com/office/officeart/2018/2/layout/IconVerticalSolidList"/>
    <dgm:cxn modelId="{F53E1E41-AFBD-4F42-B954-620893A507D2}" type="presParOf" srcId="{62F8266B-222B-4ACF-8613-2C8D6376E5BD}" destId="{FB1D870E-AB7C-40E3-AA7F-3EC612E6F71C}" srcOrd="2" destOrd="0" presId="urn:microsoft.com/office/officeart/2018/2/layout/IconVerticalSolidList"/>
    <dgm:cxn modelId="{ECA76847-5AC0-4769-B961-BD6FBFA2D2F3}" type="presParOf" srcId="{FB1D870E-AB7C-40E3-AA7F-3EC612E6F71C}" destId="{B9A40EDB-694E-464C-8356-AEE8787842F2}" srcOrd="0" destOrd="0" presId="urn:microsoft.com/office/officeart/2018/2/layout/IconVerticalSolidList"/>
    <dgm:cxn modelId="{E9875D05-A2CA-4949-A0EC-E659F0F81F59}" type="presParOf" srcId="{FB1D870E-AB7C-40E3-AA7F-3EC612E6F71C}" destId="{8B8D9FA1-74BB-4EA5-B65F-49B870DCE4EB}" srcOrd="1" destOrd="0" presId="urn:microsoft.com/office/officeart/2018/2/layout/IconVerticalSolidList"/>
    <dgm:cxn modelId="{F5076418-1870-49C0-A665-417CB498B6D1}" type="presParOf" srcId="{FB1D870E-AB7C-40E3-AA7F-3EC612E6F71C}" destId="{FE35795C-E288-448C-BF98-006011EF35C1}" srcOrd="2" destOrd="0" presId="urn:microsoft.com/office/officeart/2018/2/layout/IconVerticalSolidList"/>
    <dgm:cxn modelId="{8B6CAA02-B9CA-4F7C-A2C4-A376BC49C448}" type="presParOf" srcId="{FB1D870E-AB7C-40E3-AA7F-3EC612E6F71C}" destId="{4258831D-960B-4D2D-A65E-513B92084C01}" srcOrd="3" destOrd="0" presId="urn:microsoft.com/office/officeart/2018/2/layout/IconVerticalSolidList"/>
    <dgm:cxn modelId="{E0C19E8F-4424-498D-BF7E-0A0F0C17D704}" type="presParOf" srcId="{62F8266B-222B-4ACF-8613-2C8D6376E5BD}" destId="{4849AED6-7C24-47EC-B39A-6EC2169AAAEC}" srcOrd="3" destOrd="0" presId="urn:microsoft.com/office/officeart/2018/2/layout/IconVerticalSolidList"/>
    <dgm:cxn modelId="{ACAF17C3-08FB-4404-A101-25BA91958FE3}" type="presParOf" srcId="{62F8266B-222B-4ACF-8613-2C8D6376E5BD}" destId="{344EF6F7-386A-468B-9D66-8046D158DFC8}" srcOrd="4" destOrd="0" presId="urn:microsoft.com/office/officeart/2018/2/layout/IconVerticalSolidList"/>
    <dgm:cxn modelId="{AE175CB6-3E51-4A45-BD69-A7AF096E3CD2}" type="presParOf" srcId="{344EF6F7-386A-468B-9D66-8046D158DFC8}" destId="{9DD6C5DE-B838-492F-B4A8-49E4DE8C5CF5}" srcOrd="0" destOrd="0" presId="urn:microsoft.com/office/officeart/2018/2/layout/IconVerticalSolidList"/>
    <dgm:cxn modelId="{C47334AD-33FF-468C-A41A-E7D0A23484A4}" type="presParOf" srcId="{344EF6F7-386A-468B-9D66-8046D158DFC8}" destId="{3CD2D8A7-CAF8-4A2F-A324-BDF8CFA66908}" srcOrd="1" destOrd="0" presId="urn:microsoft.com/office/officeart/2018/2/layout/IconVerticalSolidList"/>
    <dgm:cxn modelId="{37DF411B-B4A0-44B4-B176-F8958F165CB2}" type="presParOf" srcId="{344EF6F7-386A-468B-9D66-8046D158DFC8}" destId="{343D945D-C209-4E7A-8D9B-BCF7127718D8}" srcOrd="2" destOrd="0" presId="urn:microsoft.com/office/officeart/2018/2/layout/IconVerticalSolidList"/>
    <dgm:cxn modelId="{43DACBA9-774B-4E88-8510-9265E34E50FA}" type="presParOf" srcId="{344EF6F7-386A-468B-9D66-8046D158DFC8}" destId="{ECA97BE5-E798-4AEE-9404-4E43192F5136}"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50877-B8C0-4FE2-B6DB-B88F20C8574C}">
      <dsp:nvSpPr>
        <dsp:cNvPr id="0" name=""/>
        <dsp:cNvSpPr/>
      </dsp:nvSpPr>
      <dsp:spPr>
        <a:xfrm>
          <a:off x="-57738" y="7100"/>
          <a:ext cx="4419601" cy="99974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E5F84-64F2-4718-BACC-301BBCDC9D3A}">
      <dsp:nvSpPr>
        <dsp:cNvPr id="0" name=""/>
        <dsp:cNvSpPr/>
      </dsp:nvSpPr>
      <dsp:spPr>
        <a:xfrm>
          <a:off x="244683" y="232042"/>
          <a:ext cx="550933" cy="5498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9CA6C-A0F7-4BE8-9B77-EE5C9EF005B7}">
      <dsp:nvSpPr>
        <dsp:cNvPr id="0" name=""/>
        <dsp:cNvSpPr/>
      </dsp:nvSpPr>
      <dsp:spPr>
        <a:xfrm>
          <a:off x="937257" y="7100"/>
          <a:ext cx="3540081" cy="1078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68" tIns="114168" rIns="114168" bIns="114168" numCol="1" spcCol="1270" anchor="ctr" anchorCtr="0">
          <a:noAutofit/>
        </a:bodyPr>
        <a:lstStyle/>
        <a:p>
          <a:pPr marL="0" lvl="0" indent="0" algn="l" defTabSz="889000">
            <a:lnSpc>
              <a:spcPct val="100000"/>
            </a:lnSpc>
            <a:spcBef>
              <a:spcPct val="0"/>
            </a:spcBef>
            <a:spcAft>
              <a:spcPct val="35000"/>
            </a:spcAft>
            <a:buNone/>
          </a:pPr>
          <a:r>
            <a:rPr lang="vi-VN" sz="2000" b="1" kern="1200">
              <a:latin typeface="#9Slide03 Ample" panose="02000000000000000000" pitchFamily="2" charset="0"/>
            </a:rPr>
            <a:t>ĐIỆN NĂNG TIÊU THỤ VÀ CÔNG SUẤT ĐIỆN</a:t>
          </a:r>
          <a:endParaRPr lang="en-US" sz="2000" b="1" kern="1200" dirty="0">
            <a:latin typeface="#9Slide03 Ample" panose="02000000000000000000" pitchFamily="2" charset="0"/>
          </a:endParaRPr>
        </a:p>
      </dsp:txBody>
      <dsp:txXfrm>
        <a:off x="937257" y="7100"/>
        <a:ext cx="3540081" cy="1078751"/>
      </dsp:txXfrm>
    </dsp:sp>
    <dsp:sp modelId="{B9A40EDB-694E-464C-8356-AEE8787842F2}">
      <dsp:nvSpPr>
        <dsp:cNvPr id="0" name=""/>
        <dsp:cNvSpPr/>
      </dsp:nvSpPr>
      <dsp:spPr>
        <a:xfrm>
          <a:off x="-57738" y="1347367"/>
          <a:ext cx="4419601" cy="999741"/>
        </a:xfrm>
        <a:prstGeom prst="roundRect">
          <a:avLst>
            <a:gd name="adj" fmla="val 10000"/>
          </a:avLst>
        </a:prstGeom>
        <a:solidFill>
          <a:schemeClr val="accent5">
            <a:hueOff val="2130522"/>
            <a:satOff val="-14104"/>
            <a:lumOff val="-2451"/>
            <a:alphaOff val="0"/>
          </a:schemeClr>
        </a:solidFill>
        <a:ln>
          <a:noFill/>
        </a:ln>
        <a:effectLst/>
      </dsp:spPr>
      <dsp:style>
        <a:lnRef idx="0">
          <a:scrgbClr r="0" g="0" b="0"/>
        </a:lnRef>
        <a:fillRef idx="1">
          <a:scrgbClr r="0" g="0" b="0"/>
        </a:fillRef>
        <a:effectRef idx="0">
          <a:scrgbClr r="0" g="0" b="0"/>
        </a:effectRef>
        <a:fontRef idx="minor"/>
      </dsp:style>
    </dsp:sp>
    <dsp:sp modelId="{8B8D9FA1-74BB-4EA5-B65F-49B870DCE4EB}">
      <dsp:nvSpPr>
        <dsp:cNvPr id="0" name=""/>
        <dsp:cNvSpPr/>
      </dsp:nvSpPr>
      <dsp:spPr>
        <a:xfrm>
          <a:off x="244683" y="1572309"/>
          <a:ext cx="550933" cy="5498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8831D-960B-4D2D-A65E-513B92084C01}">
      <dsp:nvSpPr>
        <dsp:cNvPr id="0" name=""/>
        <dsp:cNvSpPr/>
      </dsp:nvSpPr>
      <dsp:spPr>
        <a:xfrm>
          <a:off x="996816" y="1347367"/>
          <a:ext cx="3420964" cy="1078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68" tIns="114168" rIns="114168" bIns="114168" numCol="1" spcCol="1270" anchor="ctr" anchorCtr="0">
          <a:noAutofit/>
        </a:bodyPr>
        <a:lstStyle/>
        <a:p>
          <a:pPr marL="0" lvl="0" indent="0" algn="l" defTabSz="889000">
            <a:lnSpc>
              <a:spcPct val="100000"/>
            </a:lnSpc>
            <a:spcBef>
              <a:spcPct val="0"/>
            </a:spcBef>
            <a:spcAft>
              <a:spcPct val="35000"/>
            </a:spcAft>
            <a:buNone/>
          </a:pPr>
          <a:r>
            <a:rPr lang="vi-VN" sz="2000" b="1" kern="1200">
              <a:latin typeface="#9Slide03 Ample" panose="02000000000000000000" pitchFamily="2" charset="0"/>
            </a:rPr>
            <a:t>CÔNG SUẤT TỎA NHIỆT CỦA VẬT DẪN KHI CÓ DÒNG ĐIỆN CHẠY QUA</a:t>
          </a:r>
          <a:endParaRPr lang="en-US" sz="2000" b="1" kern="1200" dirty="0">
            <a:latin typeface="#9Slide03 Ample" panose="02000000000000000000" pitchFamily="2" charset="0"/>
          </a:endParaRPr>
        </a:p>
      </dsp:txBody>
      <dsp:txXfrm>
        <a:off x="996816" y="1347367"/>
        <a:ext cx="3420964" cy="1078751"/>
      </dsp:txXfrm>
    </dsp:sp>
    <dsp:sp modelId="{9DD6C5DE-B838-492F-B4A8-49E4DE8C5CF5}">
      <dsp:nvSpPr>
        <dsp:cNvPr id="0" name=""/>
        <dsp:cNvSpPr/>
      </dsp:nvSpPr>
      <dsp:spPr>
        <a:xfrm>
          <a:off x="-57738" y="2687634"/>
          <a:ext cx="4419601" cy="999741"/>
        </a:xfrm>
        <a:prstGeom prst="roundRect">
          <a:avLst>
            <a:gd name="adj" fmla="val 10000"/>
          </a:avLst>
        </a:prstGeom>
        <a:solidFill>
          <a:schemeClr val="accent5">
            <a:hueOff val="4261045"/>
            <a:satOff val="-28207"/>
            <a:lumOff val="-4902"/>
            <a:alphaOff val="0"/>
          </a:schemeClr>
        </a:solidFill>
        <a:ln>
          <a:noFill/>
        </a:ln>
        <a:effectLst/>
      </dsp:spPr>
      <dsp:style>
        <a:lnRef idx="0">
          <a:scrgbClr r="0" g="0" b="0"/>
        </a:lnRef>
        <a:fillRef idx="1">
          <a:scrgbClr r="0" g="0" b="0"/>
        </a:fillRef>
        <a:effectRef idx="0">
          <a:scrgbClr r="0" g="0" b="0"/>
        </a:effectRef>
        <a:fontRef idx="minor"/>
      </dsp:style>
    </dsp:sp>
    <dsp:sp modelId="{3CD2D8A7-CAF8-4A2F-A324-BDF8CFA66908}">
      <dsp:nvSpPr>
        <dsp:cNvPr id="0" name=""/>
        <dsp:cNvSpPr/>
      </dsp:nvSpPr>
      <dsp:spPr>
        <a:xfrm>
          <a:off x="244683" y="2912576"/>
          <a:ext cx="550933" cy="5498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97BE5-E798-4AEE-9404-4E43192F5136}">
      <dsp:nvSpPr>
        <dsp:cNvPr id="0" name=""/>
        <dsp:cNvSpPr/>
      </dsp:nvSpPr>
      <dsp:spPr>
        <a:xfrm>
          <a:off x="955667" y="2687634"/>
          <a:ext cx="3503262" cy="1078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168" tIns="114168" rIns="114168" bIns="114168" numCol="1" spcCol="1270" anchor="ctr" anchorCtr="0">
          <a:noAutofit/>
        </a:bodyPr>
        <a:lstStyle/>
        <a:p>
          <a:pPr marL="0" lvl="0" indent="0" algn="l" defTabSz="889000">
            <a:lnSpc>
              <a:spcPct val="100000"/>
            </a:lnSpc>
            <a:spcBef>
              <a:spcPct val="0"/>
            </a:spcBef>
            <a:spcAft>
              <a:spcPct val="35000"/>
            </a:spcAft>
            <a:buNone/>
          </a:pPr>
          <a:r>
            <a:rPr lang="vi-VN" sz="2000" b="1" kern="1200">
              <a:latin typeface="#9Slide03 Ample" panose="02000000000000000000" pitchFamily="2" charset="0"/>
            </a:rPr>
            <a:t>CÔNG VÀ CÔNG SUẤT CỦA NGUỒN ĐIỆN</a:t>
          </a:r>
          <a:endParaRPr lang="en-US" sz="2000" b="1" kern="1200" dirty="0">
            <a:latin typeface="#9Slide03 Ample" panose="02000000000000000000" pitchFamily="2" charset="0"/>
          </a:endParaRPr>
        </a:p>
      </dsp:txBody>
      <dsp:txXfrm>
        <a:off x="955667" y="2687634"/>
        <a:ext cx="3503262" cy="107875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438802-F28A-42D1-9BCA-40E34B52D6F0}" type="datetimeFigureOut">
              <a:rPr lang="en-US" smtClean="0"/>
              <a:t>9/3/2021</a:t>
            </a:fld>
            <a:endParaRPr lang="en-US" dirty="0"/>
          </a:p>
        </p:txBody>
      </p:sp>
      <p:sp>
        <p:nvSpPr>
          <p:cNvPr id="4" name="Footer Placeholder 3">
            <a:extLst>
              <a:ext uri="{FF2B5EF4-FFF2-40B4-BE49-F238E27FC236}">
                <a16:creationId xmlns:a16="http://schemas.microsoft.com/office/drawing/2014/main"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8A98BC-2DB8-47A3-A77F-B9E32C266238}" type="slidenum">
              <a:rPr lang="en-US" smtClean="0"/>
              <a:t>‹#›</a:t>
            </a:fld>
            <a:endParaRPr lang="en-US" dirty="0"/>
          </a:p>
        </p:txBody>
      </p:sp>
    </p:spTree>
    <p:extLst>
      <p:ext uri="{BB962C8B-B14F-4D97-AF65-F5344CB8AC3E}">
        <p14:creationId xmlns:p14="http://schemas.microsoft.com/office/powerpoint/2010/main" val="284568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794D-BDB5-4811-AA4A-B25E4EF28521}" type="datetimeFigureOut">
              <a:rPr lang="en-US" smtClean="0"/>
              <a:t>9/3/2021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B1A04-13E8-48CD-97F9-AC2568E1A8D4}" type="slidenum">
              <a:rPr lang="en-US" smtClean="0"/>
              <a:t>‹#›</a:t>
            </a:fld>
            <a:endParaRPr lang="en-US" dirty="0"/>
          </a:p>
        </p:txBody>
      </p:sp>
    </p:spTree>
    <p:extLst>
      <p:ext uri="{BB962C8B-B14F-4D97-AF65-F5344CB8AC3E}">
        <p14:creationId xmlns:p14="http://schemas.microsoft.com/office/powerpoint/2010/main" val="257699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a:t>
            </a:fld>
            <a:endParaRPr lang="en-US" dirty="0"/>
          </a:p>
        </p:txBody>
      </p:sp>
    </p:spTree>
    <p:extLst>
      <p:ext uri="{BB962C8B-B14F-4D97-AF65-F5344CB8AC3E}">
        <p14:creationId xmlns:p14="http://schemas.microsoft.com/office/powerpoint/2010/main" val="32643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a:t>
            </a:fld>
            <a:endParaRPr lang="en-US" dirty="0"/>
          </a:p>
        </p:txBody>
      </p:sp>
    </p:spTree>
    <p:extLst>
      <p:ext uri="{BB962C8B-B14F-4D97-AF65-F5344CB8AC3E}">
        <p14:creationId xmlns:p14="http://schemas.microsoft.com/office/powerpoint/2010/main" val="13496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3</a:t>
            </a:fld>
            <a:endParaRPr lang="en-US" dirty="0"/>
          </a:p>
        </p:txBody>
      </p:sp>
    </p:spTree>
    <p:extLst>
      <p:ext uri="{BB962C8B-B14F-4D97-AF65-F5344CB8AC3E}">
        <p14:creationId xmlns:p14="http://schemas.microsoft.com/office/powerpoint/2010/main" val="409359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BB1A04-13E8-48CD-97F9-AC2568E1A8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52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BB1A04-13E8-48CD-97F9-AC2568E1A8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686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9/3/2021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
        <p:nvSpPr>
          <p:cNvPr id="7" name="TextBox 6">
            <a:extLst>
              <a:ext uri="{FF2B5EF4-FFF2-40B4-BE49-F238E27FC236}">
                <a16:creationId xmlns:a16="http://schemas.microsoft.com/office/drawing/2014/main" id="{AA33A144-2C42-49BB-ABC6-1FB8CAB34DF6}"/>
              </a:ext>
            </a:extLst>
          </p:cNvPr>
          <p:cNvSpPr txBox="1"/>
          <p:nvPr userDrawn="1"/>
        </p:nvSpPr>
        <p:spPr>
          <a:xfrm>
            <a:off x="10771655" y="6386335"/>
            <a:ext cx="1164386" cy="369332"/>
          </a:xfrm>
          <a:prstGeom prst="rect">
            <a:avLst/>
          </a:prstGeom>
          <a:noFill/>
        </p:spPr>
        <p:txBody>
          <a:bodyPr wrap="square" rtlCol="0">
            <a:spAutoFit/>
          </a:bodyPr>
          <a:lstStyle/>
          <a:p>
            <a:pPr algn="ctr"/>
            <a:r>
              <a:rPr lang="en-US">
                <a:latin typeface="#9Slide05 FS Blonde Script" panose="03000503000000000000" pitchFamily="65" charset="0"/>
              </a:rPr>
              <a:t>TMT</a:t>
            </a:r>
            <a:endParaRPr lang="vi-VN"/>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474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2473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05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360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833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800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26494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69775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495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345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49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B0A82-60CC-4466-A15A-02A0ABD36C1A}"/>
              </a:ext>
            </a:extLst>
          </p:cNvPr>
          <p:cNvSpPr txBox="1"/>
          <p:nvPr userDrawn="1"/>
        </p:nvSpPr>
        <p:spPr>
          <a:xfrm>
            <a:off x="10771655" y="6386335"/>
            <a:ext cx="1164386" cy="369332"/>
          </a:xfrm>
          <a:prstGeom prst="rect">
            <a:avLst/>
          </a:prstGeom>
          <a:noFill/>
        </p:spPr>
        <p:txBody>
          <a:bodyPr wrap="square" rtlCol="0">
            <a:spAutoFit/>
          </a:bodyPr>
          <a:lstStyle/>
          <a:p>
            <a:pPr algn="ctr"/>
            <a:r>
              <a:rPr lang="en-US">
                <a:solidFill>
                  <a:schemeClr val="bg1"/>
                </a:solidFill>
                <a:latin typeface="#9Slide05 FS Blonde Script" panose="03000503000000000000" pitchFamily="65" charset="0"/>
              </a:rPr>
              <a:t>TMT</a:t>
            </a:r>
            <a:endParaRPr lang="vi-VN">
              <a:solidFill>
                <a:schemeClr val="bg1"/>
              </a:solidFill>
            </a:endParaRPr>
          </a:p>
        </p:txBody>
      </p:sp>
    </p:spTree>
    <p:extLst>
      <p:ext uri="{BB962C8B-B14F-4D97-AF65-F5344CB8AC3E}">
        <p14:creationId xmlns:p14="http://schemas.microsoft.com/office/powerpoint/2010/main" val="168151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230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42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801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185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687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12" name="Picture Placeholder 2">
            <a:extLst>
              <a:ext uri="{FF2B5EF4-FFF2-40B4-BE49-F238E27FC236}">
                <a16:creationId xmlns:a16="http://schemas.microsoft.com/office/drawing/2014/main" id="{98E4CD2F-19FD-4D06-B1F3-52C4E8F04EFE}"/>
              </a:ext>
            </a:extLst>
          </p:cNvPr>
          <p:cNvSpPr>
            <a:spLocks noGrp="1"/>
          </p:cNvSpPr>
          <p:nvPr>
            <p:ph type="pic" sz="quarter" idx="42" hasCustomPrompt="1"/>
          </p:nvPr>
        </p:nvSpPr>
        <p:spPr>
          <a:xfrm>
            <a:off x="1096182" y="2002982"/>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C9752D35-94A9-482B-B5CB-634979BBD929}"/>
              </a:ext>
            </a:extLst>
          </p:cNvPr>
          <p:cNvSpPr>
            <a:spLocks noGrp="1"/>
          </p:cNvSpPr>
          <p:nvPr>
            <p:ph type="pic" sz="quarter" idx="43" hasCustomPrompt="1"/>
          </p:nvPr>
        </p:nvSpPr>
        <p:spPr>
          <a:xfrm>
            <a:off x="5090284" y="2002982"/>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4" name="Picture Placeholder 2">
            <a:extLst>
              <a:ext uri="{FF2B5EF4-FFF2-40B4-BE49-F238E27FC236}">
                <a16:creationId xmlns:a16="http://schemas.microsoft.com/office/drawing/2014/main" id="{D9302DB8-5453-4391-88B9-E8AC1DFF4BD6}"/>
              </a:ext>
            </a:extLst>
          </p:cNvPr>
          <p:cNvSpPr>
            <a:spLocks noGrp="1"/>
          </p:cNvSpPr>
          <p:nvPr>
            <p:ph type="pic" sz="quarter" idx="44" hasCustomPrompt="1"/>
          </p:nvPr>
        </p:nvSpPr>
        <p:spPr>
          <a:xfrm>
            <a:off x="9084387" y="2002982"/>
            <a:ext cx="1967385" cy="1967604"/>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123293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139F7A-DB49-4747-BE08-2A8FB28A42D4}"/>
              </a:ext>
            </a:extLst>
          </p:cNvPr>
          <p:cNvGrpSpPr/>
          <p:nvPr userDrawn="1"/>
        </p:nvGrpSpPr>
        <p:grpSpPr>
          <a:xfrm>
            <a:off x="7407953" y="971475"/>
            <a:ext cx="4036500" cy="2217783"/>
            <a:chOff x="-548507" y="477868"/>
            <a:chExt cx="11570449" cy="6357177"/>
          </a:xfrm>
        </p:grpSpPr>
        <p:sp>
          <p:nvSpPr>
            <p:cNvPr id="7" name="Freeform: Shape 6">
              <a:extLst>
                <a:ext uri="{FF2B5EF4-FFF2-40B4-BE49-F238E27FC236}">
                  <a16:creationId xmlns:a16="http://schemas.microsoft.com/office/drawing/2014/main" id="{FB696E14-E4FC-4CAD-B619-D5D6531CDBAC}"/>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C7A3BAB-C316-4570-8C02-FA57705CEA1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tx1">
                <a:lumMod val="50000"/>
                <a:lumOff val="50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C3B5317-9A0B-4143-B85C-C6333005AA83}"/>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C3FC81-1AF3-4E17-B97B-AE88B868199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833F2209-582D-4124-A8AA-0D03E8CB0BD8}"/>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4E291033-212C-4813-B044-97CA11AA96C7}"/>
                </a:ext>
              </a:extLst>
            </p:cNvPr>
            <p:cNvGrpSpPr/>
            <p:nvPr/>
          </p:nvGrpSpPr>
          <p:grpSpPr>
            <a:xfrm>
              <a:off x="1606" y="6382978"/>
              <a:ext cx="413937" cy="115242"/>
              <a:chOff x="5955" y="6353672"/>
              <a:chExt cx="413937" cy="115242"/>
            </a:xfrm>
          </p:grpSpPr>
          <p:sp>
            <p:nvSpPr>
              <p:cNvPr id="17" name="Rectangle: Rounded Corners 16">
                <a:extLst>
                  <a:ext uri="{FF2B5EF4-FFF2-40B4-BE49-F238E27FC236}">
                    <a16:creationId xmlns:a16="http://schemas.microsoft.com/office/drawing/2014/main" id="{BA495EE9-E152-4FF0-9201-54652D96C9BF}"/>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986D480-D6AF-445E-B186-E7DADA25429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D4320F5-7635-4ABC-8E7E-37CE4D7E3783}"/>
                </a:ext>
              </a:extLst>
            </p:cNvPr>
            <p:cNvGrpSpPr/>
            <p:nvPr/>
          </p:nvGrpSpPr>
          <p:grpSpPr>
            <a:xfrm>
              <a:off x="9855291" y="6381600"/>
              <a:ext cx="885989" cy="115242"/>
              <a:chOff x="5955" y="6353672"/>
              <a:chExt cx="413937" cy="115242"/>
            </a:xfrm>
          </p:grpSpPr>
          <p:sp>
            <p:nvSpPr>
              <p:cNvPr id="15" name="Rectangle: Rounded Corners 14">
                <a:extLst>
                  <a:ext uri="{FF2B5EF4-FFF2-40B4-BE49-F238E27FC236}">
                    <a16:creationId xmlns:a16="http://schemas.microsoft.com/office/drawing/2014/main" id="{9A24AE20-9881-4F48-B624-6F384E4D805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3A01168-DF4A-49DF-9EB2-F8083891FDF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Shape 13">
              <a:extLst>
                <a:ext uri="{FF2B5EF4-FFF2-40B4-BE49-F238E27FC236}">
                  <a16:creationId xmlns:a16="http://schemas.microsoft.com/office/drawing/2014/main" id="{5B6DEAE7-705F-43A1-B2A9-88B7876C008C}"/>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19" name="Group 18">
            <a:extLst>
              <a:ext uri="{FF2B5EF4-FFF2-40B4-BE49-F238E27FC236}">
                <a16:creationId xmlns:a16="http://schemas.microsoft.com/office/drawing/2014/main" id="{C303F237-F11B-47DE-A8FC-A59A36AB846E}"/>
              </a:ext>
            </a:extLst>
          </p:cNvPr>
          <p:cNvGrpSpPr/>
          <p:nvPr userDrawn="1"/>
        </p:nvGrpSpPr>
        <p:grpSpPr>
          <a:xfrm>
            <a:off x="7407953" y="3842291"/>
            <a:ext cx="4036500" cy="2217783"/>
            <a:chOff x="-548507" y="477868"/>
            <a:chExt cx="11570449" cy="6357177"/>
          </a:xfrm>
        </p:grpSpPr>
        <p:sp>
          <p:nvSpPr>
            <p:cNvPr id="20" name="Freeform: Shape 19">
              <a:extLst>
                <a:ext uri="{FF2B5EF4-FFF2-40B4-BE49-F238E27FC236}">
                  <a16:creationId xmlns:a16="http://schemas.microsoft.com/office/drawing/2014/main" id="{A9E13D25-B44B-45EE-AD49-945CED521D9E}"/>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4A27622-138F-42A4-B619-E1EDEBE65B61}"/>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0228C124-8565-4874-988E-BD6CF00778B3}"/>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D24E54F-694E-4CFC-8FD6-7C7EF289E44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9545CB5-C583-4ACC-BDCA-981B72D1FB0E}"/>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D2342B7-5FBD-443E-9EF8-8EC1EF4976BD}"/>
                </a:ext>
              </a:extLst>
            </p:cNvPr>
            <p:cNvGrpSpPr/>
            <p:nvPr/>
          </p:nvGrpSpPr>
          <p:grpSpPr>
            <a:xfrm>
              <a:off x="1606" y="6382978"/>
              <a:ext cx="413937" cy="115242"/>
              <a:chOff x="5955" y="6353672"/>
              <a:chExt cx="413937" cy="115242"/>
            </a:xfrm>
          </p:grpSpPr>
          <p:sp>
            <p:nvSpPr>
              <p:cNvPr id="31" name="Rectangle: Rounded Corners 30">
                <a:extLst>
                  <a:ext uri="{FF2B5EF4-FFF2-40B4-BE49-F238E27FC236}">
                    <a16:creationId xmlns:a16="http://schemas.microsoft.com/office/drawing/2014/main" id="{B0A7BCF3-E9A3-43E2-A838-B49E56800ACC}"/>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870E4160-EB42-4706-876E-7A6CB3AFB2FB}"/>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F18B2B1-2502-4DDA-8AC8-94AC43C59053}"/>
                </a:ext>
              </a:extLst>
            </p:cNvPr>
            <p:cNvGrpSpPr/>
            <p:nvPr/>
          </p:nvGrpSpPr>
          <p:grpSpPr>
            <a:xfrm>
              <a:off x="9855291" y="6381600"/>
              <a:ext cx="885989" cy="115242"/>
              <a:chOff x="5955" y="6353672"/>
              <a:chExt cx="413937" cy="115242"/>
            </a:xfrm>
          </p:grpSpPr>
          <p:sp>
            <p:nvSpPr>
              <p:cNvPr id="29" name="Rectangle: Rounded Corners 28">
                <a:extLst>
                  <a:ext uri="{FF2B5EF4-FFF2-40B4-BE49-F238E27FC236}">
                    <a16:creationId xmlns:a16="http://schemas.microsoft.com/office/drawing/2014/main" id="{F5D08569-B08C-4E8A-A321-5A99E0492841}"/>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8B869B9-AA3C-4354-99B8-56B1FB119A8D}"/>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Freeform: Shape 27">
              <a:extLst>
                <a:ext uri="{FF2B5EF4-FFF2-40B4-BE49-F238E27FC236}">
                  <a16:creationId xmlns:a16="http://schemas.microsoft.com/office/drawing/2014/main" id="{8D59C257-136E-45D5-9223-3ADC5C6B8D8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Picture Placeholder 2">
            <a:extLst>
              <a:ext uri="{FF2B5EF4-FFF2-40B4-BE49-F238E27FC236}">
                <a16:creationId xmlns:a16="http://schemas.microsoft.com/office/drawing/2014/main" id="{4BE51ADC-8BC1-455E-BA55-8AA7DC898FCC}"/>
              </a:ext>
            </a:extLst>
          </p:cNvPr>
          <p:cNvSpPr>
            <a:spLocks noGrp="1"/>
          </p:cNvSpPr>
          <p:nvPr>
            <p:ph type="pic" idx="1" hasCustomPrompt="1"/>
          </p:nvPr>
        </p:nvSpPr>
        <p:spPr>
          <a:xfrm>
            <a:off x="7956092" y="1111547"/>
            <a:ext cx="2927081" cy="174928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33" name="Picture Placeholder 2">
            <a:extLst>
              <a:ext uri="{FF2B5EF4-FFF2-40B4-BE49-F238E27FC236}">
                <a16:creationId xmlns:a16="http://schemas.microsoft.com/office/drawing/2014/main" id="{DCD9D3DB-2220-4596-A5BF-72EE7B9609A5}"/>
              </a:ext>
            </a:extLst>
          </p:cNvPr>
          <p:cNvSpPr>
            <a:spLocks noGrp="1"/>
          </p:cNvSpPr>
          <p:nvPr>
            <p:ph type="pic" idx="10" hasCustomPrompt="1"/>
          </p:nvPr>
        </p:nvSpPr>
        <p:spPr>
          <a:xfrm>
            <a:off x="7956092" y="3984257"/>
            <a:ext cx="2927081" cy="174928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829084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tx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idx="12" hasCustomPrompt="1"/>
          </p:nvPr>
        </p:nvSpPr>
        <p:spPr>
          <a:xfrm>
            <a:off x="0" y="178904"/>
            <a:ext cx="3119669" cy="649025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3" hasCustomPrompt="1"/>
          </p:nvPr>
        </p:nvSpPr>
        <p:spPr>
          <a:xfrm>
            <a:off x="3318453" y="178904"/>
            <a:ext cx="3119669" cy="6490253"/>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88042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Image slide layout">
    <p:bg>
      <p:bgPr>
        <a:solidFill>
          <a:schemeClr val="tx1"/>
        </a:solidFill>
        <a:effectLst/>
      </p:bgPr>
    </p:bg>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EE289FF9-BA24-4B74-91D0-A352EED5CA14}"/>
              </a:ext>
            </a:extLst>
          </p:cNvPr>
          <p:cNvSpPr/>
          <p:nvPr userDrawn="1"/>
        </p:nvSpPr>
        <p:spPr>
          <a:xfrm>
            <a:off x="3597965" y="1301929"/>
            <a:ext cx="8289234" cy="5029200"/>
          </a:xfrm>
          <a:prstGeom prst="frame">
            <a:avLst>
              <a:gd name="adj1" fmla="val 9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그림 개체 틀 2">
            <a:extLst>
              <a:ext uri="{FF2B5EF4-FFF2-40B4-BE49-F238E27FC236}">
                <a16:creationId xmlns:a16="http://schemas.microsoft.com/office/drawing/2014/main" id="{0881F345-7416-4CA4-813E-57AAA18D7E07}"/>
              </a:ext>
            </a:extLst>
          </p:cNvPr>
          <p:cNvSpPr>
            <a:spLocks noGrp="1"/>
          </p:cNvSpPr>
          <p:nvPr>
            <p:ph type="pic" sz="quarter" idx="14" hasCustomPrompt="1"/>
          </p:nvPr>
        </p:nvSpPr>
        <p:spPr>
          <a:xfrm>
            <a:off x="6876370" y="709751"/>
            <a:ext cx="4296728" cy="49682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
        <p:nvSpPr>
          <p:cNvPr id="3" name="그림 개체 틀 2">
            <a:extLst>
              <a:ext uri="{FF2B5EF4-FFF2-40B4-BE49-F238E27FC236}">
                <a16:creationId xmlns:a16="http://schemas.microsoft.com/office/drawing/2014/main" id="{20E28CAD-AAB2-4FAD-8B07-DA868763561E}"/>
              </a:ext>
            </a:extLst>
          </p:cNvPr>
          <p:cNvSpPr>
            <a:spLocks noGrp="1"/>
          </p:cNvSpPr>
          <p:nvPr>
            <p:ph type="pic" sz="quarter" idx="15" hasCustomPrompt="1"/>
          </p:nvPr>
        </p:nvSpPr>
        <p:spPr>
          <a:xfrm>
            <a:off x="2116183" y="2023797"/>
            <a:ext cx="4200933" cy="262473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1118069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Image slide layout">
    <p:bg>
      <p:bgPr>
        <a:solidFill>
          <a:schemeClr val="tx1"/>
        </a:solid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4807046C-F888-4A36-A40A-256FAD5D0C4E}"/>
              </a:ext>
            </a:extLst>
          </p:cNvPr>
          <p:cNvSpPr/>
          <p:nvPr userDrawn="1"/>
        </p:nvSpPr>
        <p:spPr>
          <a:xfrm>
            <a:off x="356152" y="473558"/>
            <a:ext cx="11479696" cy="5910884"/>
          </a:xfrm>
          <a:prstGeom prst="frame">
            <a:avLst>
              <a:gd name="adj1" fmla="val 58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그림 개체 틀 2">
            <a:extLst>
              <a:ext uri="{FF2B5EF4-FFF2-40B4-BE49-F238E27FC236}">
                <a16:creationId xmlns:a16="http://schemas.microsoft.com/office/drawing/2014/main" id="{6396103F-7E16-4445-B7A5-DADC79F7C85B}"/>
              </a:ext>
            </a:extLst>
          </p:cNvPr>
          <p:cNvSpPr>
            <a:spLocks noGrp="1"/>
          </p:cNvSpPr>
          <p:nvPr>
            <p:ph type="pic" sz="quarter" idx="14" hasCustomPrompt="1"/>
          </p:nvPr>
        </p:nvSpPr>
        <p:spPr>
          <a:xfrm>
            <a:off x="648128" y="258417"/>
            <a:ext cx="10895743" cy="368741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3577098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Contents slide layout">
    <p:bg>
      <p:bgPr>
        <a:solidFill>
          <a:schemeClr val="tx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6F4EEB4-6583-4B5F-914D-B48FDE24D31D}"/>
              </a:ext>
            </a:extLst>
          </p:cNvPr>
          <p:cNvSpPr>
            <a:spLocks noGrp="1"/>
          </p:cNvSpPr>
          <p:nvPr>
            <p:ph type="pic" sz="quarter" idx="14" hasCustomPrompt="1"/>
          </p:nvPr>
        </p:nvSpPr>
        <p:spPr>
          <a:xfrm>
            <a:off x="2504079" y="3577044"/>
            <a:ext cx="3100540" cy="3100540"/>
          </a:xfrm>
          <a:custGeom>
            <a:avLst/>
            <a:gdLst>
              <a:gd name="connsiteX0" fmla="*/ 1550271 w 3100540"/>
              <a:gd name="connsiteY0" fmla="*/ 0 h 3100540"/>
              <a:gd name="connsiteX1" fmla="*/ 1677817 w 3100540"/>
              <a:gd name="connsiteY1" fmla="*/ 52831 h 3100540"/>
              <a:gd name="connsiteX2" fmla="*/ 3047710 w 3100540"/>
              <a:gd name="connsiteY2" fmla="*/ 1422724 h 3100540"/>
              <a:gd name="connsiteX3" fmla="*/ 3047710 w 3100540"/>
              <a:gd name="connsiteY3" fmla="*/ 1677815 h 3100540"/>
              <a:gd name="connsiteX4" fmla="*/ 1677815 w 3100540"/>
              <a:gd name="connsiteY4" fmla="*/ 3047710 h 3100540"/>
              <a:gd name="connsiteX5" fmla="*/ 1422725 w 3100540"/>
              <a:gd name="connsiteY5" fmla="*/ 3047710 h 3100540"/>
              <a:gd name="connsiteX6" fmla="*/ 52832 w 3100540"/>
              <a:gd name="connsiteY6" fmla="*/ 1677816 h 3100540"/>
              <a:gd name="connsiteX7" fmla="*/ 52832 w 3100540"/>
              <a:gd name="connsiteY7" fmla="*/ 1422726 h 3100540"/>
              <a:gd name="connsiteX8" fmla="*/ 1422726 w 3100540"/>
              <a:gd name="connsiteY8" fmla="*/ 52831 h 3100540"/>
              <a:gd name="connsiteX9" fmla="*/ 1550271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1" y="0"/>
                </a:moveTo>
                <a:cubicBezTo>
                  <a:pt x="1596434" y="0"/>
                  <a:pt x="1642596" y="17610"/>
                  <a:pt x="1677817" y="52831"/>
                </a:cubicBezTo>
                <a:lnTo>
                  <a:pt x="3047710" y="1422724"/>
                </a:lnTo>
                <a:cubicBezTo>
                  <a:pt x="3118151" y="1493166"/>
                  <a:pt x="3118151" y="1607373"/>
                  <a:pt x="3047710" y="1677815"/>
                </a:cubicBezTo>
                <a:lnTo>
                  <a:pt x="1677815" y="3047710"/>
                </a:lnTo>
                <a:cubicBezTo>
                  <a:pt x="1607374" y="3118151"/>
                  <a:pt x="1493166" y="3118151"/>
                  <a:pt x="1422725" y="3047710"/>
                </a:cubicBezTo>
                <a:lnTo>
                  <a:pt x="52832" y="1677816"/>
                </a:lnTo>
                <a:cubicBezTo>
                  <a:pt x="-17610" y="1607375"/>
                  <a:pt x="-17610" y="1493167"/>
                  <a:pt x="52832" y="1422726"/>
                </a:cubicBezTo>
                <a:lnTo>
                  <a:pt x="1422726" y="52831"/>
                </a:lnTo>
                <a:cubicBezTo>
                  <a:pt x="1457947" y="17610"/>
                  <a:pt x="1504109" y="0"/>
                  <a:pt x="1550271" y="0"/>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7" name="Picture Placeholder 26">
            <a:extLst>
              <a:ext uri="{FF2B5EF4-FFF2-40B4-BE49-F238E27FC236}">
                <a16:creationId xmlns:a16="http://schemas.microsoft.com/office/drawing/2014/main" id="{6318C2DA-4692-4840-BBAF-64272F41D695}"/>
              </a:ext>
            </a:extLst>
          </p:cNvPr>
          <p:cNvSpPr>
            <a:spLocks noGrp="1"/>
          </p:cNvSpPr>
          <p:nvPr>
            <p:ph type="pic" sz="quarter" idx="15" hasCustomPrompt="1"/>
          </p:nvPr>
        </p:nvSpPr>
        <p:spPr>
          <a:xfrm>
            <a:off x="670711" y="1890533"/>
            <a:ext cx="3100541" cy="3100540"/>
          </a:xfrm>
          <a:custGeom>
            <a:avLst/>
            <a:gdLst>
              <a:gd name="connsiteX0" fmla="*/ 1550272 w 3100541"/>
              <a:gd name="connsiteY0" fmla="*/ 0 h 3100540"/>
              <a:gd name="connsiteX1" fmla="*/ 1677817 w 3100541"/>
              <a:gd name="connsiteY1" fmla="*/ 52831 h 3100540"/>
              <a:gd name="connsiteX2" fmla="*/ 3047710 w 3100541"/>
              <a:gd name="connsiteY2" fmla="*/ 1422724 h 3100540"/>
              <a:gd name="connsiteX3" fmla="*/ 3047710 w 3100541"/>
              <a:gd name="connsiteY3" fmla="*/ 1677815 h 3100540"/>
              <a:gd name="connsiteX4" fmla="*/ 1677815 w 3100541"/>
              <a:gd name="connsiteY4" fmla="*/ 3047710 h 3100540"/>
              <a:gd name="connsiteX5" fmla="*/ 1422725 w 3100541"/>
              <a:gd name="connsiteY5" fmla="*/ 3047710 h 3100540"/>
              <a:gd name="connsiteX6" fmla="*/ 52832 w 3100541"/>
              <a:gd name="connsiteY6" fmla="*/ 1677816 h 3100540"/>
              <a:gd name="connsiteX7" fmla="*/ 52832 w 3100541"/>
              <a:gd name="connsiteY7" fmla="*/ 1422726 h 3100540"/>
              <a:gd name="connsiteX8" fmla="*/ 1422727 w 3100541"/>
              <a:gd name="connsiteY8" fmla="*/ 52831 h 3100540"/>
              <a:gd name="connsiteX9" fmla="*/ 1550272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2" y="0"/>
                </a:moveTo>
                <a:cubicBezTo>
                  <a:pt x="1596434" y="0"/>
                  <a:pt x="1642596" y="17610"/>
                  <a:pt x="1677817" y="52831"/>
                </a:cubicBezTo>
                <a:lnTo>
                  <a:pt x="3047710" y="1422724"/>
                </a:lnTo>
                <a:cubicBezTo>
                  <a:pt x="3118152" y="1493166"/>
                  <a:pt x="3118152" y="1607373"/>
                  <a:pt x="3047710" y="1677815"/>
                </a:cubicBezTo>
                <a:lnTo>
                  <a:pt x="1677815" y="3047710"/>
                </a:lnTo>
                <a:cubicBezTo>
                  <a:pt x="1607374" y="3118151"/>
                  <a:pt x="1493166" y="3118151"/>
                  <a:pt x="1422725" y="3047710"/>
                </a:cubicBezTo>
                <a:lnTo>
                  <a:pt x="52832" y="1677816"/>
                </a:lnTo>
                <a:cubicBezTo>
                  <a:pt x="-17610" y="1607375"/>
                  <a:pt x="-17610" y="1493167"/>
                  <a:pt x="52832" y="1422726"/>
                </a:cubicBezTo>
                <a:lnTo>
                  <a:pt x="1422727" y="52831"/>
                </a:lnTo>
                <a:cubicBezTo>
                  <a:pt x="1457948" y="17610"/>
                  <a:pt x="1504110" y="0"/>
                  <a:pt x="1550272" y="0"/>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6" name="Picture Placeholder 25">
            <a:extLst>
              <a:ext uri="{FF2B5EF4-FFF2-40B4-BE49-F238E27FC236}">
                <a16:creationId xmlns:a16="http://schemas.microsoft.com/office/drawing/2014/main" id="{161E1271-8E26-4A56-89E0-8D56BC4E5799}"/>
              </a:ext>
            </a:extLst>
          </p:cNvPr>
          <p:cNvSpPr>
            <a:spLocks noGrp="1"/>
          </p:cNvSpPr>
          <p:nvPr>
            <p:ph type="pic" sz="quarter" idx="16" hasCustomPrompt="1"/>
          </p:nvPr>
        </p:nvSpPr>
        <p:spPr>
          <a:xfrm>
            <a:off x="2504079" y="204021"/>
            <a:ext cx="3100540" cy="3100540"/>
          </a:xfrm>
          <a:custGeom>
            <a:avLst/>
            <a:gdLst>
              <a:gd name="connsiteX0" fmla="*/ 1550272 w 3100540"/>
              <a:gd name="connsiteY0" fmla="*/ 0 h 3100540"/>
              <a:gd name="connsiteX1" fmla="*/ 1677817 w 3100540"/>
              <a:gd name="connsiteY1" fmla="*/ 52831 h 3100540"/>
              <a:gd name="connsiteX2" fmla="*/ 3047710 w 3100540"/>
              <a:gd name="connsiteY2" fmla="*/ 1422724 h 3100540"/>
              <a:gd name="connsiteX3" fmla="*/ 3047710 w 3100540"/>
              <a:gd name="connsiteY3" fmla="*/ 1677814 h 3100540"/>
              <a:gd name="connsiteX4" fmla="*/ 1677815 w 3100540"/>
              <a:gd name="connsiteY4" fmla="*/ 3047709 h 3100540"/>
              <a:gd name="connsiteX5" fmla="*/ 1422725 w 3100540"/>
              <a:gd name="connsiteY5" fmla="*/ 3047709 h 3100540"/>
              <a:gd name="connsiteX6" fmla="*/ 52832 w 3100540"/>
              <a:gd name="connsiteY6" fmla="*/ 1677816 h 3100540"/>
              <a:gd name="connsiteX7" fmla="*/ 52832 w 3100540"/>
              <a:gd name="connsiteY7" fmla="*/ 1422726 h 3100540"/>
              <a:gd name="connsiteX8" fmla="*/ 1422726 w 3100540"/>
              <a:gd name="connsiteY8" fmla="*/ 52831 h 3100540"/>
              <a:gd name="connsiteX9" fmla="*/ 1550272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2" y="0"/>
                </a:moveTo>
                <a:cubicBezTo>
                  <a:pt x="1596434" y="0"/>
                  <a:pt x="1642596" y="17610"/>
                  <a:pt x="1677817" y="52831"/>
                </a:cubicBezTo>
                <a:lnTo>
                  <a:pt x="3047710" y="1422724"/>
                </a:lnTo>
                <a:cubicBezTo>
                  <a:pt x="3118151" y="1493166"/>
                  <a:pt x="3118151" y="1607373"/>
                  <a:pt x="3047710" y="1677814"/>
                </a:cubicBezTo>
                <a:lnTo>
                  <a:pt x="1677815" y="3047709"/>
                </a:lnTo>
                <a:cubicBezTo>
                  <a:pt x="1607374" y="3118151"/>
                  <a:pt x="1493166" y="3118151"/>
                  <a:pt x="1422725" y="3047709"/>
                </a:cubicBezTo>
                <a:lnTo>
                  <a:pt x="52832" y="1677816"/>
                </a:lnTo>
                <a:cubicBezTo>
                  <a:pt x="-17610" y="1607375"/>
                  <a:pt x="-17610" y="1493167"/>
                  <a:pt x="52832" y="1422726"/>
                </a:cubicBezTo>
                <a:lnTo>
                  <a:pt x="1422726" y="52831"/>
                </a:lnTo>
                <a:cubicBezTo>
                  <a:pt x="1457947" y="17610"/>
                  <a:pt x="1504109" y="0"/>
                  <a:pt x="1550272" y="0"/>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5" name="Picture Placeholder 24">
            <a:extLst>
              <a:ext uri="{FF2B5EF4-FFF2-40B4-BE49-F238E27FC236}">
                <a16:creationId xmlns:a16="http://schemas.microsoft.com/office/drawing/2014/main" id="{874FD296-6253-4D1F-B77E-613D6A904283}"/>
              </a:ext>
            </a:extLst>
          </p:cNvPr>
          <p:cNvSpPr>
            <a:spLocks noGrp="1"/>
          </p:cNvSpPr>
          <p:nvPr>
            <p:ph type="pic" sz="quarter" idx="17" hasCustomPrompt="1"/>
          </p:nvPr>
        </p:nvSpPr>
        <p:spPr>
          <a:xfrm>
            <a:off x="4326385" y="0"/>
            <a:ext cx="7865615" cy="6858000"/>
          </a:xfrm>
          <a:custGeom>
            <a:avLst/>
            <a:gdLst>
              <a:gd name="connsiteX0" fmla="*/ 3354914 w 7865615"/>
              <a:gd name="connsiteY0" fmla="*/ 0 h 6858000"/>
              <a:gd name="connsiteX1" fmla="*/ 4457065 w 7865615"/>
              <a:gd name="connsiteY1" fmla="*/ 0 h 6858000"/>
              <a:gd name="connsiteX2" fmla="*/ 5619038 w 7865615"/>
              <a:gd name="connsiteY2" fmla="*/ 0 h 6858000"/>
              <a:gd name="connsiteX3" fmla="*/ 7865615 w 7865615"/>
              <a:gd name="connsiteY3" fmla="*/ 0 h 6858000"/>
              <a:gd name="connsiteX4" fmla="*/ 7865615 w 7865615"/>
              <a:gd name="connsiteY4" fmla="*/ 6858000 h 6858000"/>
              <a:gd name="connsiteX5" fmla="*/ 7212263 w 7865615"/>
              <a:gd name="connsiteY5" fmla="*/ 6858000 h 6858000"/>
              <a:gd name="connsiteX6" fmla="*/ 4480673 w 7865615"/>
              <a:gd name="connsiteY6" fmla="*/ 6858000 h 6858000"/>
              <a:gd name="connsiteX7" fmla="*/ 3331306 w 7865615"/>
              <a:gd name="connsiteY7" fmla="*/ 6858000 h 6858000"/>
              <a:gd name="connsiteX8" fmla="*/ 60732 w 7865615"/>
              <a:gd name="connsiteY8" fmla="*/ 3587426 h 6858000"/>
              <a:gd name="connsiteX9" fmla="*/ 60732 w 7865615"/>
              <a:gd name="connsiteY9" fmla="*/ 3294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5615" h="6858000">
                <a:moveTo>
                  <a:pt x="3354914" y="0"/>
                </a:moveTo>
                <a:lnTo>
                  <a:pt x="4457065" y="0"/>
                </a:lnTo>
                <a:lnTo>
                  <a:pt x="5619038" y="0"/>
                </a:lnTo>
                <a:lnTo>
                  <a:pt x="7865615" y="0"/>
                </a:lnTo>
                <a:lnTo>
                  <a:pt x="7865615" y="6858000"/>
                </a:lnTo>
                <a:lnTo>
                  <a:pt x="7212263" y="6858000"/>
                </a:lnTo>
                <a:lnTo>
                  <a:pt x="4480673" y="6858000"/>
                </a:lnTo>
                <a:lnTo>
                  <a:pt x="3331306" y="6858000"/>
                </a:lnTo>
                <a:lnTo>
                  <a:pt x="60732" y="3587426"/>
                </a:lnTo>
                <a:cubicBezTo>
                  <a:pt x="-20244" y="3506449"/>
                  <a:pt x="-20244" y="3375159"/>
                  <a:pt x="60732" y="3294183"/>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4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4095826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CFB63C-8719-4A56-9AE9-2AE7BBFD278C}"/>
              </a:ext>
            </a:extLst>
          </p:cNvPr>
          <p:cNvSpPr>
            <a:spLocks noGrp="1"/>
          </p:cNvSpPr>
          <p:nvPr>
            <p:ph type="pic" sz="quarter" idx="14" hasCustomPrompt="1"/>
          </p:nvPr>
        </p:nvSpPr>
        <p:spPr>
          <a:xfrm>
            <a:off x="1" y="3"/>
            <a:ext cx="7219949" cy="6791323"/>
          </a:xfrm>
          <a:custGeom>
            <a:avLst/>
            <a:gdLst>
              <a:gd name="connsiteX0" fmla="*/ 6373343 w 7219949"/>
              <a:gd name="connsiteY0" fmla="*/ 5762674 h 6791323"/>
              <a:gd name="connsiteX1" fmla="*/ 6413754 w 7219949"/>
              <a:gd name="connsiteY1" fmla="*/ 5791064 h 6791323"/>
              <a:gd name="connsiteX2" fmla="*/ 6422746 w 7219949"/>
              <a:gd name="connsiteY2" fmla="*/ 5798985 h 6791323"/>
              <a:gd name="connsiteX3" fmla="*/ 6422797 w 7219949"/>
              <a:gd name="connsiteY3" fmla="*/ 5799972 h 6791323"/>
              <a:gd name="connsiteX4" fmla="*/ 6417097 w 7219949"/>
              <a:gd name="connsiteY4" fmla="*/ 5796731 h 6791323"/>
              <a:gd name="connsiteX5" fmla="*/ 6421197 w 7219949"/>
              <a:gd name="connsiteY5" fmla="*/ 5803224 h 6791323"/>
              <a:gd name="connsiteX6" fmla="*/ 6423069 w 7219949"/>
              <a:gd name="connsiteY6" fmla="*/ 5805289 h 6791323"/>
              <a:gd name="connsiteX7" fmla="*/ 6423280 w 7219949"/>
              <a:gd name="connsiteY7" fmla="*/ 5809382 h 6791323"/>
              <a:gd name="connsiteX8" fmla="*/ 6409944 w 7219949"/>
              <a:gd name="connsiteY8" fmla="*/ 5797636 h 6791323"/>
              <a:gd name="connsiteX9" fmla="*/ 1540022 w 7219949"/>
              <a:gd name="connsiteY9" fmla="*/ 5527312 h 6791323"/>
              <a:gd name="connsiteX10" fmla="*/ 1522578 w 7219949"/>
              <a:gd name="connsiteY10" fmla="*/ 5529871 h 6791323"/>
              <a:gd name="connsiteX11" fmla="*/ 1509084 w 7219949"/>
              <a:gd name="connsiteY11" fmla="*/ 5542239 h 6791323"/>
              <a:gd name="connsiteX12" fmla="*/ 1523166 w 7219949"/>
              <a:gd name="connsiteY12" fmla="*/ 5546372 h 6791323"/>
              <a:gd name="connsiteX13" fmla="*/ 1550935 w 7219949"/>
              <a:gd name="connsiteY13" fmla="*/ 5543314 h 6791323"/>
              <a:gd name="connsiteX14" fmla="*/ 1571395 w 7219949"/>
              <a:gd name="connsiteY14" fmla="*/ 5533722 h 6791323"/>
              <a:gd name="connsiteX15" fmla="*/ 1559206 w 7219949"/>
              <a:gd name="connsiteY15" fmla="*/ 5531447 h 6791323"/>
              <a:gd name="connsiteX16" fmla="*/ 1444220 w 7219949"/>
              <a:gd name="connsiteY16" fmla="*/ 5502038 h 6791323"/>
              <a:gd name="connsiteX17" fmla="*/ 1442366 w 7219949"/>
              <a:gd name="connsiteY17" fmla="*/ 5504927 h 6791323"/>
              <a:gd name="connsiteX18" fmla="*/ 1445716 w 7219949"/>
              <a:gd name="connsiteY18" fmla="*/ 5504667 h 6791323"/>
              <a:gd name="connsiteX19" fmla="*/ 1109001 w 7219949"/>
              <a:gd name="connsiteY19" fmla="*/ 5399894 h 6791323"/>
              <a:gd name="connsiteX20" fmla="*/ 1088139 w 7219949"/>
              <a:gd name="connsiteY20" fmla="*/ 5430615 h 6791323"/>
              <a:gd name="connsiteX21" fmla="*/ 1154903 w 7219949"/>
              <a:gd name="connsiteY21" fmla="*/ 5493637 h 6791323"/>
              <a:gd name="connsiteX22" fmla="*/ 1199413 w 7219949"/>
              <a:gd name="connsiteY22" fmla="*/ 5502038 h 6791323"/>
              <a:gd name="connsiteX23" fmla="*/ 1203154 w 7219949"/>
              <a:gd name="connsiteY23" fmla="*/ 5506753 h 6791323"/>
              <a:gd name="connsiteX24" fmla="*/ 1221483 w 7219949"/>
              <a:gd name="connsiteY24" fmla="*/ 5500369 h 6791323"/>
              <a:gd name="connsiteX25" fmla="*/ 1254063 w 7219949"/>
              <a:gd name="connsiteY25" fmla="*/ 5500404 h 6791323"/>
              <a:gd name="connsiteX26" fmla="*/ 1257548 w 7219949"/>
              <a:gd name="connsiteY26" fmla="*/ 5502518 h 6791323"/>
              <a:gd name="connsiteX27" fmla="*/ 1259224 w 7219949"/>
              <a:gd name="connsiteY27" fmla="*/ 5501513 h 6791323"/>
              <a:gd name="connsiteX28" fmla="*/ 1269888 w 7219949"/>
              <a:gd name="connsiteY28" fmla="*/ 5506239 h 6791323"/>
              <a:gd name="connsiteX29" fmla="*/ 1271060 w 7219949"/>
              <a:gd name="connsiteY29" fmla="*/ 5511704 h 6791323"/>
              <a:gd name="connsiteX30" fmla="*/ 1284187 w 7219949"/>
              <a:gd name="connsiteY30" fmla="*/ 5528103 h 6791323"/>
              <a:gd name="connsiteX31" fmla="*/ 1295893 w 7219949"/>
              <a:gd name="connsiteY31" fmla="*/ 5528899 h 6791323"/>
              <a:gd name="connsiteX32" fmla="*/ 1329134 w 7219949"/>
              <a:gd name="connsiteY32" fmla="*/ 5523362 h 6791323"/>
              <a:gd name="connsiteX33" fmla="*/ 1345023 w 7219949"/>
              <a:gd name="connsiteY33" fmla="*/ 5522735 h 6791323"/>
              <a:gd name="connsiteX34" fmla="*/ 1332945 w 7219949"/>
              <a:gd name="connsiteY34" fmla="*/ 5502038 h 6791323"/>
              <a:gd name="connsiteX35" fmla="*/ 1306980 w 7219949"/>
              <a:gd name="connsiteY35" fmla="*/ 5439018 h 6791323"/>
              <a:gd name="connsiteX36" fmla="*/ 1173450 w 7219949"/>
              <a:gd name="connsiteY36" fmla="*/ 5413812 h 6791323"/>
              <a:gd name="connsiteX37" fmla="*/ 1125229 w 7219949"/>
              <a:gd name="connsiteY37" fmla="*/ 5409611 h 6791323"/>
              <a:gd name="connsiteX38" fmla="*/ 1109001 w 7219949"/>
              <a:gd name="connsiteY38" fmla="*/ 5399894 h 6791323"/>
              <a:gd name="connsiteX39" fmla="*/ 1 w 7219949"/>
              <a:gd name="connsiteY39" fmla="*/ 5033886 h 6791323"/>
              <a:gd name="connsiteX40" fmla="*/ 20697 w 7219949"/>
              <a:gd name="connsiteY40" fmla="*/ 5050987 h 6791323"/>
              <a:gd name="connsiteX41" fmla="*/ 27306 w 7219949"/>
              <a:gd name="connsiteY41" fmla="*/ 5098712 h 6791323"/>
              <a:gd name="connsiteX42" fmla="*/ 75524 w 7219949"/>
              <a:gd name="connsiteY42" fmla="*/ 5149127 h 6791323"/>
              <a:gd name="connsiteX43" fmla="*/ 309203 w 7219949"/>
              <a:gd name="connsiteY43" fmla="*/ 5291971 h 6791323"/>
              <a:gd name="connsiteX44" fmla="*/ 353715 w 7219949"/>
              <a:gd name="connsiteY44" fmla="*/ 5350789 h 6791323"/>
              <a:gd name="connsiteX45" fmla="*/ 223891 w 7219949"/>
              <a:gd name="connsiteY45" fmla="*/ 5333986 h 6791323"/>
              <a:gd name="connsiteX46" fmla="*/ 45852 w 7219949"/>
              <a:gd name="connsiteY46" fmla="*/ 5266763 h 6791323"/>
              <a:gd name="connsiteX47" fmla="*/ 1 w 7219949"/>
              <a:gd name="connsiteY47" fmla="*/ 5245499 h 6791323"/>
              <a:gd name="connsiteX48" fmla="*/ 6018519 w 7219949"/>
              <a:gd name="connsiteY48" fmla="*/ 3828679 h 6791323"/>
              <a:gd name="connsiteX49" fmla="*/ 6061272 w 7219949"/>
              <a:gd name="connsiteY49" fmla="*/ 3852562 h 6791323"/>
              <a:gd name="connsiteX50" fmla="*/ 6123598 w 7219949"/>
              <a:gd name="connsiteY50" fmla="*/ 3899316 h 6791323"/>
              <a:gd name="connsiteX51" fmla="*/ 6135571 w 7219949"/>
              <a:gd name="connsiteY51" fmla="*/ 3918704 h 6791323"/>
              <a:gd name="connsiteX52" fmla="*/ 6095110 w 7219949"/>
              <a:gd name="connsiteY52" fmla="*/ 3884769 h 6791323"/>
              <a:gd name="connsiteX53" fmla="*/ 6067502 w 7219949"/>
              <a:gd name="connsiteY53" fmla="*/ 3862695 h 6791323"/>
              <a:gd name="connsiteX54" fmla="*/ 6058500 w 7219949"/>
              <a:gd name="connsiteY54" fmla="*/ 3857305 h 6791323"/>
              <a:gd name="connsiteX55" fmla="*/ 6028122 w 7219949"/>
              <a:gd name="connsiteY55" fmla="*/ 3839975 h 6791323"/>
              <a:gd name="connsiteX56" fmla="*/ 6018519 w 7219949"/>
              <a:gd name="connsiteY56" fmla="*/ 3828679 h 6791323"/>
              <a:gd name="connsiteX57" fmla="*/ 5917528 w 7219949"/>
              <a:gd name="connsiteY57" fmla="*/ 3369309 h 6791323"/>
              <a:gd name="connsiteX58" fmla="*/ 5932912 w 7219949"/>
              <a:gd name="connsiteY58" fmla="*/ 3381207 h 6791323"/>
              <a:gd name="connsiteX59" fmla="*/ 5934660 w 7219949"/>
              <a:gd name="connsiteY59" fmla="*/ 3383263 h 6791323"/>
              <a:gd name="connsiteX60" fmla="*/ 5930917 w 7219949"/>
              <a:gd name="connsiteY60" fmla="*/ 3380432 h 6791323"/>
              <a:gd name="connsiteX61" fmla="*/ 6015135 w 7219949"/>
              <a:gd name="connsiteY61" fmla="*/ 2860684 h 6791323"/>
              <a:gd name="connsiteX62" fmla="*/ 6020320 w 7219949"/>
              <a:gd name="connsiteY62" fmla="*/ 2864266 h 6791323"/>
              <a:gd name="connsiteX63" fmla="*/ 6021276 w 7219949"/>
              <a:gd name="connsiteY63" fmla="*/ 2864967 h 6791323"/>
              <a:gd name="connsiteX64" fmla="*/ 6021151 w 7219949"/>
              <a:gd name="connsiteY64" fmla="*/ 2865757 h 6791323"/>
              <a:gd name="connsiteX65" fmla="*/ 6017986 w 7219949"/>
              <a:gd name="connsiteY65" fmla="*/ 2863246 h 6791323"/>
              <a:gd name="connsiteX66" fmla="*/ 5801996 w 7219949"/>
              <a:gd name="connsiteY66" fmla="*/ 2690461 h 6791323"/>
              <a:gd name="connsiteX67" fmla="*/ 5803170 w 7219949"/>
              <a:gd name="connsiteY67" fmla="*/ 2691043 h 6791323"/>
              <a:gd name="connsiteX68" fmla="*/ 5805707 w 7219949"/>
              <a:gd name="connsiteY68" fmla="*/ 2693665 h 6791323"/>
              <a:gd name="connsiteX69" fmla="*/ 5803117 w 7219949"/>
              <a:gd name="connsiteY69" fmla="*/ 2692169 h 6791323"/>
              <a:gd name="connsiteX70" fmla="*/ 5802846 w 7219949"/>
              <a:gd name="connsiteY70" fmla="*/ 2691627 h 6791323"/>
              <a:gd name="connsiteX71" fmla="*/ 5801996 w 7219949"/>
              <a:gd name="connsiteY71" fmla="*/ 2690461 h 6791323"/>
              <a:gd name="connsiteX72" fmla="*/ 5712609 w 7219949"/>
              <a:gd name="connsiteY72" fmla="*/ 2643924 h 6791323"/>
              <a:gd name="connsiteX73" fmla="*/ 5716036 w 7219949"/>
              <a:gd name="connsiteY73" fmla="*/ 2646416 h 6791323"/>
              <a:gd name="connsiteX74" fmla="*/ 5712958 w 7219949"/>
              <a:gd name="connsiteY74" fmla="*/ 2644329 h 6791323"/>
              <a:gd name="connsiteX75" fmla="*/ 6874443 w 7219949"/>
              <a:gd name="connsiteY75" fmla="*/ 1314142 h 6791323"/>
              <a:gd name="connsiteX76" fmla="*/ 6887098 w 7219949"/>
              <a:gd name="connsiteY76" fmla="*/ 1320495 h 6791323"/>
              <a:gd name="connsiteX77" fmla="*/ 6911869 w 7219949"/>
              <a:gd name="connsiteY77" fmla="*/ 1346903 h 6791323"/>
              <a:gd name="connsiteX78" fmla="*/ 6919419 w 7219949"/>
              <a:gd name="connsiteY78" fmla="*/ 1354642 h 6791323"/>
              <a:gd name="connsiteX79" fmla="*/ 6947175 w 7219949"/>
              <a:gd name="connsiteY79" fmla="*/ 1376475 h 6791323"/>
              <a:gd name="connsiteX80" fmla="*/ 6995137 w 7219949"/>
              <a:gd name="connsiteY80" fmla="*/ 1412403 h 6791323"/>
              <a:gd name="connsiteX81" fmla="*/ 7014744 w 7219949"/>
              <a:gd name="connsiteY81" fmla="*/ 1427412 h 6791323"/>
              <a:gd name="connsiteX82" fmla="*/ 7045544 w 7219949"/>
              <a:gd name="connsiteY82" fmla="*/ 1457454 h 6791323"/>
              <a:gd name="connsiteX83" fmla="*/ 7061838 w 7219949"/>
              <a:gd name="connsiteY83" fmla="*/ 1471102 h 6791323"/>
              <a:gd name="connsiteX84" fmla="*/ 7091714 w 7219949"/>
              <a:gd name="connsiteY84" fmla="*/ 1496126 h 6791323"/>
              <a:gd name="connsiteX85" fmla="*/ 7114038 w 7219949"/>
              <a:gd name="connsiteY85" fmla="*/ 1513409 h 6791323"/>
              <a:gd name="connsiteX86" fmla="*/ 7140637 w 7219949"/>
              <a:gd name="connsiteY86" fmla="*/ 1528968 h 6791323"/>
              <a:gd name="connsiteX87" fmla="*/ 7141158 w 7219949"/>
              <a:gd name="connsiteY87" fmla="*/ 1529398 h 6791323"/>
              <a:gd name="connsiteX88" fmla="*/ 7138593 w 7219949"/>
              <a:gd name="connsiteY88" fmla="*/ 1533830 h 6791323"/>
              <a:gd name="connsiteX89" fmla="*/ 7124726 w 7219949"/>
              <a:gd name="connsiteY89" fmla="*/ 1544846 h 6791323"/>
              <a:gd name="connsiteX90" fmla="*/ 7099056 w 7219949"/>
              <a:gd name="connsiteY90" fmla="*/ 1523496 h 6791323"/>
              <a:gd name="connsiteX91" fmla="*/ 7096937 w 7219949"/>
              <a:gd name="connsiteY91" fmla="*/ 1520307 h 6791323"/>
              <a:gd name="connsiteX92" fmla="*/ 7108397 w 7219949"/>
              <a:gd name="connsiteY92" fmla="*/ 1528492 h 6791323"/>
              <a:gd name="connsiteX93" fmla="*/ 7111710 w 7219949"/>
              <a:gd name="connsiteY93" fmla="*/ 1529851 h 6791323"/>
              <a:gd name="connsiteX94" fmla="*/ 7110188 w 7219949"/>
              <a:gd name="connsiteY94" fmla="*/ 1525747 h 6791323"/>
              <a:gd name="connsiteX95" fmla="*/ 7103234 w 7219949"/>
              <a:gd name="connsiteY95" fmla="*/ 1517093 h 6791323"/>
              <a:gd name="connsiteX96" fmla="*/ 7058257 w 7219949"/>
              <a:gd name="connsiteY96" fmla="*/ 1476591 h 6791323"/>
              <a:gd name="connsiteX97" fmla="*/ 6908883 w 7219949"/>
              <a:gd name="connsiteY97" fmla="*/ 1351478 h 6791323"/>
              <a:gd name="connsiteX98" fmla="*/ 6874443 w 7219949"/>
              <a:gd name="connsiteY98" fmla="*/ 1314142 h 6791323"/>
              <a:gd name="connsiteX99" fmla="*/ 6661736 w 7219949"/>
              <a:gd name="connsiteY99" fmla="*/ 1273216 h 6791323"/>
              <a:gd name="connsiteX100" fmla="*/ 6671078 w 7219949"/>
              <a:gd name="connsiteY100" fmla="*/ 1278211 h 6791323"/>
              <a:gd name="connsiteX101" fmla="*/ 6695521 w 7219949"/>
              <a:gd name="connsiteY101" fmla="*/ 1298683 h 6791323"/>
              <a:gd name="connsiteX102" fmla="*/ 6734408 w 7219949"/>
              <a:gd name="connsiteY102" fmla="*/ 1322768 h 6791323"/>
              <a:gd name="connsiteX103" fmla="*/ 6750704 w 7219949"/>
              <a:gd name="connsiteY103" fmla="*/ 1336417 h 6791323"/>
              <a:gd name="connsiteX104" fmla="*/ 6833971 w 7219949"/>
              <a:gd name="connsiteY104" fmla="*/ 1401916 h 6791323"/>
              <a:gd name="connsiteX105" fmla="*/ 6846625 w 7219949"/>
              <a:gd name="connsiteY105" fmla="*/ 1408272 h 6791323"/>
              <a:gd name="connsiteX106" fmla="*/ 6801052 w 7219949"/>
              <a:gd name="connsiteY106" fmla="*/ 1368685 h 6791323"/>
              <a:gd name="connsiteX107" fmla="*/ 6801649 w 7219949"/>
              <a:gd name="connsiteY107" fmla="*/ 1367769 h 6791323"/>
              <a:gd name="connsiteX108" fmla="*/ 6847820 w 7219949"/>
              <a:gd name="connsiteY108" fmla="*/ 1406440 h 6791323"/>
              <a:gd name="connsiteX109" fmla="*/ 6874094 w 7219949"/>
              <a:gd name="connsiteY109" fmla="*/ 1428448 h 6791323"/>
              <a:gd name="connsiteX110" fmla="*/ 6875058 w 7219949"/>
              <a:gd name="connsiteY110" fmla="*/ 1439534 h 6791323"/>
              <a:gd name="connsiteX111" fmla="*/ 6875306 w 7219949"/>
              <a:gd name="connsiteY111" fmla="*/ 1440882 h 6791323"/>
              <a:gd name="connsiteX112" fmla="*/ 6872919 w 7219949"/>
              <a:gd name="connsiteY112" fmla="*/ 1438783 h 6791323"/>
              <a:gd name="connsiteX113" fmla="*/ 6867815 w 7219949"/>
              <a:gd name="connsiteY113" fmla="*/ 1440167 h 6791323"/>
              <a:gd name="connsiteX114" fmla="*/ 6863577 w 7219949"/>
              <a:gd name="connsiteY114" fmla="*/ 1433787 h 6791323"/>
              <a:gd name="connsiteX115" fmla="*/ 6847282 w 7219949"/>
              <a:gd name="connsiteY115" fmla="*/ 1420139 h 6791323"/>
              <a:gd name="connsiteX116" fmla="*/ 6842178 w 7219949"/>
              <a:gd name="connsiteY116" fmla="*/ 1421523 h 6791323"/>
              <a:gd name="connsiteX117" fmla="*/ 6837941 w 7219949"/>
              <a:gd name="connsiteY117" fmla="*/ 1415144 h 6791323"/>
              <a:gd name="connsiteX118" fmla="*/ 6824360 w 7219949"/>
              <a:gd name="connsiteY118" fmla="*/ 1403770 h 6791323"/>
              <a:gd name="connsiteX119" fmla="*/ 6817137 w 7219949"/>
              <a:gd name="connsiteY119" fmla="*/ 1401965 h 6791323"/>
              <a:gd name="connsiteX120" fmla="*/ 6806872 w 7219949"/>
              <a:gd name="connsiteY120" fmla="*/ 1391951 h 6791323"/>
              <a:gd name="connsiteX121" fmla="*/ 6787263 w 7219949"/>
              <a:gd name="connsiteY121" fmla="*/ 1376942 h 6791323"/>
              <a:gd name="connsiteX122" fmla="*/ 6768849 w 7219949"/>
              <a:gd name="connsiteY122" fmla="*/ 1360104 h 6791323"/>
              <a:gd name="connsiteX123" fmla="*/ 6755270 w 7219949"/>
              <a:gd name="connsiteY123" fmla="*/ 1348729 h 6791323"/>
              <a:gd name="connsiteX124" fmla="*/ 6722679 w 7219949"/>
              <a:gd name="connsiteY124" fmla="*/ 1321431 h 6791323"/>
              <a:gd name="connsiteX125" fmla="*/ 6694923 w 7219949"/>
              <a:gd name="connsiteY125" fmla="*/ 1299599 h 6791323"/>
              <a:gd name="connsiteX126" fmla="*/ 6681074 w 7219949"/>
              <a:gd name="connsiteY126" fmla="*/ 1295074 h 6791323"/>
              <a:gd name="connsiteX127" fmla="*/ 6662660 w 7219949"/>
              <a:gd name="connsiteY127" fmla="*/ 1278235 h 6791323"/>
              <a:gd name="connsiteX128" fmla="*/ 6661736 w 7219949"/>
              <a:gd name="connsiteY128" fmla="*/ 1273216 h 6791323"/>
              <a:gd name="connsiteX129" fmla="*/ 0 w 7219949"/>
              <a:gd name="connsiteY129" fmla="*/ 0 h 6791323"/>
              <a:gd name="connsiteX130" fmla="*/ 6972406 w 7219949"/>
              <a:gd name="connsiteY130" fmla="*/ 0 h 6791323"/>
              <a:gd name="connsiteX131" fmla="*/ 6976138 w 7219949"/>
              <a:gd name="connsiteY131" fmla="*/ 3025 h 6791323"/>
              <a:gd name="connsiteX132" fmla="*/ 7039194 w 7219949"/>
              <a:gd name="connsiteY132" fmla="*/ 150070 h 6791323"/>
              <a:gd name="connsiteX133" fmla="*/ 6968720 w 7219949"/>
              <a:gd name="connsiteY133" fmla="*/ 225694 h 6791323"/>
              <a:gd name="connsiteX134" fmla="*/ 6927918 w 7219949"/>
              <a:gd name="connsiteY134" fmla="*/ 271907 h 6791323"/>
              <a:gd name="connsiteX135" fmla="*/ 6898245 w 7219949"/>
              <a:gd name="connsiteY135" fmla="*/ 246701 h 6791323"/>
              <a:gd name="connsiteX136" fmla="*/ 6879700 w 7219949"/>
              <a:gd name="connsiteY136" fmla="*/ 234099 h 6791323"/>
              <a:gd name="connsiteX137" fmla="*/ 6819888 w 7219949"/>
              <a:gd name="connsiteY137" fmla="*/ 250377 h 6791323"/>
              <a:gd name="connsiteX138" fmla="*/ 6809591 w 7219949"/>
              <a:gd name="connsiteY138" fmla="*/ 247177 h 6791323"/>
              <a:gd name="connsiteX139" fmla="*/ 6854840 w 7219949"/>
              <a:gd name="connsiteY139" fmla="*/ 305140 h 6791323"/>
              <a:gd name="connsiteX140" fmla="*/ 6996193 w 7219949"/>
              <a:gd name="connsiteY140" fmla="*/ 495970 h 6791323"/>
              <a:gd name="connsiteX141" fmla="*/ 7022160 w 7219949"/>
              <a:gd name="connsiteY141" fmla="*/ 542186 h 6791323"/>
              <a:gd name="connsiteX142" fmla="*/ 6973940 w 7219949"/>
              <a:gd name="connsiteY142" fmla="*/ 579998 h 6791323"/>
              <a:gd name="connsiteX143" fmla="*/ 6858954 w 7219949"/>
              <a:gd name="connsiteY143" fmla="*/ 596802 h 6791323"/>
              <a:gd name="connsiteX144" fmla="*/ 6773643 w 7219949"/>
              <a:gd name="connsiteY144" fmla="*/ 533782 h 6791323"/>
              <a:gd name="connsiteX145" fmla="*/ 6755096 w 7219949"/>
              <a:gd name="connsiteY145" fmla="*/ 500173 h 6791323"/>
              <a:gd name="connsiteX146" fmla="*/ 6706878 w 7219949"/>
              <a:gd name="connsiteY146" fmla="*/ 411945 h 6791323"/>
              <a:gd name="connsiteX147" fmla="*/ 6658658 w 7219949"/>
              <a:gd name="connsiteY147" fmla="*/ 407744 h 6791323"/>
              <a:gd name="connsiteX148" fmla="*/ 6632692 w 7219949"/>
              <a:gd name="connsiteY148" fmla="*/ 411945 h 6791323"/>
              <a:gd name="connsiteX149" fmla="*/ 6636401 w 7219949"/>
              <a:gd name="connsiteY149" fmla="*/ 378334 h 6791323"/>
              <a:gd name="connsiteX150" fmla="*/ 6645211 w 7219949"/>
              <a:gd name="connsiteY150" fmla="*/ 338946 h 6791323"/>
              <a:gd name="connsiteX151" fmla="*/ 6638682 w 7219949"/>
              <a:gd name="connsiteY151" fmla="*/ 330642 h 6791323"/>
              <a:gd name="connsiteX152" fmla="*/ 6629003 w 7219949"/>
              <a:gd name="connsiteY152" fmla="*/ 328429 h 6791323"/>
              <a:gd name="connsiteX153" fmla="*/ 6612637 w 7219949"/>
              <a:gd name="connsiteY153" fmla="*/ 318125 h 6791323"/>
              <a:gd name="connsiteX154" fmla="*/ 6566929 w 7219949"/>
              <a:gd name="connsiteY154" fmla="*/ 282867 h 6791323"/>
              <a:gd name="connsiteX155" fmla="*/ 6521417 w 7219949"/>
              <a:gd name="connsiteY155" fmla="*/ 253869 h 6791323"/>
              <a:gd name="connsiteX156" fmla="*/ 6516468 w 7219949"/>
              <a:gd name="connsiteY156" fmla="*/ 249391 h 6791323"/>
              <a:gd name="connsiteX157" fmla="*/ 6453141 w 7219949"/>
              <a:gd name="connsiteY157" fmla="*/ 217291 h 6791323"/>
              <a:gd name="connsiteX158" fmla="*/ 6412340 w 7219949"/>
              <a:gd name="connsiteY158" fmla="*/ 213092 h 6791323"/>
              <a:gd name="connsiteX159" fmla="*/ 6404667 w 7219949"/>
              <a:gd name="connsiteY159" fmla="*/ 240606 h 6791323"/>
              <a:gd name="connsiteX160" fmla="*/ 6453468 w 7219949"/>
              <a:gd name="connsiteY160" fmla="*/ 321004 h 6791323"/>
              <a:gd name="connsiteX161" fmla="*/ 6475397 w 7219949"/>
              <a:gd name="connsiteY161" fmla="*/ 339129 h 6791323"/>
              <a:gd name="connsiteX162" fmla="*/ 6608927 w 7219949"/>
              <a:gd name="connsiteY162" fmla="*/ 465170 h 6791323"/>
              <a:gd name="connsiteX163" fmla="*/ 6620054 w 7219949"/>
              <a:gd name="connsiteY163" fmla="*/ 477775 h 6791323"/>
              <a:gd name="connsiteX164" fmla="*/ 6694237 w 7219949"/>
              <a:gd name="connsiteY164" fmla="*/ 578607 h 6791323"/>
              <a:gd name="connsiteX165" fmla="*/ 7113377 w 7219949"/>
              <a:gd name="connsiteY165" fmla="*/ 948322 h 6791323"/>
              <a:gd name="connsiteX166" fmla="*/ 7128214 w 7219949"/>
              <a:gd name="connsiteY166" fmla="*/ 994538 h 6791323"/>
              <a:gd name="connsiteX167" fmla="*/ 7091123 w 7219949"/>
              <a:gd name="connsiteY167" fmla="*/ 1007141 h 6791323"/>
              <a:gd name="connsiteX168" fmla="*/ 6987266 w 7219949"/>
              <a:gd name="connsiteY168" fmla="*/ 986133 h 6791323"/>
              <a:gd name="connsiteX169" fmla="*/ 6879700 w 7219949"/>
              <a:gd name="connsiteY169" fmla="*/ 939920 h 6791323"/>
              <a:gd name="connsiteX170" fmla="*/ 6779551 w 7219949"/>
              <a:gd name="connsiteY170" fmla="*/ 881101 h 6791323"/>
              <a:gd name="connsiteX171" fmla="*/ 6730404 w 7219949"/>
              <a:gd name="connsiteY171" fmla="*/ 882676 h 6791323"/>
              <a:gd name="connsiteX172" fmla="*/ 6729427 w 7219949"/>
              <a:gd name="connsiteY172" fmla="*/ 884274 h 6791323"/>
              <a:gd name="connsiteX173" fmla="*/ 6739797 w 7219949"/>
              <a:gd name="connsiteY173" fmla="*/ 897722 h 6791323"/>
              <a:gd name="connsiteX174" fmla="*/ 6844118 w 7219949"/>
              <a:gd name="connsiteY174" fmla="*/ 1012735 h 6791323"/>
              <a:gd name="connsiteX175" fmla="*/ 6973940 w 7219949"/>
              <a:gd name="connsiteY175" fmla="*/ 1189190 h 6791323"/>
              <a:gd name="connsiteX176" fmla="*/ 7018451 w 7219949"/>
              <a:gd name="connsiteY176" fmla="*/ 1222802 h 6791323"/>
              <a:gd name="connsiteX177" fmla="*/ 7055542 w 7219949"/>
              <a:gd name="connsiteY177" fmla="*/ 1285821 h 6791323"/>
              <a:gd name="connsiteX178" fmla="*/ 7070379 w 7219949"/>
              <a:gd name="connsiteY178" fmla="*/ 1311029 h 6791323"/>
              <a:gd name="connsiteX179" fmla="*/ 7159402 w 7219949"/>
              <a:gd name="connsiteY179" fmla="*/ 1365647 h 6791323"/>
              <a:gd name="connsiteX180" fmla="*/ 7207620 w 7219949"/>
              <a:gd name="connsiteY180" fmla="*/ 1428667 h 6791323"/>
              <a:gd name="connsiteX181" fmla="*/ 7181656 w 7219949"/>
              <a:gd name="connsiteY181" fmla="*/ 1491685 h 6791323"/>
              <a:gd name="connsiteX182" fmla="*/ 7155691 w 7219949"/>
              <a:gd name="connsiteY182" fmla="*/ 1504289 h 6791323"/>
              <a:gd name="connsiteX183" fmla="*/ 7146061 w 7219949"/>
              <a:gd name="connsiteY183" fmla="*/ 1520928 h 6791323"/>
              <a:gd name="connsiteX184" fmla="*/ 7139336 w 7219949"/>
              <a:gd name="connsiteY184" fmla="*/ 1515675 h 6791323"/>
              <a:gd name="connsiteX185" fmla="*/ 7121201 w 7219949"/>
              <a:gd name="connsiteY185" fmla="*/ 1502431 h 6791323"/>
              <a:gd name="connsiteX186" fmla="*/ 7091326 w 7219949"/>
              <a:gd name="connsiteY186" fmla="*/ 1477408 h 6791323"/>
              <a:gd name="connsiteX187" fmla="*/ 7085894 w 7219949"/>
              <a:gd name="connsiteY187" fmla="*/ 1472858 h 6791323"/>
              <a:gd name="connsiteX188" fmla="*/ 7046678 w 7219949"/>
              <a:gd name="connsiteY188" fmla="*/ 1442841 h 6791323"/>
              <a:gd name="connsiteX189" fmla="*/ 7016475 w 7219949"/>
              <a:gd name="connsiteY189" fmla="*/ 1411883 h 6791323"/>
              <a:gd name="connsiteX190" fmla="*/ 7010448 w 7219949"/>
              <a:gd name="connsiteY190" fmla="*/ 1408249 h 6791323"/>
              <a:gd name="connsiteX191" fmla="*/ 7001703 w 7219949"/>
              <a:gd name="connsiteY191" fmla="*/ 1402339 h 6791323"/>
              <a:gd name="connsiteX192" fmla="*/ 6919629 w 7219949"/>
              <a:gd name="connsiteY192" fmla="*/ 1335011 h 6791323"/>
              <a:gd name="connsiteX193" fmla="*/ 6893991 w 7219949"/>
              <a:gd name="connsiteY193" fmla="*/ 1316366 h 6791323"/>
              <a:gd name="connsiteX194" fmla="*/ 6866833 w 7219949"/>
              <a:gd name="connsiteY194" fmla="*/ 1293618 h 6791323"/>
              <a:gd name="connsiteX195" fmla="*/ 6823976 w 7219949"/>
              <a:gd name="connsiteY195" fmla="*/ 1256308 h 6791323"/>
              <a:gd name="connsiteX196" fmla="*/ 6813113 w 7219949"/>
              <a:gd name="connsiteY196" fmla="*/ 1247208 h 6791323"/>
              <a:gd name="connsiteX197" fmla="*/ 6804368 w 7219949"/>
              <a:gd name="connsiteY197" fmla="*/ 1241298 h 6791323"/>
              <a:gd name="connsiteX198" fmla="*/ 6808008 w 7219949"/>
              <a:gd name="connsiteY198" fmla="*/ 1248592 h 6791323"/>
              <a:gd name="connsiteX199" fmla="*/ 6832780 w 7219949"/>
              <a:gd name="connsiteY199" fmla="*/ 1275000 h 6791323"/>
              <a:gd name="connsiteX200" fmla="*/ 6841853 w 7219949"/>
              <a:gd name="connsiteY200" fmla="*/ 1286843 h 6791323"/>
              <a:gd name="connsiteX201" fmla="*/ 6798727 w 7219949"/>
              <a:gd name="connsiteY201" fmla="*/ 1256381 h 6791323"/>
              <a:gd name="connsiteX202" fmla="*/ 6766464 w 7219949"/>
              <a:gd name="connsiteY202" fmla="*/ 1235017 h 6791323"/>
              <a:gd name="connsiteX203" fmla="*/ 6758645 w 7219949"/>
              <a:gd name="connsiteY203" fmla="*/ 1234127 h 6791323"/>
              <a:gd name="connsiteX204" fmla="*/ 6768911 w 7219949"/>
              <a:gd name="connsiteY204" fmla="*/ 1244142 h 6791323"/>
              <a:gd name="connsiteX205" fmla="*/ 6823228 w 7219949"/>
              <a:gd name="connsiteY205" fmla="*/ 1289638 h 6791323"/>
              <a:gd name="connsiteX206" fmla="*/ 6912914 w 7219949"/>
              <a:gd name="connsiteY206" fmla="*/ 1377488 h 6791323"/>
              <a:gd name="connsiteX207" fmla="*/ 6946428 w 7219949"/>
              <a:gd name="connsiteY207" fmla="*/ 1409806 h 6791323"/>
              <a:gd name="connsiteX208" fmla="*/ 6985048 w 7219949"/>
              <a:gd name="connsiteY208" fmla="*/ 1440738 h 6791323"/>
              <a:gd name="connsiteX209" fmla="*/ 7027577 w 7219949"/>
              <a:gd name="connsiteY209" fmla="*/ 1472115 h 6791323"/>
              <a:gd name="connsiteX210" fmla="*/ 7091564 w 7219949"/>
              <a:gd name="connsiteY210" fmla="*/ 1528541 h 6791323"/>
              <a:gd name="connsiteX211" fmla="*/ 7099712 w 7219949"/>
              <a:gd name="connsiteY211" fmla="*/ 1535365 h 6791323"/>
              <a:gd name="connsiteX212" fmla="*/ 7117937 w 7219949"/>
              <a:gd name="connsiteY212" fmla="*/ 1550238 h 6791323"/>
              <a:gd name="connsiteX213" fmla="*/ 7116280 w 7219949"/>
              <a:gd name="connsiteY213" fmla="*/ 1551555 h 6791323"/>
              <a:gd name="connsiteX214" fmla="*/ 7062962 w 7219949"/>
              <a:gd name="connsiteY214" fmla="*/ 1542099 h 6791323"/>
              <a:gd name="connsiteX215" fmla="*/ 7015166 w 7219949"/>
              <a:gd name="connsiteY215" fmla="*/ 1506268 h 6791323"/>
              <a:gd name="connsiteX216" fmla="*/ 7004833 w 7219949"/>
              <a:gd name="connsiteY216" fmla="*/ 1494095 h 6791323"/>
              <a:gd name="connsiteX217" fmla="*/ 6995492 w 7219949"/>
              <a:gd name="connsiteY217" fmla="*/ 1489101 h 6791323"/>
              <a:gd name="connsiteX218" fmla="*/ 6993256 w 7219949"/>
              <a:gd name="connsiteY218" fmla="*/ 1489842 h 6791323"/>
              <a:gd name="connsiteX219" fmla="*/ 6965594 w 7219949"/>
              <a:gd name="connsiteY219" fmla="*/ 1469104 h 6791323"/>
              <a:gd name="connsiteX220" fmla="*/ 6884918 w 7219949"/>
              <a:gd name="connsiteY220" fmla="*/ 1374048 h 6791323"/>
              <a:gd name="connsiteX221" fmla="*/ 6879747 w 7219949"/>
              <a:gd name="connsiteY221" fmla="*/ 1365262 h 6791323"/>
              <a:gd name="connsiteX222" fmla="*/ 6876447 w 7219949"/>
              <a:gd name="connsiteY222" fmla="*/ 1375638 h 6791323"/>
              <a:gd name="connsiteX223" fmla="*/ 6874201 w 7219949"/>
              <a:gd name="connsiteY223" fmla="*/ 1388700 h 6791323"/>
              <a:gd name="connsiteX224" fmla="*/ 6860295 w 7219949"/>
              <a:gd name="connsiteY224" fmla="*/ 1374446 h 6791323"/>
              <a:gd name="connsiteX225" fmla="*/ 6836180 w 7219949"/>
              <a:gd name="connsiteY225" fmla="*/ 1359907 h 6791323"/>
              <a:gd name="connsiteX226" fmla="*/ 6793383 w 7219949"/>
              <a:gd name="connsiteY226" fmla="*/ 1335379 h 6791323"/>
              <a:gd name="connsiteX227" fmla="*/ 6775566 w 7219949"/>
              <a:gd name="connsiteY227" fmla="*/ 1317625 h 6791323"/>
              <a:gd name="connsiteX228" fmla="*/ 6756226 w 7219949"/>
              <a:gd name="connsiteY228" fmla="*/ 1295768 h 6791323"/>
              <a:gd name="connsiteX229" fmla="*/ 6725755 w 7219949"/>
              <a:gd name="connsiteY229" fmla="*/ 1271659 h 6791323"/>
              <a:gd name="connsiteX230" fmla="*/ 6718532 w 7219949"/>
              <a:gd name="connsiteY230" fmla="*/ 1269854 h 6791323"/>
              <a:gd name="connsiteX231" fmla="*/ 6675346 w 7219949"/>
              <a:gd name="connsiteY231" fmla="*/ 1226609 h 6791323"/>
              <a:gd name="connsiteX232" fmla="*/ 6645471 w 7219949"/>
              <a:gd name="connsiteY232" fmla="*/ 1201587 h 6791323"/>
              <a:gd name="connsiteX233" fmla="*/ 6578171 w 7219949"/>
              <a:gd name="connsiteY233" fmla="*/ 1143800 h 6791323"/>
              <a:gd name="connsiteX234" fmla="*/ 6559757 w 7219949"/>
              <a:gd name="connsiteY234" fmla="*/ 1126962 h 6791323"/>
              <a:gd name="connsiteX235" fmla="*/ 6537434 w 7219949"/>
              <a:gd name="connsiteY235" fmla="*/ 1109679 h 6791323"/>
              <a:gd name="connsiteX236" fmla="*/ 6512989 w 7219949"/>
              <a:gd name="connsiteY236" fmla="*/ 1089206 h 6791323"/>
              <a:gd name="connsiteX237" fmla="*/ 6506693 w 7219949"/>
              <a:gd name="connsiteY237" fmla="*/ 1092419 h 6791323"/>
              <a:gd name="connsiteX238" fmla="*/ 6472311 w 7219949"/>
              <a:gd name="connsiteY238" fmla="*/ 1067867 h 6791323"/>
              <a:gd name="connsiteX239" fmla="*/ 6464761 w 7219949"/>
              <a:gd name="connsiteY239" fmla="*/ 1060129 h 6791323"/>
              <a:gd name="connsiteX240" fmla="*/ 6457538 w 7219949"/>
              <a:gd name="connsiteY240" fmla="*/ 1058323 h 6791323"/>
              <a:gd name="connsiteX241" fmla="*/ 6461179 w 7219949"/>
              <a:gd name="connsiteY241" fmla="*/ 1065617 h 6791323"/>
              <a:gd name="connsiteX242" fmla="*/ 6483502 w 7219949"/>
              <a:gd name="connsiteY242" fmla="*/ 1082900 h 6791323"/>
              <a:gd name="connsiteX243" fmla="*/ 6506752 w 7219949"/>
              <a:gd name="connsiteY243" fmla="*/ 1105203 h 6791323"/>
              <a:gd name="connsiteX244" fmla="*/ 6511318 w 7219949"/>
              <a:gd name="connsiteY244" fmla="*/ 1117518 h 6791323"/>
              <a:gd name="connsiteX245" fmla="*/ 6523704 w 7219949"/>
              <a:gd name="connsiteY245" fmla="*/ 1130721 h 6791323"/>
              <a:gd name="connsiteX246" fmla="*/ 6558682 w 7219949"/>
              <a:gd name="connsiteY246" fmla="*/ 1154359 h 6791323"/>
              <a:gd name="connsiteX247" fmla="*/ 6572261 w 7219949"/>
              <a:gd name="connsiteY247" fmla="*/ 1165732 h 6791323"/>
              <a:gd name="connsiteX248" fmla="*/ 6575902 w 7219949"/>
              <a:gd name="connsiteY248" fmla="*/ 1173027 h 6791323"/>
              <a:gd name="connsiteX249" fmla="*/ 6570203 w 7219949"/>
              <a:gd name="connsiteY249" fmla="*/ 1175327 h 6791323"/>
              <a:gd name="connsiteX250" fmla="*/ 6551519 w 7219949"/>
              <a:gd name="connsiteY250" fmla="*/ 1165337 h 6791323"/>
              <a:gd name="connsiteX251" fmla="*/ 6547610 w 7219949"/>
              <a:gd name="connsiteY251" fmla="*/ 1164892 h 6791323"/>
              <a:gd name="connsiteX252" fmla="*/ 6552444 w 7219949"/>
              <a:gd name="connsiteY252" fmla="*/ 1170356 h 6791323"/>
              <a:gd name="connsiteX253" fmla="*/ 6580200 w 7219949"/>
              <a:gd name="connsiteY253" fmla="*/ 1192188 h 6791323"/>
              <a:gd name="connsiteX254" fmla="*/ 6582916 w 7219949"/>
              <a:gd name="connsiteY254" fmla="*/ 1194463 h 6791323"/>
              <a:gd name="connsiteX255" fmla="*/ 6581723 w 7219949"/>
              <a:gd name="connsiteY255" fmla="*/ 1196294 h 6791323"/>
              <a:gd name="connsiteX256" fmla="*/ 6582648 w 7219949"/>
              <a:gd name="connsiteY256" fmla="*/ 1201313 h 6791323"/>
              <a:gd name="connsiteX257" fmla="*/ 6601658 w 7219949"/>
              <a:gd name="connsiteY257" fmla="*/ 1217237 h 6791323"/>
              <a:gd name="connsiteX258" fmla="*/ 6575424 w 7219949"/>
              <a:gd name="connsiteY258" fmla="*/ 1199508 h 6791323"/>
              <a:gd name="connsiteX259" fmla="*/ 6570918 w 7219949"/>
              <a:gd name="connsiteY259" fmla="*/ 1199978 h 6791323"/>
              <a:gd name="connsiteX260" fmla="*/ 6559189 w 7219949"/>
              <a:gd name="connsiteY260" fmla="*/ 1198642 h 6791323"/>
              <a:gd name="connsiteX261" fmla="*/ 6548325 w 7219949"/>
              <a:gd name="connsiteY261" fmla="*/ 1189542 h 6791323"/>
              <a:gd name="connsiteX262" fmla="*/ 6547131 w 7219949"/>
              <a:gd name="connsiteY262" fmla="*/ 1191371 h 6791323"/>
              <a:gd name="connsiteX263" fmla="*/ 6546534 w 7219949"/>
              <a:gd name="connsiteY263" fmla="*/ 1192286 h 6791323"/>
              <a:gd name="connsiteX264" fmla="*/ 6595747 w 7219949"/>
              <a:gd name="connsiteY264" fmla="*/ 1239167 h 6791323"/>
              <a:gd name="connsiteX265" fmla="*/ 6625354 w 7219949"/>
              <a:gd name="connsiteY265" fmla="*/ 1271040 h 6791323"/>
              <a:gd name="connsiteX266" fmla="*/ 6629592 w 7219949"/>
              <a:gd name="connsiteY266" fmla="*/ 1277419 h 6791323"/>
              <a:gd name="connsiteX267" fmla="*/ 6620251 w 7219949"/>
              <a:gd name="connsiteY267" fmla="*/ 1272423 h 6791323"/>
              <a:gd name="connsiteX268" fmla="*/ 6595808 w 7219949"/>
              <a:gd name="connsiteY268" fmla="*/ 1251951 h 6791323"/>
              <a:gd name="connsiteX269" fmla="*/ 6589778 w 7219949"/>
              <a:gd name="connsiteY269" fmla="*/ 1248316 h 6791323"/>
              <a:gd name="connsiteX270" fmla="*/ 6591301 w 7219949"/>
              <a:gd name="connsiteY270" fmla="*/ 1252420 h 6791323"/>
              <a:gd name="connsiteX271" fmla="*/ 6606402 w 7219949"/>
              <a:gd name="connsiteY271" fmla="*/ 1267898 h 6791323"/>
              <a:gd name="connsiteX272" fmla="*/ 6630846 w 7219949"/>
              <a:gd name="connsiteY272" fmla="*/ 1288373 h 6791323"/>
              <a:gd name="connsiteX273" fmla="*/ 6631174 w 7219949"/>
              <a:gd name="connsiteY273" fmla="*/ 1294307 h 6791323"/>
              <a:gd name="connsiteX274" fmla="*/ 6629981 w 7219949"/>
              <a:gd name="connsiteY274" fmla="*/ 1296136 h 6791323"/>
              <a:gd name="connsiteX275" fmla="*/ 6585661 w 7219949"/>
              <a:gd name="connsiteY275" fmla="*/ 1267503 h 6791323"/>
              <a:gd name="connsiteX276" fmla="*/ 6491798 w 7219949"/>
              <a:gd name="connsiteY276" fmla="*/ 1186055 h 6791323"/>
              <a:gd name="connsiteX277" fmla="*/ 6477025 w 7219949"/>
              <a:gd name="connsiteY277" fmla="*/ 1176511 h 6791323"/>
              <a:gd name="connsiteX278" fmla="*/ 6489409 w 7219949"/>
              <a:gd name="connsiteY278" fmla="*/ 1189714 h 6791323"/>
              <a:gd name="connsiteX279" fmla="*/ 6520807 w 7219949"/>
              <a:gd name="connsiteY279" fmla="*/ 1218841 h 6791323"/>
              <a:gd name="connsiteX280" fmla="*/ 6556113 w 7219949"/>
              <a:gd name="connsiteY280" fmla="*/ 1248413 h 6791323"/>
              <a:gd name="connsiteX281" fmla="*/ 6609834 w 7219949"/>
              <a:gd name="connsiteY281" fmla="*/ 1294825 h 6791323"/>
              <a:gd name="connsiteX282" fmla="*/ 6694415 w 7219949"/>
              <a:gd name="connsiteY282" fmla="*/ 1384061 h 6791323"/>
              <a:gd name="connsiteX283" fmla="*/ 6725214 w 7219949"/>
              <a:gd name="connsiteY283" fmla="*/ 1414103 h 6791323"/>
              <a:gd name="connsiteX284" fmla="*/ 6735481 w 7219949"/>
              <a:gd name="connsiteY284" fmla="*/ 1424117 h 6791323"/>
              <a:gd name="connsiteX285" fmla="*/ 6723424 w 7219949"/>
              <a:gd name="connsiteY285" fmla="*/ 1416848 h 6791323"/>
              <a:gd name="connsiteX286" fmla="*/ 6582197 w 7219949"/>
              <a:gd name="connsiteY286" fmla="*/ 1298558 h 6791323"/>
              <a:gd name="connsiteX287" fmla="*/ 6535490 w 7219949"/>
              <a:gd name="connsiteY287" fmla="*/ 1273584 h 6791323"/>
              <a:gd name="connsiteX288" fmla="*/ 6534296 w 7219949"/>
              <a:gd name="connsiteY288" fmla="*/ 1275413 h 6791323"/>
              <a:gd name="connsiteX289" fmla="*/ 6540385 w 7219949"/>
              <a:gd name="connsiteY289" fmla="*/ 1291832 h 6791323"/>
              <a:gd name="connsiteX290" fmla="*/ 6553098 w 7219949"/>
              <a:gd name="connsiteY290" fmla="*/ 1310968 h 6791323"/>
              <a:gd name="connsiteX291" fmla="*/ 6570377 w 7219949"/>
              <a:gd name="connsiteY291" fmla="*/ 1342420 h 6791323"/>
              <a:gd name="connsiteX292" fmla="*/ 6590104 w 7219949"/>
              <a:gd name="connsiteY292" fmla="*/ 1382995 h 6791323"/>
              <a:gd name="connsiteX293" fmla="*/ 6600371 w 7219949"/>
              <a:gd name="connsiteY293" fmla="*/ 1393009 h 6791323"/>
              <a:gd name="connsiteX294" fmla="*/ 6629051 w 7219949"/>
              <a:gd name="connsiteY294" fmla="*/ 1419862 h 6791323"/>
              <a:gd name="connsiteX295" fmla="*/ 6639319 w 7219949"/>
              <a:gd name="connsiteY295" fmla="*/ 1429876 h 6791323"/>
              <a:gd name="connsiteX296" fmla="*/ 6661046 w 7219949"/>
              <a:gd name="connsiteY296" fmla="*/ 1448075 h 6791323"/>
              <a:gd name="connsiteX297" fmla="*/ 6700859 w 7219949"/>
              <a:gd name="connsiteY297" fmla="*/ 1477177 h 6791323"/>
              <a:gd name="connsiteX298" fmla="*/ 6727421 w 7219949"/>
              <a:gd name="connsiteY298" fmla="*/ 1500840 h 6791323"/>
              <a:gd name="connsiteX299" fmla="*/ 6769413 w 7219949"/>
              <a:gd name="connsiteY299" fmla="*/ 1545916 h 6791323"/>
              <a:gd name="connsiteX300" fmla="*/ 6821880 w 7219949"/>
              <a:gd name="connsiteY300" fmla="*/ 1581372 h 6791323"/>
              <a:gd name="connsiteX301" fmla="*/ 6849308 w 7219949"/>
              <a:gd name="connsiteY301" fmla="*/ 1597272 h 6791323"/>
              <a:gd name="connsiteX302" fmla="*/ 6871363 w 7219949"/>
              <a:gd name="connsiteY302" fmla="*/ 1621404 h 6791323"/>
              <a:gd name="connsiteX303" fmla="*/ 6872885 w 7219949"/>
              <a:gd name="connsiteY303" fmla="*/ 1625510 h 6791323"/>
              <a:gd name="connsiteX304" fmla="*/ 6910638 w 7219949"/>
              <a:gd name="connsiteY304" fmla="*/ 1664205 h 6791323"/>
              <a:gd name="connsiteX305" fmla="*/ 6930247 w 7219949"/>
              <a:gd name="connsiteY305" fmla="*/ 1679213 h 6791323"/>
              <a:gd name="connsiteX306" fmla="*/ 6961585 w 7219949"/>
              <a:gd name="connsiteY306" fmla="*/ 1695558 h 6791323"/>
              <a:gd name="connsiteX307" fmla="*/ 6971523 w 7219949"/>
              <a:gd name="connsiteY307" fmla="*/ 1699638 h 6791323"/>
              <a:gd name="connsiteX308" fmla="*/ 7006232 w 7219949"/>
              <a:gd name="connsiteY308" fmla="*/ 1730125 h 6791323"/>
              <a:gd name="connsiteX309" fmla="*/ 7015306 w 7219949"/>
              <a:gd name="connsiteY309" fmla="*/ 1741969 h 6791323"/>
              <a:gd name="connsiteX310" fmla="*/ 7016827 w 7219949"/>
              <a:gd name="connsiteY310" fmla="*/ 1746073 h 6791323"/>
              <a:gd name="connsiteX311" fmla="*/ 7032390 w 7219949"/>
              <a:gd name="connsiteY311" fmla="*/ 1760399 h 6791323"/>
              <a:gd name="connsiteX312" fmla="*/ 7035277 w 7219949"/>
              <a:gd name="connsiteY312" fmla="*/ 1765182 h 6791323"/>
              <a:gd name="connsiteX313" fmla="*/ 7050073 w 7219949"/>
              <a:gd name="connsiteY313" fmla="*/ 1794756 h 6791323"/>
              <a:gd name="connsiteX314" fmla="*/ 7047835 w 7219949"/>
              <a:gd name="connsiteY314" fmla="*/ 1793110 h 6791323"/>
              <a:gd name="connsiteX315" fmla="*/ 7026706 w 7219949"/>
              <a:gd name="connsiteY315" fmla="*/ 1773998 h 6791323"/>
              <a:gd name="connsiteX316" fmla="*/ 7019483 w 7219949"/>
              <a:gd name="connsiteY316" fmla="*/ 1772192 h 6791323"/>
              <a:gd name="connsiteX317" fmla="*/ 7023124 w 7219949"/>
              <a:gd name="connsiteY317" fmla="*/ 1779486 h 6791323"/>
              <a:gd name="connsiteX318" fmla="*/ 7031869 w 7219949"/>
              <a:gd name="connsiteY318" fmla="*/ 1785396 h 6791323"/>
              <a:gd name="connsiteX319" fmla="*/ 7058277 w 7219949"/>
              <a:gd name="connsiteY319" fmla="*/ 1811154 h 6791323"/>
              <a:gd name="connsiteX320" fmla="*/ 7061568 w 7219949"/>
              <a:gd name="connsiteY320" fmla="*/ 1817734 h 6791323"/>
              <a:gd name="connsiteX321" fmla="*/ 7061218 w 7219949"/>
              <a:gd name="connsiteY321" fmla="*/ 1818466 h 6791323"/>
              <a:gd name="connsiteX322" fmla="*/ 7061802 w 7219949"/>
              <a:gd name="connsiteY322" fmla="*/ 1823201 h 6791323"/>
              <a:gd name="connsiteX323" fmla="*/ 7066109 w 7219949"/>
              <a:gd name="connsiteY323" fmla="*/ 1826809 h 6791323"/>
              <a:gd name="connsiteX324" fmla="*/ 7073322 w 7219949"/>
              <a:gd name="connsiteY324" fmla="*/ 1841225 h 6791323"/>
              <a:gd name="connsiteX325" fmla="*/ 7096921 w 7219949"/>
              <a:gd name="connsiteY325" fmla="*/ 1928636 h 6791323"/>
              <a:gd name="connsiteX326" fmla="*/ 7113862 w 7219949"/>
              <a:gd name="connsiteY326" fmla="*/ 1949286 h 6791323"/>
              <a:gd name="connsiteX327" fmla="*/ 7118229 w 7219949"/>
              <a:gd name="connsiteY327" fmla="*/ 1996010 h 6791323"/>
              <a:gd name="connsiteX328" fmla="*/ 7087870 w 7219949"/>
              <a:gd name="connsiteY328" fmla="*/ 2027996 h 6791323"/>
              <a:gd name="connsiteX329" fmla="*/ 7110261 w 7219949"/>
              <a:gd name="connsiteY329" fmla="*/ 2024934 h 6791323"/>
              <a:gd name="connsiteX330" fmla="*/ 7167387 w 7219949"/>
              <a:gd name="connsiteY330" fmla="*/ 2036603 h 6791323"/>
              <a:gd name="connsiteX331" fmla="*/ 7116294 w 7219949"/>
              <a:gd name="connsiteY331" fmla="*/ 2093003 h 6791323"/>
              <a:gd name="connsiteX332" fmla="*/ 7066712 w 7219949"/>
              <a:gd name="connsiteY332" fmla="*/ 2065688 h 6791323"/>
              <a:gd name="connsiteX333" fmla="*/ 7030938 w 7219949"/>
              <a:gd name="connsiteY333" fmla="*/ 2046918 h 6791323"/>
              <a:gd name="connsiteX334" fmla="*/ 7018986 w 7219949"/>
              <a:gd name="connsiteY334" fmla="*/ 2090309 h 6791323"/>
              <a:gd name="connsiteX335" fmla="*/ 7023780 w 7219949"/>
              <a:gd name="connsiteY335" fmla="*/ 2123752 h 6791323"/>
              <a:gd name="connsiteX336" fmla="*/ 6987582 w 7219949"/>
              <a:gd name="connsiteY336" fmla="*/ 2118267 h 6791323"/>
              <a:gd name="connsiteX337" fmla="*/ 6794240 w 7219949"/>
              <a:gd name="connsiteY337" fmla="*/ 2073038 h 6791323"/>
              <a:gd name="connsiteX338" fmla="*/ 6936872 w 7219949"/>
              <a:gd name="connsiteY338" fmla="*/ 2235850 h 6791323"/>
              <a:gd name="connsiteX339" fmla="*/ 6934744 w 7219949"/>
              <a:gd name="connsiteY339" fmla="*/ 2302252 h 6791323"/>
              <a:gd name="connsiteX340" fmla="*/ 6870078 w 7219949"/>
              <a:gd name="connsiteY340" fmla="*/ 2306227 h 6791323"/>
              <a:gd name="connsiteX341" fmla="*/ 6737845 w 7219949"/>
              <a:gd name="connsiteY341" fmla="*/ 2258204 h 6791323"/>
              <a:gd name="connsiteX342" fmla="*/ 6545783 w 7219949"/>
              <a:gd name="connsiteY342" fmla="*/ 2173137 h 6791323"/>
              <a:gd name="connsiteX343" fmla="*/ 6500378 w 7219949"/>
              <a:gd name="connsiteY343" fmla="*/ 2161952 h 6791323"/>
              <a:gd name="connsiteX344" fmla="*/ 6307038 w 7219949"/>
              <a:gd name="connsiteY344" fmla="*/ 2116725 h 6791323"/>
              <a:gd name="connsiteX345" fmla="*/ 6210152 w 7219949"/>
              <a:gd name="connsiteY345" fmla="*/ 2057365 h 6791323"/>
              <a:gd name="connsiteX346" fmla="*/ 6189201 w 7219949"/>
              <a:gd name="connsiteY346" fmla="*/ 2046385 h 6791323"/>
              <a:gd name="connsiteX347" fmla="*/ 6175933 w 7219949"/>
              <a:gd name="connsiteY347" fmla="*/ 2043345 h 6791323"/>
              <a:gd name="connsiteX348" fmla="*/ 6194768 w 7219949"/>
              <a:gd name="connsiteY348" fmla="*/ 2080447 h 6791323"/>
              <a:gd name="connsiteX349" fmla="*/ 6228556 w 7219949"/>
              <a:gd name="connsiteY349" fmla="*/ 2123970 h 6791323"/>
              <a:gd name="connsiteX350" fmla="*/ 6213719 w 7219949"/>
              <a:gd name="connsiteY350" fmla="*/ 2186990 h 6791323"/>
              <a:gd name="connsiteX351" fmla="*/ 6072772 w 7219949"/>
              <a:gd name="connsiteY351" fmla="*/ 2233206 h 6791323"/>
              <a:gd name="connsiteX352" fmla="*/ 6056137 w 7219949"/>
              <a:gd name="connsiteY352" fmla="*/ 2234978 h 6791323"/>
              <a:gd name="connsiteX353" fmla="*/ 6045824 w 7219949"/>
              <a:gd name="connsiteY353" fmla="*/ 2240840 h 6791323"/>
              <a:gd name="connsiteX354" fmla="*/ 6048755 w 7219949"/>
              <a:gd name="connsiteY354" fmla="*/ 2243015 h 6791323"/>
              <a:gd name="connsiteX355" fmla="*/ 6095165 w 7219949"/>
              <a:gd name="connsiteY355" fmla="*/ 2283496 h 6791323"/>
              <a:gd name="connsiteX356" fmla="*/ 6276319 w 7219949"/>
              <a:gd name="connsiteY356" fmla="*/ 2415986 h 6791323"/>
              <a:gd name="connsiteX357" fmla="*/ 6418952 w 7219949"/>
              <a:gd name="connsiteY357" fmla="*/ 2578798 h 6791323"/>
              <a:gd name="connsiteX358" fmla="*/ 6413071 w 7219949"/>
              <a:gd name="connsiteY358" fmla="*/ 2615789 h 6791323"/>
              <a:gd name="connsiteX359" fmla="*/ 6416163 w 7219949"/>
              <a:gd name="connsiteY359" fmla="*/ 2702355 h 6791323"/>
              <a:gd name="connsiteX360" fmla="*/ 6441691 w 7219949"/>
              <a:gd name="connsiteY360" fmla="*/ 2711389 h 6791323"/>
              <a:gd name="connsiteX361" fmla="*/ 6474950 w 7219949"/>
              <a:gd name="connsiteY361" fmla="*/ 2735369 h 6791323"/>
              <a:gd name="connsiteX362" fmla="*/ 6432252 w 7219949"/>
              <a:gd name="connsiteY362" fmla="*/ 2749562 h 6791323"/>
              <a:gd name="connsiteX363" fmla="*/ 6336647 w 7219949"/>
              <a:gd name="connsiteY363" fmla="*/ 2693748 h 6791323"/>
              <a:gd name="connsiteX364" fmla="*/ 6294373 w 7219949"/>
              <a:gd name="connsiteY364" fmla="*/ 2694659 h 6791323"/>
              <a:gd name="connsiteX365" fmla="*/ 6297273 w 7219949"/>
              <a:gd name="connsiteY365" fmla="*/ 2750630 h 6791323"/>
              <a:gd name="connsiteX366" fmla="*/ 6490957 w 7219949"/>
              <a:gd name="connsiteY366" fmla="*/ 2931513 h 6791323"/>
              <a:gd name="connsiteX367" fmla="*/ 6529012 w 7219949"/>
              <a:gd name="connsiteY367" fmla="*/ 2988936 h 6791323"/>
              <a:gd name="connsiteX368" fmla="*/ 6463069 w 7219949"/>
              <a:gd name="connsiteY368" fmla="*/ 3032751 h 6791323"/>
              <a:gd name="connsiteX369" fmla="*/ 6445705 w 7219949"/>
              <a:gd name="connsiteY369" fmla="*/ 3025385 h 6791323"/>
              <a:gd name="connsiteX370" fmla="*/ 6399445 w 7219949"/>
              <a:gd name="connsiteY370" fmla="*/ 3040759 h 6791323"/>
              <a:gd name="connsiteX371" fmla="*/ 6348945 w 7219949"/>
              <a:gd name="connsiteY371" fmla="*/ 3069589 h 6791323"/>
              <a:gd name="connsiteX372" fmla="*/ 6336775 w 7219949"/>
              <a:gd name="connsiteY372" fmla="*/ 3067384 h 6791323"/>
              <a:gd name="connsiteX373" fmla="*/ 6328075 w 7219949"/>
              <a:gd name="connsiteY373" fmla="*/ 3061187 h 6791323"/>
              <a:gd name="connsiteX374" fmla="*/ 6318845 w 7219949"/>
              <a:gd name="connsiteY374" fmla="*/ 3056244 h 6791323"/>
              <a:gd name="connsiteX375" fmla="*/ 6318683 w 7219949"/>
              <a:gd name="connsiteY375" fmla="*/ 3056536 h 6791323"/>
              <a:gd name="connsiteX376" fmla="*/ 6301198 w 7219949"/>
              <a:gd name="connsiteY376" fmla="*/ 3044898 h 6791323"/>
              <a:gd name="connsiteX377" fmla="*/ 6293103 w 7219949"/>
              <a:gd name="connsiteY377" fmla="*/ 3037911 h 6791323"/>
              <a:gd name="connsiteX378" fmla="*/ 6276749 w 7219949"/>
              <a:gd name="connsiteY378" fmla="*/ 3024230 h 6791323"/>
              <a:gd name="connsiteX379" fmla="*/ 6271354 w 7219949"/>
              <a:gd name="connsiteY379" fmla="*/ 3019571 h 6791323"/>
              <a:gd name="connsiteX380" fmla="*/ 6272163 w 7219949"/>
              <a:gd name="connsiteY380" fmla="*/ 3018113 h 6791323"/>
              <a:gd name="connsiteX381" fmla="*/ 6240213 w 7219949"/>
              <a:gd name="connsiteY381" fmla="*/ 2996581 h 6791323"/>
              <a:gd name="connsiteX382" fmla="*/ 6228772 w 7219949"/>
              <a:gd name="connsiteY382" fmla="*/ 2988433 h 6791323"/>
              <a:gd name="connsiteX383" fmla="*/ 6194285 w 7219949"/>
              <a:gd name="connsiteY383" fmla="*/ 2964280 h 6791323"/>
              <a:gd name="connsiteX384" fmla="*/ 6173939 w 7219949"/>
              <a:gd name="connsiteY384" fmla="*/ 2950606 h 6791323"/>
              <a:gd name="connsiteX385" fmla="*/ 6157263 w 7219949"/>
              <a:gd name="connsiteY385" fmla="*/ 2937507 h 6791323"/>
              <a:gd name="connsiteX386" fmla="*/ 6132329 w 7219949"/>
              <a:gd name="connsiteY386" fmla="*/ 2917716 h 6791323"/>
              <a:gd name="connsiteX387" fmla="*/ 6126770 w 7219949"/>
              <a:gd name="connsiteY387" fmla="*/ 2913349 h 6791323"/>
              <a:gd name="connsiteX388" fmla="*/ 6112468 w 7219949"/>
              <a:gd name="connsiteY388" fmla="*/ 2903164 h 6791323"/>
              <a:gd name="connsiteX389" fmla="*/ 6098490 w 7219949"/>
              <a:gd name="connsiteY389" fmla="*/ 2892396 h 6791323"/>
              <a:gd name="connsiteX390" fmla="*/ 6107557 w 7219949"/>
              <a:gd name="connsiteY390" fmla="*/ 2897631 h 6791323"/>
              <a:gd name="connsiteX391" fmla="*/ 6113278 w 7219949"/>
              <a:gd name="connsiteY391" fmla="*/ 2901706 h 6791323"/>
              <a:gd name="connsiteX392" fmla="*/ 6116462 w 7219949"/>
              <a:gd name="connsiteY392" fmla="*/ 2903158 h 6791323"/>
              <a:gd name="connsiteX393" fmla="*/ 6110903 w 7219949"/>
              <a:gd name="connsiteY393" fmla="*/ 2898792 h 6791323"/>
              <a:gd name="connsiteX394" fmla="*/ 6088020 w 7219949"/>
              <a:gd name="connsiteY394" fmla="*/ 2882496 h 6791323"/>
              <a:gd name="connsiteX395" fmla="*/ 6073233 w 7219949"/>
              <a:gd name="connsiteY395" fmla="*/ 2873187 h 6791323"/>
              <a:gd name="connsiteX396" fmla="*/ 6067512 w 7219949"/>
              <a:gd name="connsiteY396" fmla="*/ 2869112 h 6791323"/>
              <a:gd name="connsiteX397" fmla="*/ 6050512 w 7219949"/>
              <a:gd name="connsiteY397" fmla="*/ 2856599 h 6791323"/>
              <a:gd name="connsiteX398" fmla="*/ 6047489 w 7219949"/>
              <a:gd name="connsiteY398" fmla="*/ 2854854 h 6791323"/>
              <a:gd name="connsiteX399" fmla="*/ 6032216 w 7219949"/>
              <a:gd name="connsiteY399" fmla="*/ 2846421 h 6791323"/>
              <a:gd name="connsiteX400" fmla="*/ 6017428 w 7219949"/>
              <a:gd name="connsiteY400" fmla="*/ 2837110 h 6791323"/>
              <a:gd name="connsiteX401" fmla="*/ 6022825 w 7219949"/>
              <a:gd name="connsiteY401" fmla="*/ 2841768 h 6791323"/>
              <a:gd name="connsiteX402" fmla="*/ 6036318 w 7219949"/>
              <a:gd name="connsiteY402" fmla="*/ 2853413 h 6791323"/>
              <a:gd name="connsiteX403" fmla="*/ 6040857 w 7219949"/>
              <a:gd name="connsiteY403" fmla="*/ 2857818 h 6791323"/>
              <a:gd name="connsiteX404" fmla="*/ 6042491 w 7219949"/>
              <a:gd name="connsiteY404" fmla="*/ 2859139 h 6791323"/>
              <a:gd name="connsiteX405" fmla="*/ 6040075 w 7219949"/>
              <a:gd name="connsiteY405" fmla="*/ 2858016 h 6791323"/>
              <a:gd name="connsiteX406" fmla="*/ 6037715 w 7219949"/>
              <a:gd name="connsiteY406" fmla="*/ 2858075 h 6791323"/>
              <a:gd name="connsiteX407" fmla="*/ 6031028 w 7219949"/>
              <a:gd name="connsiteY407" fmla="*/ 2853058 h 6791323"/>
              <a:gd name="connsiteX408" fmla="*/ 6026117 w 7219949"/>
              <a:gd name="connsiteY408" fmla="*/ 2850221 h 6791323"/>
              <a:gd name="connsiteX409" fmla="*/ 6014189 w 7219949"/>
              <a:gd name="connsiteY409" fmla="*/ 2842949 h 6791323"/>
              <a:gd name="connsiteX410" fmla="*/ 6000536 w 7219949"/>
              <a:gd name="connsiteY410" fmla="*/ 2831597 h 6791323"/>
              <a:gd name="connsiteX411" fmla="*/ 5983049 w 7219949"/>
              <a:gd name="connsiteY411" fmla="*/ 2819958 h 6791323"/>
              <a:gd name="connsiteX412" fmla="*/ 5977167 w 7219949"/>
              <a:gd name="connsiteY412" fmla="*/ 2816177 h 6791323"/>
              <a:gd name="connsiteX413" fmla="*/ 5963026 w 7219949"/>
              <a:gd name="connsiteY413" fmla="*/ 2805700 h 6791323"/>
              <a:gd name="connsiteX414" fmla="*/ 5943328 w 7219949"/>
              <a:gd name="connsiteY414" fmla="*/ 2790858 h 6791323"/>
              <a:gd name="connsiteX415" fmla="*/ 5914563 w 7219949"/>
              <a:gd name="connsiteY415" fmla="*/ 2770779 h 6791323"/>
              <a:gd name="connsiteX416" fmla="*/ 5905495 w 7219949"/>
              <a:gd name="connsiteY416" fmla="*/ 2765543 h 6791323"/>
              <a:gd name="connsiteX417" fmla="*/ 5896914 w 7219949"/>
              <a:gd name="connsiteY417" fmla="*/ 2759433 h 6791323"/>
              <a:gd name="connsiteX418" fmla="*/ 5897400 w 7219949"/>
              <a:gd name="connsiteY418" fmla="*/ 2758557 h 6791323"/>
              <a:gd name="connsiteX419" fmla="*/ 5909814 w 7219949"/>
              <a:gd name="connsiteY419" fmla="*/ 2764954 h 6791323"/>
              <a:gd name="connsiteX420" fmla="*/ 5918557 w 7219949"/>
              <a:gd name="connsiteY420" fmla="*/ 2770773 h 6791323"/>
              <a:gd name="connsiteX421" fmla="*/ 5918394 w 7219949"/>
              <a:gd name="connsiteY421" fmla="*/ 2771065 h 6791323"/>
              <a:gd name="connsiteX422" fmla="*/ 5926652 w 7219949"/>
              <a:gd name="connsiteY422" fmla="*/ 2777759 h 6791323"/>
              <a:gd name="connsiteX423" fmla="*/ 5932858 w 7219949"/>
              <a:gd name="connsiteY423" fmla="*/ 2780957 h 6791323"/>
              <a:gd name="connsiteX424" fmla="*/ 5939226 w 7219949"/>
              <a:gd name="connsiteY424" fmla="*/ 2783865 h 6791323"/>
              <a:gd name="connsiteX425" fmla="*/ 5931455 w 7219949"/>
              <a:gd name="connsiteY425" fmla="*/ 2776293 h 6791323"/>
              <a:gd name="connsiteX426" fmla="*/ 5911433 w 7219949"/>
              <a:gd name="connsiteY426" fmla="*/ 2762034 h 6791323"/>
              <a:gd name="connsiteX427" fmla="*/ 5899991 w 7219949"/>
              <a:gd name="connsiteY427" fmla="*/ 2753886 h 6791323"/>
              <a:gd name="connsiteX428" fmla="*/ 5888550 w 7219949"/>
              <a:gd name="connsiteY428" fmla="*/ 2745738 h 6791323"/>
              <a:gd name="connsiteX429" fmla="*/ 5857086 w 7219949"/>
              <a:gd name="connsiteY429" fmla="*/ 2723331 h 6791323"/>
              <a:gd name="connsiteX430" fmla="*/ 5842946 w 7219949"/>
              <a:gd name="connsiteY430" fmla="*/ 2712854 h 6791323"/>
              <a:gd name="connsiteX431" fmla="*/ 5819739 w 7219949"/>
              <a:gd name="connsiteY431" fmla="*/ 2697142 h 6791323"/>
              <a:gd name="connsiteX432" fmla="*/ 5813694 w 7219949"/>
              <a:gd name="connsiteY432" fmla="*/ 2693652 h 6791323"/>
              <a:gd name="connsiteX433" fmla="*/ 5802090 w 7219949"/>
              <a:gd name="connsiteY433" fmla="*/ 2685796 h 6791323"/>
              <a:gd name="connsiteX434" fmla="*/ 5785576 w 7219949"/>
              <a:gd name="connsiteY434" fmla="*/ 2672406 h 6791323"/>
              <a:gd name="connsiteX435" fmla="*/ 5777157 w 7219949"/>
              <a:gd name="connsiteY435" fmla="*/ 2666003 h 6791323"/>
              <a:gd name="connsiteX436" fmla="*/ 5745208 w 7219949"/>
              <a:gd name="connsiteY436" fmla="*/ 2644471 h 6791323"/>
              <a:gd name="connsiteX437" fmla="*/ 5736140 w 7219949"/>
              <a:gd name="connsiteY437" fmla="*/ 2639236 h 6791323"/>
              <a:gd name="connsiteX438" fmla="*/ 5718654 w 7219949"/>
              <a:gd name="connsiteY438" fmla="*/ 2627598 h 6791323"/>
              <a:gd name="connsiteX439" fmla="*/ 5735006 w 7219949"/>
              <a:gd name="connsiteY439" fmla="*/ 2641280 h 6791323"/>
              <a:gd name="connsiteX440" fmla="*/ 5748823 w 7219949"/>
              <a:gd name="connsiteY440" fmla="*/ 2652340 h 6791323"/>
              <a:gd name="connsiteX441" fmla="*/ 5754382 w 7219949"/>
              <a:gd name="connsiteY441" fmla="*/ 2656706 h 6791323"/>
              <a:gd name="connsiteX442" fmla="*/ 5769008 w 7219949"/>
              <a:gd name="connsiteY442" fmla="*/ 2666307 h 6791323"/>
              <a:gd name="connsiteX443" fmla="*/ 5772516 w 7219949"/>
              <a:gd name="connsiteY443" fmla="*/ 2667177 h 6791323"/>
              <a:gd name="connsiteX444" fmla="*/ 5775537 w 7219949"/>
              <a:gd name="connsiteY444" fmla="*/ 2668922 h 6791323"/>
              <a:gd name="connsiteX445" fmla="*/ 5774728 w 7219949"/>
              <a:gd name="connsiteY445" fmla="*/ 2670381 h 6791323"/>
              <a:gd name="connsiteX446" fmla="*/ 5780125 w 7219949"/>
              <a:gd name="connsiteY446" fmla="*/ 2675039 h 6791323"/>
              <a:gd name="connsiteX447" fmla="*/ 5802846 w 7219949"/>
              <a:gd name="connsiteY447" fmla="*/ 2691627 h 6791323"/>
              <a:gd name="connsiteX448" fmla="*/ 5801693 w 7219949"/>
              <a:gd name="connsiteY448" fmla="*/ 2691010 h 6791323"/>
              <a:gd name="connsiteX449" fmla="*/ 5802684 w 7219949"/>
              <a:gd name="connsiteY449" fmla="*/ 2691920 h 6791323"/>
              <a:gd name="connsiteX450" fmla="*/ 5803117 w 7219949"/>
              <a:gd name="connsiteY450" fmla="*/ 2692169 h 6791323"/>
              <a:gd name="connsiteX451" fmla="*/ 5804735 w 7219949"/>
              <a:gd name="connsiteY451" fmla="*/ 2695415 h 6791323"/>
              <a:gd name="connsiteX452" fmla="*/ 5815042 w 7219949"/>
              <a:gd name="connsiteY452" fmla="*/ 2705608 h 6791323"/>
              <a:gd name="connsiteX453" fmla="*/ 5789137 w 7219949"/>
              <a:gd name="connsiteY453" fmla="*/ 2687566 h 6791323"/>
              <a:gd name="connsiteX454" fmla="*/ 5763232 w 7219949"/>
              <a:gd name="connsiteY454" fmla="*/ 2669525 h 6791323"/>
              <a:gd name="connsiteX455" fmla="*/ 5731767 w 7219949"/>
              <a:gd name="connsiteY455" fmla="*/ 2647118 h 6791323"/>
              <a:gd name="connsiteX456" fmla="*/ 5723350 w 7219949"/>
              <a:gd name="connsiteY456" fmla="*/ 2640716 h 6791323"/>
              <a:gd name="connsiteX457" fmla="*/ 5689024 w 7219949"/>
              <a:gd name="connsiteY457" fmla="*/ 2616272 h 6791323"/>
              <a:gd name="connsiteX458" fmla="*/ 5683142 w 7219949"/>
              <a:gd name="connsiteY458" fmla="*/ 2612488 h 6791323"/>
              <a:gd name="connsiteX459" fmla="*/ 5657722 w 7219949"/>
              <a:gd name="connsiteY459" fmla="*/ 2593572 h 6791323"/>
              <a:gd name="connsiteX460" fmla="*/ 5606235 w 7219949"/>
              <a:gd name="connsiteY460" fmla="*/ 2556906 h 6791323"/>
              <a:gd name="connsiteX461" fmla="*/ 5591934 w 7219949"/>
              <a:gd name="connsiteY461" fmla="*/ 2546721 h 6791323"/>
              <a:gd name="connsiteX462" fmla="*/ 5574771 w 7219949"/>
              <a:gd name="connsiteY462" fmla="*/ 2534499 h 6791323"/>
              <a:gd name="connsiteX463" fmla="*/ 5543469 w 7219949"/>
              <a:gd name="connsiteY463" fmla="*/ 2511800 h 6791323"/>
              <a:gd name="connsiteX464" fmla="*/ 5517726 w 7219949"/>
              <a:gd name="connsiteY464" fmla="*/ 2493467 h 6791323"/>
              <a:gd name="connsiteX465" fmla="*/ 5491983 w 7219949"/>
              <a:gd name="connsiteY465" fmla="*/ 2475134 h 6791323"/>
              <a:gd name="connsiteX466" fmla="*/ 5483403 w 7219949"/>
              <a:gd name="connsiteY466" fmla="*/ 2469023 h 6791323"/>
              <a:gd name="connsiteX467" fmla="*/ 5440334 w 7219949"/>
              <a:gd name="connsiteY467" fmla="*/ 2438760 h 6791323"/>
              <a:gd name="connsiteX468" fmla="*/ 5431268 w 7219949"/>
              <a:gd name="connsiteY468" fmla="*/ 2433525 h 6791323"/>
              <a:gd name="connsiteX469" fmla="*/ 5427922 w 7219949"/>
              <a:gd name="connsiteY469" fmla="*/ 2432364 h 6791323"/>
              <a:gd name="connsiteX470" fmla="*/ 5395809 w 7219949"/>
              <a:gd name="connsiteY470" fmla="*/ 2411125 h 6791323"/>
              <a:gd name="connsiteX471" fmla="*/ 5373250 w 7219949"/>
              <a:gd name="connsiteY471" fmla="*/ 2394245 h 6791323"/>
              <a:gd name="connsiteX472" fmla="*/ 5370390 w 7219949"/>
              <a:gd name="connsiteY472" fmla="*/ 2392207 h 6791323"/>
              <a:gd name="connsiteX473" fmla="*/ 5350045 w 7219949"/>
              <a:gd name="connsiteY473" fmla="*/ 2378533 h 6791323"/>
              <a:gd name="connsiteX474" fmla="*/ 5318903 w 7219949"/>
              <a:gd name="connsiteY474" fmla="*/ 2355541 h 6791323"/>
              <a:gd name="connsiteX475" fmla="*/ 5313182 w 7219949"/>
              <a:gd name="connsiteY475" fmla="*/ 2351467 h 6791323"/>
              <a:gd name="connsiteX476" fmla="*/ 5292836 w 7219949"/>
              <a:gd name="connsiteY476" fmla="*/ 2337793 h 6791323"/>
              <a:gd name="connsiteX477" fmla="*/ 5284578 w 7219949"/>
              <a:gd name="connsiteY477" fmla="*/ 2331098 h 6791323"/>
              <a:gd name="connsiteX478" fmla="*/ 5293484 w 7219949"/>
              <a:gd name="connsiteY478" fmla="*/ 2336625 h 6791323"/>
              <a:gd name="connsiteX479" fmla="*/ 5313993 w 7219949"/>
              <a:gd name="connsiteY479" fmla="*/ 2350007 h 6791323"/>
              <a:gd name="connsiteX480" fmla="*/ 5305573 w 7219949"/>
              <a:gd name="connsiteY480" fmla="*/ 2343605 h 6791323"/>
              <a:gd name="connsiteX481" fmla="*/ 5311618 w 7219949"/>
              <a:gd name="connsiteY481" fmla="*/ 2347096 h 6791323"/>
              <a:gd name="connsiteX482" fmla="*/ 5320522 w 7219949"/>
              <a:gd name="connsiteY482" fmla="*/ 2352622 h 6791323"/>
              <a:gd name="connsiteX483" fmla="*/ 5320685 w 7219949"/>
              <a:gd name="connsiteY483" fmla="*/ 2352331 h 6791323"/>
              <a:gd name="connsiteX484" fmla="*/ 5317825 w 7219949"/>
              <a:gd name="connsiteY484" fmla="*/ 2350294 h 6791323"/>
              <a:gd name="connsiteX485" fmla="*/ 5283500 w 7219949"/>
              <a:gd name="connsiteY485" fmla="*/ 2325849 h 6791323"/>
              <a:gd name="connsiteX486" fmla="*/ 5255058 w 7219949"/>
              <a:gd name="connsiteY486" fmla="*/ 2305187 h 6791323"/>
              <a:gd name="connsiteX487" fmla="*/ 5226132 w 7219949"/>
              <a:gd name="connsiteY487" fmla="*/ 2285401 h 6791323"/>
              <a:gd name="connsiteX488" fmla="*/ 5200711 w 7219949"/>
              <a:gd name="connsiteY488" fmla="*/ 2266485 h 6791323"/>
              <a:gd name="connsiteX489" fmla="*/ 5197852 w 7219949"/>
              <a:gd name="connsiteY489" fmla="*/ 2264448 h 6791323"/>
              <a:gd name="connsiteX490" fmla="*/ 5194505 w 7219949"/>
              <a:gd name="connsiteY490" fmla="*/ 2263287 h 6791323"/>
              <a:gd name="connsiteX491" fmla="*/ 5189108 w 7219949"/>
              <a:gd name="connsiteY491" fmla="*/ 2258629 h 6791323"/>
              <a:gd name="connsiteX492" fmla="*/ 5177666 w 7219949"/>
              <a:gd name="connsiteY492" fmla="*/ 2250480 h 6791323"/>
              <a:gd name="connsiteX493" fmla="*/ 5172107 w 7219949"/>
              <a:gd name="connsiteY493" fmla="*/ 2246114 h 6791323"/>
              <a:gd name="connsiteX494" fmla="*/ 5148739 w 7219949"/>
              <a:gd name="connsiteY494" fmla="*/ 2230694 h 6791323"/>
              <a:gd name="connsiteX495" fmla="*/ 5145393 w 7219949"/>
              <a:gd name="connsiteY495" fmla="*/ 2229533 h 6791323"/>
              <a:gd name="connsiteX496" fmla="*/ 5133950 w 7219949"/>
              <a:gd name="connsiteY496" fmla="*/ 2221385 h 6791323"/>
              <a:gd name="connsiteX497" fmla="*/ 5132062 w 7219949"/>
              <a:gd name="connsiteY497" fmla="*/ 2217596 h 6791323"/>
              <a:gd name="connsiteX498" fmla="*/ 5126666 w 7219949"/>
              <a:gd name="connsiteY498" fmla="*/ 2212939 h 6791323"/>
              <a:gd name="connsiteX499" fmla="*/ 5115224 w 7219949"/>
              <a:gd name="connsiteY499" fmla="*/ 2204790 h 6791323"/>
              <a:gd name="connsiteX500" fmla="*/ 5103782 w 7219949"/>
              <a:gd name="connsiteY500" fmla="*/ 2196642 h 6791323"/>
              <a:gd name="connsiteX501" fmla="*/ 5098224 w 7219949"/>
              <a:gd name="connsiteY501" fmla="*/ 2192277 h 6791323"/>
              <a:gd name="connsiteX502" fmla="*/ 5081710 w 7219949"/>
              <a:gd name="connsiteY502" fmla="*/ 2178887 h 6791323"/>
              <a:gd name="connsiteX503" fmla="*/ 5076636 w 7219949"/>
              <a:gd name="connsiteY503" fmla="*/ 2173645 h 6791323"/>
              <a:gd name="connsiteX504" fmla="*/ 5056614 w 7219949"/>
              <a:gd name="connsiteY504" fmla="*/ 2159386 h 6791323"/>
              <a:gd name="connsiteX505" fmla="*/ 5049436 w 7219949"/>
              <a:gd name="connsiteY505" fmla="*/ 2157938 h 6791323"/>
              <a:gd name="connsiteX506" fmla="*/ 5046252 w 7219949"/>
              <a:gd name="connsiteY506" fmla="*/ 2156487 h 6791323"/>
              <a:gd name="connsiteX507" fmla="*/ 5006692 w 7219949"/>
              <a:gd name="connsiteY507" fmla="*/ 2127093 h 6791323"/>
              <a:gd name="connsiteX508" fmla="*/ 4986670 w 7219949"/>
              <a:gd name="connsiteY508" fmla="*/ 2112835 h 6791323"/>
              <a:gd name="connsiteX509" fmla="*/ 4983648 w 7219949"/>
              <a:gd name="connsiteY509" fmla="*/ 2111089 h 6791323"/>
              <a:gd name="connsiteX510" fmla="*/ 4964110 w 7219949"/>
              <a:gd name="connsiteY510" fmla="*/ 2095952 h 6791323"/>
              <a:gd name="connsiteX511" fmla="*/ 4937557 w 7219949"/>
              <a:gd name="connsiteY511" fmla="*/ 2079080 h 6791323"/>
              <a:gd name="connsiteX512" fmla="*/ 4931513 w 7219949"/>
              <a:gd name="connsiteY512" fmla="*/ 2075590 h 6791323"/>
              <a:gd name="connsiteX513" fmla="*/ 4925953 w 7219949"/>
              <a:gd name="connsiteY513" fmla="*/ 2071224 h 6791323"/>
              <a:gd name="connsiteX514" fmla="*/ 4899563 w 7219949"/>
              <a:gd name="connsiteY514" fmla="*/ 2054059 h 6791323"/>
              <a:gd name="connsiteX515" fmla="*/ 4890658 w 7219949"/>
              <a:gd name="connsiteY515" fmla="*/ 2048531 h 6791323"/>
              <a:gd name="connsiteX516" fmla="*/ 4856010 w 7219949"/>
              <a:gd name="connsiteY516" fmla="*/ 2024671 h 6791323"/>
              <a:gd name="connsiteX517" fmla="*/ 4852826 w 7219949"/>
              <a:gd name="connsiteY517" fmla="*/ 2023218 h 6791323"/>
              <a:gd name="connsiteX518" fmla="*/ 4855523 w 7219949"/>
              <a:gd name="connsiteY518" fmla="*/ 2025548 h 6791323"/>
              <a:gd name="connsiteX519" fmla="*/ 4866965 w 7219949"/>
              <a:gd name="connsiteY519" fmla="*/ 2033696 h 6791323"/>
              <a:gd name="connsiteX520" fmla="*/ 4875384 w 7219949"/>
              <a:gd name="connsiteY520" fmla="*/ 2040098 h 6791323"/>
              <a:gd name="connsiteX521" fmla="*/ 4894760 w 7219949"/>
              <a:gd name="connsiteY521" fmla="*/ 2055525 h 6791323"/>
              <a:gd name="connsiteX522" fmla="*/ 4914782 w 7219949"/>
              <a:gd name="connsiteY522" fmla="*/ 2069784 h 6791323"/>
              <a:gd name="connsiteX523" fmla="*/ 4926547 w 7219949"/>
              <a:gd name="connsiteY523" fmla="*/ 2077348 h 6791323"/>
              <a:gd name="connsiteX524" fmla="*/ 4980895 w 7219949"/>
              <a:gd name="connsiteY524" fmla="*/ 2116051 h 6791323"/>
              <a:gd name="connsiteX525" fmla="*/ 4986777 w 7219949"/>
              <a:gd name="connsiteY525" fmla="*/ 2119834 h 6791323"/>
              <a:gd name="connsiteX526" fmla="*/ 4989475 w 7219949"/>
              <a:gd name="connsiteY526" fmla="*/ 2122162 h 6791323"/>
              <a:gd name="connsiteX527" fmla="*/ 4988989 w 7219949"/>
              <a:gd name="connsiteY527" fmla="*/ 2123037 h 6791323"/>
              <a:gd name="connsiteX528" fmla="*/ 5054454 w 7219949"/>
              <a:gd name="connsiteY528" fmla="*/ 2170474 h 6791323"/>
              <a:gd name="connsiteX529" fmla="*/ 5071616 w 7219949"/>
              <a:gd name="connsiteY529" fmla="*/ 2182696 h 6791323"/>
              <a:gd name="connsiteX530" fmla="*/ 5143126 w 7219949"/>
              <a:gd name="connsiteY530" fmla="*/ 2233620 h 6791323"/>
              <a:gd name="connsiteX531" fmla="*/ 5143449 w 7219949"/>
              <a:gd name="connsiteY531" fmla="*/ 2233036 h 6791323"/>
              <a:gd name="connsiteX532" fmla="*/ 5180634 w 7219949"/>
              <a:gd name="connsiteY532" fmla="*/ 2259517 h 6791323"/>
              <a:gd name="connsiteX533" fmla="*/ 5183171 w 7219949"/>
              <a:gd name="connsiteY533" fmla="*/ 2262138 h 6791323"/>
              <a:gd name="connsiteX534" fmla="*/ 5194612 w 7219949"/>
              <a:gd name="connsiteY534" fmla="*/ 2270285 h 6791323"/>
              <a:gd name="connsiteX535" fmla="*/ 5205568 w 7219949"/>
              <a:gd name="connsiteY535" fmla="*/ 2279310 h 6791323"/>
              <a:gd name="connsiteX536" fmla="*/ 5237194 w 7219949"/>
              <a:gd name="connsiteY536" fmla="*/ 2301424 h 6791323"/>
              <a:gd name="connsiteX537" fmla="*/ 5248635 w 7219949"/>
              <a:gd name="connsiteY537" fmla="*/ 2309572 h 6791323"/>
              <a:gd name="connsiteX538" fmla="*/ 5274378 w 7219949"/>
              <a:gd name="connsiteY538" fmla="*/ 2327906 h 6791323"/>
              <a:gd name="connsiteX539" fmla="*/ 5291217 w 7219949"/>
              <a:gd name="connsiteY539" fmla="*/ 2340711 h 6791323"/>
              <a:gd name="connsiteX540" fmla="*/ 5328400 w 7219949"/>
              <a:gd name="connsiteY540" fmla="*/ 2367192 h 6791323"/>
              <a:gd name="connsiteX541" fmla="*/ 5365586 w 7219949"/>
              <a:gd name="connsiteY541" fmla="*/ 2393674 h 6791323"/>
              <a:gd name="connsiteX542" fmla="*/ 5399912 w 7219949"/>
              <a:gd name="connsiteY542" fmla="*/ 2418118 h 6791323"/>
              <a:gd name="connsiteX543" fmla="*/ 5408329 w 7219949"/>
              <a:gd name="connsiteY543" fmla="*/ 2424520 h 6791323"/>
              <a:gd name="connsiteX544" fmla="*/ 5431051 w 7219949"/>
              <a:gd name="connsiteY544" fmla="*/ 2441108 h 6791323"/>
              <a:gd name="connsiteX545" fmla="*/ 5468237 w 7219949"/>
              <a:gd name="connsiteY545" fmla="*/ 2467590 h 6791323"/>
              <a:gd name="connsiteX546" fmla="*/ 5496677 w 7219949"/>
              <a:gd name="connsiteY546" fmla="*/ 2488251 h 6791323"/>
              <a:gd name="connsiteX547" fmla="*/ 5522097 w 7219949"/>
              <a:gd name="connsiteY547" fmla="*/ 2507167 h 6791323"/>
              <a:gd name="connsiteX548" fmla="*/ 5587886 w 7219949"/>
              <a:gd name="connsiteY548" fmla="*/ 2554020 h 6791323"/>
              <a:gd name="connsiteX549" fmla="*/ 5613085 w 7219949"/>
              <a:gd name="connsiteY549" fmla="*/ 2572042 h 6791323"/>
              <a:gd name="connsiteX550" fmla="*/ 5605175 w 7219949"/>
              <a:gd name="connsiteY550" fmla="*/ 2567978 h 6791323"/>
              <a:gd name="connsiteX551" fmla="*/ 5596378 w 7219949"/>
              <a:gd name="connsiteY551" fmla="*/ 2562255 h 6791323"/>
              <a:gd name="connsiteX552" fmla="*/ 5584937 w 7219949"/>
              <a:gd name="connsiteY552" fmla="*/ 2554107 h 6791323"/>
              <a:gd name="connsiteX553" fmla="*/ 5581861 w 7219949"/>
              <a:gd name="connsiteY553" fmla="*/ 2552458 h 6791323"/>
              <a:gd name="connsiteX554" fmla="*/ 5584291 w 7219949"/>
              <a:gd name="connsiteY554" fmla="*/ 2555272 h 6791323"/>
              <a:gd name="connsiteX555" fmla="*/ 5618185 w 7219949"/>
              <a:gd name="connsiteY555" fmla="*/ 2580492 h 6791323"/>
              <a:gd name="connsiteX556" fmla="*/ 5626334 w 7219949"/>
              <a:gd name="connsiteY556" fmla="*/ 2587379 h 6791323"/>
              <a:gd name="connsiteX557" fmla="*/ 5651216 w 7219949"/>
              <a:gd name="connsiteY557" fmla="*/ 2607265 h 6791323"/>
              <a:gd name="connsiteX558" fmla="*/ 5657153 w 7219949"/>
              <a:gd name="connsiteY558" fmla="*/ 2610950 h 6791323"/>
              <a:gd name="connsiteX559" fmla="*/ 5662443 w 7219949"/>
              <a:gd name="connsiteY559" fmla="*/ 2615801 h 6791323"/>
              <a:gd name="connsiteX560" fmla="*/ 5687108 w 7219949"/>
              <a:gd name="connsiteY560" fmla="*/ 2636075 h 6791323"/>
              <a:gd name="connsiteX561" fmla="*/ 5707778 w 7219949"/>
              <a:gd name="connsiteY561" fmla="*/ 2649170 h 6791323"/>
              <a:gd name="connsiteX562" fmla="*/ 5710424 w 7219949"/>
              <a:gd name="connsiteY562" fmla="*/ 2651595 h 6791323"/>
              <a:gd name="connsiteX563" fmla="*/ 5730444 w 7219949"/>
              <a:gd name="connsiteY563" fmla="*/ 2665853 h 6791323"/>
              <a:gd name="connsiteX564" fmla="*/ 5771136 w 7219949"/>
              <a:gd name="connsiteY564" fmla="*/ 2693206 h 6791323"/>
              <a:gd name="connsiteX565" fmla="*/ 5773566 w 7219949"/>
              <a:gd name="connsiteY565" fmla="*/ 2696020 h 6791323"/>
              <a:gd name="connsiteX566" fmla="*/ 5777349 w 7219949"/>
              <a:gd name="connsiteY566" fmla="*/ 2703587 h 6791323"/>
              <a:gd name="connsiteX567" fmla="*/ 5797372 w 7219949"/>
              <a:gd name="connsiteY567" fmla="*/ 2717847 h 6791323"/>
              <a:gd name="connsiteX568" fmla="*/ 5803953 w 7219949"/>
              <a:gd name="connsiteY568" fmla="*/ 2720368 h 6791323"/>
              <a:gd name="connsiteX569" fmla="*/ 5821978 w 7219949"/>
              <a:gd name="connsiteY569" fmla="*/ 2731037 h 6791323"/>
              <a:gd name="connsiteX570" fmla="*/ 5827914 w 7219949"/>
              <a:gd name="connsiteY570" fmla="*/ 2734723 h 6791323"/>
              <a:gd name="connsiteX571" fmla="*/ 5839355 w 7219949"/>
              <a:gd name="connsiteY571" fmla="*/ 2742871 h 6791323"/>
              <a:gd name="connsiteX572" fmla="*/ 5850796 w 7219949"/>
              <a:gd name="connsiteY572" fmla="*/ 2751019 h 6791323"/>
              <a:gd name="connsiteX573" fmla="*/ 5856948 w 7219949"/>
              <a:gd name="connsiteY573" fmla="*/ 2754316 h 6791323"/>
              <a:gd name="connsiteX574" fmla="*/ 5861100 w 7219949"/>
              <a:gd name="connsiteY574" fmla="*/ 2754025 h 6791323"/>
              <a:gd name="connsiteX575" fmla="*/ 5872542 w 7219949"/>
              <a:gd name="connsiteY575" fmla="*/ 2762173 h 6791323"/>
              <a:gd name="connsiteX576" fmla="*/ 5874758 w 7219949"/>
              <a:gd name="connsiteY576" fmla="*/ 2765375 h 6791323"/>
              <a:gd name="connsiteX577" fmla="*/ 5896993 w 7219949"/>
              <a:gd name="connsiteY577" fmla="*/ 2782835 h 6791323"/>
              <a:gd name="connsiteX578" fmla="*/ 5902930 w 7219949"/>
              <a:gd name="connsiteY578" fmla="*/ 2786520 h 6791323"/>
              <a:gd name="connsiteX579" fmla="*/ 5914372 w 7219949"/>
              <a:gd name="connsiteY579" fmla="*/ 2794669 h 6791323"/>
              <a:gd name="connsiteX580" fmla="*/ 5920522 w 7219949"/>
              <a:gd name="connsiteY580" fmla="*/ 2797967 h 6791323"/>
              <a:gd name="connsiteX581" fmla="*/ 5922736 w 7219949"/>
              <a:gd name="connsiteY581" fmla="*/ 2801169 h 6791323"/>
              <a:gd name="connsiteX582" fmla="*/ 5925597 w 7219949"/>
              <a:gd name="connsiteY582" fmla="*/ 2803205 h 6791323"/>
              <a:gd name="connsiteX583" fmla="*/ 5951771 w 7219949"/>
              <a:gd name="connsiteY583" fmla="*/ 2820762 h 6791323"/>
              <a:gd name="connsiteX584" fmla="*/ 5979943 w 7219949"/>
              <a:gd name="connsiteY584" fmla="*/ 2841908 h 6791323"/>
              <a:gd name="connsiteX585" fmla="*/ 6008762 w 7219949"/>
              <a:gd name="connsiteY585" fmla="*/ 2861889 h 6791323"/>
              <a:gd name="connsiteX586" fmla="*/ 6020443 w 7219949"/>
              <a:gd name="connsiteY586" fmla="*/ 2870208 h 6791323"/>
              <a:gd name="connsiteX587" fmla="*/ 6019005 w 7219949"/>
              <a:gd name="connsiteY587" fmla="*/ 2879251 h 6791323"/>
              <a:gd name="connsiteX588" fmla="*/ 6026189 w 7219949"/>
              <a:gd name="connsiteY588" fmla="*/ 2897667 h 6791323"/>
              <a:gd name="connsiteX589" fmla="*/ 6068612 w 7219949"/>
              <a:gd name="connsiteY589" fmla="*/ 3001816 h 6791323"/>
              <a:gd name="connsiteX590" fmla="*/ 6090539 w 7219949"/>
              <a:gd name="connsiteY590" fmla="*/ 3086498 h 6791323"/>
              <a:gd name="connsiteX591" fmla="*/ 6087007 w 7219949"/>
              <a:gd name="connsiteY591" fmla="*/ 3106902 h 6791323"/>
              <a:gd name="connsiteX592" fmla="*/ 6083251 w 7219949"/>
              <a:gd name="connsiteY592" fmla="*/ 3113849 h 6791323"/>
              <a:gd name="connsiteX593" fmla="*/ 6085287 w 7219949"/>
              <a:gd name="connsiteY593" fmla="*/ 3116009 h 6791323"/>
              <a:gd name="connsiteX594" fmla="*/ 6172917 w 7219949"/>
              <a:gd name="connsiteY594" fmla="*/ 3249925 h 6791323"/>
              <a:gd name="connsiteX595" fmla="*/ 6198885 w 7219949"/>
              <a:gd name="connsiteY595" fmla="*/ 3296139 h 6791323"/>
              <a:gd name="connsiteX596" fmla="*/ 6150663 w 7219949"/>
              <a:gd name="connsiteY596" fmla="*/ 3333952 h 6791323"/>
              <a:gd name="connsiteX597" fmla="*/ 6098735 w 7219949"/>
              <a:gd name="connsiteY597" fmla="*/ 3367563 h 6791323"/>
              <a:gd name="connsiteX598" fmla="*/ 6067910 w 7219949"/>
              <a:gd name="connsiteY598" fmla="*/ 3365946 h 6791323"/>
              <a:gd name="connsiteX599" fmla="*/ 6075856 w 7219949"/>
              <a:gd name="connsiteY599" fmla="*/ 3388917 h 6791323"/>
              <a:gd name="connsiteX600" fmla="*/ 6100393 w 7219949"/>
              <a:gd name="connsiteY600" fmla="*/ 3437970 h 6791323"/>
              <a:gd name="connsiteX601" fmla="*/ 6102056 w 7219949"/>
              <a:gd name="connsiteY601" fmla="*/ 3459314 h 6791323"/>
              <a:gd name="connsiteX602" fmla="*/ 6099386 w 7219949"/>
              <a:gd name="connsiteY602" fmla="*/ 3460846 h 6791323"/>
              <a:gd name="connsiteX603" fmla="*/ 6079334 w 7219949"/>
              <a:gd name="connsiteY603" fmla="*/ 3445164 h 6791323"/>
              <a:gd name="connsiteX604" fmla="*/ 6050878 w 7219949"/>
              <a:gd name="connsiteY604" fmla="*/ 3421944 h 6791323"/>
              <a:gd name="connsiteX605" fmla="*/ 6026132 w 7219949"/>
              <a:gd name="connsiteY605" fmla="*/ 3408838 h 6791323"/>
              <a:gd name="connsiteX606" fmla="*/ 6024470 w 7219949"/>
              <a:gd name="connsiteY606" fmla="*/ 3411684 h 6791323"/>
              <a:gd name="connsiteX607" fmla="*/ 6031255 w 7219949"/>
              <a:gd name="connsiteY607" fmla="*/ 3420867 h 6791323"/>
              <a:gd name="connsiteX608" fmla="*/ 6022252 w 7219949"/>
              <a:gd name="connsiteY608" fmla="*/ 3415479 h 6791323"/>
              <a:gd name="connsiteX609" fmla="*/ 6010988 w 7219949"/>
              <a:gd name="connsiteY609" fmla="*/ 3407028 h 6791323"/>
              <a:gd name="connsiteX610" fmla="*/ 5996906 w 7219949"/>
              <a:gd name="connsiteY610" fmla="*/ 3396466 h 6791323"/>
              <a:gd name="connsiteX611" fmla="*/ 5995243 w 7219949"/>
              <a:gd name="connsiteY611" fmla="*/ 3399311 h 6791323"/>
              <a:gd name="connsiteX612" fmla="*/ 6006508 w 7219949"/>
              <a:gd name="connsiteY612" fmla="*/ 3407760 h 6791323"/>
              <a:gd name="connsiteX613" fmla="*/ 6012738 w 7219949"/>
              <a:gd name="connsiteY613" fmla="*/ 3417894 h 6791323"/>
              <a:gd name="connsiteX614" fmla="*/ 6031898 w 7219949"/>
              <a:gd name="connsiteY614" fmla="*/ 3433630 h 6791323"/>
              <a:gd name="connsiteX615" fmla="*/ 6049666 w 7219949"/>
              <a:gd name="connsiteY615" fmla="*/ 3448224 h 6791323"/>
              <a:gd name="connsiteX616" fmla="*/ 6037110 w 7219949"/>
              <a:gd name="connsiteY616" fmla="*/ 3442297 h 6791323"/>
              <a:gd name="connsiteX617" fmla="*/ 6032496 w 7219949"/>
              <a:gd name="connsiteY617" fmla="*/ 3439537 h 6791323"/>
              <a:gd name="connsiteX618" fmla="*/ 5978990 w 7219949"/>
              <a:gd name="connsiteY618" fmla="*/ 3399398 h 6791323"/>
              <a:gd name="connsiteX619" fmla="*/ 5946903 w 7219949"/>
              <a:gd name="connsiteY619" fmla="*/ 3378057 h 6791323"/>
              <a:gd name="connsiteX620" fmla="*/ 5941270 w 7219949"/>
              <a:gd name="connsiteY620" fmla="*/ 3373834 h 6791323"/>
              <a:gd name="connsiteX621" fmla="*/ 5899029 w 7219949"/>
              <a:gd name="connsiteY621" fmla="*/ 3342146 h 6791323"/>
              <a:gd name="connsiteX622" fmla="*/ 5856786 w 7219949"/>
              <a:gd name="connsiteY622" fmla="*/ 3310457 h 6791323"/>
              <a:gd name="connsiteX623" fmla="*/ 5731767 w 7219949"/>
              <a:gd name="connsiteY623" fmla="*/ 3219404 h 6791323"/>
              <a:gd name="connsiteX624" fmla="*/ 5729504 w 7219949"/>
              <a:gd name="connsiteY624" fmla="*/ 3216343 h 6791323"/>
              <a:gd name="connsiteX625" fmla="*/ 5741323 w 7219949"/>
              <a:gd name="connsiteY625" fmla="*/ 3223845 h 6791323"/>
              <a:gd name="connsiteX626" fmla="*/ 5744695 w 7219949"/>
              <a:gd name="connsiteY626" fmla="*/ 3225009 h 6791323"/>
              <a:gd name="connsiteX627" fmla="*/ 5742987 w 7219949"/>
              <a:gd name="connsiteY627" fmla="*/ 3220999 h 6791323"/>
              <a:gd name="connsiteX628" fmla="*/ 5735647 w 7219949"/>
              <a:gd name="connsiteY628" fmla="*/ 3212765 h 6791323"/>
              <a:gd name="connsiteX629" fmla="*/ 5688881 w 7219949"/>
              <a:gd name="connsiteY629" fmla="*/ 3174955 h 6791323"/>
              <a:gd name="connsiteX630" fmla="*/ 5533993 w 7219949"/>
              <a:gd name="connsiteY630" fmla="*/ 3058766 h 6791323"/>
              <a:gd name="connsiteX631" fmla="*/ 5497893 w 7219949"/>
              <a:gd name="connsiteY631" fmla="*/ 3023499 h 6791323"/>
              <a:gd name="connsiteX632" fmla="*/ 5510821 w 7219949"/>
              <a:gd name="connsiteY632" fmla="*/ 3029104 h 6791323"/>
              <a:gd name="connsiteX633" fmla="*/ 5536765 w 7219949"/>
              <a:gd name="connsiteY633" fmla="*/ 3054024 h 6791323"/>
              <a:gd name="connsiteX634" fmla="*/ 5544659 w 7219949"/>
              <a:gd name="connsiteY634" fmla="*/ 3061310 h 6791323"/>
              <a:gd name="connsiteX635" fmla="*/ 5573375 w 7219949"/>
              <a:gd name="connsiteY635" fmla="*/ 3081485 h 6791323"/>
              <a:gd name="connsiteX636" fmla="*/ 5622913 w 7219949"/>
              <a:gd name="connsiteY636" fmla="*/ 3114552 h 6791323"/>
              <a:gd name="connsiteX637" fmla="*/ 5643179 w 7219949"/>
              <a:gd name="connsiteY637" fmla="*/ 3128391 h 6791323"/>
              <a:gd name="connsiteX638" fmla="*/ 5675310 w 7219949"/>
              <a:gd name="connsiteY638" fmla="*/ 3156588 h 6791323"/>
              <a:gd name="connsiteX639" fmla="*/ 5692206 w 7219949"/>
              <a:gd name="connsiteY639" fmla="*/ 3169262 h 6791323"/>
              <a:gd name="connsiteX640" fmla="*/ 5723186 w 7219949"/>
              <a:gd name="connsiteY640" fmla="*/ 3192501 h 6791323"/>
              <a:gd name="connsiteX641" fmla="*/ 5746270 w 7219949"/>
              <a:gd name="connsiteY641" fmla="*/ 3208453 h 6791323"/>
              <a:gd name="connsiteX642" fmla="*/ 5802547 w 7219949"/>
              <a:gd name="connsiteY642" fmla="*/ 3243846 h 6791323"/>
              <a:gd name="connsiteX643" fmla="*/ 5815519 w 7219949"/>
              <a:gd name="connsiteY643" fmla="*/ 3256307 h 6791323"/>
              <a:gd name="connsiteX644" fmla="*/ 5854990 w 7219949"/>
              <a:gd name="connsiteY644" fmla="*/ 3292737 h 6791323"/>
              <a:gd name="connsiteX645" fmla="*/ 5900049 w 7219949"/>
              <a:gd name="connsiteY645" fmla="*/ 3326536 h 6791323"/>
              <a:gd name="connsiteX646" fmla="*/ 5955773 w 7219949"/>
              <a:gd name="connsiteY646" fmla="*/ 3362880 h 6791323"/>
              <a:gd name="connsiteX647" fmla="*/ 5969853 w 7219949"/>
              <a:gd name="connsiteY647" fmla="*/ 3373444 h 6791323"/>
              <a:gd name="connsiteX648" fmla="*/ 5985597 w 7219949"/>
              <a:gd name="connsiteY648" fmla="*/ 3381160 h 6791323"/>
              <a:gd name="connsiteX649" fmla="*/ 5936015 w 7219949"/>
              <a:gd name="connsiteY649" fmla="*/ 3341237 h 6791323"/>
              <a:gd name="connsiteX650" fmla="*/ 5873461 w 7219949"/>
              <a:gd name="connsiteY650" fmla="*/ 3288855 h 6791323"/>
              <a:gd name="connsiteX651" fmla="*/ 5832882 w 7219949"/>
              <a:gd name="connsiteY651" fmla="*/ 3254321 h 6791323"/>
              <a:gd name="connsiteX652" fmla="*/ 5787823 w 7219949"/>
              <a:gd name="connsiteY652" fmla="*/ 3220521 h 6791323"/>
              <a:gd name="connsiteX653" fmla="*/ 5752921 w 7219949"/>
              <a:gd name="connsiteY653" fmla="*/ 3197069 h 6791323"/>
              <a:gd name="connsiteX654" fmla="*/ 5721943 w 7219949"/>
              <a:gd name="connsiteY654" fmla="*/ 3173830 h 6791323"/>
              <a:gd name="connsiteX655" fmla="*/ 5716311 w 7219949"/>
              <a:gd name="connsiteY655" fmla="*/ 3169605 h 6791323"/>
              <a:gd name="connsiteX656" fmla="*/ 5675776 w 7219949"/>
              <a:gd name="connsiteY656" fmla="*/ 3141928 h 6791323"/>
              <a:gd name="connsiteX657" fmla="*/ 5644201 w 7219949"/>
              <a:gd name="connsiteY657" fmla="*/ 3112783 h 6791323"/>
              <a:gd name="connsiteX658" fmla="*/ 5638012 w 7219949"/>
              <a:gd name="connsiteY658" fmla="*/ 3109507 h 6791323"/>
              <a:gd name="connsiteX659" fmla="*/ 5629010 w 7219949"/>
              <a:gd name="connsiteY659" fmla="*/ 3104118 h 6791323"/>
              <a:gd name="connsiteX660" fmla="*/ 5543971 w 7219949"/>
              <a:gd name="connsiteY660" fmla="*/ 3041691 h 6791323"/>
              <a:gd name="connsiteX661" fmla="*/ 5517516 w 7219949"/>
              <a:gd name="connsiteY661" fmla="*/ 3024577 h 6791323"/>
              <a:gd name="connsiteX662" fmla="*/ 5489355 w 7219949"/>
              <a:gd name="connsiteY662" fmla="*/ 3003450 h 6791323"/>
              <a:gd name="connsiteX663" fmla="*/ 5444852 w 7219949"/>
              <a:gd name="connsiteY663" fmla="*/ 2968702 h 6791323"/>
              <a:gd name="connsiteX664" fmla="*/ 5433587 w 7219949"/>
              <a:gd name="connsiteY664" fmla="*/ 2960253 h 6791323"/>
              <a:gd name="connsiteX665" fmla="*/ 5424585 w 7219949"/>
              <a:gd name="connsiteY665" fmla="*/ 2954863 h 6791323"/>
              <a:gd name="connsiteX666" fmla="*/ 5428553 w 7219949"/>
              <a:gd name="connsiteY666" fmla="*/ 2961934 h 6791323"/>
              <a:gd name="connsiteX667" fmla="*/ 5454497 w 7219949"/>
              <a:gd name="connsiteY667" fmla="*/ 2986853 h 6791323"/>
              <a:gd name="connsiteX668" fmla="*/ 5464099 w 7219949"/>
              <a:gd name="connsiteY668" fmla="*/ 2998150 h 6791323"/>
              <a:gd name="connsiteX669" fmla="*/ 5419639 w 7219949"/>
              <a:gd name="connsiteY669" fmla="*/ 2970256 h 6791323"/>
              <a:gd name="connsiteX670" fmla="*/ 5386444 w 7219949"/>
              <a:gd name="connsiteY670" fmla="*/ 2950812 h 6791323"/>
              <a:gd name="connsiteX671" fmla="*/ 5378596 w 7219949"/>
              <a:gd name="connsiteY671" fmla="*/ 2950381 h 6791323"/>
              <a:gd name="connsiteX672" fmla="*/ 5389305 w 7219949"/>
              <a:gd name="connsiteY672" fmla="*/ 2959781 h 6791323"/>
              <a:gd name="connsiteX673" fmla="*/ 5445628 w 7219949"/>
              <a:gd name="connsiteY673" fmla="*/ 3002031 h 6791323"/>
              <a:gd name="connsiteX674" fmla="*/ 5539205 w 7219949"/>
              <a:gd name="connsiteY674" fmla="*/ 3084505 h 6791323"/>
              <a:gd name="connsiteX675" fmla="*/ 5574152 w 7219949"/>
              <a:gd name="connsiteY675" fmla="*/ 3114814 h 6791323"/>
              <a:gd name="connsiteX676" fmla="*/ 5614131 w 7219949"/>
              <a:gd name="connsiteY676" fmla="*/ 3143441 h 6791323"/>
              <a:gd name="connsiteX677" fmla="*/ 5658037 w 7219949"/>
              <a:gd name="connsiteY677" fmla="*/ 3172283 h 6791323"/>
              <a:gd name="connsiteX678" fmla="*/ 5724516 w 7219949"/>
              <a:gd name="connsiteY678" fmla="*/ 3224881 h 6791323"/>
              <a:gd name="connsiteX679" fmla="*/ 5732965 w 7219949"/>
              <a:gd name="connsiteY679" fmla="*/ 3231219 h 6791323"/>
              <a:gd name="connsiteX680" fmla="*/ 5801106 w 7219949"/>
              <a:gd name="connsiteY680" fmla="*/ 3280969 h 6791323"/>
              <a:gd name="connsiteX681" fmla="*/ 5874327 w 7219949"/>
              <a:gd name="connsiteY681" fmla="*/ 3335895 h 6791323"/>
              <a:gd name="connsiteX682" fmla="*/ 5896602 w 7219949"/>
              <a:gd name="connsiteY682" fmla="*/ 3353123 h 6791323"/>
              <a:gd name="connsiteX683" fmla="*/ 5869190 w 7219949"/>
              <a:gd name="connsiteY683" fmla="*/ 3338282 h 6791323"/>
              <a:gd name="connsiteX684" fmla="*/ 5802463 w 7219949"/>
              <a:gd name="connsiteY684" fmla="*/ 3320889 h 6791323"/>
              <a:gd name="connsiteX685" fmla="*/ 5797202 w 7219949"/>
              <a:gd name="connsiteY685" fmla="*/ 3320339 h 6791323"/>
              <a:gd name="connsiteX686" fmla="*/ 5761392 w 7219949"/>
              <a:gd name="connsiteY686" fmla="*/ 3293477 h 6791323"/>
              <a:gd name="connsiteX687" fmla="*/ 5773810 w 7219949"/>
              <a:gd name="connsiteY687" fmla="*/ 3306886 h 6791323"/>
              <a:gd name="connsiteX688" fmla="*/ 5790861 w 7219949"/>
              <a:gd name="connsiteY688" fmla="*/ 3319676 h 6791323"/>
              <a:gd name="connsiteX689" fmla="*/ 5758188 w 7219949"/>
              <a:gd name="connsiteY689" fmla="*/ 3316259 h 6791323"/>
              <a:gd name="connsiteX690" fmla="*/ 5759849 w 7219949"/>
              <a:gd name="connsiteY690" fmla="*/ 3321706 h 6791323"/>
              <a:gd name="connsiteX691" fmla="*/ 5749198 w 7219949"/>
              <a:gd name="connsiteY691" fmla="*/ 3314346 h 6791323"/>
              <a:gd name="connsiteX692" fmla="*/ 5735116 w 7219949"/>
              <a:gd name="connsiteY692" fmla="*/ 3303783 h 6791323"/>
              <a:gd name="connsiteX693" fmla="*/ 5724406 w 7219949"/>
              <a:gd name="connsiteY693" fmla="*/ 3294384 h 6791323"/>
              <a:gd name="connsiteX694" fmla="*/ 5715403 w 7219949"/>
              <a:gd name="connsiteY694" fmla="*/ 3288996 h 6791323"/>
              <a:gd name="connsiteX695" fmla="*/ 5722743 w 7219949"/>
              <a:gd name="connsiteY695" fmla="*/ 3297231 h 6791323"/>
              <a:gd name="connsiteX696" fmla="*/ 5745272 w 7219949"/>
              <a:gd name="connsiteY696" fmla="*/ 3314130 h 6791323"/>
              <a:gd name="connsiteX697" fmla="*/ 5750396 w 7219949"/>
              <a:gd name="connsiteY697" fmla="*/ 3326160 h 6791323"/>
              <a:gd name="connsiteX698" fmla="*/ 5749287 w 7219949"/>
              <a:gd name="connsiteY698" fmla="*/ 3328057 h 6791323"/>
              <a:gd name="connsiteX699" fmla="*/ 5714982 w 7219949"/>
              <a:gd name="connsiteY699" fmla="*/ 3310510 h 6791323"/>
              <a:gd name="connsiteX700" fmla="*/ 5712166 w 7219949"/>
              <a:gd name="connsiteY700" fmla="*/ 3308398 h 6791323"/>
              <a:gd name="connsiteX701" fmla="*/ 5686821 w 7219949"/>
              <a:gd name="connsiteY701" fmla="*/ 3289386 h 6791323"/>
              <a:gd name="connsiteX702" fmla="*/ 5672741 w 7219949"/>
              <a:gd name="connsiteY702" fmla="*/ 3278823 h 6791323"/>
              <a:gd name="connsiteX703" fmla="*/ 5662584 w 7219949"/>
              <a:gd name="connsiteY703" fmla="*/ 3268477 h 6791323"/>
              <a:gd name="connsiteX704" fmla="*/ 5642870 w 7219949"/>
              <a:gd name="connsiteY704" fmla="*/ 3253688 h 6791323"/>
              <a:gd name="connsiteX705" fmla="*/ 5616417 w 7219949"/>
              <a:gd name="connsiteY705" fmla="*/ 3236573 h 6791323"/>
              <a:gd name="connsiteX706" fmla="*/ 5591071 w 7219949"/>
              <a:gd name="connsiteY706" fmla="*/ 3217560 h 6791323"/>
              <a:gd name="connsiteX707" fmla="*/ 5566834 w 7219949"/>
              <a:gd name="connsiteY707" fmla="*/ 3196651 h 6791323"/>
              <a:gd name="connsiteX708" fmla="*/ 5556124 w 7219949"/>
              <a:gd name="connsiteY708" fmla="*/ 3187251 h 6791323"/>
              <a:gd name="connsiteX709" fmla="*/ 5547676 w 7219949"/>
              <a:gd name="connsiteY709" fmla="*/ 3180914 h 6791323"/>
              <a:gd name="connsiteX710" fmla="*/ 5502064 w 7219949"/>
              <a:gd name="connsiteY710" fmla="*/ 3148064 h 6791323"/>
              <a:gd name="connsiteX711" fmla="*/ 5497030 w 7219949"/>
              <a:gd name="connsiteY711" fmla="*/ 3149745 h 6791323"/>
              <a:gd name="connsiteX712" fmla="*/ 5492507 w 7219949"/>
              <a:gd name="connsiteY712" fmla="*/ 3143623 h 6791323"/>
              <a:gd name="connsiteX713" fmla="*/ 5475610 w 7219949"/>
              <a:gd name="connsiteY713" fmla="*/ 3130947 h 6791323"/>
              <a:gd name="connsiteX714" fmla="*/ 5470576 w 7219949"/>
              <a:gd name="connsiteY714" fmla="*/ 3132629 h 6791323"/>
              <a:gd name="connsiteX715" fmla="*/ 5466052 w 7219949"/>
              <a:gd name="connsiteY715" fmla="*/ 3126507 h 6791323"/>
              <a:gd name="connsiteX716" fmla="*/ 5451972 w 7219949"/>
              <a:gd name="connsiteY716" fmla="*/ 3115945 h 6791323"/>
              <a:gd name="connsiteX717" fmla="*/ 5444676 w 7219949"/>
              <a:gd name="connsiteY717" fmla="*/ 3114566 h 6791323"/>
              <a:gd name="connsiteX718" fmla="*/ 5433967 w 7219949"/>
              <a:gd name="connsiteY718" fmla="*/ 3105166 h 6791323"/>
              <a:gd name="connsiteX719" fmla="*/ 5413699 w 7219949"/>
              <a:gd name="connsiteY719" fmla="*/ 3091328 h 6791323"/>
              <a:gd name="connsiteX720" fmla="*/ 5394540 w 7219949"/>
              <a:gd name="connsiteY720" fmla="*/ 3075591 h 6791323"/>
              <a:gd name="connsiteX721" fmla="*/ 5380459 w 7219949"/>
              <a:gd name="connsiteY721" fmla="*/ 3065028 h 6791323"/>
              <a:gd name="connsiteX722" fmla="*/ 5346665 w 7219949"/>
              <a:gd name="connsiteY722" fmla="*/ 3039678 h 6791323"/>
              <a:gd name="connsiteX723" fmla="*/ 5317950 w 7219949"/>
              <a:gd name="connsiteY723" fmla="*/ 3019502 h 6791323"/>
              <a:gd name="connsiteX724" fmla="*/ 5303914 w 7219949"/>
              <a:gd name="connsiteY724" fmla="*/ 3015794 h 6791323"/>
              <a:gd name="connsiteX725" fmla="*/ 5284754 w 7219949"/>
              <a:gd name="connsiteY725" fmla="*/ 3000060 h 6791323"/>
              <a:gd name="connsiteX726" fmla="*/ 5283601 w 7219949"/>
              <a:gd name="connsiteY726" fmla="*/ 2995101 h 6791323"/>
              <a:gd name="connsiteX727" fmla="*/ 5293159 w 7219949"/>
              <a:gd name="connsiteY727" fmla="*/ 2999541 h 6791323"/>
              <a:gd name="connsiteX728" fmla="*/ 5318504 w 7219949"/>
              <a:gd name="connsiteY728" fmla="*/ 3018553 h 6791323"/>
              <a:gd name="connsiteX729" fmla="*/ 5358440 w 7219949"/>
              <a:gd name="connsiteY729" fmla="*/ 3040325 h 6791323"/>
              <a:gd name="connsiteX730" fmla="*/ 5375336 w 7219949"/>
              <a:gd name="connsiteY730" fmla="*/ 3052999 h 6791323"/>
              <a:gd name="connsiteX731" fmla="*/ 5461484 w 7219949"/>
              <a:gd name="connsiteY731" fmla="*/ 3113530 h 6791323"/>
              <a:gd name="connsiteX732" fmla="*/ 5474412 w 7219949"/>
              <a:gd name="connsiteY732" fmla="*/ 3119133 h 6791323"/>
              <a:gd name="connsiteX733" fmla="*/ 5427091 w 7219949"/>
              <a:gd name="connsiteY733" fmla="*/ 3082272 h 6791323"/>
              <a:gd name="connsiteX734" fmla="*/ 5427647 w 7219949"/>
              <a:gd name="connsiteY734" fmla="*/ 3081323 h 6791323"/>
              <a:gd name="connsiteX735" fmla="*/ 5475521 w 7219949"/>
              <a:gd name="connsiteY735" fmla="*/ 3117237 h 6791323"/>
              <a:gd name="connsiteX736" fmla="*/ 5520579 w 7219949"/>
              <a:gd name="connsiteY736" fmla="*/ 3151036 h 6791323"/>
              <a:gd name="connsiteX737" fmla="*/ 5532398 w 7219949"/>
              <a:gd name="connsiteY737" fmla="*/ 3158538 h 6791323"/>
              <a:gd name="connsiteX738" fmla="*/ 5549250 w 7219949"/>
              <a:gd name="connsiteY738" fmla="*/ 3164357 h 6791323"/>
              <a:gd name="connsiteX739" fmla="*/ 5572333 w 7219949"/>
              <a:gd name="connsiteY739" fmla="*/ 3180308 h 6791323"/>
              <a:gd name="connsiteX740" fmla="*/ 5591493 w 7219949"/>
              <a:gd name="connsiteY740" fmla="*/ 3196045 h 6791323"/>
              <a:gd name="connsiteX741" fmla="*/ 5602757 w 7219949"/>
              <a:gd name="connsiteY741" fmla="*/ 3204495 h 6791323"/>
              <a:gd name="connsiteX742" fmla="*/ 5596527 w 7219949"/>
              <a:gd name="connsiteY742" fmla="*/ 3194363 h 6791323"/>
              <a:gd name="connsiteX743" fmla="*/ 5604376 w 7219949"/>
              <a:gd name="connsiteY743" fmla="*/ 3194794 h 6791323"/>
              <a:gd name="connsiteX744" fmla="*/ 5620120 w 7219949"/>
              <a:gd name="connsiteY744" fmla="*/ 3202510 h 6791323"/>
              <a:gd name="connsiteX745" fmla="*/ 5629122 w 7219949"/>
              <a:gd name="connsiteY745" fmla="*/ 3207899 h 6791323"/>
              <a:gd name="connsiteX746" fmla="*/ 5669103 w 7219949"/>
              <a:gd name="connsiteY746" fmla="*/ 3236526 h 6791323"/>
              <a:gd name="connsiteX747" fmla="*/ 5675844 w 7219949"/>
              <a:gd name="connsiteY747" fmla="*/ 3238855 h 6791323"/>
              <a:gd name="connsiteX748" fmla="*/ 5671320 w 7219949"/>
              <a:gd name="connsiteY748" fmla="*/ 3232732 h 6791323"/>
              <a:gd name="connsiteX749" fmla="*/ 5636328 w 7219949"/>
              <a:gd name="connsiteY749" fmla="*/ 3195568 h 6791323"/>
              <a:gd name="connsiteX750" fmla="*/ 5626771 w 7219949"/>
              <a:gd name="connsiteY750" fmla="*/ 3191126 h 6791323"/>
              <a:gd name="connsiteX751" fmla="*/ 5611627 w 7219949"/>
              <a:gd name="connsiteY751" fmla="*/ 3189317 h 6791323"/>
              <a:gd name="connsiteX752" fmla="*/ 5602623 w 7219949"/>
              <a:gd name="connsiteY752" fmla="*/ 3183929 h 6791323"/>
              <a:gd name="connsiteX753" fmla="*/ 5573310 w 7219949"/>
              <a:gd name="connsiteY753" fmla="*/ 3157845 h 6791323"/>
              <a:gd name="connsiteX754" fmla="*/ 5554150 w 7219949"/>
              <a:gd name="connsiteY754" fmla="*/ 3142110 h 6791323"/>
              <a:gd name="connsiteX755" fmla="*/ 5540114 w 7219949"/>
              <a:gd name="connsiteY755" fmla="*/ 3138401 h 6791323"/>
              <a:gd name="connsiteX756" fmla="*/ 5517586 w 7219949"/>
              <a:gd name="connsiteY756" fmla="*/ 3121503 h 6791323"/>
              <a:gd name="connsiteX757" fmla="*/ 5514724 w 7219949"/>
              <a:gd name="connsiteY757" fmla="*/ 3112534 h 6791323"/>
              <a:gd name="connsiteX758" fmla="*/ 5502305 w 7219949"/>
              <a:gd name="connsiteY758" fmla="*/ 3099125 h 6791323"/>
              <a:gd name="connsiteX759" fmla="*/ 5486519 w 7219949"/>
              <a:gd name="connsiteY759" fmla="*/ 3084552 h 6791323"/>
              <a:gd name="connsiteX760" fmla="*/ 5461772 w 7219949"/>
              <a:gd name="connsiteY760" fmla="*/ 3071447 h 6791323"/>
              <a:gd name="connsiteX761" fmla="*/ 5417911 w 7219949"/>
              <a:gd name="connsiteY761" fmla="*/ 3049460 h 6791323"/>
              <a:gd name="connsiteX762" fmla="*/ 5399307 w 7219949"/>
              <a:gd name="connsiteY762" fmla="*/ 3032777 h 6791323"/>
              <a:gd name="connsiteX763" fmla="*/ 5378995 w 7219949"/>
              <a:gd name="connsiteY763" fmla="*/ 3012082 h 6791323"/>
              <a:gd name="connsiteX764" fmla="*/ 5347463 w 7219949"/>
              <a:gd name="connsiteY764" fmla="*/ 2989793 h 6791323"/>
              <a:gd name="connsiteX765" fmla="*/ 5340167 w 7219949"/>
              <a:gd name="connsiteY765" fmla="*/ 2988412 h 6791323"/>
              <a:gd name="connsiteX766" fmla="*/ 5295065 w 7219949"/>
              <a:gd name="connsiteY766" fmla="*/ 2947758 h 6791323"/>
              <a:gd name="connsiteX767" fmla="*/ 5264087 w 7219949"/>
              <a:gd name="connsiteY767" fmla="*/ 2924520 h 6791323"/>
              <a:gd name="connsiteX768" fmla="*/ 5194237 w 7219949"/>
              <a:gd name="connsiteY768" fmla="*/ 2870757 h 6791323"/>
              <a:gd name="connsiteX769" fmla="*/ 5175078 w 7219949"/>
              <a:gd name="connsiteY769" fmla="*/ 2855022 h 6791323"/>
              <a:gd name="connsiteX770" fmla="*/ 5151996 w 7219949"/>
              <a:gd name="connsiteY770" fmla="*/ 2839072 h 6791323"/>
              <a:gd name="connsiteX771" fmla="*/ 5126650 w 7219949"/>
              <a:gd name="connsiteY771" fmla="*/ 2820059 h 6791323"/>
              <a:gd name="connsiteX772" fmla="*/ 5120508 w 7219949"/>
              <a:gd name="connsiteY772" fmla="*/ 2823637 h 6791323"/>
              <a:gd name="connsiteX773" fmla="*/ 5085050 w 7219949"/>
              <a:gd name="connsiteY773" fmla="*/ 2801133 h 6791323"/>
              <a:gd name="connsiteX774" fmla="*/ 5077157 w 7219949"/>
              <a:gd name="connsiteY774" fmla="*/ 2793847 h 6791323"/>
              <a:gd name="connsiteX775" fmla="*/ 5069861 w 7219949"/>
              <a:gd name="connsiteY775" fmla="*/ 2792467 h 6791323"/>
              <a:gd name="connsiteX776" fmla="*/ 5073831 w 7219949"/>
              <a:gd name="connsiteY776" fmla="*/ 2799540 h 6791323"/>
              <a:gd name="connsiteX777" fmla="*/ 5096914 w 7219949"/>
              <a:gd name="connsiteY777" fmla="*/ 2815491 h 6791323"/>
              <a:gd name="connsiteX778" fmla="*/ 5121151 w 7219949"/>
              <a:gd name="connsiteY778" fmla="*/ 2836401 h 6791323"/>
              <a:gd name="connsiteX779" fmla="*/ 5126272 w 7219949"/>
              <a:gd name="connsiteY779" fmla="*/ 2848430 h 6791323"/>
              <a:gd name="connsiteX780" fmla="*/ 5139247 w 7219949"/>
              <a:gd name="connsiteY780" fmla="*/ 2860889 h 6791323"/>
              <a:gd name="connsiteX781" fmla="*/ 5175257 w 7219949"/>
              <a:gd name="connsiteY781" fmla="*/ 2882445 h 6791323"/>
              <a:gd name="connsiteX782" fmla="*/ 5189337 w 7219949"/>
              <a:gd name="connsiteY782" fmla="*/ 2893007 h 6791323"/>
              <a:gd name="connsiteX783" fmla="*/ 5193305 w 7219949"/>
              <a:gd name="connsiteY783" fmla="*/ 2900078 h 6791323"/>
              <a:gd name="connsiteX784" fmla="*/ 5187719 w 7219949"/>
              <a:gd name="connsiteY784" fmla="*/ 2902710 h 6791323"/>
              <a:gd name="connsiteX785" fmla="*/ 5168604 w 7219949"/>
              <a:gd name="connsiteY785" fmla="*/ 2893829 h 6791323"/>
              <a:gd name="connsiteX786" fmla="*/ 5164680 w 7219949"/>
              <a:gd name="connsiteY786" fmla="*/ 2893613 h 6791323"/>
              <a:gd name="connsiteX787" fmla="*/ 5169757 w 7219949"/>
              <a:gd name="connsiteY787" fmla="*/ 2898786 h 6791323"/>
              <a:gd name="connsiteX788" fmla="*/ 5198473 w 7219949"/>
              <a:gd name="connsiteY788" fmla="*/ 2918962 h 6791323"/>
              <a:gd name="connsiteX789" fmla="*/ 5201290 w 7219949"/>
              <a:gd name="connsiteY789" fmla="*/ 2921075 h 6791323"/>
              <a:gd name="connsiteX790" fmla="*/ 5200181 w 7219949"/>
              <a:gd name="connsiteY790" fmla="*/ 2922972 h 6791323"/>
              <a:gd name="connsiteX791" fmla="*/ 5201335 w 7219949"/>
              <a:gd name="connsiteY791" fmla="*/ 2927931 h 6791323"/>
              <a:gd name="connsiteX792" fmla="*/ 5221047 w 7219949"/>
              <a:gd name="connsiteY792" fmla="*/ 2942718 h 6791323"/>
              <a:gd name="connsiteX793" fmla="*/ 5194039 w 7219949"/>
              <a:gd name="connsiteY793" fmla="*/ 2926551 h 6791323"/>
              <a:gd name="connsiteX794" fmla="*/ 5189560 w 7219949"/>
              <a:gd name="connsiteY794" fmla="*/ 2927285 h 6791323"/>
              <a:gd name="connsiteX795" fmla="*/ 5177785 w 7219949"/>
              <a:gd name="connsiteY795" fmla="*/ 2926638 h 6791323"/>
              <a:gd name="connsiteX796" fmla="*/ 5166520 w 7219949"/>
              <a:gd name="connsiteY796" fmla="*/ 2918187 h 6791323"/>
              <a:gd name="connsiteX797" fmla="*/ 5165411 w 7219949"/>
              <a:gd name="connsiteY797" fmla="*/ 2920086 h 6791323"/>
              <a:gd name="connsiteX798" fmla="*/ 5164857 w 7219949"/>
              <a:gd name="connsiteY798" fmla="*/ 2921035 h 6791323"/>
              <a:gd name="connsiteX799" fmla="*/ 5216146 w 7219949"/>
              <a:gd name="connsiteY799" fmla="*/ 2964968 h 6791323"/>
              <a:gd name="connsiteX800" fmla="*/ 5247169 w 7219949"/>
              <a:gd name="connsiteY800" fmla="*/ 2995061 h 6791323"/>
              <a:gd name="connsiteX801" fmla="*/ 5251692 w 7219949"/>
              <a:gd name="connsiteY801" fmla="*/ 3001183 h 6791323"/>
              <a:gd name="connsiteX802" fmla="*/ 5242136 w 7219949"/>
              <a:gd name="connsiteY802" fmla="*/ 2996742 h 6791323"/>
              <a:gd name="connsiteX803" fmla="*/ 5216791 w 7219949"/>
              <a:gd name="connsiteY803" fmla="*/ 2977729 h 6791323"/>
              <a:gd name="connsiteX804" fmla="*/ 5210602 w 7219949"/>
              <a:gd name="connsiteY804" fmla="*/ 2974454 h 6791323"/>
              <a:gd name="connsiteX805" fmla="*/ 5212311 w 7219949"/>
              <a:gd name="connsiteY805" fmla="*/ 2978463 h 6791323"/>
              <a:gd name="connsiteX806" fmla="*/ 5228099 w 7219949"/>
              <a:gd name="connsiteY806" fmla="*/ 2993035 h 6791323"/>
              <a:gd name="connsiteX807" fmla="*/ 5253444 w 7219949"/>
              <a:gd name="connsiteY807" fmla="*/ 3012048 h 6791323"/>
              <a:gd name="connsiteX808" fmla="*/ 5254043 w 7219949"/>
              <a:gd name="connsiteY808" fmla="*/ 3017955 h 6791323"/>
              <a:gd name="connsiteX809" fmla="*/ 5252936 w 7219949"/>
              <a:gd name="connsiteY809" fmla="*/ 3019852 h 6791323"/>
              <a:gd name="connsiteX810" fmla="*/ 5207367 w 7219949"/>
              <a:gd name="connsiteY810" fmla="*/ 2993856 h 6791323"/>
              <a:gd name="connsiteX811" fmla="*/ 5109910 w 7219949"/>
              <a:gd name="connsiteY811" fmla="*/ 2918020 h 6791323"/>
              <a:gd name="connsiteX812" fmla="*/ 5094720 w 7219949"/>
              <a:gd name="connsiteY812" fmla="*/ 2909355 h 6791323"/>
              <a:gd name="connsiteX813" fmla="*/ 5107692 w 7219949"/>
              <a:gd name="connsiteY813" fmla="*/ 2921814 h 6791323"/>
              <a:gd name="connsiteX814" fmla="*/ 5140377 w 7219949"/>
              <a:gd name="connsiteY814" fmla="*/ 2949062 h 6791323"/>
              <a:gd name="connsiteX815" fmla="*/ 5176988 w 7219949"/>
              <a:gd name="connsiteY815" fmla="*/ 2976524 h 6791323"/>
              <a:gd name="connsiteX816" fmla="*/ 5232757 w 7219949"/>
              <a:gd name="connsiteY816" fmla="*/ 3019723 h 6791323"/>
              <a:gd name="connsiteX817" fmla="*/ 5321300 w 7219949"/>
              <a:gd name="connsiteY817" fmla="*/ 3103882 h 6791323"/>
              <a:gd name="connsiteX818" fmla="*/ 5353430 w 7219949"/>
              <a:gd name="connsiteY818" fmla="*/ 3132076 h 6791323"/>
              <a:gd name="connsiteX819" fmla="*/ 5364140 w 7219949"/>
              <a:gd name="connsiteY819" fmla="*/ 3141476 h 6791323"/>
              <a:gd name="connsiteX820" fmla="*/ 5351766 w 7219949"/>
              <a:gd name="connsiteY820" fmla="*/ 3134922 h 6791323"/>
              <a:gd name="connsiteX821" fmla="*/ 5205328 w 7219949"/>
              <a:gd name="connsiteY821" fmla="*/ 3025071 h 6791323"/>
              <a:gd name="connsiteX822" fmla="*/ 5157542 w 7219949"/>
              <a:gd name="connsiteY822" fmla="*/ 3002871 h 6791323"/>
              <a:gd name="connsiteX823" fmla="*/ 5156432 w 7219949"/>
              <a:gd name="connsiteY823" fmla="*/ 3004768 h 6791323"/>
              <a:gd name="connsiteX824" fmla="*/ 5163262 w 7219949"/>
              <a:gd name="connsiteY824" fmla="*/ 3020807 h 6791323"/>
              <a:gd name="connsiteX825" fmla="*/ 5176833 w 7219949"/>
              <a:gd name="connsiteY825" fmla="*/ 3039174 h 6791323"/>
              <a:gd name="connsiteX826" fmla="*/ 5195525 w 7219949"/>
              <a:gd name="connsiteY826" fmla="*/ 3069569 h 6791323"/>
              <a:gd name="connsiteX827" fmla="*/ 5217079 w 7219949"/>
              <a:gd name="connsiteY827" fmla="*/ 3108932 h 6791323"/>
              <a:gd name="connsiteX828" fmla="*/ 5227790 w 7219949"/>
              <a:gd name="connsiteY828" fmla="*/ 3118331 h 6791323"/>
              <a:gd name="connsiteX829" fmla="*/ 5257659 w 7219949"/>
              <a:gd name="connsiteY829" fmla="*/ 3143466 h 6791323"/>
              <a:gd name="connsiteX830" fmla="*/ 5268370 w 7219949"/>
              <a:gd name="connsiteY830" fmla="*/ 3152865 h 6791323"/>
              <a:gd name="connsiteX831" fmla="*/ 5290899 w 7219949"/>
              <a:gd name="connsiteY831" fmla="*/ 3169765 h 6791323"/>
              <a:gd name="connsiteX832" fmla="*/ 5331989 w 7219949"/>
              <a:gd name="connsiteY832" fmla="*/ 3196495 h 6791323"/>
              <a:gd name="connsiteX833" fmla="*/ 5359596 w 7219949"/>
              <a:gd name="connsiteY833" fmla="*/ 3218567 h 6791323"/>
              <a:gd name="connsiteX834" fmla="*/ 5403590 w 7219949"/>
              <a:gd name="connsiteY834" fmla="*/ 3261121 h 6791323"/>
              <a:gd name="connsiteX835" fmla="*/ 5457606 w 7219949"/>
              <a:gd name="connsiteY835" fmla="*/ 3293455 h 6791323"/>
              <a:gd name="connsiteX836" fmla="*/ 5485723 w 7219949"/>
              <a:gd name="connsiteY836" fmla="*/ 3307724 h 6791323"/>
              <a:gd name="connsiteX837" fmla="*/ 5508852 w 7219949"/>
              <a:gd name="connsiteY837" fmla="*/ 3330531 h 6791323"/>
              <a:gd name="connsiteX838" fmla="*/ 5510559 w 7219949"/>
              <a:gd name="connsiteY838" fmla="*/ 3334542 h 6791323"/>
              <a:gd name="connsiteX839" fmla="*/ 5550029 w 7219949"/>
              <a:gd name="connsiteY839" fmla="*/ 3370972 h 6791323"/>
              <a:gd name="connsiteX840" fmla="*/ 5570297 w 7219949"/>
              <a:gd name="connsiteY840" fmla="*/ 3384810 h 6791323"/>
              <a:gd name="connsiteX841" fmla="*/ 5602339 w 7219949"/>
              <a:gd name="connsiteY841" fmla="*/ 3399295 h 6791323"/>
              <a:gd name="connsiteX842" fmla="*/ 5612450 w 7219949"/>
              <a:gd name="connsiteY842" fmla="*/ 3402787 h 6791323"/>
              <a:gd name="connsiteX843" fmla="*/ 5648506 w 7219949"/>
              <a:gd name="connsiteY843" fmla="*/ 3431199 h 6791323"/>
              <a:gd name="connsiteX844" fmla="*/ 5658107 w 7219949"/>
              <a:gd name="connsiteY844" fmla="*/ 3442494 h 6791323"/>
              <a:gd name="connsiteX845" fmla="*/ 5659815 w 7219949"/>
              <a:gd name="connsiteY845" fmla="*/ 3446504 h 6791323"/>
              <a:gd name="connsiteX846" fmla="*/ 5695317 w 7219949"/>
              <a:gd name="connsiteY846" fmla="*/ 3475864 h 6791323"/>
              <a:gd name="connsiteX847" fmla="*/ 5728512 w 7219949"/>
              <a:gd name="connsiteY847" fmla="*/ 3495306 h 6791323"/>
              <a:gd name="connsiteX848" fmla="*/ 5767938 w 7219949"/>
              <a:gd name="connsiteY848" fmla="*/ 3524883 h 6791323"/>
              <a:gd name="connsiteX849" fmla="*/ 5786542 w 7219949"/>
              <a:gd name="connsiteY849" fmla="*/ 3541568 h 6791323"/>
              <a:gd name="connsiteX850" fmla="*/ 5795997 w 7219949"/>
              <a:gd name="connsiteY850" fmla="*/ 3548660 h 6791323"/>
              <a:gd name="connsiteX851" fmla="*/ 5799257 w 7219949"/>
              <a:gd name="connsiteY851" fmla="*/ 3552318 h 6791323"/>
              <a:gd name="connsiteX852" fmla="*/ 5799301 w 7219949"/>
              <a:gd name="connsiteY852" fmla="*/ 3559174 h 6791323"/>
              <a:gd name="connsiteX853" fmla="*/ 5792007 w 7219949"/>
              <a:gd name="connsiteY853" fmla="*/ 3557794 h 6791323"/>
              <a:gd name="connsiteX854" fmla="*/ 5777927 w 7219949"/>
              <a:gd name="connsiteY854" fmla="*/ 3547231 h 6791323"/>
              <a:gd name="connsiteX855" fmla="*/ 5746350 w 7219949"/>
              <a:gd name="connsiteY855" fmla="*/ 3518088 h 6791323"/>
              <a:gd name="connsiteX856" fmla="*/ 5731159 w 7219949"/>
              <a:gd name="connsiteY856" fmla="*/ 3509421 h 6791323"/>
              <a:gd name="connsiteX857" fmla="*/ 5719386 w 7219949"/>
              <a:gd name="connsiteY857" fmla="*/ 3508775 h 6791323"/>
              <a:gd name="connsiteX858" fmla="*/ 5692931 w 7219949"/>
              <a:gd name="connsiteY858" fmla="*/ 3491660 h 6791323"/>
              <a:gd name="connsiteX859" fmla="*/ 5670956 w 7219949"/>
              <a:gd name="connsiteY859" fmla="*/ 3473812 h 6791323"/>
              <a:gd name="connsiteX860" fmla="*/ 5663661 w 7219949"/>
              <a:gd name="connsiteY860" fmla="*/ 3472432 h 6791323"/>
              <a:gd name="connsiteX861" fmla="*/ 5667631 w 7219949"/>
              <a:gd name="connsiteY861" fmla="*/ 3479503 h 6791323"/>
              <a:gd name="connsiteX862" fmla="*/ 5676633 w 7219949"/>
              <a:gd name="connsiteY862" fmla="*/ 3484891 h 6791323"/>
              <a:gd name="connsiteX863" fmla="*/ 5708764 w 7219949"/>
              <a:gd name="connsiteY863" fmla="*/ 3513088 h 6791323"/>
              <a:gd name="connsiteX864" fmla="*/ 5708253 w 7219949"/>
              <a:gd name="connsiteY864" fmla="*/ 3520892 h 6791323"/>
              <a:gd name="connsiteX865" fmla="*/ 5733600 w 7219949"/>
              <a:gd name="connsiteY865" fmla="*/ 3539904 h 6791323"/>
              <a:gd name="connsiteX866" fmla="*/ 5755573 w 7219949"/>
              <a:gd name="connsiteY866" fmla="*/ 3557753 h 6791323"/>
              <a:gd name="connsiteX867" fmla="*/ 5775841 w 7219949"/>
              <a:gd name="connsiteY867" fmla="*/ 3571593 h 6791323"/>
              <a:gd name="connsiteX868" fmla="*/ 5846800 w 7219949"/>
              <a:gd name="connsiteY868" fmla="*/ 3623456 h 6791323"/>
              <a:gd name="connsiteX869" fmla="*/ 5877777 w 7219949"/>
              <a:gd name="connsiteY869" fmla="*/ 3646694 h 6791323"/>
              <a:gd name="connsiteX870" fmla="*/ 5928423 w 7219949"/>
              <a:gd name="connsiteY870" fmla="*/ 3677864 h 6791323"/>
              <a:gd name="connsiteX871" fmla="*/ 5932392 w 7219949"/>
              <a:gd name="connsiteY871" fmla="*/ 3684935 h 6791323"/>
              <a:gd name="connsiteX872" fmla="*/ 5962816 w 7219949"/>
              <a:gd name="connsiteY872" fmla="*/ 3709120 h 6791323"/>
              <a:gd name="connsiteX873" fmla="*/ 5968331 w 7219949"/>
              <a:gd name="connsiteY873" fmla="*/ 3712041 h 6791323"/>
              <a:gd name="connsiteX874" fmla="*/ 5970061 w 7219949"/>
              <a:gd name="connsiteY874" fmla="*/ 3714396 h 6791323"/>
              <a:gd name="connsiteX875" fmla="*/ 6020839 w 7219949"/>
              <a:gd name="connsiteY875" fmla="*/ 3766688 h 6791323"/>
              <a:gd name="connsiteX876" fmla="*/ 6091315 w 7219949"/>
              <a:gd name="connsiteY876" fmla="*/ 3847039 h 6791323"/>
              <a:gd name="connsiteX877" fmla="*/ 6096922 w 7219949"/>
              <a:gd name="connsiteY877" fmla="*/ 3856116 h 6791323"/>
              <a:gd name="connsiteX878" fmla="*/ 6084222 w 7219949"/>
              <a:gd name="connsiteY878" fmla="*/ 3847949 h 6791323"/>
              <a:gd name="connsiteX879" fmla="*/ 5980667 w 7219949"/>
              <a:gd name="connsiteY879" fmla="*/ 3782546 h 6791323"/>
              <a:gd name="connsiteX880" fmla="*/ 5924345 w 7219949"/>
              <a:gd name="connsiteY880" fmla="*/ 3740297 h 6791323"/>
              <a:gd name="connsiteX881" fmla="*/ 5912525 w 7219949"/>
              <a:gd name="connsiteY881" fmla="*/ 3732796 h 6791323"/>
              <a:gd name="connsiteX882" fmla="*/ 5915940 w 7219949"/>
              <a:gd name="connsiteY882" fmla="*/ 3740815 h 6791323"/>
              <a:gd name="connsiteX883" fmla="*/ 5944701 w 7219949"/>
              <a:gd name="connsiteY883" fmla="*/ 3767846 h 6791323"/>
              <a:gd name="connsiteX884" fmla="*/ 5984725 w 7219949"/>
              <a:gd name="connsiteY884" fmla="*/ 3803329 h 6791323"/>
              <a:gd name="connsiteX885" fmla="*/ 5971798 w 7219949"/>
              <a:gd name="connsiteY885" fmla="*/ 3797724 h 6791323"/>
              <a:gd name="connsiteX886" fmla="*/ 5941419 w 7219949"/>
              <a:gd name="connsiteY886" fmla="*/ 3780393 h 6791323"/>
              <a:gd name="connsiteX887" fmla="*/ 5934123 w 7219949"/>
              <a:gd name="connsiteY887" fmla="*/ 3779014 h 6791323"/>
              <a:gd name="connsiteX888" fmla="*/ 5942019 w 7219949"/>
              <a:gd name="connsiteY888" fmla="*/ 3786300 h 6791323"/>
              <a:gd name="connsiteX889" fmla="*/ 5953283 w 7219949"/>
              <a:gd name="connsiteY889" fmla="*/ 3794750 h 6791323"/>
              <a:gd name="connsiteX890" fmla="*/ 5998895 w 7219949"/>
              <a:gd name="connsiteY890" fmla="*/ 3827602 h 6791323"/>
              <a:gd name="connsiteX891" fmla="*/ 6027057 w 7219949"/>
              <a:gd name="connsiteY891" fmla="*/ 3848727 h 6791323"/>
              <a:gd name="connsiteX892" fmla="*/ 6051294 w 7219949"/>
              <a:gd name="connsiteY892" fmla="*/ 3869637 h 6791323"/>
              <a:gd name="connsiteX893" fmla="*/ 6135224 w 7219949"/>
              <a:gd name="connsiteY893" fmla="*/ 3933962 h 6791323"/>
              <a:gd name="connsiteX894" fmla="*/ 6143118 w 7219949"/>
              <a:gd name="connsiteY894" fmla="*/ 3941248 h 6791323"/>
              <a:gd name="connsiteX895" fmla="*/ 6148196 w 7219949"/>
              <a:gd name="connsiteY895" fmla="*/ 3946422 h 6791323"/>
              <a:gd name="connsiteX896" fmla="*/ 6158748 w 7219949"/>
              <a:gd name="connsiteY896" fmla="*/ 3952738 h 6791323"/>
              <a:gd name="connsiteX897" fmla="*/ 6170136 w 7219949"/>
              <a:gd name="connsiteY897" fmla="*/ 3966251 h 6791323"/>
              <a:gd name="connsiteX898" fmla="*/ 6195174 w 7219949"/>
              <a:gd name="connsiteY898" fmla="*/ 3976755 h 6791323"/>
              <a:gd name="connsiteX899" fmla="*/ 6199917 w 7219949"/>
              <a:gd name="connsiteY899" fmla="*/ 3978154 h 6791323"/>
              <a:gd name="connsiteX900" fmla="*/ 6205877 w 7219949"/>
              <a:gd name="connsiteY900" fmla="*/ 3982016 h 6791323"/>
              <a:gd name="connsiteX901" fmla="*/ 6222524 w 7219949"/>
              <a:gd name="connsiteY901" fmla="*/ 3999449 h 6791323"/>
              <a:gd name="connsiteX902" fmla="*/ 6228157 w 7219949"/>
              <a:gd name="connsiteY902" fmla="*/ 4003675 h 6791323"/>
              <a:gd name="connsiteX903" fmla="*/ 6240586 w 7219949"/>
              <a:gd name="connsiteY903" fmla="*/ 4012998 h 6791323"/>
              <a:gd name="connsiteX904" fmla="*/ 6232264 w 7219949"/>
              <a:gd name="connsiteY904" fmla="*/ 4039775 h 6791323"/>
              <a:gd name="connsiteX905" fmla="*/ 6247101 w 7219949"/>
              <a:gd name="connsiteY905" fmla="*/ 4064982 h 6791323"/>
              <a:gd name="connsiteX906" fmla="*/ 6336124 w 7219949"/>
              <a:gd name="connsiteY906" fmla="*/ 4119601 h 6791323"/>
              <a:gd name="connsiteX907" fmla="*/ 6384342 w 7219949"/>
              <a:gd name="connsiteY907" fmla="*/ 4182620 h 6791323"/>
              <a:gd name="connsiteX908" fmla="*/ 6358378 w 7219949"/>
              <a:gd name="connsiteY908" fmla="*/ 4245639 h 6791323"/>
              <a:gd name="connsiteX909" fmla="*/ 6332414 w 7219949"/>
              <a:gd name="connsiteY909" fmla="*/ 4258243 h 6791323"/>
              <a:gd name="connsiteX910" fmla="*/ 6239685 w 7219949"/>
              <a:gd name="connsiteY910" fmla="*/ 4296054 h 6791323"/>
              <a:gd name="connsiteX911" fmla="*/ 6061642 w 7219949"/>
              <a:gd name="connsiteY911" fmla="*/ 4128002 h 6791323"/>
              <a:gd name="connsiteX912" fmla="*/ 6020839 w 7219949"/>
              <a:gd name="connsiteY912" fmla="*/ 4077587 h 6791323"/>
              <a:gd name="connsiteX913" fmla="*/ 5798288 w 7219949"/>
              <a:gd name="connsiteY913" fmla="*/ 3896929 h 6791323"/>
              <a:gd name="connsiteX914" fmla="*/ 5786158 w 7219949"/>
              <a:gd name="connsiteY914" fmla="*/ 3884415 h 6791323"/>
              <a:gd name="connsiteX915" fmla="*/ 5776155 w 7219949"/>
              <a:gd name="connsiteY915" fmla="*/ 3893232 h 6791323"/>
              <a:gd name="connsiteX916" fmla="*/ 5743556 w 7219949"/>
              <a:gd name="connsiteY916" fmla="*/ 3880664 h 6791323"/>
              <a:gd name="connsiteX917" fmla="*/ 5701894 w 7219949"/>
              <a:gd name="connsiteY917" fmla="*/ 3841647 h 6791323"/>
              <a:gd name="connsiteX918" fmla="*/ 5672176 w 7219949"/>
              <a:gd name="connsiteY918" fmla="*/ 3846514 h 6791323"/>
              <a:gd name="connsiteX919" fmla="*/ 5620246 w 7219949"/>
              <a:gd name="connsiteY919" fmla="*/ 3821306 h 6791323"/>
              <a:gd name="connsiteX920" fmla="*/ 5601699 w 7219949"/>
              <a:gd name="connsiteY920" fmla="*/ 3817105 h 6791323"/>
              <a:gd name="connsiteX921" fmla="*/ 5601701 w 7219949"/>
              <a:gd name="connsiteY921" fmla="*/ 3822079 h 6791323"/>
              <a:gd name="connsiteX922" fmla="*/ 5633563 w 7219949"/>
              <a:gd name="connsiteY922" fmla="*/ 3855295 h 6791323"/>
              <a:gd name="connsiteX923" fmla="*/ 5654461 w 7219949"/>
              <a:gd name="connsiteY923" fmla="*/ 3885319 h 6791323"/>
              <a:gd name="connsiteX924" fmla="*/ 5658178 w 7219949"/>
              <a:gd name="connsiteY924" fmla="*/ 3898424 h 6791323"/>
              <a:gd name="connsiteX925" fmla="*/ 5666613 w 7219949"/>
              <a:gd name="connsiteY925" fmla="*/ 3907431 h 6791323"/>
              <a:gd name="connsiteX926" fmla="*/ 5720396 w 7219949"/>
              <a:gd name="connsiteY926" fmla="*/ 3989359 h 6791323"/>
              <a:gd name="connsiteX927" fmla="*/ 5931822 w 7219949"/>
              <a:gd name="connsiteY927" fmla="*/ 4170016 h 6791323"/>
              <a:gd name="connsiteX928" fmla="*/ 5942949 w 7219949"/>
              <a:gd name="connsiteY928" fmla="*/ 4178417 h 6791323"/>
              <a:gd name="connsiteX929" fmla="*/ 5968912 w 7219949"/>
              <a:gd name="connsiteY929" fmla="*/ 4245640 h 6791323"/>
              <a:gd name="connsiteX930" fmla="*/ 5902147 w 7219949"/>
              <a:gd name="connsiteY930" fmla="*/ 4249842 h 6791323"/>
              <a:gd name="connsiteX931" fmla="*/ 5816835 w 7219949"/>
              <a:gd name="connsiteY931" fmla="*/ 4191022 h 6791323"/>
              <a:gd name="connsiteX932" fmla="*/ 5670785 w 7219949"/>
              <a:gd name="connsiteY932" fmla="*/ 4081720 h 6791323"/>
              <a:gd name="connsiteX933" fmla="*/ 5633513 w 7219949"/>
              <a:gd name="connsiteY933" fmla="*/ 4051679 h 6791323"/>
              <a:gd name="connsiteX934" fmla="*/ 5632591 w 7219949"/>
              <a:gd name="connsiteY934" fmla="*/ 4064493 h 6791323"/>
              <a:gd name="connsiteX935" fmla="*/ 5627135 w 7219949"/>
              <a:gd name="connsiteY935" fmla="*/ 4087834 h 6791323"/>
              <a:gd name="connsiteX936" fmla="*/ 5673069 w 7219949"/>
              <a:gd name="connsiteY936" fmla="*/ 4152202 h 6791323"/>
              <a:gd name="connsiteX937" fmla="*/ 5695077 w 7219949"/>
              <a:gd name="connsiteY937" fmla="*/ 4180327 h 6791323"/>
              <a:gd name="connsiteX938" fmla="*/ 5794556 w 7219949"/>
              <a:gd name="connsiteY938" fmla="*/ 4276301 h 6791323"/>
              <a:gd name="connsiteX939" fmla="*/ 5829227 w 7219949"/>
              <a:gd name="connsiteY939" fmla="*/ 4309281 h 6791323"/>
              <a:gd name="connsiteX940" fmla="*/ 5956729 w 7219949"/>
              <a:gd name="connsiteY940" fmla="*/ 4475058 h 6791323"/>
              <a:gd name="connsiteX941" fmla="*/ 5964150 w 7219949"/>
              <a:gd name="connsiteY941" fmla="*/ 4490207 h 6791323"/>
              <a:gd name="connsiteX942" fmla="*/ 6005102 w 7219949"/>
              <a:gd name="connsiteY942" fmla="*/ 4582192 h 6791323"/>
              <a:gd name="connsiteX943" fmla="*/ 6013742 w 7219949"/>
              <a:gd name="connsiteY943" fmla="*/ 4618728 h 6791323"/>
              <a:gd name="connsiteX944" fmla="*/ 5942362 w 7219949"/>
              <a:gd name="connsiteY944" fmla="*/ 4657800 h 6791323"/>
              <a:gd name="connsiteX945" fmla="*/ 5937562 w 7219949"/>
              <a:gd name="connsiteY945" fmla="*/ 4637503 h 6791323"/>
              <a:gd name="connsiteX946" fmla="*/ 5920542 w 7219949"/>
              <a:gd name="connsiteY946" fmla="*/ 4581760 h 6791323"/>
              <a:gd name="connsiteX947" fmla="*/ 5901858 w 7219949"/>
              <a:gd name="connsiteY947" fmla="*/ 4535223 h 6791323"/>
              <a:gd name="connsiteX948" fmla="*/ 5830850 w 7219949"/>
              <a:gd name="connsiteY948" fmla="*/ 4478468 h 6791323"/>
              <a:gd name="connsiteX949" fmla="*/ 5822540 w 7219949"/>
              <a:gd name="connsiteY949" fmla="*/ 4524497 h 6791323"/>
              <a:gd name="connsiteX950" fmla="*/ 5838604 w 7219949"/>
              <a:gd name="connsiteY950" fmla="*/ 4576179 h 6791323"/>
              <a:gd name="connsiteX951" fmla="*/ 5894654 w 7219949"/>
              <a:gd name="connsiteY951" fmla="*/ 4715791 h 6791323"/>
              <a:gd name="connsiteX952" fmla="*/ 5955102 w 7219949"/>
              <a:gd name="connsiteY952" fmla="*/ 4727894 h 6791323"/>
              <a:gd name="connsiteX953" fmla="*/ 5989146 w 7219949"/>
              <a:gd name="connsiteY953" fmla="*/ 4839380 h 6791323"/>
              <a:gd name="connsiteX954" fmla="*/ 5983902 w 7219949"/>
              <a:gd name="connsiteY954" fmla="*/ 4849672 h 6791323"/>
              <a:gd name="connsiteX955" fmla="*/ 6015178 w 7219949"/>
              <a:gd name="connsiteY955" fmla="*/ 4835827 h 6791323"/>
              <a:gd name="connsiteX956" fmla="*/ 6050296 w 7219949"/>
              <a:gd name="connsiteY956" fmla="*/ 4838217 h 6791323"/>
              <a:gd name="connsiteX957" fmla="*/ 6055611 w 7219949"/>
              <a:gd name="connsiteY957" fmla="*/ 4893165 h 6791323"/>
              <a:gd name="connsiteX958" fmla="*/ 6038735 w 7219949"/>
              <a:gd name="connsiteY958" fmla="*/ 4967899 h 6791323"/>
              <a:gd name="connsiteX959" fmla="*/ 6060557 w 7219949"/>
              <a:gd name="connsiteY959" fmla="*/ 5043940 h 6791323"/>
              <a:gd name="connsiteX960" fmla="*/ 6235843 w 7219949"/>
              <a:gd name="connsiteY960" fmla="*/ 5216963 h 6791323"/>
              <a:gd name="connsiteX961" fmla="*/ 6308069 w 7219949"/>
              <a:gd name="connsiteY961" fmla="*/ 5295104 h 6791323"/>
              <a:gd name="connsiteX962" fmla="*/ 6321766 w 7219949"/>
              <a:gd name="connsiteY962" fmla="*/ 5369257 h 6791323"/>
              <a:gd name="connsiteX963" fmla="*/ 6288602 w 7219949"/>
              <a:gd name="connsiteY963" fmla="*/ 5377151 h 6791323"/>
              <a:gd name="connsiteX964" fmla="*/ 6280447 w 7219949"/>
              <a:gd name="connsiteY964" fmla="*/ 5371730 h 6791323"/>
              <a:gd name="connsiteX965" fmla="*/ 6265258 w 7219949"/>
              <a:gd name="connsiteY965" fmla="*/ 5359081 h 6791323"/>
              <a:gd name="connsiteX966" fmla="*/ 6206596 w 7219949"/>
              <a:gd name="connsiteY966" fmla="*/ 5307410 h 6791323"/>
              <a:gd name="connsiteX967" fmla="*/ 6195315 w 7219949"/>
              <a:gd name="connsiteY967" fmla="*/ 5298914 h 6791323"/>
              <a:gd name="connsiteX968" fmla="*/ 6185467 w 7219949"/>
              <a:gd name="connsiteY968" fmla="*/ 5294561 h 6791323"/>
              <a:gd name="connsiteX969" fmla="*/ 6186881 w 7219949"/>
              <a:gd name="connsiteY969" fmla="*/ 5297109 h 6791323"/>
              <a:gd name="connsiteX970" fmla="*/ 6136704 w 7219949"/>
              <a:gd name="connsiteY970" fmla="*/ 5264462 h 6791323"/>
              <a:gd name="connsiteX971" fmla="*/ 6107651 w 7219949"/>
              <a:gd name="connsiteY971" fmla="*/ 5242155 h 6791323"/>
              <a:gd name="connsiteX972" fmla="*/ 6088928 w 7219949"/>
              <a:gd name="connsiteY972" fmla="*/ 5222495 h 6791323"/>
              <a:gd name="connsiteX973" fmla="*/ 6066568 w 7219949"/>
              <a:gd name="connsiteY973" fmla="*/ 5201412 h 6791323"/>
              <a:gd name="connsiteX974" fmla="*/ 6038954 w 7219949"/>
              <a:gd name="connsiteY974" fmla="*/ 5163615 h 6791323"/>
              <a:gd name="connsiteX975" fmla="*/ 6011992 w 7219949"/>
              <a:gd name="connsiteY975" fmla="*/ 5153847 h 6791323"/>
              <a:gd name="connsiteX976" fmla="*/ 5976655 w 7219949"/>
              <a:gd name="connsiteY976" fmla="*/ 5125041 h 6791323"/>
              <a:gd name="connsiteX977" fmla="*/ 5967008 w 7219949"/>
              <a:gd name="connsiteY977" fmla="*/ 5126630 h 6791323"/>
              <a:gd name="connsiteX978" fmla="*/ 5968441 w 7219949"/>
              <a:gd name="connsiteY978" fmla="*/ 5130775 h 6791323"/>
              <a:gd name="connsiteX979" fmla="*/ 5926597 w 7219949"/>
              <a:gd name="connsiteY979" fmla="*/ 5098239 h 6791323"/>
              <a:gd name="connsiteX980" fmla="*/ 5943791 w 7219949"/>
              <a:gd name="connsiteY980" fmla="*/ 5117987 h 6791323"/>
              <a:gd name="connsiteX981" fmla="*/ 5879288 w 7219949"/>
              <a:gd name="connsiteY981" fmla="*/ 5072864 h 6791323"/>
              <a:gd name="connsiteX982" fmla="*/ 5861378 w 7219949"/>
              <a:gd name="connsiteY982" fmla="*/ 5078301 h 6791323"/>
              <a:gd name="connsiteX983" fmla="*/ 5860591 w 7219949"/>
              <a:gd name="connsiteY983" fmla="*/ 5090523 h 6791323"/>
              <a:gd name="connsiteX984" fmla="*/ 5845132 w 7219949"/>
              <a:gd name="connsiteY984" fmla="*/ 5079798 h 6791323"/>
              <a:gd name="connsiteX985" fmla="*/ 5831799 w 7219949"/>
              <a:gd name="connsiteY985" fmla="*/ 5068055 h 6791323"/>
              <a:gd name="connsiteX986" fmla="*/ 5811700 w 7219949"/>
              <a:gd name="connsiteY986" fmla="*/ 5047469 h 6791323"/>
              <a:gd name="connsiteX987" fmla="*/ 5796520 w 7219949"/>
              <a:gd name="connsiteY987" fmla="*/ 5038421 h 6791323"/>
              <a:gd name="connsiteX988" fmla="*/ 5802054 w 7219949"/>
              <a:gd name="connsiteY988" fmla="*/ 5049059 h 6791323"/>
              <a:gd name="connsiteX989" fmla="*/ 5830152 w 7219949"/>
              <a:gd name="connsiteY989" fmla="*/ 5076691 h 6791323"/>
              <a:gd name="connsiteX990" fmla="*/ 5878148 w 7219949"/>
              <a:gd name="connsiteY990" fmla="*/ 5118968 h 6791323"/>
              <a:gd name="connsiteX991" fmla="*/ 5854967 w 7219949"/>
              <a:gd name="connsiteY991" fmla="*/ 5102873 h 6791323"/>
              <a:gd name="connsiteX992" fmla="*/ 5848401 w 7219949"/>
              <a:gd name="connsiteY992" fmla="*/ 5099973 h 6791323"/>
              <a:gd name="connsiteX993" fmla="*/ 5855168 w 7219949"/>
              <a:gd name="connsiteY993" fmla="*/ 5108815 h 6791323"/>
              <a:gd name="connsiteX994" fmla="*/ 5888397 w 7219949"/>
              <a:gd name="connsiteY994" fmla="*/ 5135202 h 6791323"/>
              <a:gd name="connsiteX995" fmla="*/ 5904893 w 7219949"/>
              <a:gd name="connsiteY995" fmla="*/ 5149733 h 6791323"/>
              <a:gd name="connsiteX996" fmla="*/ 5905833 w 7219949"/>
              <a:gd name="connsiteY996" fmla="*/ 5158694 h 6791323"/>
              <a:gd name="connsiteX997" fmla="*/ 5876083 w 7219949"/>
              <a:gd name="connsiteY997" fmla="*/ 5134443 h 6791323"/>
              <a:gd name="connsiteX998" fmla="*/ 5868085 w 7219949"/>
              <a:gd name="connsiteY998" fmla="*/ 5127398 h 6791323"/>
              <a:gd name="connsiteX999" fmla="*/ 5855155 w 7219949"/>
              <a:gd name="connsiteY999" fmla="*/ 5127536 h 6791323"/>
              <a:gd name="connsiteX1000" fmla="*/ 5853923 w 7219949"/>
              <a:gd name="connsiteY1000" fmla="*/ 5129334 h 6791323"/>
              <a:gd name="connsiteX1001" fmla="*/ 5861305 w 7219949"/>
              <a:gd name="connsiteY1001" fmla="*/ 5137277 h 6791323"/>
              <a:gd name="connsiteX1002" fmla="*/ 5887969 w 7219949"/>
              <a:gd name="connsiteY1002" fmla="*/ 5160764 h 6791323"/>
              <a:gd name="connsiteX1003" fmla="*/ 5889404 w 7219949"/>
              <a:gd name="connsiteY1003" fmla="*/ 5164910 h 6791323"/>
              <a:gd name="connsiteX1004" fmla="*/ 5886120 w 7219949"/>
              <a:gd name="connsiteY1004" fmla="*/ 5163459 h 6791323"/>
              <a:gd name="connsiteX1005" fmla="*/ 5859456 w 7219949"/>
              <a:gd name="connsiteY1005" fmla="*/ 5139972 h 6791323"/>
              <a:gd name="connsiteX1006" fmla="*/ 5832792 w 7219949"/>
              <a:gd name="connsiteY1006" fmla="*/ 5116485 h 6791323"/>
              <a:gd name="connsiteX1007" fmla="*/ 5819459 w 7219949"/>
              <a:gd name="connsiteY1007" fmla="*/ 5104740 h 6791323"/>
              <a:gd name="connsiteX1008" fmla="*/ 5795046 w 7219949"/>
              <a:gd name="connsiteY1008" fmla="*/ 5090442 h 6791323"/>
              <a:gd name="connsiteX1009" fmla="*/ 5760585 w 7219949"/>
              <a:gd name="connsiteY1009" fmla="*/ 5065850 h 6791323"/>
              <a:gd name="connsiteX1010" fmla="*/ 5750737 w 7219949"/>
              <a:gd name="connsiteY1010" fmla="*/ 5061500 h 6791323"/>
              <a:gd name="connsiteX1011" fmla="*/ 5757503 w 7219949"/>
              <a:gd name="connsiteY1011" fmla="*/ 5070341 h 6791323"/>
              <a:gd name="connsiteX1012" fmla="*/ 5758320 w 7219949"/>
              <a:gd name="connsiteY1012" fmla="*/ 5075383 h 6791323"/>
              <a:gd name="connsiteX1013" fmla="*/ 5758521 w 7219949"/>
              <a:gd name="connsiteY1013" fmla="*/ 5081325 h 6791323"/>
              <a:gd name="connsiteX1014" fmla="*/ 5756673 w 7219949"/>
              <a:gd name="connsiteY1014" fmla="*/ 5084021 h 6791323"/>
              <a:gd name="connsiteX1015" fmla="*/ 5754006 w 7219949"/>
              <a:gd name="connsiteY1015" fmla="*/ 5081671 h 6791323"/>
              <a:gd name="connsiteX1016" fmla="*/ 5749691 w 7219949"/>
              <a:gd name="connsiteY1016" fmla="*/ 5087958 h 6791323"/>
              <a:gd name="connsiteX1017" fmla="*/ 5766709 w 7219949"/>
              <a:gd name="connsiteY1017" fmla="*/ 5113036 h 6791323"/>
              <a:gd name="connsiteX1018" fmla="*/ 5738195 w 7219949"/>
              <a:gd name="connsiteY1018" fmla="*/ 5092242 h 6791323"/>
              <a:gd name="connsiteX1019" fmla="*/ 5740246 w 7219949"/>
              <a:gd name="connsiteY1019" fmla="*/ 5095490 h 6791323"/>
              <a:gd name="connsiteX1020" fmla="*/ 5846903 w 7219949"/>
              <a:gd name="connsiteY1020" fmla="*/ 5189439 h 6791323"/>
              <a:gd name="connsiteX1021" fmla="*/ 5848952 w 7219949"/>
              <a:gd name="connsiteY1021" fmla="*/ 5192686 h 6791323"/>
              <a:gd name="connsiteX1022" fmla="*/ 5835005 w 7219949"/>
              <a:gd name="connsiteY1022" fmla="*/ 5181840 h 6791323"/>
              <a:gd name="connsiteX1023" fmla="*/ 5810591 w 7219949"/>
              <a:gd name="connsiteY1023" fmla="*/ 5167541 h 6791323"/>
              <a:gd name="connsiteX1024" fmla="*/ 5798076 w 7219949"/>
              <a:gd name="connsiteY1024" fmla="*/ 5160841 h 6791323"/>
              <a:gd name="connsiteX1025" fmla="*/ 5767514 w 7219949"/>
              <a:gd name="connsiteY1025" fmla="*/ 5136802 h 6791323"/>
              <a:gd name="connsiteX1026" fmla="*/ 5760948 w 7219949"/>
              <a:gd name="connsiteY1026" fmla="*/ 5133901 h 6791323"/>
              <a:gd name="connsiteX1027" fmla="*/ 5765664 w 7219949"/>
              <a:gd name="connsiteY1027" fmla="*/ 5139495 h 6791323"/>
              <a:gd name="connsiteX1028" fmla="*/ 5829658 w 7219949"/>
              <a:gd name="connsiteY1028" fmla="*/ 5195864 h 6791323"/>
              <a:gd name="connsiteX1029" fmla="*/ 5837042 w 7219949"/>
              <a:gd name="connsiteY1029" fmla="*/ 5203809 h 6791323"/>
              <a:gd name="connsiteX1030" fmla="*/ 5839909 w 7219949"/>
              <a:gd name="connsiteY1030" fmla="*/ 5212099 h 6791323"/>
              <a:gd name="connsiteX1031" fmla="*/ 5825344 w 7219949"/>
              <a:gd name="connsiteY1031" fmla="*/ 5202151 h 6791323"/>
              <a:gd name="connsiteX1032" fmla="*/ 5794781 w 7219949"/>
              <a:gd name="connsiteY1032" fmla="*/ 5178113 h 6791323"/>
              <a:gd name="connsiteX1033" fmla="*/ 5762985 w 7219949"/>
              <a:gd name="connsiteY1033" fmla="*/ 5155870 h 6791323"/>
              <a:gd name="connsiteX1034" fmla="*/ 5730989 w 7219949"/>
              <a:gd name="connsiteY1034" fmla="*/ 5127684 h 6791323"/>
              <a:gd name="connsiteX1035" fmla="*/ 5707606 w 7219949"/>
              <a:gd name="connsiteY1035" fmla="*/ 5105648 h 6791323"/>
              <a:gd name="connsiteX1036" fmla="*/ 5695092 w 7219949"/>
              <a:gd name="connsiteY1036" fmla="*/ 5098947 h 6791323"/>
              <a:gd name="connsiteX1037" fmla="*/ 5695910 w 7219949"/>
              <a:gd name="connsiteY1037" fmla="*/ 5103992 h 6791323"/>
              <a:gd name="connsiteX1038" fmla="*/ 5709242 w 7219949"/>
              <a:gd name="connsiteY1038" fmla="*/ 5115735 h 6791323"/>
              <a:gd name="connsiteX1039" fmla="*/ 5744521 w 7219949"/>
              <a:gd name="connsiteY1039" fmla="*/ 5145369 h 6791323"/>
              <a:gd name="connsiteX1040" fmla="*/ 5778569 w 7219949"/>
              <a:gd name="connsiteY1040" fmla="*/ 5176802 h 6791323"/>
              <a:gd name="connsiteX1041" fmla="*/ 5788617 w 7219949"/>
              <a:gd name="connsiteY1041" fmla="*/ 5187095 h 6791323"/>
              <a:gd name="connsiteX1042" fmla="*/ 5718059 w 7219949"/>
              <a:gd name="connsiteY1042" fmla="*/ 5127825 h 6791323"/>
              <a:gd name="connsiteX1043" fmla="*/ 5707393 w 7219949"/>
              <a:gd name="connsiteY1043" fmla="*/ 5118428 h 6791323"/>
              <a:gd name="connsiteX1044" fmla="*/ 5692828 w 7219949"/>
              <a:gd name="connsiteY1044" fmla="*/ 5108481 h 6791323"/>
              <a:gd name="connsiteX1045" fmla="*/ 5688312 w 7219949"/>
              <a:gd name="connsiteY1045" fmla="*/ 5108827 h 6791323"/>
              <a:gd name="connsiteX1046" fmla="*/ 5692412 w 7219949"/>
              <a:gd name="connsiteY1046" fmla="*/ 5115322 h 6791323"/>
              <a:gd name="connsiteX1047" fmla="*/ 5732408 w 7219949"/>
              <a:gd name="connsiteY1047" fmla="*/ 5150553 h 6791323"/>
              <a:gd name="connsiteX1048" fmla="*/ 5687281 w 7219949"/>
              <a:gd name="connsiteY1048" fmla="*/ 5116564 h 6791323"/>
              <a:gd name="connsiteX1049" fmla="*/ 5678049 w 7219949"/>
              <a:gd name="connsiteY1049" fmla="*/ 5111316 h 6791323"/>
              <a:gd name="connsiteX1050" fmla="*/ 5688098 w 7219949"/>
              <a:gd name="connsiteY1050" fmla="*/ 5121609 h 6791323"/>
              <a:gd name="connsiteX1051" fmla="*/ 5754758 w 7219949"/>
              <a:gd name="connsiteY1051" fmla="*/ 5180326 h 6791323"/>
              <a:gd name="connsiteX1052" fmla="*/ 5764192 w 7219949"/>
              <a:gd name="connsiteY1052" fmla="*/ 5191518 h 6791323"/>
              <a:gd name="connsiteX1053" fmla="*/ 5745528 w 7219949"/>
              <a:gd name="connsiteY1053" fmla="*/ 5175076 h 6791323"/>
              <a:gd name="connsiteX1054" fmla="*/ 5719681 w 7219949"/>
              <a:gd name="connsiteY1054" fmla="*/ 5156632 h 6791323"/>
              <a:gd name="connsiteX1055" fmla="*/ 5695682 w 7219949"/>
              <a:gd name="connsiteY1055" fmla="*/ 5135494 h 6791323"/>
              <a:gd name="connsiteX1056" fmla="*/ 5685834 w 7219949"/>
              <a:gd name="connsiteY1056" fmla="*/ 5131143 h 6791323"/>
              <a:gd name="connsiteX1057" fmla="*/ 5691984 w 7219949"/>
              <a:gd name="connsiteY1057" fmla="*/ 5140884 h 6791323"/>
              <a:gd name="connsiteX1058" fmla="*/ 5747979 w 7219949"/>
              <a:gd name="connsiteY1058" fmla="*/ 5190206 h 6791323"/>
              <a:gd name="connsiteX1059" fmla="*/ 5771361 w 7219949"/>
              <a:gd name="connsiteY1059" fmla="*/ 5212243 h 6791323"/>
              <a:gd name="connsiteX1060" fmla="*/ 5742031 w 7219949"/>
              <a:gd name="connsiteY1060" fmla="*/ 5186408 h 6791323"/>
              <a:gd name="connsiteX1061" fmla="*/ 5720899 w 7219949"/>
              <a:gd name="connsiteY1061" fmla="*/ 5173558 h 6791323"/>
              <a:gd name="connsiteX1062" fmla="*/ 5719051 w 7219949"/>
              <a:gd name="connsiteY1062" fmla="*/ 5176252 h 6791323"/>
              <a:gd name="connsiteX1063" fmla="*/ 5728483 w 7219949"/>
              <a:gd name="connsiteY1063" fmla="*/ 5187444 h 6791323"/>
              <a:gd name="connsiteX1064" fmla="*/ 5761915 w 7219949"/>
              <a:gd name="connsiteY1064" fmla="*/ 5219775 h 6791323"/>
              <a:gd name="connsiteX1065" fmla="*/ 5806628 w 7219949"/>
              <a:gd name="connsiteY1065" fmla="*/ 5260601 h 6791323"/>
              <a:gd name="connsiteX1066" fmla="*/ 5881287 w 7219949"/>
              <a:gd name="connsiteY1066" fmla="*/ 5326364 h 6791323"/>
              <a:gd name="connsiteX1067" fmla="*/ 5894003 w 7219949"/>
              <a:gd name="connsiteY1067" fmla="*/ 5339006 h 6791323"/>
              <a:gd name="connsiteX1068" fmla="*/ 5883539 w 7219949"/>
              <a:gd name="connsiteY1068" fmla="*/ 5335552 h 6791323"/>
              <a:gd name="connsiteX1069" fmla="*/ 5859742 w 7219949"/>
              <a:gd name="connsiteY1069" fmla="*/ 5320355 h 6791323"/>
              <a:gd name="connsiteX1070" fmla="*/ 5837178 w 7219949"/>
              <a:gd name="connsiteY1070" fmla="*/ 5303362 h 6791323"/>
              <a:gd name="connsiteX1071" fmla="*/ 5795131 w 7219949"/>
              <a:gd name="connsiteY1071" fmla="*/ 5264885 h 6791323"/>
              <a:gd name="connsiteX1072" fmla="*/ 5771750 w 7219949"/>
              <a:gd name="connsiteY1072" fmla="*/ 5242847 h 6791323"/>
              <a:gd name="connsiteX1073" fmla="*/ 5761286 w 7219949"/>
              <a:gd name="connsiteY1073" fmla="*/ 5239394 h 6791323"/>
              <a:gd name="connsiteX1074" fmla="*/ 5771335 w 7219949"/>
              <a:gd name="connsiteY1074" fmla="*/ 5249687 h 6791323"/>
              <a:gd name="connsiteX1075" fmla="*/ 5866093 w 7219949"/>
              <a:gd name="connsiteY1075" fmla="*/ 5336038 h 6791323"/>
              <a:gd name="connsiteX1076" fmla="*/ 5956753 w 7219949"/>
              <a:gd name="connsiteY1076" fmla="*/ 5415895 h 6791323"/>
              <a:gd name="connsiteX1077" fmla="*/ 5965367 w 7219949"/>
              <a:gd name="connsiteY1077" fmla="*/ 5422042 h 6791323"/>
              <a:gd name="connsiteX1078" fmla="*/ 5961267 w 7219949"/>
              <a:gd name="connsiteY1078" fmla="*/ 5415549 h 6791323"/>
              <a:gd name="connsiteX1079" fmla="*/ 5949784 w 7219949"/>
              <a:gd name="connsiteY1079" fmla="*/ 5401111 h 6791323"/>
              <a:gd name="connsiteX1080" fmla="*/ 5951017 w 7219949"/>
              <a:gd name="connsiteY1080" fmla="*/ 5399314 h 6791323"/>
              <a:gd name="connsiteX1081" fmla="*/ 5968248 w 7219949"/>
              <a:gd name="connsiteY1081" fmla="*/ 5411610 h 6791323"/>
              <a:gd name="connsiteX1082" fmla="*/ 5983832 w 7219949"/>
              <a:gd name="connsiteY1082" fmla="*/ 5432542 h 6791323"/>
              <a:gd name="connsiteX1083" fmla="*/ 6003314 w 7219949"/>
              <a:gd name="connsiteY1083" fmla="*/ 5454026 h 6791323"/>
              <a:gd name="connsiteX1084" fmla="*/ 6032443 w 7219949"/>
              <a:gd name="connsiteY1084" fmla="*/ 5473920 h 6791323"/>
              <a:gd name="connsiteX1085" fmla="*/ 6074704 w 7219949"/>
              <a:gd name="connsiteY1085" fmla="*/ 5499617 h 6791323"/>
              <a:gd name="connsiteX1086" fmla="*/ 6082087 w 7219949"/>
              <a:gd name="connsiteY1086" fmla="*/ 5507561 h 6791323"/>
              <a:gd name="connsiteX1087" fmla="*/ 6077570 w 7219949"/>
              <a:gd name="connsiteY1087" fmla="*/ 5507908 h 6791323"/>
              <a:gd name="connsiteX1088" fmla="*/ 6068340 w 7219949"/>
              <a:gd name="connsiteY1088" fmla="*/ 5502657 h 6791323"/>
              <a:gd name="connsiteX1089" fmla="*/ 6078590 w 7219949"/>
              <a:gd name="connsiteY1089" fmla="*/ 5518892 h 6791323"/>
              <a:gd name="connsiteX1090" fmla="*/ 6095205 w 7219949"/>
              <a:gd name="connsiteY1090" fmla="*/ 5532085 h 6791323"/>
              <a:gd name="connsiteX1091" fmla="*/ 6181561 w 7219949"/>
              <a:gd name="connsiteY1091" fmla="*/ 5599508 h 6791323"/>
              <a:gd name="connsiteX1092" fmla="*/ 6247606 w 7219949"/>
              <a:gd name="connsiteY1092" fmla="*/ 5659123 h 6791323"/>
              <a:gd name="connsiteX1093" fmla="*/ 6251706 w 7219949"/>
              <a:gd name="connsiteY1093" fmla="*/ 5665616 h 6791323"/>
              <a:gd name="connsiteX1094" fmla="*/ 6269554 w 7219949"/>
              <a:gd name="connsiteY1094" fmla="*/ 5677015 h 6791323"/>
              <a:gd name="connsiteX1095" fmla="*/ 6303199 w 7219949"/>
              <a:gd name="connsiteY1095" fmla="*/ 5696565 h 6791323"/>
              <a:gd name="connsiteX1096" fmla="*/ 6336014 w 7219949"/>
              <a:gd name="connsiteY1096" fmla="*/ 5729791 h 6791323"/>
              <a:gd name="connsiteX1097" fmla="*/ 6342780 w 7219949"/>
              <a:gd name="connsiteY1097" fmla="*/ 5738633 h 6791323"/>
              <a:gd name="connsiteX1098" fmla="*/ 6361825 w 7219949"/>
              <a:gd name="connsiteY1098" fmla="*/ 5758293 h 6791323"/>
              <a:gd name="connsiteX1099" fmla="*/ 6351655 w 7219949"/>
              <a:gd name="connsiteY1099" fmla="*/ 5754938 h 6791323"/>
              <a:gd name="connsiteX1100" fmla="*/ 6363139 w 7219949"/>
              <a:gd name="connsiteY1100" fmla="*/ 5769376 h 6791323"/>
              <a:gd name="connsiteX1101" fmla="*/ 6385703 w 7219949"/>
              <a:gd name="connsiteY1101" fmla="*/ 5786369 h 6791323"/>
              <a:gd name="connsiteX1102" fmla="*/ 6399036 w 7219949"/>
              <a:gd name="connsiteY1102" fmla="*/ 5798113 h 6791323"/>
              <a:gd name="connsiteX1103" fmla="*/ 6423997 w 7219949"/>
              <a:gd name="connsiteY1103" fmla="*/ 5823336 h 6791323"/>
              <a:gd name="connsiteX1104" fmla="*/ 6424013 w 7219949"/>
              <a:gd name="connsiteY1104" fmla="*/ 5823664 h 6791323"/>
              <a:gd name="connsiteX1105" fmla="*/ 6419785 w 7219949"/>
              <a:gd name="connsiteY1105" fmla="*/ 5833946 h 6791323"/>
              <a:gd name="connsiteX1106" fmla="*/ 6411738 w 7219949"/>
              <a:gd name="connsiteY1106" fmla="*/ 5829477 h 6791323"/>
              <a:gd name="connsiteX1107" fmla="*/ 6414606 w 7219949"/>
              <a:gd name="connsiteY1107" fmla="*/ 5837768 h 6791323"/>
              <a:gd name="connsiteX1108" fmla="*/ 6416470 w 7219949"/>
              <a:gd name="connsiteY1108" fmla="*/ 5840323 h 6791323"/>
              <a:gd name="connsiteX1109" fmla="*/ 6414349 w 7219949"/>
              <a:gd name="connsiteY1109" fmla="*/ 5841030 h 6791323"/>
              <a:gd name="connsiteX1110" fmla="*/ 6412756 w 7219949"/>
              <a:gd name="connsiteY1110" fmla="*/ 5840462 h 6791323"/>
              <a:gd name="connsiteX1111" fmla="*/ 6405602 w 7219949"/>
              <a:gd name="connsiteY1111" fmla="*/ 5836862 h 6791323"/>
              <a:gd name="connsiteX1112" fmla="*/ 6410263 w 7219949"/>
              <a:gd name="connsiteY1112" fmla="*/ 5842393 h 6791323"/>
              <a:gd name="connsiteX1113" fmla="*/ 6401428 w 7219949"/>
              <a:gd name="connsiteY1113" fmla="*/ 5845340 h 6791323"/>
              <a:gd name="connsiteX1114" fmla="*/ 6375562 w 7219949"/>
              <a:gd name="connsiteY1114" fmla="*/ 5840208 h 6791323"/>
              <a:gd name="connsiteX1115" fmla="*/ 6309353 w 7219949"/>
              <a:gd name="connsiteY1115" fmla="*/ 5803749 h 6791323"/>
              <a:gd name="connsiteX1116" fmla="*/ 6239747 w 7219949"/>
              <a:gd name="connsiteY1116" fmla="*/ 5720462 h 6791323"/>
              <a:gd name="connsiteX1117" fmla="*/ 6214418 w 7219949"/>
              <a:gd name="connsiteY1117" fmla="*/ 5710748 h 6791323"/>
              <a:gd name="connsiteX1118" fmla="*/ 6151089 w 7219949"/>
              <a:gd name="connsiteY1118" fmla="*/ 5686468 h 6791323"/>
              <a:gd name="connsiteX1119" fmla="*/ 6110915 w 7219949"/>
              <a:gd name="connsiteY1119" fmla="*/ 5646455 h 6791323"/>
              <a:gd name="connsiteX1120" fmla="*/ 5926878 w 7219949"/>
              <a:gd name="connsiteY1120" fmla="*/ 5550049 h 6791323"/>
              <a:gd name="connsiteX1121" fmla="*/ 5670873 w 7219949"/>
              <a:gd name="connsiteY1121" fmla="*/ 5392829 h 6791323"/>
              <a:gd name="connsiteX1122" fmla="*/ 5543001 w 7219949"/>
              <a:gd name="connsiteY1122" fmla="*/ 5322880 h 6791323"/>
              <a:gd name="connsiteX1123" fmla="*/ 5517927 w 7219949"/>
              <a:gd name="connsiteY1123" fmla="*/ 5330492 h 6791323"/>
              <a:gd name="connsiteX1124" fmla="*/ 5436506 w 7219949"/>
              <a:gd name="connsiteY1124" fmla="*/ 5359561 h 6791323"/>
              <a:gd name="connsiteX1125" fmla="*/ 5366272 w 7219949"/>
              <a:gd name="connsiteY1125" fmla="*/ 5354779 h 6791323"/>
              <a:gd name="connsiteX1126" fmla="*/ 5324953 w 7219949"/>
              <a:gd name="connsiteY1126" fmla="*/ 5358621 h 6791323"/>
              <a:gd name="connsiteX1127" fmla="*/ 5145457 w 7219949"/>
              <a:gd name="connsiteY1127" fmla="*/ 5265188 h 6791323"/>
              <a:gd name="connsiteX1128" fmla="*/ 5111487 w 7219949"/>
              <a:gd name="connsiteY1128" fmla="*/ 5218942 h 6791323"/>
              <a:gd name="connsiteX1129" fmla="*/ 5086856 w 7219949"/>
              <a:gd name="connsiteY1129" fmla="*/ 5195962 h 6791323"/>
              <a:gd name="connsiteX1130" fmla="*/ 5045793 w 7219949"/>
              <a:gd name="connsiteY1130" fmla="*/ 5217131 h 6791323"/>
              <a:gd name="connsiteX1131" fmla="*/ 5043431 w 7219949"/>
              <a:gd name="connsiteY1131" fmla="*/ 5239603 h 6791323"/>
              <a:gd name="connsiteX1132" fmla="*/ 5108494 w 7219949"/>
              <a:gd name="connsiteY1132" fmla="*/ 5319918 h 6791323"/>
              <a:gd name="connsiteX1133" fmla="*/ 5273733 w 7219949"/>
              <a:gd name="connsiteY1133" fmla="*/ 5482936 h 6791323"/>
              <a:gd name="connsiteX1134" fmla="*/ 5332260 w 7219949"/>
              <a:gd name="connsiteY1134" fmla="*/ 5486923 h 6791323"/>
              <a:gd name="connsiteX1135" fmla="*/ 5359956 w 7219949"/>
              <a:gd name="connsiteY1135" fmla="*/ 5474165 h 6791323"/>
              <a:gd name="connsiteX1136" fmla="*/ 5363094 w 7219949"/>
              <a:gd name="connsiteY1136" fmla="*/ 5503669 h 6791323"/>
              <a:gd name="connsiteX1137" fmla="*/ 5379157 w 7219949"/>
              <a:gd name="connsiteY1137" fmla="*/ 5555351 h 6791323"/>
              <a:gd name="connsiteX1138" fmla="*/ 5466854 w 7219949"/>
              <a:gd name="connsiteY1138" fmla="*/ 5585289 h 6791323"/>
              <a:gd name="connsiteX1139" fmla="*/ 5500308 w 7219949"/>
              <a:gd name="connsiteY1139" fmla="*/ 5596885 h 6791323"/>
              <a:gd name="connsiteX1140" fmla="*/ 5576116 w 7219949"/>
              <a:gd name="connsiteY1140" fmla="*/ 5673937 h 6791323"/>
              <a:gd name="connsiteX1141" fmla="*/ 5591550 w 7219949"/>
              <a:gd name="connsiteY1141" fmla="*/ 5804125 h 6791323"/>
              <a:gd name="connsiteX1142" fmla="*/ 5571793 w 7219949"/>
              <a:gd name="connsiteY1142" fmla="*/ 5866683 h 6791323"/>
              <a:gd name="connsiteX1143" fmla="*/ 5525673 w 7219949"/>
              <a:gd name="connsiteY1143" fmla="*/ 5850229 h 6791323"/>
              <a:gd name="connsiteX1144" fmla="*/ 5261803 w 7219949"/>
              <a:gd name="connsiteY1144" fmla="*/ 5708448 h 6791323"/>
              <a:gd name="connsiteX1145" fmla="*/ 5075144 w 7219949"/>
              <a:gd name="connsiteY1145" fmla="*/ 5617189 h 6791323"/>
              <a:gd name="connsiteX1146" fmla="*/ 5055058 w 7219949"/>
              <a:gd name="connsiteY1146" fmla="*/ 5597184 h 6791323"/>
              <a:gd name="connsiteX1147" fmla="*/ 5017763 w 7219949"/>
              <a:gd name="connsiteY1147" fmla="*/ 5569349 h 6791323"/>
              <a:gd name="connsiteX1148" fmla="*/ 4983606 w 7219949"/>
              <a:gd name="connsiteY1148" fmla="*/ 5571014 h 6791323"/>
              <a:gd name="connsiteX1149" fmla="*/ 4802189 w 7219949"/>
              <a:gd name="connsiteY1149" fmla="*/ 5469465 h 6791323"/>
              <a:gd name="connsiteX1150" fmla="*/ 4677926 w 7219949"/>
              <a:gd name="connsiteY1150" fmla="*/ 5396518 h 6791323"/>
              <a:gd name="connsiteX1151" fmla="*/ 4673381 w 7219949"/>
              <a:gd name="connsiteY1151" fmla="*/ 5393975 h 6791323"/>
              <a:gd name="connsiteX1152" fmla="*/ 4588341 w 7219949"/>
              <a:gd name="connsiteY1152" fmla="*/ 5331789 h 6791323"/>
              <a:gd name="connsiteX1153" fmla="*/ 4489614 w 7219949"/>
              <a:gd name="connsiteY1153" fmla="*/ 5258055 h 6791323"/>
              <a:gd name="connsiteX1154" fmla="*/ 4471467 w 7219949"/>
              <a:gd name="connsiteY1154" fmla="*/ 5247516 h 6791323"/>
              <a:gd name="connsiteX1155" fmla="*/ 4461406 w 7219949"/>
              <a:gd name="connsiteY1155" fmla="*/ 5236989 h 6791323"/>
              <a:gd name="connsiteX1156" fmla="*/ 4411620 w 7219949"/>
              <a:gd name="connsiteY1156" fmla="*/ 5204324 h 6791323"/>
              <a:gd name="connsiteX1157" fmla="*/ 4391875 w 7219949"/>
              <a:gd name="connsiteY1157" fmla="*/ 5189578 h 6791323"/>
              <a:gd name="connsiteX1158" fmla="*/ 4364278 w 7219949"/>
              <a:gd name="connsiteY1158" fmla="*/ 5167461 h 6791323"/>
              <a:gd name="connsiteX1159" fmla="*/ 4335460 w 7219949"/>
              <a:gd name="connsiteY1159" fmla="*/ 5147443 h 6791323"/>
              <a:gd name="connsiteX1160" fmla="*/ 4321967 w 7219949"/>
              <a:gd name="connsiteY1160" fmla="*/ 5135861 h 6791323"/>
              <a:gd name="connsiteX1161" fmla="*/ 4214777 w 7219949"/>
              <a:gd name="connsiteY1161" fmla="*/ 5055807 h 6791323"/>
              <a:gd name="connsiteX1162" fmla="*/ 4146468 w 7219949"/>
              <a:gd name="connsiteY1162" fmla="*/ 5006296 h 6791323"/>
              <a:gd name="connsiteX1163" fmla="*/ 4130532 w 7219949"/>
              <a:gd name="connsiteY1163" fmla="*/ 4998913 h 6791323"/>
              <a:gd name="connsiteX1164" fmla="*/ 4154697 w 7219949"/>
              <a:gd name="connsiteY1164" fmla="*/ 5019973 h 6791323"/>
              <a:gd name="connsiteX1165" fmla="*/ 4188546 w 7219949"/>
              <a:gd name="connsiteY1165" fmla="*/ 5045252 h 6791323"/>
              <a:gd name="connsiteX1166" fmla="*/ 4200205 w 7219949"/>
              <a:gd name="connsiteY1166" fmla="*/ 5059987 h 6791323"/>
              <a:gd name="connsiteX1167" fmla="*/ 4207446 w 7219949"/>
              <a:gd name="connsiteY1167" fmla="*/ 5068406 h 6791323"/>
              <a:gd name="connsiteX1168" fmla="*/ 4258220 w 7219949"/>
              <a:gd name="connsiteY1168" fmla="*/ 5106328 h 6791323"/>
              <a:gd name="connsiteX1169" fmla="*/ 4266682 w 7219949"/>
              <a:gd name="connsiteY1169" fmla="*/ 5112648 h 6791323"/>
              <a:gd name="connsiteX1170" fmla="*/ 4268281 w 7219949"/>
              <a:gd name="connsiteY1170" fmla="*/ 5116854 h 6791323"/>
              <a:gd name="connsiteX1171" fmla="*/ 4267670 w 7219949"/>
              <a:gd name="connsiteY1171" fmla="*/ 5117904 h 6791323"/>
              <a:gd name="connsiteX1172" fmla="*/ 4264849 w 7219949"/>
              <a:gd name="connsiteY1172" fmla="*/ 5115798 h 6791323"/>
              <a:gd name="connsiteX1173" fmla="*/ 4204392 w 7219949"/>
              <a:gd name="connsiteY1173" fmla="*/ 5073657 h 6791323"/>
              <a:gd name="connsiteX1174" fmla="*/ 4163679 w 7219949"/>
              <a:gd name="connsiteY1174" fmla="*/ 5046263 h 6791323"/>
              <a:gd name="connsiteX1175" fmla="*/ 4157427 w 7219949"/>
              <a:gd name="connsiteY1175" fmla="*/ 5043100 h 6791323"/>
              <a:gd name="connsiteX1176" fmla="*/ 4110696 w 7219949"/>
              <a:gd name="connsiteY1176" fmla="*/ 5005186 h 6791323"/>
              <a:gd name="connsiteX1177" fmla="*/ 4088740 w 7219949"/>
              <a:gd name="connsiteY1177" fmla="*/ 4987282 h 6791323"/>
              <a:gd name="connsiteX1178" fmla="*/ 4072803 w 7219949"/>
              <a:gd name="connsiteY1178" fmla="*/ 4979898 h 6791323"/>
              <a:gd name="connsiteX1179" fmla="*/ 4074779 w 7219949"/>
              <a:gd name="connsiteY1179" fmla="*/ 4990414 h 6791323"/>
              <a:gd name="connsiteX1180" fmla="*/ 4098333 w 7219949"/>
              <a:gd name="connsiteY1180" fmla="*/ 5012522 h 6791323"/>
              <a:gd name="connsiteX1181" fmla="*/ 4123721 w 7219949"/>
              <a:gd name="connsiteY1181" fmla="*/ 5031484 h 6791323"/>
              <a:gd name="connsiteX1182" fmla="*/ 4134393 w 7219949"/>
              <a:gd name="connsiteY1182" fmla="*/ 5040961 h 6791323"/>
              <a:gd name="connsiteX1183" fmla="*/ 4105574 w 7219949"/>
              <a:gd name="connsiteY1183" fmla="*/ 5020944 h 6791323"/>
              <a:gd name="connsiteX1184" fmla="*/ 4106939 w 7219949"/>
              <a:gd name="connsiteY1184" fmla="*/ 5032507 h 6791323"/>
              <a:gd name="connsiteX1185" fmla="*/ 4122642 w 7219949"/>
              <a:gd name="connsiteY1185" fmla="*/ 5047248 h 6791323"/>
              <a:gd name="connsiteX1186" fmla="*/ 4123630 w 7219949"/>
              <a:gd name="connsiteY1186" fmla="*/ 5052504 h 6791323"/>
              <a:gd name="connsiteX1187" fmla="*/ 4117378 w 7219949"/>
              <a:gd name="connsiteY1187" fmla="*/ 5049340 h 6791323"/>
              <a:gd name="connsiteX1188" fmla="*/ 4078498 w 7219949"/>
              <a:gd name="connsiteY1188" fmla="*/ 5018798 h 6791323"/>
              <a:gd name="connsiteX1189" fmla="*/ 4053111 w 7219949"/>
              <a:gd name="connsiteY1189" fmla="*/ 4999837 h 6791323"/>
              <a:gd name="connsiteX1190" fmla="*/ 4025891 w 7219949"/>
              <a:gd name="connsiteY1190" fmla="*/ 4984027 h 6791323"/>
              <a:gd name="connsiteX1191" fmla="*/ 4005912 w 7219949"/>
              <a:gd name="connsiteY1191" fmla="*/ 4976637 h 6791323"/>
              <a:gd name="connsiteX1192" fmla="*/ 3989975 w 7219949"/>
              <a:gd name="connsiteY1192" fmla="*/ 4969253 h 6791323"/>
              <a:gd name="connsiteX1193" fmla="*/ 3975871 w 7219949"/>
              <a:gd name="connsiteY1193" fmla="*/ 4958720 h 6791323"/>
              <a:gd name="connsiteX1194" fmla="*/ 3964806 w 7219949"/>
              <a:gd name="connsiteY1194" fmla="*/ 4952527 h 6791323"/>
              <a:gd name="connsiteX1195" fmla="*/ 3967175 w 7219949"/>
              <a:gd name="connsiteY1195" fmla="*/ 4959757 h 6791323"/>
              <a:gd name="connsiteX1196" fmla="*/ 3978836 w 7219949"/>
              <a:gd name="connsiteY1196" fmla="*/ 4974491 h 6791323"/>
              <a:gd name="connsiteX1197" fmla="*/ 4012684 w 7219949"/>
              <a:gd name="connsiteY1197" fmla="*/ 4999771 h 6791323"/>
              <a:gd name="connsiteX1198" fmla="*/ 4049354 w 7219949"/>
              <a:gd name="connsiteY1198" fmla="*/ 5027157 h 6791323"/>
              <a:gd name="connsiteX1199" fmla="*/ 4079162 w 7219949"/>
              <a:gd name="connsiteY1199" fmla="*/ 5052431 h 6791323"/>
              <a:gd name="connsiteX1200" fmla="*/ 4085557 w 7219949"/>
              <a:gd name="connsiteY1200" fmla="*/ 5069258 h 6791323"/>
              <a:gd name="connsiteX1201" fmla="*/ 4096606 w 7219949"/>
              <a:gd name="connsiteY1201" fmla="*/ 5085042 h 6791323"/>
              <a:gd name="connsiteX1202" fmla="*/ 4128245 w 7219949"/>
              <a:gd name="connsiteY1202" fmla="*/ 5107165 h 6791323"/>
              <a:gd name="connsiteX1203" fmla="*/ 4141127 w 7219949"/>
              <a:gd name="connsiteY1203" fmla="*/ 5119799 h 6791323"/>
              <a:gd name="connsiteX1204" fmla="*/ 4151190 w 7219949"/>
              <a:gd name="connsiteY1204" fmla="*/ 5130326 h 6791323"/>
              <a:gd name="connsiteX1205" fmla="*/ 4185039 w 7219949"/>
              <a:gd name="connsiteY1205" fmla="*/ 5155606 h 6791323"/>
              <a:gd name="connsiteX1206" fmla="*/ 4217665 w 7219949"/>
              <a:gd name="connsiteY1206" fmla="*/ 5182985 h 6791323"/>
              <a:gd name="connsiteX1207" fmla="*/ 4261576 w 7219949"/>
              <a:gd name="connsiteY1207" fmla="*/ 5218793 h 6791323"/>
              <a:gd name="connsiteX1208" fmla="*/ 4267217 w 7219949"/>
              <a:gd name="connsiteY1208" fmla="*/ 5223006 h 6791323"/>
              <a:gd name="connsiteX1209" fmla="*/ 4271026 w 7219949"/>
              <a:gd name="connsiteY1209" fmla="*/ 5230370 h 6791323"/>
              <a:gd name="connsiteX1210" fmla="*/ 4283531 w 7219949"/>
              <a:gd name="connsiteY1210" fmla="*/ 5236698 h 6791323"/>
              <a:gd name="connsiteX1211" fmla="*/ 4302055 w 7219949"/>
              <a:gd name="connsiteY1211" fmla="*/ 5253545 h 6791323"/>
              <a:gd name="connsiteX1212" fmla="*/ 4321800 w 7219949"/>
              <a:gd name="connsiteY1212" fmla="*/ 5268290 h 6791323"/>
              <a:gd name="connsiteX1213" fmla="*/ 4335293 w 7219949"/>
              <a:gd name="connsiteY1213" fmla="*/ 5279875 h 6791323"/>
              <a:gd name="connsiteX1214" fmla="*/ 4367920 w 7219949"/>
              <a:gd name="connsiteY1214" fmla="*/ 5307254 h 6791323"/>
              <a:gd name="connsiteX1215" fmla="*/ 4384234 w 7219949"/>
              <a:gd name="connsiteY1215" fmla="*/ 5320945 h 6791323"/>
              <a:gd name="connsiteX1216" fmla="*/ 4389876 w 7219949"/>
              <a:gd name="connsiteY1216" fmla="*/ 5325158 h 6791323"/>
              <a:gd name="connsiteX1217" fmla="*/ 4448501 w 7219949"/>
              <a:gd name="connsiteY1217" fmla="*/ 5370449 h 6791323"/>
              <a:gd name="connsiteX1218" fmla="*/ 4504305 w 7219949"/>
              <a:gd name="connsiteY1218" fmla="*/ 5413632 h 6791323"/>
              <a:gd name="connsiteX1219" fmla="*/ 4519074 w 7219949"/>
              <a:gd name="connsiteY1219" fmla="*/ 5424662 h 6791323"/>
              <a:gd name="connsiteX1220" fmla="*/ 4519080 w 7219949"/>
              <a:gd name="connsiteY1220" fmla="*/ 5424891 h 6791323"/>
              <a:gd name="connsiteX1221" fmla="*/ 4552464 w 7219949"/>
              <a:gd name="connsiteY1221" fmla="*/ 5454456 h 6791323"/>
              <a:gd name="connsiteX1222" fmla="*/ 4568754 w 7219949"/>
              <a:gd name="connsiteY1222" fmla="*/ 5461914 h 6791323"/>
              <a:gd name="connsiteX1223" fmla="*/ 4588335 w 7219949"/>
              <a:gd name="connsiteY1223" fmla="*/ 5476902 h 6791323"/>
              <a:gd name="connsiteX1224" fmla="*/ 4583821 w 7219949"/>
              <a:gd name="connsiteY1224" fmla="*/ 5482802 h 6791323"/>
              <a:gd name="connsiteX1225" fmla="*/ 4593226 w 7219949"/>
              <a:gd name="connsiteY1225" fmla="*/ 5511148 h 6791323"/>
              <a:gd name="connsiteX1226" fmla="*/ 4605448 w 7219949"/>
              <a:gd name="connsiteY1226" fmla="*/ 5546596 h 6791323"/>
              <a:gd name="connsiteX1227" fmla="*/ 4608586 w 7219949"/>
              <a:gd name="connsiteY1227" fmla="*/ 5576098 h 6791323"/>
              <a:gd name="connsiteX1228" fmla="*/ 4637241 w 7219949"/>
              <a:gd name="connsiteY1228" fmla="*/ 5567399 h 6791323"/>
              <a:gd name="connsiteX1229" fmla="*/ 4704851 w 7219949"/>
              <a:gd name="connsiteY1229" fmla="*/ 5577328 h 6791323"/>
              <a:gd name="connsiteX1230" fmla="*/ 4734984 w 7219949"/>
              <a:gd name="connsiteY1230" fmla="*/ 5607338 h 6791323"/>
              <a:gd name="connsiteX1231" fmla="*/ 4763677 w 7219949"/>
              <a:gd name="connsiteY1231" fmla="*/ 5611862 h 6791323"/>
              <a:gd name="connsiteX1232" fmla="*/ 4793012 w 7219949"/>
              <a:gd name="connsiteY1232" fmla="*/ 5633772 h 6791323"/>
              <a:gd name="connsiteX1233" fmla="*/ 4834101 w 7219949"/>
              <a:gd name="connsiteY1233" fmla="*/ 5667471 h 6791323"/>
              <a:gd name="connsiteX1234" fmla="*/ 4954060 w 7219949"/>
              <a:gd name="connsiteY1234" fmla="*/ 5757062 h 6791323"/>
              <a:gd name="connsiteX1235" fmla="*/ 4937260 w 7219949"/>
              <a:gd name="connsiteY1235" fmla="*/ 5780871 h 6791323"/>
              <a:gd name="connsiteX1236" fmla="*/ 4928693 w 7219949"/>
              <a:gd name="connsiteY1236" fmla="*/ 5809574 h 6791323"/>
              <a:gd name="connsiteX1237" fmla="*/ 4889551 w 7219949"/>
              <a:gd name="connsiteY1237" fmla="*/ 5838860 h 6791323"/>
              <a:gd name="connsiteX1238" fmla="*/ 4687606 w 7219949"/>
              <a:gd name="connsiteY1238" fmla="*/ 5747891 h 6791323"/>
              <a:gd name="connsiteX1239" fmla="*/ 4607587 w 7219949"/>
              <a:gd name="connsiteY1239" fmla="*/ 5750432 h 6791323"/>
              <a:gd name="connsiteX1240" fmla="*/ 4632991 w 7219949"/>
              <a:gd name="connsiteY1240" fmla="*/ 5825381 h 6791323"/>
              <a:gd name="connsiteX1241" fmla="*/ 4648866 w 7219949"/>
              <a:gd name="connsiteY1241" fmla="*/ 5924978 h 6791323"/>
              <a:gd name="connsiteX1242" fmla="*/ 4632953 w 7219949"/>
              <a:gd name="connsiteY1242" fmla="*/ 6003775 h 6791323"/>
              <a:gd name="connsiteX1243" fmla="*/ 4630031 w 7219949"/>
              <a:gd name="connsiteY1243" fmla="*/ 6169988 h 6791323"/>
              <a:gd name="connsiteX1244" fmla="*/ 4580143 w 7219949"/>
              <a:gd name="connsiteY1244" fmla="*/ 6202536 h 6791323"/>
              <a:gd name="connsiteX1245" fmla="*/ 4397068 w 7219949"/>
              <a:gd name="connsiteY1245" fmla="*/ 6110189 h 6791323"/>
              <a:gd name="connsiteX1246" fmla="*/ 4332707 w 7219949"/>
              <a:gd name="connsiteY1246" fmla="*/ 6016610 h 6791323"/>
              <a:gd name="connsiteX1247" fmla="*/ 4319782 w 7219949"/>
              <a:gd name="connsiteY1247" fmla="*/ 5994429 h 6791323"/>
              <a:gd name="connsiteX1248" fmla="*/ 4205536 w 7219949"/>
              <a:gd name="connsiteY1248" fmla="*/ 5933398 h 6791323"/>
              <a:gd name="connsiteX1249" fmla="*/ 4256344 w 7219949"/>
              <a:gd name="connsiteY1249" fmla="*/ 6083300 h 6791323"/>
              <a:gd name="connsiteX1250" fmla="*/ 4246816 w 7219949"/>
              <a:gd name="connsiteY1250" fmla="*/ 6107945 h 6791323"/>
              <a:gd name="connsiteX1251" fmla="*/ 4223148 w 7219949"/>
              <a:gd name="connsiteY1251" fmla="*/ 6089028 h 6791323"/>
              <a:gd name="connsiteX1252" fmla="*/ 4209003 w 7219949"/>
              <a:gd name="connsiteY1252" fmla="*/ 6045463 h 6791323"/>
              <a:gd name="connsiteX1253" fmla="*/ 4202802 w 7219949"/>
              <a:gd name="connsiteY1253" fmla="*/ 6051698 h 6791323"/>
              <a:gd name="connsiteX1254" fmla="*/ 4186441 w 7219949"/>
              <a:gd name="connsiteY1254" fmla="*/ 6161081 h 6791323"/>
              <a:gd name="connsiteX1255" fmla="*/ 4209150 w 7219949"/>
              <a:gd name="connsiteY1255" fmla="*/ 6175940 h 6791323"/>
              <a:gd name="connsiteX1256" fmla="*/ 4241644 w 7219949"/>
              <a:gd name="connsiteY1256" fmla="*/ 6183480 h 6791323"/>
              <a:gd name="connsiteX1257" fmla="*/ 4260143 w 7219949"/>
              <a:gd name="connsiteY1257" fmla="*/ 6277932 h 6791323"/>
              <a:gd name="connsiteX1258" fmla="*/ 4283111 w 7219949"/>
              <a:gd name="connsiteY1258" fmla="*/ 6310113 h 6791323"/>
              <a:gd name="connsiteX1259" fmla="*/ 4305821 w 7219949"/>
              <a:gd name="connsiteY1259" fmla="*/ 6324974 h 6791323"/>
              <a:gd name="connsiteX1260" fmla="*/ 4283886 w 7219949"/>
              <a:gd name="connsiteY1260" fmla="*/ 6362087 h 6791323"/>
              <a:gd name="connsiteX1261" fmla="*/ 4254972 w 7219949"/>
              <a:gd name="connsiteY1261" fmla="*/ 6353462 h 6791323"/>
              <a:gd name="connsiteX1262" fmla="*/ 4187547 w 7219949"/>
              <a:gd name="connsiteY1262" fmla="*/ 6295619 h 6791323"/>
              <a:gd name="connsiteX1263" fmla="*/ 4334178 w 7219949"/>
              <a:gd name="connsiteY1263" fmla="*/ 6477341 h 6791323"/>
              <a:gd name="connsiteX1264" fmla="*/ 4313571 w 7219949"/>
              <a:gd name="connsiteY1264" fmla="*/ 6422687 h 6791323"/>
              <a:gd name="connsiteX1265" fmla="*/ 4311838 w 7219949"/>
              <a:gd name="connsiteY1265" fmla="*/ 6366653 h 6791323"/>
              <a:gd name="connsiteX1266" fmla="*/ 4362500 w 7219949"/>
              <a:gd name="connsiteY1266" fmla="*/ 6386080 h 6791323"/>
              <a:gd name="connsiteX1267" fmla="*/ 4496093 w 7219949"/>
              <a:gd name="connsiteY1267" fmla="*/ 6658775 h 6791323"/>
              <a:gd name="connsiteX1268" fmla="*/ 4453960 w 7219949"/>
              <a:gd name="connsiteY1268" fmla="*/ 6789036 h 6791323"/>
              <a:gd name="connsiteX1269" fmla="*/ 4374384 w 7219949"/>
              <a:gd name="connsiteY1269" fmla="*/ 6760985 h 6791323"/>
              <a:gd name="connsiteX1270" fmla="*/ 4344510 w 7219949"/>
              <a:gd name="connsiteY1270" fmla="*/ 6748299 h 6791323"/>
              <a:gd name="connsiteX1271" fmla="*/ 4239089 w 7219949"/>
              <a:gd name="connsiteY1271" fmla="*/ 6675887 h 6791323"/>
              <a:gd name="connsiteX1272" fmla="*/ 4185918 w 7219949"/>
              <a:gd name="connsiteY1272" fmla="*/ 6548453 h 6791323"/>
              <a:gd name="connsiteX1273" fmla="*/ 4157706 w 7219949"/>
              <a:gd name="connsiteY1273" fmla="*/ 6526563 h 6791323"/>
              <a:gd name="connsiteX1274" fmla="*/ 4167307 w 7219949"/>
              <a:gd name="connsiteY1274" fmla="*/ 6567157 h 6791323"/>
              <a:gd name="connsiteX1275" fmla="*/ 4169485 w 7219949"/>
              <a:gd name="connsiteY1275" fmla="*/ 6592600 h 6791323"/>
              <a:gd name="connsiteX1276" fmla="*/ 4147737 w 7219949"/>
              <a:gd name="connsiteY1276" fmla="*/ 6581799 h 6791323"/>
              <a:gd name="connsiteX1277" fmla="*/ 4152133 w 7219949"/>
              <a:gd name="connsiteY1277" fmla="*/ 6454293 h 6791323"/>
              <a:gd name="connsiteX1278" fmla="*/ 4066797 w 7219949"/>
              <a:gd name="connsiteY1278" fmla="*/ 6401889 h 6791323"/>
              <a:gd name="connsiteX1279" fmla="*/ 3948711 w 7219949"/>
              <a:gd name="connsiteY1279" fmla="*/ 6324618 h 6791323"/>
              <a:gd name="connsiteX1280" fmla="*/ 3940586 w 7219949"/>
              <a:gd name="connsiteY1280" fmla="*/ 6322732 h 6791323"/>
              <a:gd name="connsiteX1281" fmla="*/ 3911562 w 7219949"/>
              <a:gd name="connsiteY1281" fmla="*/ 6427260 h 6791323"/>
              <a:gd name="connsiteX1282" fmla="*/ 3928065 w 7219949"/>
              <a:gd name="connsiteY1282" fmla="*/ 6448354 h 6791323"/>
              <a:gd name="connsiteX1283" fmla="*/ 3938257 w 7219949"/>
              <a:gd name="connsiteY1283" fmla="*/ 6588835 h 6791323"/>
              <a:gd name="connsiteX1284" fmla="*/ 3933972 w 7219949"/>
              <a:gd name="connsiteY1284" fmla="*/ 6603188 h 6791323"/>
              <a:gd name="connsiteX1285" fmla="*/ 3867395 w 7219949"/>
              <a:gd name="connsiteY1285" fmla="*/ 6662557 h 6791323"/>
              <a:gd name="connsiteX1286" fmla="*/ 3842321 w 7219949"/>
              <a:gd name="connsiteY1286" fmla="*/ 6670170 h 6791323"/>
              <a:gd name="connsiteX1287" fmla="*/ 3802921 w 7219949"/>
              <a:gd name="connsiteY1287" fmla="*/ 6682131 h 6791323"/>
              <a:gd name="connsiteX1288" fmla="*/ 3801960 w 7219949"/>
              <a:gd name="connsiteY1288" fmla="*/ 6681709 h 6791323"/>
              <a:gd name="connsiteX1289" fmla="*/ 3792202 w 7219949"/>
              <a:gd name="connsiteY1289" fmla="*/ 6673520 h 6791323"/>
              <a:gd name="connsiteX1290" fmla="*/ 3787307 w 7219949"/>
              <a:gd name="connsiteY1290" fmla="*/ 6668247 h 6791323"/>
              <a:gd name="connsiteX1291" fmla="*/ 3750591 w 7219949"/>
              <a:gd name="connsiteY1291" fmla="*/ 6628695 h 6791323"/>
              <a:gd name="connsiteX1292" fmla="*/ 3713876 w 7219949"/>
              <a:gd name="connsiteY1292" fmla="*/ 6589144 h 6791323"/>
              <a:gd name="connsiteX1293" fmla="*/ 3604795 w 7219949"/>
              <a:gd name="connsiteY1293" fmla="*/ 6474775 h 6791323"/>
              <a:gd name="connsiteX1294" fmla="*/ 3603038 w 7219949"/>
              <a:gd name="connsiteY1294" fmla="*/ 6471314 h 6791323"/>
              <a:gd name="connsiteX1295" fmla="*/ 3613521 w 7219949"/>
              <a:gd name="connsiteY1295" fmla="*/ 6481037 h 6791323"/>
              <a:gd name="connsiteX1296" fmla="*/ 3616661 w 7219949"/>
              <a:gd name="connsiteY1296" fmla="*/ 6482849 h 6791323"/>
              <a:gd name="connsiteX1297" fmla="*/ 3615597 w 7219949"/>
              <a:gd name="connsiteY1297" fmla="*/ 6478563 h 6791323"/>
              <a:gd name="connsiteX1298" fmla="*/ 3609638 w 7219949"/>
              <a:gd name="connsiteY1298" fmla="*/ 6469005 h 6791323"/>
              <a:gd name="connsiteX1299" fmla="*/ 3569410 w 7219949"/>
              <a:gd name="connsiteY1299" fmla="*/ 6422531 h 6791323"/>
              <a:gd name="connsiteX1300" fmla="*/ 3434788 w 7219949"/>
              <a:gd name="connsiteY1300" fmla="*/ 6277510 h 6791323"/>
              <a:gd name="connsiteX1301" fmla="*/ 3404671 w 7219949"/>
              <a:gd name="connsiteY1301" fmla="*/ 6235649 h 6791323"/>
              <a:gd name="connsiteX1302" fmla="*/ 3416538 w 7219949"/>
              <a:gd name="connsiteY1302" fmla="*/ 6243722 h 6791323"/>
              <a:gd name="connsiteX1303" fmla="*/ 3438248 w 7219949"/>
              <a:gd name="connsiteY1303" fmla="*/ 6273387 h 6791323"/>
              <a:gd name="connsiteX1304" fmla="*/ 3444899 w 7219949"/>
              <a:gd name="connsiteY1304" fmla="*/ 6282122 h 6791323"/>
              <a:gd name="connsiteX1305" fmla="*/ 3470068 w 7219949"/>
              <a:gd name="connsiteY1305" fmla="*/ 6307664 h 6791323"/>
              <a:gd name="connsiteX1306" fmla="*/ 3513755 w 7219949"/>
              <a:gd name="connsiteY1306" fmla="*/ 6350016 h 6791323"/>
              <a:gd name="connsiteX1307" fmla="*/ 3531579 w 7219949"/>
              <a:gd name="connsiteY1307" fmla="*/ 6367648 h 6791323"/>
              <a:gd name="connsiteX1308" fmla="*/ 3558876 w 7219949"/>
              <a:gd name="connsiteY1308" fmla="*/ 6401763 h 6791323"/>
              <a:gd name="connsiteX1309" fmla="*/ 3573561 w 7219949"/>
              <a:gd name="connsiteY1309" fmla="*/ 6417584 h 6791323"/>
              <a:gd name="connsiteX1310" fmla="*/ 3600487 w 7219949"/>
              <a:gd name="connsiteY1310" fmla="*/ 6446589 h 6791323"/>
              <a:gd name="connsiteX1311" fmla="*/ 3620760 w 7219949"/>
              <a:gd name="connsiteY1311" fmla="*/ 6466859 h 6791323"/>
              <a:gd name="connsiteX1312" fmla="*/ 3670725 w 7219949"/>
              <a:gd name="connsiteY1312" fmla="*/ 6512833 h 6791323"/>
              <a:gd name="connsiteX1313" fmla="*/ 3681580 w 7219949"/>
              <a:gd name="connsiteY1313" fmla="*/ 6527666 h 6791323"/>
              <a:gd name="connsiteX1314" fmla="*/ 3714836 w 7219949"/>
              <a:gd name="connsiteY1314" fmla="*/ 6571340 h 6791323"/>
              <a:gd name="connsiteX1315" fmla="*/ 3753999 w 7219949"/>
              <a:gd name="connsiteY1315" fmla="*/ 6613527 h 6791323"/>
              <a:gd name="connsiteX1316" fmla="*/ 3803273 w 7219949"/>
              <a:gd name="connsiteY1316" fmla="*/ 6660328 h 6791323"/>
              <a:gd name="connsiteX1317" fmla="*/ 3815512 w 7219949"/>
              <a:gd name="connsiteY1317" fmla="*/ 6673513 h 6791323"/>
              <a:gd name="connsiteX1318" fmla="*/ 3829825 w 7219949"/>
              <a:gd name="connsiteY1318" fmla="*/ 6684222 h 6791323"/>
              <a:gd name="connsiteX1319" fmla="*/ 3787150 w 7219949"/>
              <a:gd name="connsiteY1319" fmla="*/ 6635111 h 6791323"/>
              <a:gd name="connsiteX1320" fmla="*/ 3733622 w 7219949"/>
              <a:gd name="connsiteY1320" fmla="*/ 6571169 h 6791323"/>
              <a:gd name="connsiteX1321" fmla="*/ 3698982 w 7219949"/>
              <a:gd name="connsiteY1321" fmla="*/ 6529144 h 6791323"/>
              <a:gd name="connsiteX1322" fmla="*/ 3659819 w 7219949"/>
              <a:gd name="connsiteY1322" fmla="*/ 6486955 h 6791323"/>
              <a:gd name="connsiteX1323" fmla="*/ 3629063 w 7219949"/>
              <a:gd name="connsiteY1323" fmla="*/ 6456965 h 6791323"/>
              <a:gd name="connsiteX1324" fmla="*/ 3602138 w 7219949"/>
              <a:gd name="connsiteY1324" fmla="*/ 6427960 h 6791323"/>
              <a:gd name="connsiteX1325" fmla="*/ 3597243 w 7219949"/>
              <a:gd name="connsiteY1325" fmla="*/ 6422687 h 6791323"/>
              <a:gd name="connsiteX1326" fmla="*/ 3561591 w 7219949"/>
              <a:gd name="connsiteY1326" fmla="*/ 6387421 h 6791323"/>
              <a:gd name="connsiteX1327" fmla="*/ 3534987 w 7219949"/>
              <a:gd name="connsiteY1327" fmla="*/ 6352481 h 6791323"/>
              <a:gd name="connsiteX1328" fmla="*/ 3529400 w 7219949"/>
              <a:gd name="connsiteY1328" fmla="*/ 6348033 h 6791323"/>
              <a:gd name="connsiteX1329" fmla="*/ 3521365 w 7219949"/>
              <a:gd name="connsiteY1329" fmla="*/ 6340948 h 6791323"/>
              <a:gd name="connsiteX1330" fmla="*/ 3447243 w 7219949"/>
              <a:gd name="connsiteY1330" fmla="*/ 6262669 h 6791323"/>
              <a:gd name="connsiteX1331" fmla="*/ 3423829 w 7219949"/>
              <a:gd name="connsiteY1331" fmla="*/ 6240587 h 6791323"/>
              <a:gd name="connsiteX1332" fmla="*/ 3399352 w 7219949"/>
              <a:gd name="connsiteY1332" fmla="*/ 6214219 h 6791323"/>
              <a:gd name="connsiteX1333" fmla="*/ 3360881 w 7219949"/>
              <a:gd name="connsiteY1333" fmla="*/ 6171208 h 6791323"/>
              <a:gd name="connsiteX1334" fmla="*/ 3351091 w 7219949"/>
              <a:gd name="connsiteY1334" fmla="*/ 6160661 h 6791323"/>
              <a:gd name="connsiteX1335" fmla="*/ 3343057 w 7219949"/>
              <a:gd name="connsiteY1335" fmla="*/ 6153575 h 6791323"/>
              <a:gd name="connsiteX1336" fmla="*/ 3345876 w 7219949"/>
              <a:gd name="connsiteY1336" fmla="*/ 6161321 h 6791323"/>
              <a:gd name="connsiteX1337" fmla="*/ 3367584 w 7219949"/>
              <a:gd name="connsiteY1337" fmla="*/ 6190988 h 6791323"/>
              <a:gd name="connsiteX1338" fmla="*/ 3375300 w 7219949"/>
              <a:gd name="connsiteY1338" fmla="*/ 6204007 h 6791323"/>
              <a:gd name="connsiteX1339" fmla="*/ 3335817 w 7219949"/>
              <a:gd name="connsiteY1339" fmla="*/ 6167754 h 6791323"/>
              <a:gd name="connsiteX1340" fmla="*/ 3306125 w 7219949"/>
              <a:gd name="connsiteY1340" fmla="*/ 6142047 h 6791323"/>
              <a:gd name="connsiteX1341" fmla="*/ 3298462 w 7219949"/>
              <a:gd name="connsiteY1341" fmla="*/ 6140072 h 6791323"/>
              <a:gd name="connsiteX1342" fmla="*/ 3307560 w 7219949"/>
              <a:gd name="connsiteY1342" fmla="*/ 6151444 h 6791323"/>
              <a:gd name="connsiteX1343" fmla="*/ 3356513 w 7219949"/>
              <a:gd name="connsiteY1343" fmla="*/ 6204180 h 6791323"/>
              <a:gd name="connsiteX1344" fmla="*/ 3435957 w 7219949"/>
              <a:gd name="connsiteY1344" fmla="*/ 6303886 h 6791323"/>
              <a:gd name="connsiteX1345" fmla="*/ 3465700 w 7219949"/>
              <a:gd name="connsiteY1345" fmla="*/ 6340636 h 6791323"/>
              <a:gd name="connsiteX1346" fmla="*/ 3500659 w 7219949"/>
              <a:gd name="connsiteY1346" fmla="*/ 6376726 h 6791323"/>
              <a:gd name="connsiteX1347" fmla="*/ 3539450 w 7219949"/>
              <a:gd name="connsiteY1347" fmla="*/ 6413805 h 6791323"/>
              <a:gd name="connsiteX1348" fmla="*/ 3596811 w 7219949"/>
              <a:gd name="connsiteY1348" fmla="*/ 6478735 h 6791323"/>
              <a:gd name="connsiteX1349" fmla="*/ 3604154 w 7219949"/>
              <a:gd name="connsiteY1349" fmla="*/ 6486646 h 6791323"/>
              <a:gd name="connsiteX1350" fmla="*/ 3663591 w 7219949"/>
              <a:gd name="connsiteY1350" fmla="*/ 6549103 h 6791323"/>
              <a:gd name="connsiteX1351" fmla="*/ 3727231 w 7219949"/>
              <a:gd name="connsiteY1351" fmla="*/ 6617658 h 6791323"/>
              <a:gd name="connsiteX1352" fmla="*/ 3773911 w 7219949"/>
              <a:gd name="connsiteY1352" fmla="*/ 6669390 h 6791323"/>
              <a:gd name="connsiteX1353" fmla="*/ 3767043 w 7219949"/>
              <a:gd name="connsiteY1353" fmla="*/ 6666373 h 6791323"/>
              <a:gd name="connsiteX1354" fmla="*/ 3733131 w 7219949"/>
              <a:gd name="connsiteY1354" fmla="*/ 6646757 h 6791323"/>
              <a:gd name="connsiteX1355" fmla="*/ 3643074 w 7219949"/>
              <a:gd name="connsiteY1355" fmla="*/ 6575667 h 6791323"/>
              <a:gd name="connsiteX1356" fmla="*/ 3622560 w 7219949"/>
              <a:gd name="connsiteY1356" fmla="*/ 6553568 h 6791323"/>
              <a:gd name="connsiteX1357" fmla="*/ 3630978 w 7219949"/>
              <a:gd name="connsiteY1357" fmla="*/ 6566537 h 6791323"/>
              <a:gd name="connsiteX1358" fmla="*/ 3543875 w 7219949"/>
              <a:gd name="connsiteY1358" fmla="*/ 6501902 h 6791323"/>
              <a:gd name="connsiteX1359" fmla="*/ 3454607 w 7219949"/>
              <a:gd name="connsiteY1359" fmla="*/ 6429900 h 6791323"/>
              <a:gd name="connsiteX1360" fmla="*/ 3445894 w 7219949"/>
              <a:gd name="connsiteY1360" fmla="*/ 6419772 h 6791323"/>
              <a:gd name="connsiteX1361" fmla="*/ 3436796 w 7219949"/>
              <a:gd name="connsiteY1361" fmla="*/ 6408399 h 6791323"/>
              <a:gd name="connsiteX1362" fmla="*/ 3429453 w 7219949"/>
              <a:gd name="connsiteY1362" fmla="*/ 6400489 h 6791323"/>
              <a:gd name="connsiteX1363" fmla="*/ 3389599 w 7219949"/>
              <a:gd name="connsiteY1363" fmla="*/ 6359126 h 6791323"/>
              <a:gd name="connsiteX1364" fmla="*/ 3384383 w 7219949"/>
              <a:gd name="connsiteY1364" fmla="*/ 6359788 h 6791323"/>
              <a:gd name="connsiteX1365" fmla="*/ 3380872 w 7219949"/>
              <a:gd name="connsiteY1365" fmla="*/ 6352865 h 6791323"/>
              <a:gd name="connsiteX1366" fmla="*/ 3366186 w 7219949"/>
              <a:gd name="connsiteY1366" fmla="*/ 6337044 h 6791323"/>
              <a:gd name="connsiteX1367" fmla="*/ 3365413 w 7219949"/>
              <a:gd name="connsiteY1367" fmla="*/ 6339353 h 6791323"/>
              <a:gd name="connsiteX1368" fmla="*/ 3362538 w 7219949"/>
              <a:gd name="connsiteY1368" fmla="*/ 6338286 h 6791323"/>
              <a:gd name="connsiteX1369" fmla="*/ 3360079 w 7219949"/>
              <a:gd name="connsiteY1369" fmla="*/ 6335948 h 6791323"/>
              <a:gd name="connsiteX1370" fmla="*/ 3357459 w 7219949"/>
              <a:gd name="connsiteY1370" fmla="*/ 6330784 h 6791323"/>
              <a:gd name="connsiteX1371" fmla="*/ 3345220 w 7219949"/>
              <a:gd name="connsiteY1371" fmla="*/ 6317600 h 6791323"/>
              <a:gd name="connsiteX1372" fmla="*/ 3338250 w 7219949"/>
              <a:gd name="connsiteY1372" fmla="*/ 6314799 h 6791323"/>
              <a:gd name="connsiteX1373" fmla="*/ 3329151 w 7219949"/>
              <a:gd name="connsiteY1373" fmla="*/ 6303428 h 6791323"/>
              <a:gd name="connsiteX1374" fmla="*/ 3311325 w 7219949"/>
              <a:gd name="connsiteY1374" fmla="*/ 6285795 h 6791323"/>
              <a:gd name="connsiteX1375" fmla="*/ 3294883 w 7219949"/>
              <a:gd name="connsiteY1375" fmla="*/ 6266513 h 6791323"/>
              <a:gd name="connsiteX1376" fmla="*/ 3282645 w 7219949"/>
              <a:gd name="connsiteY1376" fmla="*/ 6253329 h 6791323"/>
              <a:gd name="connsiteX1377" fmla="*/ 3253272 w 7219949"/>
              <a:gd name="connsiteY1377" fmla="*/ 6221688 h 6791323"/>
              <a:gd name="connsiteX1378" fmla="*/ 3228103 w 7219949"/>
              <a:gd name="connsiteY1378" fmla="*/ 6196146 h 6791323"/>
              <a:gd name="connsiteX1379" fmla="*/ 3214853 w 7219949"/>
              <a:gd name="connsiteY1379" fmla="*/ 6189721 h 6791323"/>
              <a:gd name="connsiteX1380" fmla="*/ 3198411 w 7219949"/>
              <a:gd name="connsiteY1380" fmla="*/ 6170439 h 6791323"/>
              <a:gd name="connsiteX1381" fmla="*/ 3198039 w 7219949"/>
              <a:gd name="connsiteY1381" fmla="*/ 6165329 h 6791323"/>
              <a:gd name="connsiteX1382" fmla="*/ 3206767 w 7219949"/>
              <a:gd name="connsiteY1382" fmla="*/ 6171590 h 6791323"/>
              <a:gd name="connsiteX1383" fmla="*/ 3228795 w 7219949"/>
              <a:gd name="connsiteY1383" fmla="*/ 6195320 h 6791323"/>
              <a:gd name="connsiteX1384" fmla="*/ 3264767 w 7219949"/>
              <a:gd name="connsiteY1384" fmla="*/ 6224652 h 6791323"/>
              <a:gd name="connsiteX1385" fmla="*/ 3279452 w 7219949"/>
              <a:gd name="connsiteY1385" fmla="*/ 6240473 h 6791323"/>
              <a:gd name="connsiteX1386" fmla="*/ 3354959 w 7219949"/>
              <a:gd name="connsiteY1386" fmla="*/ 6317103 h 6791323"/>
              <a:gd name="connsiteX1387" fmla="*/ 3366826 w 7219949"/>
              <a:gd name="connsiteY1387" fmla="*/ 6325175 h 6791323"/>
              <a:gd name="connsiteX1388" fmla="*/ 3325906 w 7219949"/>
              <a:gd name="connsiteY1388" fmla="*/ 6279525 h 6791323"/>
              <a:gd name="connsiteX1389" fmla="*/ 3326599 w 7219949"/>
              <a:gd name="connsiteY1389" fmla="*/ 6278701 h 6791323"/>
              <a:gd name="connsiteX1390" fmla="*/ 3368210 w 7219949"/>
              <a:gd name="connsiteY1390" fmla="*/ 6323526 h 6791323"/>
              <a:gd name="connsiteX1391" fmla="*/ 3407373 w 7219949"/>
              <a:gd name="connsiteY1391" fmla="*/ 6365714 h 6791323"/>
              <a:gd name="connsiteX1392" fmla="*/ 3417854 w 7219949"/>
              <a:gd name="connsiteY1392" fmla="*/ 6375437 h 6791323"/>
              <a:gd name="connsiteX1393" fmla="*/ 3433552 w 7219949"/>
              <a:gd name="connsiteY1393" fmla="*/ 6384497 h 6791323"/>
              <a:gd name="connsiteX1394" fmla="*/ 3453826 w 7219949"/>
              <a:gd name="connsiteY1394" fmla="*/ 6404767 h 6791323"/>
              <a:gd name="connsiteX1395" fmla="*/ 3470268 w 7219949"/>
              <a:gd name="connsiteY1395" fmla="*/ 6424049 h 6791323"/>
              <a:gd name="connsiteX1396" fmla="*/ 3480059 w 7219949"/>
              <a:gd name="connsiteY1396" fmla="*/ 6434595 h 6791323"/>
              <a:gd name="connsiteX1397" fmla="*/ 3475484 w 7219949"/>
              <a:gd name="connsiteY1397" fmla="*/ 6423388 h 6791323"/>
              <a:gd name="connsiteX1398" fmla="*/ 3483146 w 7219949"/>
              <a:gd name="connsiteY1398" fmla="*/ 6425363 h 6791323"/>
              <a:gd name="connsiteX1399" fmla="*/ 3497460 w 7219949"/>
              <a:gd name="connsiteY1399" fmla="*/ 6436073 h 6791323"/>
              <a:gd name="connsiteX1400" fmla="*/ 3505495 w 7219949"/>
              <a:gd name="connsiteY1400" fmla="*/ 6443159 h 6791323"/>
              <a:gd name="connsiteX1401" fmla="*/ 3540455 w 7219949"/>
              <a:gd name="connsiteY1401" fmla="*/ 6479249 h 6791323"/>
              <a:gd name="connsiteX1402" fmla="*/ 3546734 w 7219949"/>
              <a:gd name="connsiteY1402" fmla="*/ 6482873 h 6791323"/>
              <a:gd name="connsiteX1403" fmla="*/ 3543223 w 7219949"/>
              <a:gd name="connsiteY1403" fmla="*/ 6475951 h 6791323"/>
              <a:gd name="connsiteX1404" fmla="*/ 3514490 w 7219949"/>
              <a:gd name="connsiteY1404" fmla="*/ 6432441 h 6791323"/>
              <a:gd name="connsiteX1405" fmla="*/ 3505763 w 7219949"/>
              <a:gd name="connsiteY1405" fmla="*/ 6426179 h 6791323"/>
              <a:gd name="connsiteX1406" fmla="*/ 3491129 w 7219949"/>
              <a:gd name="connsiteY1406" fmla="*/ 6421403 h 6791323"/>
              <a:gd name="connsiteX1407" fmla="*/ 3483093 w 7219949"/>
              <a:gd name="connsiteY1407" fmla="*/ 6414318 h 6791323"/>
              <a:gd name="connsiteX1408" fmla="*/ 3458245 w 7219949"/>
              <a:gd name="connsiteY1408" fmla="*/ 6382841 h 6791323"/>
              <a:gd name="connsiteX1409" fmla="*/ 3441804 w 7219949"/>
              <a:gd name="connsiteY1409" fmla="*/ 6363558 h 6791323"/>
              <a:gd name="connsiteX1410" fmla="*/ 3428553 w 7219949"/>
              <a:gd name="connsiteY1410" fmla="*/ 6357135 h 6791323"/>
              <a:gd name="connsiteX1411" fmla="*/ 3408973 w 7219949"/>
              <a:gd name="connsiteY1411" fmla="*/ 6336040 h 6791323"/>
              <a:gd name="connsiteX1412" fmla="*/ 3407536 w 7219949"/>
              <a:gd name="connsiteY1412" fmla="*/ 6326645 h 6791323"/>
              <a:gd name="connsiteX1413" fmla="*/ 3397373 w 7219949"/>
              <a:gd name="connsiteY1413" fmla="*/ 6310987 h 6791323"/>
              <a:gd name="connsiteX1414" fmla="*/ 3384071 w 7219949"/>
              <a:gd name="connsiteY1414" fmla="*/ 6293517 h 6791323"/>
              <a:gd name="connsiteX1415" fmla="*/ 3361721 w 7219949"/>
              <a:gd name="connsiteY1415" fmla="*/ 6275721 h 6791323"/>
              <a:gd name="connsiteX1416" fmla="*/ 3321919 w 7219949"/>
              <a:gd name="connsiteY1416" fmla="*/ 6245403 h 6791323"/>
              <a:gd name="connsiteX1417" fmla="*/ 3306169 w 7219949"/>
              <a:gd name="connsiteY1417" fmla="*/ 6225297 h 6791323"/>
              <a:gd name="connsiteX1418" fmla="*/ 3289355 w 7219949"/>
              <a:gd name="connsiteY1418" fmla="*/ 6200905 h 6791323"/>
              <a:gd name="connsiteX1419" fmla="*/ 3261738 w 7219949"/>
              <a:gd name="connsiteY1419" fmla="*/ 6172726 h 6791323"/>
              <a:gd name="connsiteX1420" fmla="*/ 3254768 w 7219949"/>
              <a:gd name="connsiteY1420" fmla="*/ 6169925 h 6791323"/>
              <a:gd name="connsiteX1421" fmla="*/ 3216617 w 7219949"/>
              <a:gd name="connsiteY1421" fmla="*/ 6120978 h 6791323"/>
              <a:gd name="connsiteX1422" fmla="*/ 3189692 w 7219949"/>
              <a:gd name="connsiteY1422" fmla="*/ 6091974 h 6791323"/>
              <a:gd name="connsiteX1423" fmla="*/ 3129192 w 7219949"/>
              <a:gd name="connsiteY1423" fmla="*/ 6025230 h 6791323"/>
              <a:gd name="connsiteX1424" fmla="*/ 3112750 w 7219949"/>
              <a:gd name="connsiteY1424" fmla="*/ 6005949 h 6791323"/>
              <a:gd name="connsiteX1425" fmla="*/ 3092477 w 7219949"/>
              <a:gd name="connsiteY1425" fmla="*/ 5985679 h 6791323"/>
              <a:gd name="connsiteX1426" fmla="*/ 3070448 w 7219949"/>
              <a:gd name="connsiteY1426" fmla="*/ 5961948 h 6791323"/>
              <a:gd name="connsiteX1427" fmla="*/ 3063848 w 7219949"/>
              <a:gd name="connsiteY1427" fmla="*/ 5964259 h 6791323"/>
              <a:gd name="connsiteX1428" fmla="*/ 3032401 w 7219949"/>
              <a:gd name="connsiteY1428" fmla="*/ 5935092 h 6791323"/>
              <a:gd name="connsiteX1429" fmla="*/ 3025750 w 7219949"/>
              <a:gd name="connsiteY1429" fmla="*/ 5926357 h 6791323"/>
              <a:gd name="connsiteX1430" fmla="*/ 3018778 w 7219949"/>
              <a:gd name="connsiteY1430" fmla="*/ 5923557 h 6791323"/>
              <a:gd name="connsiteX1431" fmla="*/ 3021598 w 7219949"/>
              <a:gd name="connsiteY1431" fmla="*/ 5931304 h 6791323"/>
              <a:gd name="connsiteX1432" fmla="*/ 3041871 w 7219949"/>
              <a:gd name="connsiteY1432" fmla="*/ 5951573 h 6791323"/>
              <a:gd name="connsiteX1433" fmla="*/ 3062517 w 7219949"/>
              <a:gd name="connsiteY1433" fmla="*/ 5976953 h 6791323"/>
              <a:gd name="connsiteX1434" fmla="*/ 3065708 w 7219949"/>
              <a:gd name="connsiteY1434" fmla="*/ 5989810 h 6791323"/>
              <a:gd name="connsiteX1435" fmla="*/ 3076564 w 7219949"/>
              <a:gd name="connsiteY1435" fmla="*/ 6004642 h 6791323"/>
              <a:gd name="connsiteX1436" fmla="*/ 3108703 w 7219949"/>
              <a:gd name="connsiteY1436" fmla="*/ 6032985 h 6791323"/>
              <a:gd name="connsiteX1437" fmla="*/ 3120941 w 7219949"/>
              <a:gd name="connsiteY1437" fmla="*/ 6046170 h 6791323"/>
              <a:gd name="connsiteX1438" fmla="*/ 3123761 w 7219949"/>
              <a:gd name="connsiteY1438" fmla="*/ 6053916 h 6791323"/>
              <a:gd name="connsiteX1439" fmla="*/ 3117853 w 7219949"/>
              <a:gd name="connsiteY1439" fmla="*/ 6055402 h 6791323"/>
              <a:gd name="connsiteX1440" fmla="*/ 3100399 w 7219949"/>
              <a:gd name="connsiteY1440" fmla="*/ 6042880 h 6791323"/>
              <a:gd name="connsiteX1441" fmla="*/ 3096569 w 7219949"/>
              <a:gd name="connsiteY1441" fmla="*/ 6041891 h 6791323"/>
              <a:gd name="connsiteX1442" fmla="*/ 3100772 w 7219949"/>
              <a:gd name="connsiteY1442" fmla="*/ 6047990 h 6791323"/>
              <a:gd name="connsiteX1443" fmla="*/ 3125940 w 7219949"/>
              <a:gd name="connsiteY1443" fmla="*/ 6073532 h 6791323"/>
              <a:gd name="connsiteX1444" fmla="*/ 3128388 w 7219949"/>
              <a:gd name="connsiteY1444" fmla="*/ 6076169 h 6791323"/>
              <a:gd name="connsiteX1445" fmla="*/ 3127004 w 7219949"/>
              <a:gd name="connsiteY1445" fmla="*/ 6077818 h 6791323"/>
              <a:gd name="connsiteX1446" fmla="*/ 3127376 w 7219949"/>
              <a:gd name="connsiteY1446" fmla="*/ 6082928 h 6791323"/>
              <a:gd name="connsiteX1447" fmla="*/ 3144510 w 7219949"/>
              <a:gd name="connsiteY1447" fmla="*/ 6101386 h 6791323"/>
              <a:gd name="connsiteX1448" fmla="*/ 3120405 w 7219949"/>
              <a:gd name="connsiteY1448" fmla="*/ 6080129 h 6791323"/>
              <a:gd name="connsiteX1449" fmla="*/ 3115882 w 7219949"/>
              <a:gd name="connsiteY1449" fmla="*/ 6079966 h 6791323"/>
              <a:gd name="connsiteX1450" fmla="*/ 3104388 w 7219949"/>
              <a:gd name="connsiteY1450" fmla="*/ 6077001 h 6791323"/>
              <a:gd name="connsiteX1451" fmla="*/ 3094597 w 7219949"/>
              <a:gd name="connsiteY1451" fmla="*/ 6066455 h 6791323"/>
              <a:gd name="connsiteX1452" fmla="*/ 3093213 w 7219949"/>
              <a:gd name="connsiteY1452" fmla="*/ 6068104 h 6791323"/>
              <a:gd name="connsiteX1453" fmla="*/ 3092521 w 7219949"/>
              <a:gd name="connsiteY1453" fmla="*/ 6068928 h 6791323"/>
              <a:gd name="connsiteX1454" fmla="*/ 3136259 w 7219949"/>
              <a:gd name="connsiteY1454" fmla="*/ 6122325 h 6791323"/>
              <a:gd name="connsiteX1455" fmla="*/ 3162172 w 7219949"/>
              <a:gd name="connsiteY1455" fmla="*/ 6158088 h 6791323"/>
              <a:gd name="connsiteX1456" fmla="*/ 3165683 w 7219949"/>
              <a:gd name="connsiteY1456" fmla="*/ 6165011 h 6791323"/>
              <a:gd name="connsiteX1457" fmla="*/ 3156957 w 7219949"/>
              <a:gd name="connsiteY1457" fmla="*/ 6158749 h 6791323"/>
              <a:gd name="connsiteX1458" fmla="*/ 3134927 w 7219949"/>
              <a:gd name="connsiteY1458" fmla="*/ 6135019 h 6791323"/>
              <a:gd name="connsiteX1459" fmla="*/ 3129339 w 7219949"/>
              <a:gd name="connsiteY1459" fmla="*/ 6130570 h 6791323"/>
              <a:gd name="connsiteX1460" fmla="*/ 3130405 w 7219949"/>
              <a:gd name="connsiteY1460" fmla="*/ 6134855 h 6791323"/>
              <a:gd name="connsiteX1461" fmla="*/ 3143706 w 7219949"/>
              <a:gd name="connsiteY1461" fmla="*/ 6152325 h 6791323"/>
              <a:gd name="connsiteX1462" fmla="*/ 3165735 w 7219949"/>
              <a:gd name="connsiteY1462" fmla="*/ 6176055 h 6791323"/>
              <a:gd name="connsiteX1463" fmla="*/ 3165416 w 7219949"/>
              <a:gd name="connsiteY1463" fmla="*/ 6181991 h 6791323"/>
              <a:gd name="connsiteX1464" fmla="*/ 3164032 w 7219949"/>
              <a:gd name="connsiteY1464" fmla="*/ 6183639 h 6791323"/>
              <a:gd name="connsiteX1465" fmla="*/ 3123165 w 7219949"/>
              <a:gd name="connsiteY1465" fmla="*/ 6149035 h 6791323"/>
              <a:gd name="connsiteX1466" fmla="*/ 3038880 w 7219949"/>
              <a:gd name="connsiteY1466" fmla="*/ 6055101 h 6791323"/>
              <a:gd name="connsiteX1467" fmla="*/ 3025258 w 7219949"/>
              <a:gd name="connsiteY1467" fmla="*/ 6043565 h 6791323"/>
              <a:gd name="connsiteX1468" fmla="*/ 3036112 w 7219949"/>
              <a:gd name="connsiteY1468" fmla="*/ 6058397 h 6791323"/>
              <a:gd name="connsiteX1469" fmla="*/ 3064101 w 7219949"/>
              <a:gd name="connsiteY1469" fmla="*/ 6091687 h 6791323"/>
              <a:gd name="connsiteX1470" fmla="*/ 3095921 w 7219949"/>
              <a:gd name="connsiteY1470" fmla="*/ 6125964 h 6791323"/>
              <a:gd name="connsiteX1471" fmla="*/ 3144182 w 7219949"/>
              <a:gd name="connsiteY1471" fmla="*/ 6179525 h 6791323"/>
              <a:gd name="connsiteX1472" fmla="*/ 3218409 w 7219949"/>
              <a:gd name="connsiteY1472" fmla="*/ 6279893 h 6791323"/>
              <a:gd name="connsiteX1473" fmla="*/ 3245704 w 7219949"/>
              <a:gd name="connsiteY1473" fmla="*/ 6314007 h 6791323"/>
              <a:gd name="connsiteX1474" fmla="*/ 3251691 w 7219949"/>
              <a:gd name="connsiteY1474" fmla="*/ 6320063 h 6791323"/>
              <a:gd name="connsiteX1475" fmla="*/ 3253815 w 7219949"/>
              <a:gd name="connsiteY1475" fmla="*/ 6323689 h 6791323"/>
              <a:gd name="connsiteX1476" fmla="*/ 3254672 w 7219949"/>
              <a:gd name="connsiteY1476" fmla="*/ 6325327 h 6791323"/>
              <a:gd name="connsiteX1477" fmla="*/ 3249098 w 7219949"/>
              <a:gd name="connsiteY1477" fmla="*/ 6323154 h 6791323"/>
              <a:gd name="connsiteX1478" fmla="*/ 3243630 w 7219949"/>
              <a:gd name="connsiteY1478" fmla="*/ 6316480 h 6791323"/>
              <a:gd name="connsiteX1479" fmla="*/ 3116351 w 7219949"/>
              <a:gd name="connsiteY1479" fmla="*/ 6179370 h 6791323"/>
              <a:gd name="connsiteX1480" fmla="*/ 3072716 w 7219949"/>
              <a:gd name="connsiteY1480" fmla="*/ 6148063 h 6791323"/>
              <a:gd name="connsiteX1481" fmla="*/ 3071332 w 7219949"/>
              <a:gd name="connsiteY1481" fmla="*/ 6149712 h 6791323"/>
              <a:gd name="connsiteX1482" fmla="*/ 3075589 w 7219949"/>
              <a:gd name="connsiteY1482" fmla="*/ 6166854 h 6791323"/>
              <a:gd name="connsiteX1483" fmla="*/ 3086123 w 7219949"/>
              <a:gd name="connsiteY1483" fmla="*/ 6187622 h 6791323"/>
              <a:gd name="connsiteX1484" fmla="*/ 3099848 w 7219949"/>
              <a:gd name="connsiteY1484" fmla="*/ 6221246 h 6791323"/>
              <a:gd name="connsiteX1485" fmla="*/ 3115011 w 7219949"/>
              <a:gd name="connsiteY1485" fmla="*/ 6264268 h 6791323"/>
              <a:gd name="connsiteX1486" fmla="*/ 3124110 w 7219949"/>
              <a:gd name="connsiteY1486" fmla="*/ 6275638 h 6791323"/>
              <a:gd name="connsiteX1487" fmla="*/ 3149650 w 7219949"/>
              <a:gd name="connsiteY1487" fmla="*/ 6306291 h 6791323"/>
              <a:gd name="connsiteX1488" fmla="*/ 3158750 w 7219949"/>
              <a:gd name="connsiteY1488" fmla="*/ 6317663 h 6791323"/>
              <a:gd name="connsiteX1489" fmla="*/ 3178330 w 7219949"/>
              <a:gd name="connsiteY1489" fmla="*/ 6338757 h 6791323"/>
              <a:gd name="connsiteX1490" fmla="*/ 3214674 w 7219949"/>
              <a:gd name="connsiteY1490" fmla="*/ 6373199 h 6791323"/>
              <a:gd name="connsiteX1491" fmla="*/ 3238459 w 7219949"/>
              <a:gd name="connsiteY1491" fmla="*/ 6400390 h 6791323"/>
              <a:gd name="connsiteX1492" fmla="*/ 3275226 w 7219949"/>
              <a:gd name="connsiteY1492" fmla="*/ 6450987 h 6791323"/>
              <a:gd name="connsiteX1493" fmla="*/ 3323436 w 7219949"/>
              <a:gd name="connsiteY1493" fmla="*/ 6493501 h 6791323"/>
              <a:gd name="connsiteX1494" fmla="*/ 3327061 w 7219949"/>
              <a:gd name="connsiteY1494" fmla="*/ 6495637 h 6791323"/>
              <a:gd name="connsiteX1495" fmla="*/ 3332637 w 7219949"/>
              <a:gd name="connsiteY1495" fmla="*/ 6511649 h 6791323"/>
              <a:gd name="connsiteX1496" fmla="*/ 3305974 w 7219949"/>
              <a:gd name="connsiteY1496" fmla="*/ 6593704 h 6791323"/>
              <a:gd name="connsiteX1497" fmla="*/ 3148561 w 7219949"/>
              <a:gd name="connsiteY1497" fmla="*/ 6593635 h 6791323"/>
              <a:gd name="connsiteX1498" fmla="*/ 3036158 w 7219949"/>
              <a:gd name="connsiteY1498" fmla="*/ 6475482 h 6791323"/>
              <a:gd name="connsiteX1499" fmla="*/ 3006988 w 7219949"/>
              <a:gd name="connsiteY1499" fmla="*/ 6449530 h 6791323"/>
              <a:gd name="connsiteX1500" fmla="*/ 2881035 w 7219949"/>
              <a:gd name="connsiteY1500" fmla="*/ 6387703 h 6791323"/>
              <a:gd name="connsiteX1501" fmla="*/ 2601545 w 7219949"/>
              <a:gd name="connsiteY1501" fmla="*/ 6163648 h 6791323"/>
              <a:gd name="connsiteX1502" fmla="*/ 2600585 w 7219949"/>
              <a:gd name="connsiteY1502" fmla="*/ 6159591 h 6791323"/>
              <a:gd name="connsiteX1503" fmla="*/ 2522487 w 7219949"/>
              <a:gd name="connsiteY1503" fmla="*/ 6170247 h 6791323"/>
              <a:gd name="connsiteX1504" fmla="*/ 2448931 w 7219949"/>
              <a:gd name="connsiteY1504" fmla="*/ 6183875 h 6791323"/>
              <a:gd name="connsiteX1505" fmla="*/ 2419759 w 7219949"/>
              <a:gd name="connsiteY1505" fmla="*/ 6157925 h 6791323"/>
              <a:gd name="connsiteX1506" fmla="*/ 2396091 w 7219949"/>
              <a:gd name="connsiteY1506" fmla="*/ 6139007 h 6791323"/>
              <a:gd name="connsiteX1507" fmla="*/ 2382022 w 7219949"/>
              <a:gd name="connsiteY1507" fmla="*/ 6160681 h 6791323"/>
              <a:gd name="connsiteX1508" fmla="*/ 2406651 w 7219949"/>
              <a:gd name="connsiteY1508" fmla="*/ 6183659 h 6791323"/>
              <a:gd name="connsiteX1509" fmla="*/ 2430579 w 7219949"/>
              <a:gd name="connsiteY1509" fmla="*/ 6219902 h 6791323"/>
              <a:gd name="connsiteX1510" fmla="*/ 2395978 w 7219949"/>
              <a:gd name="connsiteY1510" fmla="*/ 6252159 h 6791323"/>
              <a:gd name="connsiteX1511" fmla="*/ 2358240 w 7219949"/>
              <a:gd name="connsiteY1511" fmla="*/ 6254914 h 6791323"/>
              <a:gd name="connsiteX1512" fmla="*/ 2305988 w 7219949"/>
              <a:gd name="connsiteY1512" fmla="*/ 6309935 h 6791323"/>
              <a:gd name="connsiteX1513" fmla="*/ 2255398 w 7219949"/>
              <a:gd name="connsiteY1513" fmla="*/ 6355747 h 6791323"/>
              <a:gd name="connsiteX1514" fmla="*/ 2032996 w 7219949"/>
              <a:gd name="connsiteY1514" fmla="*/ 6340601 h 6791323"/>
              <a:gd name="connsiteX1515" fmla="*/ 2012908 w 7219949"/>
              <a:gd name="connsiteY1515" fmla="*/ 6320596 h 6791323"/>
              <a:gd name="connsiteX1516" fmla="*/ 2127785 w 7219949"/>
              <a:gd name="connsiteY1516" fmla="*/ 6303125 h 6791323"/>
              <a:gd name="connsiteX1517" fmla="*/ 2231843 w 7219949"/>
              <a:gd name="connsiteY1517" fmla="*/ 6223676 h 6791323"/>
              <a:gd name="connsiteX1518" fmla="*/ 2279365 w 7219949"/>
              <a:gd name="connsiteY1518" fmla="*/ 6213598 h 6791323"/>
              <a:gd name="connsiteX1519" fmla="*/ 2314152 w 7219949"/>
              <a:gd name="connsiteY1519" fmla="*/ 6133427 h 6791323"/>
              <a:gd name="connsiteX1520" fmla="*/ 2277818 w 7219949"/>
              <a:gd name="connsiteY1520" fmla="*/ 6109652 h 6791323"/>
              <a:gd name="connsiteX1521" fmla="*/ 2157180 w 7219949"/>
              <a:gd name="connsiteY1521" fmla="*/ 6102766 h 6791323"/>
              <a:gd name="connsiteX1522" fmla="*/ 2033218 w 7219949"/>
              <a:gd name="connsiteY1522" fmla="*/ 6114297 h 6791323"/>
              <a:gd name="connsiteX1523" fmla="*/ 1852209 w 7219949"/>
              <a:gd name="connsiteY1523" fmla="*/ 6160547 h 6791323"/>
              <a:gd name="connsiteX1524" fmla="*/ 1620979 w 7219949"/>
              <a:gd name="connsiteY1524" fmla="*/ 6156781 h 6791323"/>
              <a:gd name="connsiteX1525" fmla="*/ 1575819 w 7219949"/>
              <a:gd name="connsiteY1525" fmla="*/ 6144386 h 6791323"/>
              <a:gd name="connsiteX1526" fmla="*/ 1606836 w 7219949"/>
              <a:gd name="connsiteY1526" fmla="*/ 6113217 h 6791323"/>
              <a:gd name="connsiteX1527" fmla="*/ 1084447 w 7219949"/>
              <a:gd name="connsiteY1527" fmla="*/ 6128232 h 6791323"/>
              <a:gd name="connsiteX1528" fmla="*/ 1292192 w 7219949"/>
              <a:gd name="connsiteY1528" fmla="*/ 6065165 h 6791323"/>
              <a:gd name="connsiteX1529" fmla="*/ 1482990 w 7219949"/>
              <a:gd name="connsiteY1529" fmla="*/ 6011592 h 6791323"/>
              <a:gd name="connsiteX1530" fmla="*/ 1464564 w 7219949"/>
              <a:gd name="connsiteY1530" fmla="*/ 5982380 h 6791323"/>
              <a:gd name="connsiteX1531" fmla="*/ 1495840 w 7219949"/>
              <a:gd name="connsiteY1531" fmla="*/ 5968533 h 6791323"/>
              <a:gd name="connsiteX1532" fmla="*/ 1543621 w 7219949"/>
              <a:gd name="connsiteY1532" fmla="*/ 5975782 h 6791323"/>
              <a:gd name="connsiteX1533" fmla="*/ 1605214 w 7219949"/>
              <a:gd name="connsiteY1533" fmla="*/ 5944029 h 6791323"/>
              <a:gd name="connsiteX1534" fmla="*/ 1439418 w 7219949"/>
              <a:gd name="connsiteY1534" fmla="*/ 5924753 h 6791323"/>
              <a:gd name="connsiteX1535" fmla="*/ 1476898 w 7219949"/>
              <a:gd name="connsiteY1535" fmla="*/ 5904672 h 6791323"/>
              <a:gd name="connsiteX1536" fmla="*/ 1642437 w 7219949"/>
              <a:gd name="connsiteY1536" fmla="*/ 5906626 h 6791323"/>
              <a:gd name="connsiteX1537" fmla="*/ 1804063 w 7219949"/>
              <a:gd name="connsiteY1537" fmla="*/ 5827103 h 6791323"/>
              <a:gd name="connsiteX1538" fmla="*/ 1510980 w 7219949"/>
              <a:gd name="connsiteY1538" fmla="*/ 5837767 h 6791323"/>
              <a:gd name="connsiteX1539" fmla="*/ 1343782 w 7219949"/>
              <a:gd name="connsiteY1539" fmla="*/ 5845016 h 6791323"/>
              <a:gd name="connsiteX1540" fmla="*/ 1279493 w 7219949"/>
              <a:gd name="connsiteY1540" fmla="*/ 5816674 h 6791323"/>
              <a:gd name="connsiteX1541" fmla="*/ 1212326 w 7219949"/>
              <a:gd name="connsiteY1541" fmla="*/ 5776157 h 6791323"/>
              <a:gd name="connsiteX1542" fmla="*/ 1119125 w 7219949"/>
              <a:gd name="connsiteY1542" fmla="*/ 5739191 h 6791323"/>
              <a:gd name="connsiteX1543" fmla="*/ 1112405 w 7219949"/>
              <a:gd name="connsiteY1543" fmla="*/ 5710776 h 6791323"/>
              <a:gd name="connsiteX1544" fmla="*/ 1132938 w 7219949"/>
              <a:gd name="connsiteY1544" fmla="*/ 5700191 h 6791323"/>
              <a:gd name="connsiteX1545" fmla="*/ 1404971 w 7219949"/>
              <a:gd name="connsiteY1545" fmla="*/ 5665463 h 6791323"/>
              <a:gd name="connsiteX1546" fmla="*/ 1419998 w 7219949"/>
              <a:gd name="connsiteY1546" fmla="*/ 5647849 h 6791323"/>
              <a:gd name="connsiteX1547" fmla="*/ 1404454 w 7219949"/>
              <a:gd name="connsiteY1547" fmla="*/ 5630814 h 6791323"/>
              <a:gd name="connsiteX1548" fmla="*/ 1370296 w 7219949"/>
              <a:gd name="connsiteY1548" fmla="*/ 5632483 h 6791323"/>
              <a:gd name="connsiteX1549" fmla="*/ 947239 w 7219949"/>
              <a:gd name="connsiteY1549" fmla="*/ 5612992 h 6791323"/>
              <a:gd name="connsiteX1550" fmla="*/ 649801 w 7219949"/>
              <a:gd name="connsiteY1550" fmla="*/ 5572766 h 6791323"/>
              <a:gd name="connsiteX1551" fmla="*/ 613465 w 7219949"/>
              <a:gd name="connsiteY1551" fmla="*/ 5548992 h 6791323"/>
              <a:gd name="connsiteX1552" fmla="*/ 652607 w 7219949"/>
              <a:gd name="connsiteY1552" fmla="*/ 5519706 h 6791323"/>
              <a:gd name="connsiteX1553" fmla="*/ 717339 w 7219949"/>
              <a:gd name="connsiteY1553" fmla="*/ 5517458 h 6791323"/>
              <a:gd name="connsiteX1554" fmla="*/ 1048459 w 7219949"/>
              <a:gd name="connsiteY1554" fmla="*/ 5518877 h 6791323"/>
              <a:gd name="connsiteX1555" fmla="*/ 1033426 w 7219949"/>
              <a:gd name="connsiteY1555" fmla="*/ 5513068 h 6791323"/>
              <a:gd name="connsiteX1556" fmla="*/ 943479 w 7219949"/>
              <a:gd name="connsiteY1556" fmla="*/ 5472628 h 6791323"/>
              <a:gd name="connsiteX1557" fmla="*/ 906387 w 7219949"/>
              <a:gd name="connsiteY1557" fmla="*/ 5443222 h 6791323"/>
              <a:gd name="connsiteX1558" fmla="*/ 798818 w 7219949"/>
              <a:gd name="connsiteY1558" fmla="*/ 5359191 h 6791323"/>
              <a:gd name="connsiteX1559" fmla="*/ 769144 w 7219949"/>
              <a:gd name="connsiteY1559" fmla="*/ 5342389 h 6791323"/>
              <a:gd name="connsiteX1560" fmla="*/ 702380 w 7219949"/>
              <a:gd name="connsiteY1560" fmla="*/ 5308776 h 6791323"/>
              <a:gd name="connsiteX1561" fmla="*/ 620777 w 7219949"/>
              <a:gd name="connsiteY1561" fmla="*/ 5359191 h 6791323"/>
              <a:gd name="connsiteX1562" fmla="*/ 505791 w 7219949"/>
              <a:gd name="connsiteY1562" fmla="*/ 5375996 h 6791323"/>
              <a:gd name="connsiteX1563" fmla="*/ 179385 w 7219949"/>
              <a:gd name="connsiteY1563" fmla="*/ 5119718 h 6791323"/>
              <a:gd name="connsiteX1564" fmla="*/ 75524 w 7219949"/>
              <a:gd name="connsiteY1564" fmla="*/ 5018886 h 6791323"/>
              <a:gd name="connsiteX1565" fmla="*/ 12469 w 7219949"/>
              <a:gd name="connsiteY1565" fmla="*/ 4918053 h 6791323"/>
              <a:gd name="connsiteX1566" fmla="*/ 1 w 7219949"/>
              <a:gd name="connsiteY1566" fmla="*/ 4899377 h 67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Lst>
            <a:rect l="l" t="t" r="r" b="b"/>
            <a:pathLst>
              <a:path w="7219949" h="6791323">
                <a:moveTo>
                  <a:pt x="6373343" y="5762674"/>
                </a:moveTo>
                <a:cubicBezTo>
                  <a:pt x="6389141" y="5770824"/>
                  <a:pt x="6403089" y="5781671"/>
                  <a:pt x="6413754" y="5791064"/>
                </a:cubicBezTo>
                <a:lnTo>
                  <a:pt x="6422746" y="5798985"/>
                </a:lnTo>
                <a:lnTo>
                  <a:pt x="6422797" y="5799972"/>
                </a:lnTo>
                <a:lnTo>
                  <a:pt x="6417097" y="5796731"/>
                </a:lnTo>
                <a:cubicBezTo>
                  <a:pt x="6416481" y="5797629"/>
                  <a:pt x="6421813" y="5802326"/>
                  <a:pt x="6421197" y="5803224"/>
                </a:cubicBezTo>
                <a:lnTo>
                  <a:pt x="6423069" y="5805289"/>
                </a:lnTo>
                <a:lnTo>
                  <a:pt x="6423280" y="5809382"/>
                </a:lnTo>
                <a:lnTo>
                  <a:pt x="6409944" y="5797636"/>
                </a:lnTo>
                <a:close/>
                <a:moveTo>
                  <a:pt x="1540022" y="5527312"/>
                </a:moveTo>
                <a:cubicBezTo>
                  <a:pt x="1533822" y="5526853"/>
                  <a:pt x="1527910" y="5527508"/>
                  <a:pt x="1522578" y="5529871"/>
                </a:cubicBezTo>
                <a:lnTo>
                  <a:pt x="1509084" y="5542239"/>
                </a:lnTo>
                <a:lnTo>
                  <a:pt x="1523166" y="5546372"/>
                </a:lnTo>
                <a:cubicBezTo>
                  <a:pt x="1532229" y="5547156"/>
                  <a:pt x="1541462" y="5546122"/>
                  <a:pt x="1550935" y="5543314"/>
                </a:cubicBezTo>
                <a:lnTo>
                  <a:pt x="1571395" y="5533722"/>
                </a:lnTo>
                <a:lnTo>
                  <a:pt x="1559206" y="5531447"/>
                </a:lnTo>
                <a:close/>
                <a:moveTo>
                  <a:pt x="1444220" y="5502038"/>
                </a:moveTo>
                <a:lnTo>
                  <a:pt x="1442366" y="5504927"/>
                </a:lnTo>
                <a:lnTo>
                  <a:pt x="1445716" y="5504667"/>
                </a:lnTo>
                <a:close/>
                <a:moveTo>
                  <a:pt x="1109001" y="5399894"/>
                </a:moveTo>
                <a:cubicBezTo>
                  <a:pt x="1095787" y="5398318"/>
                  <a:pt x="1090919" y="5418013"/>
                  <a:pt x="1088139" y="5430615"/>
                </a:cubicBezTo>
                <a:cubicBezTo>
                  <a:pt x="1080719" y="5460025"/>
                  <a:pt x="1128939" y="5502038"/>
                  <a:pt x="1154903" y="5493637"/>
                </a:cubicBezTo>
                <a:cubicBezTo>
                  <a:pt x="1173449" y="5485233"/>
                  <a:pt x="1184577" y="5485233"/>
                  <a:pt x="1199413" y="5502038"/>
                </a:cubicBezTo>
                <a:lnTo>
                  <a:pt x="1203154" y="5506753"/>
                </a:lnTo>
                <a:lnTo>
                  <a:pt x="1221483" y="5500369"/>
                </a:lnTo>
                <a:cubicBezTo>
                  <a:pt x="1232573" y="5497546"/>
                  <a:pt x="1243522" y="5496670"/>
                  <a:pt x="1254063" y="5500404"/>
                </a:cubicBezTo>
                <a:lnTo>
                  <a:pt x="1257548" y="5502518"/>
                </a:lnTo>
                <a:lnTo>
                  <a:pt x="1259224" y="5501513"/>
                </a:lnTo>
                <a:cubicBezTo>
                  <a:pt x="1262470" y="5502038"/>
                  <a:pt x="1266180" y="5504139"/>
                  <a:pt x="1269888" y="5506239"/>
                </a:cubicBezTo>
                <a:lnTo>
                  <a:pt x="1271060" y="5511704"/>
                </a:lnTo>
                <a:lnTo>
                  <a:pt x="1284187" y="5528103"/>
                </a:lnTo>
                <a:cubicBezTo>
                  <a:pt x="1288728" y="5531073"/>
                  <a:pt x="1292311" y="5529986"/>
                  <a:pt x="1295893" y="5528899"/>
                </a:cubicBezTo>
                <a:cubicBezTo>
                  <a:pt x="1306638" y="5525637"/>
                  <a:pt x="1317803" y="5524150"/>
                  <a:pt x="1329134" y="5523362"/>
                </a:cubicBezTo>
                <a:lnTo>
                  <a:pt x="1345023" y="5522735"/>
                </a:lnTo>
                <a:lnTo>
                  <a:pt x="1332945" y="5502038"/>
                </a:lnTo>
                <a:cubicBezTo>
                  <a:pt x="1321818" y="5481032"/>
                  <a:pt x="1329234" y="5443220"/>
                  <a:pt x="1306980" y="5439018"/>
                </a:cubicBezTo>
                <a:cubicBezTo>
                  <a:pt x="1262471" y="5430615"/>
                  <a:pt x="1217960" y="5405407"/>
                  <a:pt x="1173450" y="5413812"/>
                </a:cubicBezTo>
                <a:cubicBezTo>
                  <a:pt x="1154903" y="5418012"/>
                  <a:pt x="1140066" y="5426415"/>
                  <a:pt x="1125229" y="5409611"/>
                </a:cubicBezTo>
                <a:cubicBezTo>
                  <a:pt x="1118737" y="5403308"/>
                  <a:pt x="1113406" y="5400419"/>
                  <a:pt x="1109001" y="5399894"/>
                </a:cubicBezTo>
                <a:close/>
                <a:moveTo>
                  <a:pt x="1" y="5033886"/>
                </a:moveTo>
                <a:lnTo>
                  <a:pt x="20697" y="5050987"/>
                </a:lnTo>
                <a:cubicBezTo>
                  <a:pt x="27074" y="5061686"/>
                  <a:pt x="30087" y="5076653"/>
                  <a:pt x="27306" y="5098712"/>
                </a:cubicBezTo>
                <a:cubicBezTo>
                  <a:pt x="23597" y="5123918"/>
                  <a:pt x="60687" y="5128120"/>
                  <a:pt x="75524" y="5149127"/>
                </a:cubicBezTo>
                <a:cubicBezTo>
                  <a:pt x="134871" y="5233153"/>
                  <a:pt x="216473" y="5275165"/>
                  <a:pt x="309203" y="5291971"/>
                </a:cubicBezTo>
                <a:cubicBezTo>
                  <a:pt x="338877" y="5300375"/>
                  <a:pt x="353715" y="5317180"/>
                  <a:pt x="353715" y="5350789"/>
                </a:cubicBezTo>
                <a:cubicBezTo>
                  <a:pt x="309203" y="5375997"/>
                  <a:pt x="268403" y="5363394"/>
                  <a:pt x="223891" y="5333986"/>
                </a:cubicBezTo>
                <a:cubicBezTo>
                  <a:pt x="171963" y="5296173"/>
                  <a:pt x="105199" y="5287770"/>
                  <a:pt x="45852" y="5266763"/>
                </a:cubicBezTo>
                <a:lnTo>
                  <a:pt x="1" y="5245499"/>
                </a:lnTo>
                <a:close/>
                <a:moveTo>
                  <a:pt x="6018519" y="3828679"/>
                </a:moveTo>
                <a:cubicBezTo>
                  <a:pt x="6029739" y="3830275"/>
                  <a:pt x="6044375" y="3839886"/>
                  <a:pt x="6061272" y="3852562"/>
                </a:cubicBezTo>
                <a:lnTo>
                  <a:pt x="6123598" y="3899316"/>
                </a:lnTo>
                <a:lnTo>
                  <a:pt x="6135571" y="3918704"/>
                </a:lnTo>
                <a:lnTo>
                  <a:pt x="6095110" y="3884769"/>
                </a:lnTo>
                <a:cubicBezTo>
                  <a:pt x="6086661" y="3878430"/>
                  <a:pt x="6074842" y="3870928"/>
                  <a:pt x="6067502" y="3862695"/>
                </a:cubicBezTo>
                <a:cubicBezTo>
                  <a:pt x="6065242" y="3859633"/>
                  <a:pt x="6062425" y="3857521"/>
                  <a:pt x="6058500" y="3857305"/>
                </a:cubicBezTo>
                <a:cubicBezTo>
                  <a:pt x="6049541" y="3858772"/>
                  <a:pt x="6043909" y="3854548"/>
                  <a:pt x="6028122" y="3839975"/>
                </a:cubicBezTo>
                <a:cubicBezTo>
                  <a:pt x="6025860" y="3836914"/>
                  <a:pt x="6020227" y="3832690"/>
                  <a:pt x="6018519" y="3828679"/>
                </a:cubicBezTo>
                <a:close/>
                <a:moveTo>
                  <a:pt x="5917528" y="3369309"/>
                </a:moveTo>
                <a:lnTo>
                  <a:pt x="5932912" y="3381207"/>
                </a:lnTo>
                <a:lnTo>
                  <a:pt x="5934660" y="3383263"/>
                </a:lnTo>
                <a:lnTo>
                  <a:pt x="5930917" y="3380432"/>
                </a:lnTo>
                <a:close/>
                <a:moveTo>
                  <a:pt x="6015135" y="2860684"/>
                </a:moveTo>
                <a:lnTo>
                  <a:pt x="6020320" y="2864266"/>
                </a:lnTo>
                <a:lnTo>
                  <a:pt x="6021276" y="2864967"/>
                </a:lnTo>
                <a:lnTo>
                  <a:pt x="6021151" y="2865757"/>
                </a:lnTo>
                <a:lnTo>
                  <a:pt x="6017986" y="2863246"/>
                </a:lnTo>
                <a:close/>
                <a:moveTo>
                  <a:pt x="5801996" y="2690461"/>
                </a:moveTo>
                <a:cubicBezTo>
                  <a:pt x="5802414" y="2690607"/>
                  <a:pt x="5803170" y="2691043"/>
                  <a:pt x="5803170" y="2691043"/>
                </a:cubicBezTo>
                <a:cubicBezTo>
                  <a:pt x="5805868" y="2693372"/>
                  <a:pt x="5805868" y="2693372"/>
                  <a:pt x="5805707" y="2693665"/>
                </a:cubicBezTo>
                <a:lnTo>
                  <a:pt x="5803117" y="2692169"/>
                </a:lnTo>
                <a:lnTo>
                  <a:pt x="5802846" y="2691627"/>
                </a:lnTo>
                <a:cubicBezTo>
                  <a:pt x="5801497" y="2690463"/>
                  <a:pt x="5801578" y="2690317"/>
                  <a:pt x="5801996" y="2690461"/>
                </a:cubicBezTo>
                <a:close/>
                <a:moveTo>
                  <a:pt x="5712609" y="2643924"/>
                </a:moveTo>
                <a:lnTo>
                  <a:pt x="5716036" y="2646416"/>
                </a:lnTo>
                <a:lnTo>
                  <a:pt x="5712958" y="2644329"/>
                </a:lnTo>
                <a:close/>
                <a:moveTo>
                  <a:pt x="6874443" y="1314142"/>
                </a:moveTo>
                <a:cubicBezTo>
                  <a:pt x="6878353" y="1314585"/>
                  <a:pt x="6883785" y="1319137"/>
                  <a:pt x="6887098" y="1320495"/>
                </a:cubicBezTo>
                <a:cubicBezTo>
                  <a:pt x="6904587" y="1332314"/>
                  <a:pt x="6910018" y="1336864"/>
                  <a:pt x="6911869" y="1346903"/>
                </a:cubicBezTo>
                <a:cubicBezTo>
                  <a:pt x="6913391" y="1351008"/>
                  <a:pt x="6916106" y="1353282"/>
                  <a:pt x="6919419" y="1354642"/>
                </a:cubicBezTo>
                <a:cubicBezTo>
                  <a:pt x="6928761" y="1359638"/>
                  <a:pt x="6939027" y="1369651"/>
                  <a:pt x="6947175" y="1376475"/>
                </a:cubicBezTo>
                <a:cubicBezTo>
                  <a:pt x="6963470" y="1390124"/>
                  <a:pt x="6977050" y="1401498"/>
                  <a:pt x="6995137" y="1412403"/>
                </a:cubicBezTo>
                <a:cubicBezTo>
                  <a:pt x="7001165" y="1416038"/>
                  <a:pt x="7012625" y="1424223"/>
                  <a:pt x="7014744" y="1427412"/>
                </a:cubicBezTo>
                <a:cubicBezTo>
                  <a:pt x="7023818" y="1439255"/>
                  <a:pt x="7038590" y="1448799"/>
                  <a:pt x="7045544" y="1457454"/>
                </a:cubicBezTo>
                <a:cubicBezTo>
                  <a:pt x="7050379" y="1462919"/>
                  <a:pt x="7055811" y="1467467"/>
                  <a:pt x="7061838" y="1471102"/>
                </a:cubicBezTo>
                <a:cubicBezTo>
                  <a:pt x="7073897" y="1478372"/>
                  <a:pt x="7082045" y="1485196"/>
                  <a:pt x="7091714" y="1496126"/>
                </a:cubicBezTo>
                <a:cubicBezTo>
                  <a:pt x="7099266" y="1503865"/>
                  <a:pt x="7104697" y="1508414"/>
                  <a:pt x="7114038" y="1513409"/>
                </a:cubicBezTo>
                <a:cubicBezTo>
                  <a:pt x="7122320" y="1516809"/>
                  <a:pt x="7131363" y="1522261"/>
                  <a:pt x="7140637" y="1528968"/>
                </a:cubicBezTo>
                <a:lnTo>
                  <a:pt x="7141158" y="1529398"/>
                </a:lnTo>
                <a:lnTo>
                  <a:pt x="7138593" y="1533830"/>
                </a:lnTo>
                <a:lnTo>
                  <a:pt x="7124726" y="1544846"/>
                </a:lnTo>
                <a:lnTo>
                  <a:pt x="7099056" y="1523496"/>
                </a:lnTo>
                <a:cubicBezTo>
                  <a:pt x="7099056" y="1523496"/>
                  <a:pt x="7099653" y="1522582"/>
                  <a:pt x="7096937" y="1520307"/>
                </a:cubicBezTo>
                <a:cubicBezTo>
                  <a:pt x="7100846" y="1520751"/>
                  <a:pt x="7102965" y="1523942"/>
                  <a:pt x="7108397" y="1528492"/>
                </a:cubicBezTo>
                <a:cubicBezTo>
                  <a:pt x="7111113" y="1530767"/>
                  <a:pt x="7111710" y="1529851"/>
                  <a:pt x="7111710" y="1529851"/>
                </a:cubicBezTo>
                <a:cubicBezTo>
                  <a:pt x="7112307" y="1528936"/>
                  <a:pt x="7113501" y="1527107"/>
                  <a:pt x="7110188" y="1525747"/>
                </a:cubicBezTo>
                <a:cubicBezTo>
                  <a:pt x="7107473" y="1523472"/>
                  <a:pt x="7105950" y="1519367"/>
                  <a:pt x="7103234" y="1517093"/>
                </a:cubicBezTo>
                <a:cubicBezTo>
                  <a:pt x="7086341" y="1504359"/>
                  <a:pt x="7074553" y="1490241"/>
                  <a:pt x="7058257" y="1476591"/>
                </a:cubicBezTo>
                <a:cubicBezTo>
                  <a:pt x="7009372" y="1435645"/>
                  <a:pt x="6957770" y="1392425"/>
                  <a:pt x="6908883" y="1351478"/>
                </a:cubicBezTo>
                <a:cubicBezTo>
                  <a:pt x="6892588" y="1337829"/>
                  <a:pt x="6879606" y="1325540"/>
                  <a:pt x="6874443" y="1314142"/>
                </a:cubicBezTo>
                <a:close/>
                <a:moveTo>
                  <a:pt x="6661736" y="1273216"/>
                </a:moveTo>
                <a:cubicBezTo>
                  <a:pt x="6665048" y="1274577"/>
                  <a:pt x="6665646" y="1273660"/>
                  <a:pt x="6671078" y="1278211"/>
                </a:cubicBezTo>
                <a:cubicBezTo>
                  <a:pt x="6679225" y="1285035"/>
                  <a:pt x="6687373" y="1291859"/>
                  <a:pt x="6695521" y="1298683"/>
                </a:cubicBezTo>
                <a:cubicBezTo>
                  <a:pt x="6706056" y="1301849"/>
                  <a:pt x="6718112" y="1309119"/>
                  <a:pt x="6734408" y="1322768"/>
                </a:cubicBezTo>
                <a:cubicBezTo>
                  <a:pt x="6739840" y="1327317"/>
                  <a:pt x="6745273" y="1331867"/>
                  <a:pt x="6750704" y="1336417"/>
                </a:cubicBezTo>
                <a:cubicBezTo>
                  <a:pt x="6777266" y="1360079"/>
                  <a:pt x="6806215" y="1380082"/>
                  <a:pt x="6833971" y="1401916"/>
                </a:cubicBezTo>
                <a:cubicBezTo>
                  <a:pt x="6836687" y="1404191"/>
                  <a:pt x="6840596" y="1404636"/>
                  <a:pt x="6846625" y="1408272"/>
                </a:cubicBezTo>
                <a:cubicBezTo>
                  <a:pt x="6830927" y="1393707"/>
                  <a:pt x="6814631" y="1380058"/>
                  <a:pt x="6801052" y="1368685"/>
                </a:cubicBezTo>
                <a:cubicBezTo>
                  <a:pt x="6801052" y="1368685"/>
                  <a:pt x="6801649" y="1367769"/>
                  <a:pt x="6801649" y="1367769"/>
                </a:cubicBezTo>
                <a:cubicBezTo>
                  <a:pt x="6817944" y="1381418"/>
                  <a:pt x="6834240" y="1395068"/>
                  <a:pt x="6847820" y="1406440"/>
                </a:cubicBezTo>
                <a:lnTo>
                  <a:pt x="6874094" y="1428448"/>
                </a:lnTo>
                <a:lnTo>
                  <a:pt x="6875058" y="1439534"/>
                </a:lnTo>
                <a:lnTo>
                  <a:pt x="6875306" y="1440882"/>
                </a:lnTo>
                <a:lnTo>
                  <a:pt x="6872919" y="1438783"/>
                </a:lnTo>
                <a:cubicBezTo>
                  <a:pt x="6871725" y="1440613"/>
                  <a:pt x="6873843" y="1443801"/>
                  <a:pt x="6867815" y="1440167"/>
                </a:cubicBezTo>
                <a:cubicBezTo>
                  <a:pt x="6865099" y="1437892"/>
                  <a:pt x="6859668" y="1433343"/>
                  <a:pt x="6863577" y="1433787"/>
                </a:cubicBezTo>
                <a:cubicBezTo>
                  <a:pt x="6858145" y="1429238"/>
                  <a:pt x="6852713" y="1424688"/>
                  <a:pt x="6847282" y="1420139"/>
                </a:cubicBezTo>
                <a:cubicBezTo>
                  <a:pt x="6846684" y="1421055"/>
                  <a:pt x="6848207" y="1425158"/>
                  <a:pt x="6842178" y="1421523"/>
                </a:cubicBezTo>
                <a:cubicBezTo>
                  <a:pt x="6839463" y="1419248"/>
                  <a:pt x="6837344" y="1416059"/>
                  <a:pt x="6837941" y="1415144"/>
                </a:cubicBezTo>
                <a:cubicBezTo>
                  <a:pt x="6832508" y="1410594"/>
                  <a:pt x="6827077" y="1406045"/>
                  <a:pt x="6824360" y="1403770"/>
                </a:cubicBezTo>
                <a:cubicBezTo>
                  <a:pt x="6821047" y="1402410"/>
                  <a:pt x="6822570" y="1406515"/>
                  <a:pt x="6817137" y="1401965"/>
                </a:cubicBezTo>
                <a:cubicBezTo>
                  <a:pt x="6814422" y="1399691"/>
                  <a:pt x="6808394" y="1396056"/>
                  <a:pt x="6806872" y="1391951"/>
                </a:cubicBezTo>
                <a:cubicBezTo>
                  <a:pt x="6802037" y="1386486"/>
                  <a:pt x="6792098" y="1382407"/>
                  <a:pt x="6787263" y="1376942"/>
                </a:cubicBezTo>
                <a:cubicBezTo>
                  <a:pt x="6780310" y="1368288"/>
                  <a:pt x="6774280" y="1364653"/>
                  <a:pt x="6768849" y="1360104"/>
                </a:cubicBezTo>
                <a:cubicBezTo>
                  <a:pt x="6764015" y="1354639"/>
                  <a:pt x="6760701" y="1353280"/>
                  <a:pt x="6755270" y="1348729"/>
                </a:cubicBezTo>
                <a:cubicBezTo>
                  <a:pt x="6745929" y="1343735"/>
                  <a:pt x="6732349" y="1332361"/>
                  <a:pt x="6722679" y="1321431"/>
                </a:cubicBezTo>
                <a:cubicBezTo>
                  <a:pt x="6714531" y="1314608"/>
                  <a:pt x="6704592" y="1310527"/>
                  <a:pt x="6694923" y="1299599"/>
                </a:cubicBezTo>
                <a:cubicBezTo>
                  <a:pt x="6694327" y="1300514"/>
                  <a:pt x="6684388" y="1296433"/>
                  <a:pt x="6681074" y="1295074"/>
                </a:cubicBezTo>
                <a:cubicBezTo>
                  <a:pt x="6668421" y="1288719"/>
                  <a:pt x="6668421" y="1288719"/>
                  <a:pt x="6662660" y="1278235"/>
                </a:cubicBezTo>
                <a:cubicBezTo>
                  <a:pt x="6660542" y="1275045"/>
                  <a:pt x="6658423" y="1271857"/>
                  <a:pt x="6661736" y="1273216"/>
                </a:cubicBezTo>
                <a:close/>
                <a:moveTo>
                  <a:pt x="0" y="0"/>
                </a:moveTo>
                <a:lnTo>
                  <a:pt x="6972406" y="0"/>
                </a:lnTo>
                <a:lnTo>
                  <a:pt x="6976138" y="3025"/>
                </a:lnTo>
                <a:cubicBezTo>
                  <a:pt x="7031776" y="36635"/>
                  <a:pt x="7039194" y="91252"/>
                  <a:pt x="7039194" y="150070"/>
                </a:cubicBezTo>
                <a:cubicBezTo>
                  <a:pt x="7039194" y="183680"/>
                  <a:pt x="6990976" y="229896"/>
                  <a:pt x="6968720" y="225694"/>
                </a:cubicBezTo>
                <a:cubicBezTo>
                  <a:pt x="6924210" y="221494"/>
                  <a:pt x="6924210" y="221494"/>
                  <a:pt x="6927918" y="271907"/>
                </a:cubicBezTo>
                <a:cubicBezTo>
                  <a:pt x="6909374" y="276108"/>
                  <a:pt x="6905662" y="259304"/>
                  <a:pt x="6898245" y="246701"/>
                </a:cubicBezTo>
                <a:cubicBezTo>
                  <a:pt x="6894538" y="242499"/>
                  <a:pt x="6887118" y="225694"/>
                  <a:pt x="6879700" y="234099"/>
                </a:cubicBezTo>
                <a:cubicBezTo>
                  <a:pt x="6861154" y="257204"/>
                  <a:pt x="6840752" y="256155"/>
                  <a:pt x="6819888" y="250377"/>
                </a:cubicBezTo>
                <a:lnTo>
                  <a:pt x="6809591" y="247177"/>
                </a:lnTo>
                <a:lnTo>
                  <a:pt x="6854840" y="305140"/>
                </a:lnTo>
                <a:cubicBezTo>
                  <a:pt x="6907174" y="362842"/>
                  <a:pt x="6968376" y="414047"/>
                  <a:pt x="6996193" y="495970"/>
                </a:cubicBezTo>
                <a:cubicBezTo>
                  <a:pt x="6999904" y="512775"/>
                  <a:pt x="7011030" y="525381"/>
                  <a:pt x="7022160" y="542186"/>
                </a:cubicBezTo>
                <a:cubicBezTo>
                  <a:pt x="7007324" y="558992"/>
                  <a:pt x="6988777" y="558992"/>
                  <a:pt x="6973940" y="579998"/>
                </a:cubicBezTo>
                <a:cubicBezTo>
                  <a:pt x="6951686" y="617810"/>
                  <a:pt x="6896048" y="626213"/>
                  <a:pt x="6858954" y="596802"/>
                </a:cubicBezTo>
                <a:cubicBezTo>
                  <a:pt x="6832989" y="571597"/>
                  <a:pt x="6814442" y="533782"/>
                  <a:pt x="6773643" y="533782"/>
                </a:cubicBezTo>
                <a:cubicBezTo>
                  <a:pt x="6758804" y="533782"/>
                  <a:pt x="6758805" y="512775"/>
                  <a:pt x="6755096" y="500173"/>
                </a:cubicBezTo>
                <a:cubicBezTo>
                  <a:pt x="6751387" y="462361"/>
                  <a:pt x="6729134" y="437154"/>
                  <a:pt x="6706878" y="411945"/>
                </a:cubicBezTo>
                <a:cubicBezTo>
                  <a:pt x="6688331" y="390939"/>
                  <a:pt x="6677203" y="382534"/>
                  <a:pt x="6658658" y="407744"/>
                </a:cubicBezTo>
                <a:cubicBezTo>
                  <a:pt x="6651238" y="416145"/>
                  <a:pt x="6640113" y="420347"/>
                  <a:pt x="6632692" y="411945"/>
                </a:cubicBezTo>
                <a:cubicBezTo>
                  <a:pt x="6617855" y="399340"/>
                  <a:pt x="6628985" y="386739"/>
                  <a:pt x="6636401" y="378334"/>
                </a:cubicBezTo>
                <a:cubicBezTo>
                  <a:pt x="6647530" y="361528"/>
                  <a:pt x="6649384" y="348925"/>
                  <a:pt x="6645211" y="338946"/>
                </a:cubicBezTo>
                <a:lnTo>
                  <a:pt x="6638682" y="330642"/>
                </a:lnTo>
                <a:lnTo>
                  <a:pt x="6629003" y="328429"/>
                </a:lnTo>
                <a:cubicBezTo>
                  <a:pt x="6623650" y="326197"/>
                  <a:pt x="6618201" y="322850"/>
                  <a:pt x="6612637" y="318125"/>
                </a:cubicBezTo>
                <a:lnTo>
                  <a:pt x="6566929" y="282867"/>
                </a:lnTo>
                <a:lnTo>
                  <a:pt x="6521417" y="253869"/>
                </a:lnTo>
                <a:lnTo>
                  <a:pt x="6516468" y="249391"/>
                </a:lnTo>
                <a:lnTo>
                  <a:pt x="6453141" y="217291"/>
                </a:lnTo>
                <a:cubicBezTo>
                  <a:pt x="6438304" y="213091"/>
                  <a:pt x="6427177" y="196286"/>
                  <a:pt x="6412340" y="213092"/>
                </a:cubicBezTo>
                <a:lnTo>
                  <a:pt x="6404667" y="240606"/>
                </a:lnTo>
                <a:lnTo>
                  <a:pt x="6453468" y="321004"/>
                </a:lnTo>
                <a:lnTo>
                  <a:pt x="6475397" y="339129"/>
                </a:lnTo>
                <a:cubicBezTo>
                  <a:pt x="6527325" y="368540"/>
                  <a:pt x="6568127" y="414754"/>
                  <a:pt x="6608927" y="465170"/>
                </a:cubicBezTo>
                <a:cubicBezTo>
                  <a:pt x="6612638" y="469371"/>
                  <a:pt x="6623764" y="473571"/>
                  <a:pt x="6620054" y="477775"/>
                </a:cubicBezTo>
                <a:cubicBezTo>
                  <a:pt x="6616346" y="540793"/>
                  <a:pt x="6664565" y="553396"/>
                  <a:pt x="6694237" y="578607"/>
                </a:cubicBezTo>
                <a:cubicBezTo>
                  <a:pt x="6838899" y="696243"/>
                  <a:pt x="6961302" y="847491"/>
                  <a:pt x="7113377" y="948322"/>
                </a:cubicBezTo>
                <a:cubicBezTo>
                  <a:pt x="7131925" y="960926"/>
                  <a:pt x="7139343" y="973530"/>
                  <a:pt x="7128214" y="994538"/>
                </a:cubicBezTo>
                <a:cubicBezTo>
                  <a:pt x="7117088" y="1011342"/>
                  <a:pt x="7105960" y="1015542"/>
                  <a:pt x="7091123" y="1007141"/>
                </a:cubicBezTo>
                <a:cubicBezTo>
                  <a:pt x="7057739" y="986132"/>
                  <a:pt x="7020650" y="986133"/>
                  <a:pt x="6987266" y="986133"/>
                </a:cubicBezTo>
                <a:cubicBezTo>
                  <a:pt x="6942754" y="986133"/>
                  <a:pt x="6909374" y="969328"/>
                  <a:pt x="6879700" y="939920"/>
                </a:cubicBezTo>
                <a:cubicBezTo>
                  <a:pt x="6850027" y="914712"/>
                  <a:pt x="6812936" y="897906"/>
                  <a:pt x="6779551" y="881101"/>
                </a:cubicBezTo>
                <a:cubicBezTo>
                  <a:pt x="6755442" y="870597"/>
                  <a:pt x="6740604" y="872697"/>
                  <a:pt x="6730404" y="882676"/>
                </a:cubicBezTo>
                <a:lnTo>
                  <a:pt x="6729427" y="884274"/>
                </a:lnTo>
                <a:lnTo>
                  <a:pt x="6739797" y="897722"/>
                </a:lnTo>
                <a:cubicBezTo>
                  <a:pt x="6771788" y="939211"/>
                  <a:pt x="6805172" y="979124"/>
                  <a:pt x="6844118" y="1012735"/>
                </a:cubicBezTo>
                <a:cubicBezTo>
                  <a:pt x="6899755" y="1054748"/>
                  <a:pt x="6933139" y="1126170"/>
                  <a:pt x="6973940" y="1189190"/>
                </a:cubicBezTo>
                <a:cubicBezTo>
                  <a:pt x="6988775" y="1210196"/>
                  <a:pt x="6996195" y="1218600"/>
                  <a:pt x="7018451" y="1222802"/>
                </a:cubicBezTo>
                <a:cubicBezTo>
                  <a:pt x="7040705" y="1231204"/>
                  <a:pt x="7085218" y="1231204"/>
                  <a:pt x="7055542" y="1285821"/>
                </a:cubicBezTo>
                <a:cubicBezTo>
                  <a:pt x="7048124" y="1298426"/>
                  <a:pt x="7059251" y="1315231"/>
                  <a:pt x="7070379" y="1311029"/>
                </a:cubicBezTo>
                <a:cubicBezTo>
                  <a:pt x="7122307" y="1290022"/>
                  <a:pt x="7133437" y="1340437"/>
                  <a:pt x="7159402" y="1365647"/>
                </a:cubicBezTo>
                <a:cubicBezTo>
                  <a:pt x="7177945" y="1386654"/>
                  <a:pt x="7192781" y="1407658"/>
                  <a:pt x="7207620" y="1428667"/>
                </a:cubicBezTo>
                <a:cubicBezTo>
                  <a:pt x="7229876" y="1470679"/>
                  <a:pt x="7222456" y="1487484"/>
                  <a:pt x="7181656" y="1491685"/>
                </a:cubicBezTo>
                <a:cubicBezTo>
                  <a:pt x="7170528" y="1495888"/>
                  <a:pt x="7163108" y="1491685"/>
                  <a:pt x="7155691" y="1504289"/>
                </a:cubicBezTo>
                <a:lnTo>
                  <a:pt x="7146061" y="1520928"/>
                </a:lnTo>
                <a:lnTo>
                  <a:pt x="7139336" y="1515675"/>
                </a:lnTo>
                <a:cubicBezTo>
                  <a:pt x="7133870" y="1511982"/>
                  <a:pt x="7127991" y="1508118"/>
                  <a:pt x="7121201" y="1502431"/>
                </a:cubicBezTo>
                <a:cubicBezTo>
                  <a:pt x="7113650" y="1494692"/>
                  <a:pt x="7102189" y="1486507"/>
                  <a:pt x="7091326" y="1477408"/>
                </a:cubicBezTo>
                <a:cubicBezTo>
                  <a:pt x="7088611" y="1475134"/>
                  <a:pt x="7088611" y="1475134"/>
                  <a:pt x="7085894" y="1472858"/>
                </a:cubicBezTo>
                <a:cubicBezTo>
                  <a:pt x="7072046" y="1468333"/>
                  <a:pt x="7059064" y="1456044"/>
                  <a:pt x="7046678" y="1442841"/>
                </a:cubicBezTo>
                <a:cubicBezTo>
                  <a:pt x="7037009" y="1431913"/>
                  <a:pt x="7025549" y="1423727"/>
                  <a:pt x="7016475" y="1411883"/>
                </a:cubicBezTo>
                <a:cubicBezTo>
                  <a:pt x="7016475" y="1411883"/>
                  <a:pt x="7013761" y="1409609"/>
                  <a:pt x="7010448" y="1408249"/>
                </a:cubicBezTo>
                <a:cubicBezTo>
                  <a:pt x="7007135" y="1406890"/>
                  <a:pt x="7004418" y="1404614"/>
                  <a:pt x="7001703" y="1402339"/>
                </a:cubicBezTo>
                <a:cubicBezTo>
                  <a:pt x="6975139" y="1378677"/>
                  <a:pt x="6945594" y="1359588"/>
                  <a:pt x="6919629" y="1335011"/>
                </a:cubicBezTo>
                <a:cubicBezTo>
                  <a:pt x="6908765" y="1325911"/>
                  <a:pt x="6901543" y="1324106"/>
                  <a:pt x="6893991" y="1316366"/>
                </a:cubicBezTo>
                <a:cubicBezTo>
                  <a:pt x="6885843" y="1309543"/>
                  <a:pt x="6874980" y="1300444"/>
                  <a:pt x="6866833" y="1293618"/>
                </a:cubicBezTo>
                <a:cubicBezTo>
                  <a:pt x="6849940" y="1280885"/>
                  <a:pt x="6838749" y="1265852"/>
                  <a:pt x="6823976" y="1256308"/>
                </a:cubicBezTo>
                <a:cubicBezTo>
                  <a:pt x="6818544" y="1251759"/>
                  <a:pt x="6815828" y="1249483"/>
                  <a:pt x="6813113" y="1247208"/>
                </a:cubicBezTo>
                <a:cubicBezTo>
                  <a:pt x="6810396" y="1244933"/>
                  <a:pt x="6808278" y="1241744"/>
                  <a:pt x="6804368" y="1241298"/>
                </a:cubicBezTo>
                <a:cubicBezTo>
                  <a:pt x="6803770" y="1242214"/>
                  <a:pt x="6805293" y="1246319"/>
                  <a:pt x="6808008" y="1248592"/>
                </a:cubicBezTo>
                <a:cubicBezTo>
                  <a:pt x="6815559" y="1256331"/>
                  <a:pt x="6821916" y="1265901"/>
                  <a:pt x="6832780" y="1275000"/>
                </a:cubicBezTo>
                <a:cubicBezTo>
                  <a:pt x="6838212" y="1279550"/>
                  <a:pt x="6837018" y="1281380"/>
                  <a:pt x="6841853" y="1286843"/>
                </a:cubicBezTo>
                <a:cubicBezTo>
                  <a:pt x="6826482" y="1278214"/>
                  <a:pt x="6812902" y="1266840"/>
                  <a:pt x="6798727" y="1256381"/>
                </a:cubicBezTo>
                <a:cubicBezTo>
                  <a:pt x="6787266" y="1248196"/>
                  <a:pt x="6777924" y="1243201"/>
                  <a:pt x="6766464" y="1235017"/>
                </a:cubicBezTo>
                <a:cubicBezTo>
                  <a:pt x="6763748" y="1232742"/>
                  <a:pt x="6757123" y="1230024"/>
                  <a:pt x="6758645" y="1234127"/>
                </a:cubicBezTo>
                <a:cubicBezTo>
                  <a:pt x="6760167" y="1238231"/>
                  <a:pt x="6766195" y="1241867"/>
                  <a:pt x="6768911" y="1244142"/>
                </a:cubicBezTo>
                <a:cubicBezTo>
                  <a:pt x="6787923" y="1260065"/>
                  <a:pt x="6804218" y="1273713"/>
                  <a:pt x="6823228" y="1289638"/>
                </a:cubicBezTo>
                <a:cubicBezTo>
                  <a:pt x="6855819" y="1316935"/>
                  <a:pt x="6886619" y="1346977"/>
                  <a:pt x="6912914" y="1377488"/>
                </a:cubicBezTo>
                <a:cubicBezTo>
                  <a:pt x="6922582" y="1388418"/>
                  <a:pt x="6936759" y="1398877"/>
                  <a:pt x="6946428" y="1409806"/>
                </a:cubicBezTo>
                <a:cubicBezTo>
                  <a:pt x="6956695" y="1419820"/>
                  <a:pt x="6970871" y="1430278"/>
                  <a:pt x="6985048" y="1440738"/>
                </a:cubicBezTo>
                <a:cubicBezTo>
                  <a:pt x="6997106" y="1448006"/>
                  <a:pt x="7013998" y="1460742"/>
                  <a:pt x="7027577" y="1472115"/>
                </a:cubicBezTo>
                <a:cubicBezTo>
                  <a:pt x="7048707" y="1491229"/>
                  <a:pt x="7071628" y="1507597"/>
                  <a:pt x="7091564" y="1528541"/>
                </a:cubicBezTo>
                <a:cubicBezTo>
                  <a:pt x="7093683" y="1531731"/>
                  <a:pt x="7096399" y="1534005"/>
                  <a:pt x="7099712" y="1535365"/>
                </a:cubicBezTo>
                <a:lnTo>
                  <a:pt x="7117937" y="1550238"/>
                </a:lnTo>
                <a:lnTo>
                  <a:pt x="7116280" y="1551555"/>
                </a:lnTo>
                <a:cubicBezTo>
                  <a:pt x="7100053" y="1558907"/>
                  <a:pt x="7081507" y="1556806"/>
                  <a:pt x="7062962" y="1542099"/>
                </a:cubicBezTo>
                <a:lnTo>
                  <a:pt x="7015166" y="1506268"/>
                </a:lnTo>
                <a:lnTo>
                  <a:pt x="7004833" y="1494095"/>
                </a:lnTo>
                <a:cubicBezTo>
                  <a:pt x="7000000" y="1488632"/>
                  <a:pt x="6996089" y="1488186"/>
                  <a:pt x="6995492" y="1489101"/>
                </a:cubicBezTo>
                <a:lnTo>
                  <a:pt x="6993256" y="1489842"/>
                </a:lnTo>
                <a:lnTo>
                  <a:pt x="6965594" y="1469104"/>
                </a:lnTo>
                <a:cubicBezTo>
                  <a:pt x="6934993" y="1442321"/>
                  <a:pt x="6907174" y="1411860"/>
                  <a:pt x="6884918" y="1374048"/>
                </a:cubicBezTo>
                <a:lnTo>
                  <a:pt x="6879747" y="1365262"/>
                </a:lnTo>
                <a:lnTo>
                  <a:pt x="6876447" y="1375638"/>
                </a:lnTo>
                <a:lnTo>
                  <a:pt x="6874201" y="1388700"/>
                </a:lnTo>
                <a:lnTo>
                  <a:pt x="6860295" y="1374446"/>
                </a:lnTo>
                <a:cubicBezTo>
                  <a:pt x="6852744" y="1366708"/>
                  <a:pt x="6843404" y="1361712"/>
                  <a:pt x="6836180" y="1359907"/>
                </a:cubicBezTo>
                <a:cubicBezTo>
                  <a:pt x="6824451" y="1358571"/>
                  <a:pt x="6808156" y="1344922"/>
                  <a:pt x="6793383" y="1335379"/>
                </a:cubicBezTo>
                <a:cubicBezTo>
                  <a:pt x="6787355" y="1331745"/>
                  <a:pt x="6783115" y="1325364"/>
                  <a:pt x="6775566" y="1317625"/>
                </a:cubicBezTo>
                <a:cubicBezTo>
                  <a:pt x="6767418" y="1310801"/>
                  <a:pt x="6760464" y="1302147"/>
                  <a:pt x="6756226" y="1295768"/>
                </a:cubicBezTo>
                <a:cubicBezTo>
                  <a:pt x="6742318" y="1278460"/>
                  <a:pt x="6739603" y="1276185"/>
                  <a:pt x="6725755" y="1271659"/>
                </a:cubicBezTo>
                <a:cubicBezTo>
                  <a:pt x="6723039" y="1269385"/>
                  <a:pt x="6721844" y="1271216"/>
                  <a:pt x="6718532" y="1269854"/>
                </a:cubicBezTo>
                <a:cubicBezTo>
                  <a:pt x="6705221" y="1251633"/>
                  <a:pt x="6691641" y="1240258"/>
                  <a:pt x="6675346" y="1226609"/>
                </a:cubicBezTo>
                <a:cubicBezTo>
                  <a:pt x="6664484" y="1217510"/>
                  <a:pt x="6656335" y="1210684"/>
                  <a:pt x="6645471" y="1201587"/>
                </a:cubicBezTo>
                <a:cubicBezTo>
                  <a:pt x="6623148" y="1184303"/>
                  <a:pt x="6603212" y="1163360"/>
                  <a:pt x="6578171" y="1143800"/>
                </a:cubicBezTo>
                <a:cubicBezTo>
                  <a:pt x="6570024" y="1136976"/>
                  <a:pt x="6569696" y="1131043"/>
                  <a:pt x="6559757" y="1126962"/>
                </a:cubicBezTo>
                <a:cubicBezTo>
                  <a:pt x="6550415" y="1121968"/>
                  <a:pt x="6543462" y="1113314"/>
                  <a:pt x="6537434" y="1109679"/>
                </a:cubicBezTo>
                <a:cubicBezTo>
                  <a:pt x="6529285" y="1102854"/>
                  <a:pt x="6521137" y="1096030"/>
                  <a:pt x="6512989" y="1089206"/>
                </a:cubicBezTo>
                <a:cubicBezTo>
                  <a:pt x="6506365" y="1086486"/>
                  <a:pt x="6510603" y="1092865"/>
                  <a:pt x="6506693" y="1092419"/>
                </a:cubicBezTo>
                <a:cubicBezTo>
                  <a:pt x="6496158" y="1089254"/>
                  <a:pt x="6484696" y="1081071"/>
                  <a:pt x="6472311" y="1067867"/>
                </a:cubicBezTo>
                <a:cubicBezTo>
                  <a:pt x="6469595" y="1065593"/>
                  <a:pt x="6470192" y="1064678"/>
                  <a:pt x="6464761" y="1060129"/>
                </a:cubicBezTo>
                <a:cubicBezTo>
                  <a:pt x="6462044" y="1057853"/>
                  <a:pt x="6458732" y="1056493"/>
                  <a:pt x="6457538" y="1058323"/>
                </a:cubicBezTo>
                <a:cubicBezTo>
                  <a:pt x="6456941" y="1059237"/>
                  <a:pt x="6455746" y="1061068"/>
                  <a:pt x="6461179" y="1065617"/>
                </a:cubicBezTo>
                <a:cubicBezTo>
                  <a:pt x="6469924" y="1071526"/>
                  <a:pt x="6477474" y="1079266"/>
                  <a:pt x="6483502" y="1082900"/>
                </a:cubicBezTo>
                <a:cubicBezTo>
                  <a:pt x="6494367" y="1091999"/>
                  <a:pt x="6498604" y="1098379"/>
                  <a:pt x="6506752" y="1105203"/>
                </a:cubicBezTo>
                <a:cubicBezTo>
                  <a:pt x="6511587" y="1110667"/>
                  <a:pt x="6512512" y="1115687"/>
                  <a:pt x="6511318" y="1117518"/>
                </a:cubicBezTo>
                <a:cubicBezTo>
                  <a:pt x="6514958" y="1124811"/>
                  <a:pt x="6514362" y="1125726"/>
                  <a:pt x="6523704" y="1130721"/>
                </a:cubicBezTo>
                <a:cubicBezTo>
                  <a:pt x="6535164" y="1138904"/>
                  <a:pt x="6546624" y="1147089"/>
                  <a:pt x="6558682" y="1154359"/>
                </a:cubicBezTo>
                <a:cubicBezTo>
                  <a:pt x="6561995" y="1155718"/>
                  <a:pt x="6566829" y="1161183"/>
                  <a:pt x="6572261" y="1165732"/>
                </a:cubicBezTo>
                <a:cubicBezTo>
                  <a:pt x="6574977" y="1168008"/>
                  <a:pt x="6573784" y="1169838"/>
                  <a:pt x="6575902" y="1173027"/>
                </a:cubicBezTo>
                <a:cubicBezTo>
                  <a:pt x="6580141" y="1179406"/>
                  <a:pt x="6574111" y="1175771"/>
                  <a:pt x="6570203" y="1175327"/>
                </a:cubicBezTo>
                <a:cubicBezTo>
                  <a:pt x="6566292" y="1174880"/>
                  <a:pt x="6558145" y="1168056"/>
                  <a:pt x="6551519" y="1165337"/>
                </a:cubicBezTo>
                <a:cubicBezTo>
                  <a:pt x="6548207" y="1163976"/>
                  <a:pt x="6548207" y="1163976"/>
                  <a:pt x="6547610" y="1164892"/>
                </a:cubicBezTo>
                <a:cubicBezTo>
                  <a:pt x="6547012" y="1165807"/>
                  <a:pt x="6549728" y="1168082"/>
                  <a:pt x="6552444" y="1170356"/>
                </a:cubicBezTo>
                <a:cubicBezTo>
                  <a:pt x="6560591" y="1177181"/>
                  <a:pt x="6570858" y="1187194"/>
                  <a:pt x="6580200" y="1192188"/>
                </a:cubicBezTo>
                <a:cubicBezTo>
                  <a:pt x="6580796" y="1191273"/>
                  <a:pt x="6582916" y="1194463"/>
                  <a:pt x="6582916" y="1194463"/>
                </a:cubicBezTo>
                <a:cubicBezTo>
                  <a:pt x="6587751" y="1199928"/>
                  <a:pt x="6582318" y="1195379"/>
                  <a:pt x="6581723" y="1196294"/>
                </a:cubicBezTo>
                <a:cubicBezTo>
                  <a:pt x="6578409" y="1194933"/>
                  <a:pt x="6577214" y="1196764"/>
                  <a:pt x="6582648" y="1201313"/>
                </a:cubicBezTo>
                <a:cubicBezTo>
                  <a:pt x="6588078" y="1205863"/>
                  <a:pt x="6593510" y="1210412"/>
                  <a:pt x="6601658" y="1217237"/>
                </a:cubicBezTo>
                <a:cubicBezTo>
                  <a:pt x="6592317" y="1212241"/>
                  <a:pt x="6584169" y="1205416"/>
                  <a:pt x="6575424" y="1199508"/>
                </a:cubicBezTo>
                <a:cubicBezTo>
                  <a:pt x="6569396" y="1195874"/>
                  <a:pt x="6568799" y="1196787"/>
                  <a:pt x="6570918" y="1199978"/>
                </a:cubicBezTo>
                <a:cubicBezTo>
                  <a:pt x="6571245" y="1205911"/>
                  <a:pt x="6570649" y="1206826"/>
                  <a:pt x="6559189" y="1198642"/>
                </a:cubicBezTo>
                <a:cubicBezTo>
                  <a:pt x="6556472" y="1196367"/>
                  <a:pt x="6551041" y="1191818"/>
                  <a:pt x="6548325" y="1189542"/>
                </a:cubicBezTo>
                <a:cubicBezTo>
                  <a:pt x="6547727" y="1190457"/>
                  <a:pt x="6547727" y="1190457"/>
                  <a:pt x="6547131" y="1191371"/>
                </a:cubicBezTo>
                <a:cubicBezTo>
                  <a:pt x="6547131" y="1191371"/>
                  <a:pt x="6546534" y="1192286"/>
                  <a:pt x="6546534" y="1192286"/>
                </a:cubicBezTo>
                <a:cubicBezTo>
                  <a:pt x="6566143" y="1207295"/>
                  <a:pt x="6576737" y="1223244"/>
                  <a:pt x="6595747" y="1239167"/>
                </a:cubicBezTo>
                <a:cubicBezTo>
                  <a:pt x="6606612" y="1248267"/>
                  <a:pt x="6616282" y="1259197"/>
                  <a:pt x="6625354" y="1271040"/>
                </a:cubicBezTo>
                <a:cubicBezTo>
                  <a:pt x="6624757" y="1271953"/>
                  <a:pt x="6630189" y="1276503"/>
                  <a:pt x="6629592" y="1277419"/>
                </a:cubicBezTo>
                <a:cubicBezTo>
                  <a:pt x="6628398" y="1279248"/>
                  <a:pt x="6622967" y="1274698"/>
                  <a:pt x="6620251" y="1272423"/>
                </a:cubicBezTo>
                <a:cubicBezTo>
                  <a:pt x="6612103" y="1265600"/>
                  <a:pt x="6603956" y="1258775"/>
                  <a:pt x="6595808" y="1251951"/>
                </a:cubicBezTo>
                <a:cubicBezTo>
                  <a:pt x="6593092" y="1249676"/>
                  <a:pt x="6590375" y="1247401"/>
                  <a:pt x="6589778" y="1248316"/>
                </a:cubicBezTo>
                <a:cubicBezTo>
                  <a:pt x="6589182" y="1249231"/>
                  <a:pt x="6588585" y="1250146"/>
                  <a:pt x="6591301" y="1252420"/>
                </a:cubicBezTo>
                <a:cubicBezTo>
                  <a:pt x="6596733" y="1256970"/>
                  <a:pt x="6598254" y="1261075"/>
                  <a:pt x="6606402" y="1267898"/>
                </a:cubicBezTo>
                <a:cubicBezTo>
                  <a:pt x="6614549" y="1274723"/>
                  <a:pt x="6622698" y="1281548"/>
                  <a:pt x="6630846" y="1288373"/>
                </a:cubicBezTo>
                <a:cubicBezTo>
                  <a:pt x="6635681" y="1293836"/>
                  <a:pt x="6631771" y="1293392"/>
                  <a:pt x="6631174" y="1294307"/>
                </a:cubicBezTo>
                <a:cubicBezTo>
                  <a:pt x="6630578" y="1295221"/>
                  <a:pt x="6629981" y="1296136"/>
                  <a:pt x="6629981" y="1296136"/>
                </a:cubicBezTo>
                <a:cubicBezTo>
                  <a:pt x="6613087" y="1283401"/>
                  <a:pt x="6601956" y="1281151"/>
                  <a:pt x="6585661" y="1267503"/>
                </a:cubicBezTo>
                <a:cubicBezTo>
                  <a:pt x="6553069" y="1240205"/>
                  <a:pt x="6524986" y="1212437"/>
                  <a:pt x="6491798" y="1186055"/>
                </a:cubicBezTo>
                <a:cubicBezTo>
                  <a:pt x="6485770" y="1182420"/>
                  <a:pt x="6478816" y="1173765"/>
                  <a:pt x="6477025" y="1176511"/>
                </a:cubicBezTo>
                <a:cubicBezTo>
                  <a:pt x="6471921" y="1177895"/>
                  <a:pt x="6483978" y="1185165"/>
                  <a:pt x="6489409" y="1189714"/>
                </a:cubicBezTo>
                <a:cubicBezTo>
                  <a:pt x="6500870" y="1197899"/>
                  <a:pt x="6509944" y="1209741"/>
                  <a:pt x="6520807" y="1218841"/>
                </a:cubicBezTo>
                <a:cubicBezTo>
                  <a:pt x="6532267" y="1227025"/>
                  <a:pt x="6546444" y="1237486"/>
                  <a:pt x="6556113" y="1248413"/>
                </a:cubicBezTo>
                <a:cubicBezTo>
                  <a:pt x="6573931" y="1266168"/>
                  <a:pt x="6593539" y="1281177"/>
                  <a:pt x="6609834" y="1294825"/>
                </a:cubicBezTo>
                <a:cubicBezTo>
                  <a:pt x="6644544" y="1325312"/>
                  <a:pt x="6675344" y="1355355"/>
                  <a:pt x="6694415" y="1384061"/>
                </a:cubicBezTo>
                <a:cubicBezTo>
                  <a:pt x="6703487" y="1395905"/>
                  <a:pt x="6714350" y="1405004"/>
                  <a:pt x="6725214" y="1414103"/>
                </a:cubicBezTo>
                <a:cubicBezTo>
                  <a:pt x="6727930" y="1416378"/>
                  <a:pt x="6736675" y="1422287"/>
                  <a:pt x="6735481" y="1424117"/>
                </a:cubicBezTo>
                <a:cubicBezTo>
                  <a:pt x="6733093" y="1427776"/>
                  <a:pt x="6726140" y="1419123"/>
                  <a:pt x="6723424" y="1416848"/>
                </a:cubicBezTo>
                <a:cubicBezTo>
                  <a:pt x="6677253" y="1378175"/>
                  <a:pt x="6631083" y="1339505"/>
                  <a:pt x="6582197" y="1298558"/>
                </a:cubicBezTo>
                <a:cubicBezTo>
                  <a:pt x="6565902" y="1284908"/>
                  <a:pt x="6552054" y="1280384"/>
                  <a:pt x="6535490" y="1273584"/>
                </a:cubicBezTo>
                <a:cubicBezTo>
                  <a:pt x="6535490" y="1273584"/>
                  <a:pt x="6534893" y="1274499"/>
                  <a:pt x="6534296" y="1275413"/>
                </a:cubicBezTo>
                <a:cubicBezTo>
                  <a:pt x="6537937" y="1282708"/>
                  <a:pt x="6539458" y="1286813"/>
                  <a:pt x="6540385" y="1291832"/>
                </a:cubicBezTo>
                <a:cubicBezTo>
                  <a:pt x="6538593" y="1294576"/>
                  <a:pt x="6544950" y="1304145"/>
                  <a:pt x="6553098" y="1310968"/>
                </a:cubicBezTo>
                <a:cubicBezTo>
                  <a:pt x="6574824" y="1329167"/>
                  <a:pt x="6570647" y="1335572"/>
                  <a:pt x="6570377" y="1342420"/>
                </a:cubicBezTo>
                <a:cubicBezTo>
                  <a:pt x="6568915" y="1351100"/>
                  <a:pt x="6579510" y="1367046"/>
                  <a:pt x="6590104" y="1382995"/>
                </a:cubicBezTo>
                <a:cubicBezTo>
                  <a:pt x="6591628" y="1387100"/>
                  <a:pt x="6597656" y="1390735"/>
                  <a:pt x="6600371" y="1393009"/>
                </a:cubicBezTo>
                <a:cubicBezTo>
                  <a:pt x="6611234" y="1402109"/>
                  <a:pt x="6622695" y="1410294"/>
                  <a:pt x="6629051" y="1419862"/>
                </a:cubicBezTo>
                <a:cubicBezTo>
                  <a:pt x="6631172" y="1423051"/>
                  <a:pt x="6633887" y="1425327"/>
                  <a:pt x="6639319" y="1429876"/>
                </a:cubicBezTo>
                <a:cubicBezTo>
                  <a:pt x="6647466" y="1436701"/>
                  <a:pt x="6655615" y="1443525"/>
                  <a:pt x="6661046" y="1448075"/>
                </a:cubicBezTo>
                <a:cubicBezTo>
                  <a:pt x="6674029" y="1460364"/>
                  <a:pt x="6688205" y="1470822"/>
                  <a:pt x="6700859" y="1477177"/>
                </a:cubicBezTo>
                <a:cubicBezTo>
                  <a:pt x="6710798" y="1481256"/>
                  <a:pt x="6721064" y="1491271"/>
                  <a:pt x="6727421" y="1500840"/>
                </a:cubicBezTo>
                <a:cubicBezTo>
                  <a:pt x="6738612" y="1515873"/>
                  <a:pt x="6757624" y="1531798"/>
                  <a:pt x="6769413" y="1545916"/>
                </a:cubicBezTo>
                <a:cubicBezTo>
                  <a:pt x="6771531" y="1549105"/>
                  <a:pt x="6821283" y="1582288"/>
                  <a:pt x="6821880" y="1581372"/>
                </a:cubicBezTo>
                <a:cubicBezTo>
                  <a:pt x="6829699" y="1582264"/>
                  <a:pt x="6841160" y="1590447"/>
                  <a:pt x="6849308" y="1597272"/>
                </a:cubicBezTo>
                <a:cubicBezTo>
                  <a:pt x="6858052" y="1603181"/>
                  <a:pt x="6864410" y="1612750"/>
                  <a:pt x="6871363" y="1621404"/>
                </a:cubicBezTo>
                <a:cubicBezTo>
                  <a:pt x="6870766" y="1622320"/>
                  <a:pt x="6870169" y="1623234"/>
                  <a:pt x="6872885" y="1625510"/>
                </a:cubicBezTo>
                <a:cubicBezTo>
                  <a:pt x="6889180" y="1639158"/>
                  <a:pt x="6897656" y="1651916"/>
                  <a:pt x="6910638" y="1664205"/>
                </a:cubicBezTo>
                <a:cubicBezTo>
                  <a:pt x="6918190" y="1671944"/>
                  <a:pt x="6923293" y="1670559"/>
                  <a:pt x="6930247" y="1679213"/>
                </a:cubicBezTo>
                <a:cubicBezTo>
                  <a:pt x="6932964" y="1681489"/>
                  <a:pt x="6957674" y="1695114"/>
                  <a:pt x="6961585" y="1695558"/>
                </a:cubicBezTo>
                <a:cubicBezTo>
                  <a:pt x="6964897" y="1696919"/>
                  <a:pt x="6968210" y="1698278"/>
                  <a:pt x="6971523" y="1699638"/>
                </a:cubicBezTo>
                <a:cubicBezTo>
                  <a:pt x="6986893" y="1708268"/>
                  <a:pt x="6997757" y="1717367"/>
                  <a:pt x="7006232" y="1730125"/>
                </a:cubicBezTo>
                <a:cubicBezTo>
                  <a:pt x="7008350" y="1733315"/>
                  <a:pt x="7010471" y="1736504"/>
                  <a:pt x="7015306" y="1741969"/>
                </a:cubicBezTo>
                <a:cubicBezTo>
                  <a:pt x="7014708" y="1742884"/>
                  <a:pt x="7016827" y="1746073"/>
                  <a:pt x="7016827" y="1746073"/>
                </a:cubicBezTo>
                <a:lnTo>
                  <a:pt x="7032390" y="1760399"/>
                </a:lnTo>
                <a:lnTo>
                  <a:pt x="7035277" y="1765182"/>
                </a:lnTo>
                <a:lnTo>
                  <a:pt x="7050073" y="1794756"/>
                </a:lnTo>
                <a:lnTo>
                  <a:pt x="7047835" y="1793110"/>
                </a:lnTo>
                <a:cubicBezTo>
                  <a:pt x="7043000" y="1787646"/>
                  <a:pt x="7034256" y="1781736"/>
                  <a:pt x="7026706" y="1773998"/>
                </a:cubicBezTo>
                <a:cubicBezTo>
                  <a:pt x="7021274" y="1769447"/>
                  <a:pt x="7020080" y="1771277"/>
                  <a:pt x="7019483" y="1772192"/>
                </a:cubicBezTo>
                <a:cubicBezTo>
                  <a:pt x="7018289" y="1774021"/>
                  <a:pt x="7020409" y="1777210"/>
                  <a:pt x="7023124" y="1779486"/>
                </a:cubicBezTo>
                <a:cubicBezTo>
                  <a:pt x="7028556" y="1784035"/>
                  <a:pt x="7029153" y="1783121"/>
                  <a:pt x="7031869" y="1785396"/>
                </a:cubicBezTo>
                <a:lnTo>
                  <a:pt x="7058277" y="1811154"/>
                </a:lnTo>
                <a:lnTo>
                  <a:pt x="7061568" y="1817734"/>
                </a:lnTo>
                <a:lnTo>
                  <a:pt x="7061218" y="1818466"/>
                </a:lnTo>
                <a:cubicBezTo>
                  <a:pt x="7060280" y="1819097"/>
                  <a:pt x="7059684" y="1820011"/>
                  <a:pt x="7061802" y="1823201"/>
                </a:cubicBezTo>
                <a:lnTo>
                  <a:pt x="7066109" y="1826809"/>
                </a:lnTo>
                <a:lnTo>
                  <a:pt x="7073322" y="1841225"/>
                </a:lnTo>
                <a:cubicBezTo>
                  <a:pt x="7084189" y="1868270"/>
                  <a:pt x="7092648" y="1897210"/>
                  <a:pt x="7096921" y="1928636"/>
                </a:cubicBezTo>
                <a:cubicBezTo>
                  <a:pt x="7097541" y="1945951"/>
                  <a:pt x="7101097" y="1944768"/>
                  <a:pt x="7113862" y="1949286"/>
                </a:cubicBezTo>
                <a:cubicBezTo>
                  <a:pt x="7147548" y="1959985"/>
                  <a:pt x="7132887" y="1977996"/>
                  <a:pt x="7118229" y="1996010"/>
                </a:cubicBezTo>
                <a:cubicBezTo>
                  <a:pt x="7109642" y="2007622"/>
                  <a:pt x="7088720" y="2001436"/>
                  <a:pt x="7087870" y="2027996"/>
                </a:cubicBezTo>
                <a:cubicBezTo>
                  <a:pt x="7098542" y="2024448"/>
                  <a:pt x="7103146" y="2027298"/>
                  <a:pt x="7110261" y="2024934"/>
                </a:cubicBezTo>
                <a:cubicBezTo>
                  <a:pt x="7132655" y="2021870"/>
                  <a:pt x="7160076" y="2008375"/>
                  <a:pt x="7167387" y="2036603"/>
                </a:cubicBezTo>
                <a:cubicBezTo>
                  <a:pt x="7171135" y="2066014"/>
                  <a:pt x="7145803" y="2087574"/>
                  <a:pt x="7116294" y="2093003"/>
                </a:cubicBezTo>
                <a:cubicBezTo>
                  <a:pt x="7094945" y="2100098"/>
                  <a:pt x="7075065" y="2097944"/>
                  <a:pt x="7066712" y="2065688"/>
                </a:cubicBezTo>
                <a:cubicBezTo>
                  <a:pt x="7062537" y="2049557"/>
                  <a:pt x="7050198" y="2031759"/>
                  <a:pt x="7030938" y="2046918"/>
                </a:cubicBezTo>
                <a:cubicBezTo>
                  <a:pt x="7017749" y="2055683"/>
                  <a:pt x="7010207" y="2071328"/>
                  <a:pt x="7018986" y="2090309"/>
                </a:cubicBezTo>
                <a:cubicBezTo>
                  <a:pt x="7025676" y="2101224"/>
                  <a:pt x="7035925" y="2110954"/>
                  <a:pt x="7023780" y="2123752"/>
                </a:cubicBezTo>
                <a:cubicBezTo>
                  <a:pt x="7010592" y="2132514"/>
                  <a:pt x="6997828" y="2127998"/>
                  <a:pt x="6987582" y="2118267"/>
                </a:cubicBezTo>
                <a:cubicBezTo>
                  <a:pt x="6933823" y="2074821"/>
                  <a:pt x="6869154" y="2078796"/>
                  <a:pt x="6794240" y="2073038"/>
                </a:cubicBezTo>
                <a:cubicBezTo>
                  <a:pt x="6848617" y="2133798"/>
                  <a:pt x="6880600" y="2197620"/>
                  <a:pt x="6936872" y="2235850"/>
                </a:cubicBezTo>
                <a:cubicBezTo>
                  <a:pt x="6971176" y="2263863"/>
                  <a:pt x="6952960" y="2283059"/>
                  <a:pt x="6934744" y="2302252"/>
                </a:cubicBezTo>
                <a:cubicBezTo>
                  <a:pt x="6915481" y="2317413"/>
                  <a:pt x="6891003" y="2312412"/>
                  <a:pt x="6870078" y="2306227"/>
                </a:cubicBezTo>
                <a:cubicBezTo>
                  <a:pt x="6827186" y="2289827"/>
                  <a:pt x="6784296" y="2273426"/>
                  <a:pt x="6737845" y="2258204"/>
                </a:cubicBezTo>
                <a:cubicBezTo>
                  <a:pt x="6670473" y="2236804"/>
                  <a:pt x="6601628" y="2224650"/>
                  <a:pt x="6545783" y="2173137"/>
                </a:cubicBezTo>
                <a:cubicBezTo>
                  <a:pt x="6530932" y="2160556"/>
                  <a:pt x="6514609" y="2157221"/>
                  <a:pt x="6500378" y="2161952"/>
                </a:cubicBezTo>
                <a:cubicBezTo>
                  <a:pt x="6426700" y="2190820"/>
                  <a:pt x="6367912" y="2157805"/>
                  <a:pt x="6307038" y="2116725"/>
                </a:cubicBezTo>
                <a:cubicBezTo>
                  <a:pt x="6275449" y="2095472"/>
                  <a:pt x="6243076" y="2075849"/>
                  <a:pt x="6210152" y="2057365"/>
                </a:cubicBezTo>
                <a:lnTo>
                  <a:pt x="6189201" y="2046385"/>
                </a:lnTo>
                <a:lnTo>
                  <a:pt x="6175933" y="2043345"/>
                </a:lnTo>
                <a:lnTo>
                  <a:pt x="6194768" y="2080447"/>
                </a:lnTo>
                <a:cubicBezTo>
                  <a:pt x="6203983" y="2096399"/>
                  <a:pt x="6214646" y="2111366"/>
                  <a:pt x="6228556" y="2123970"/>
                </a:cubicBezTo>
                <a:cubicBezTo>
                  <a:pt x="6250812" y="2140775"/>
                  <a:pt x="6243392" y="2170184"/>
                  <a:pt x="6213719" y="2186990"/>
                </a:cubicBezTo>
                <a:cubicBezTo>
                  <a:pt x="6169209" y="2212200"/>
                  <a:pt x="6132117" y="2254211"/>
                  <a:pt x="6072772" y="2233206"/>
                </a:cubicBezTo>
                <a:cubicBezTo>
                  <a:pt x="6067207" y="2232156"/>
                  <a:pt x="6061642" y="2232942"/>
                  <a:pt x="6056137" y="2234978"/>
                </a:cubicBezTo>
                <a:lnTo>
                  <a:pt x="6045824" y="2240840"/>
                </a:lnTo>
                <a:lnTo>
                  <a:pt x="6048755" y="2243015"/>
                </a:lnTo>
                <a:cubicBezTo>
                  <a:pt x="6064967" y="2255486"/>
                  <a:pt x="6080681" y="2268602"/>
                  <a:pt x="6095165" y="2283496"/>
                </a:cubicBezTo>
                <a:cubicBezTo>
                  <a:pt x="6148497" y="2340221"/>
                  <a:pt x="6206860" y="2386517"/>
                  <a:pt x="6276319" y="2415986"/>
                </a:cubicBezTo>
                <a:cubicBezTo>
                  <a:pt x="6352898" y="2443089"/>
                  <a:pt x="6388440" y="2505728"/>
                  <a:pt x="6418952" y="2578798"/>
                </a:cubicBezTo>
                <a:cubicBezTo>
                  <a:pt x="6423129" y="2594928"/>
                  <a:pt x="6428776" y="2601813"/>
                  <a:pt x="6413071" y="2615789"/>
                </a:cubicBezTo>
                <a:cubicBezTo>
                  <a:pt x="6351733" y="2662456"/>
                  <a:pt x="6352775" y="2666488"/>
                  <a:pt x="6416163" y="2702355"/>
                </a:cubicBezTo>
                <a:cubicBezTo>
                  <a:pt x="6424327" y="2704022"/>
                  <a:pt x="6433529" y="2709721"/>
                  <a:pt x="6441691" y="2711389"/>
                </a:cubicBezTo>
                <a:cubicBezTo>
                  <a:pt x="6455496" y="2719936"/>
                  <a:pt x="6480405" y="2711659"/>
                  <a:pt x="6474950" y="2735369"/>
                </a:cubicBezTo>
                <a:cubicBezTo>
                  <a:pt x="6469497" y="2759080"/>
                  <a:pt x="6449617" y="2756930"/>
                  <a:pt x="6432252" y="2749562"/>
                </a:cubicBezTo>
                <a:cubicBezTo>
                  <a:pt x="6401079" y="2733644"/>
                  <a:pt x="6368863" y="2713695"/>
                  <a:pt x="6336647" y="2693748"/>
                </a:cubicBezTo>
                <a:cubicBezTo>
                  <a:pt x="6322840" y="2685198"/>
                  <a:pt x="6306945" y="2668582"/>
                  <a:pt x="6294373" y="2694659"/>
                </a:cubicBezTo>
                <a:cubicBezTo>
                  <a:pt x="6284317" y="2715520"/>
                  <a:pt x="6280334" y="2729984"/>
                  <a:pt x="6297273" y="2750630"/>
                </a:cubicBezTo>
                <a:cubicBezTo>
                  <a:pt x="6352269" y="2828702"/>
                  <a:pt x="6417320" y="2885913"/>
                  <a:pt x="6490957" y="2931513"/>
                </a:cubicBezTo>
                <a:cubicBezTo>
                  <a:pt x="6512925" y="2941727"/>
                  <a:pt x="6536982" y="2960010"/>
                  <a:pt x="6529012" y="2988936"/>
                </a:cubicBezTo>
                <a:cubicBezTo>
                  <a:pt x="6521046" y="3017861"/>
                  <a:pt x="6487975" y="3024474"/>
                  <a:pt x="6463069" y="3032751"/>
                </a:cubicBezTo>
                <a:cubicBezTo>
                  <a:pt x="6458466" y="3029901"/>
                  <a:pt x="6450306" y="3028233"/>
                  <a:pt x="6445705" y="3025385"/>
                </a:cubicBezTo>
                <a:cubicBezTo>
                  <a:pt x="6429382" y="3022049"/>
                  <a:pt x="6410547" y="3023933"/>
                  <a:pt x="6399445" y="3040759"/>
                </a:cubicBezTo>
                <a:cubicBezTo>
                  <a:pt x="6383532" y="3061378"/>
                  <a:pt x="6366263" y="3069307"/>
                  <a:pt x="6348945" y="3069589"/>
                </a:cubicBezTo>
                <a:lnTo>
                  <a:pt x="6336775" y="3067384"/>
                </a:lnTo>
                <a:lnTo>
                  <a:pt x="6328075" y="3061187"/>
                </a:lnTo>
                <a:cubicBezTo>
                  <a:pt x="6319493" y="3055075"/>
                  <a:pt x="6316471" y="3053332"/>
                  <a:pt x="6318845" y="3056244"/>
                </a:cubicBezTo>
                <a:cubicBezTo>
                  <a:pt x="6318683" y="3056536"/>
                  <a:pt x="6318683" y="3056536"/>
                  <a:pt x="6318683" y="3056536"/>
                </a:cubicBezTo>
                <a:cubicBezTo>
                  <a:pt x="6310103" y="3050425"/>
                  <a:pt x="6306918" y="3048972"/>
                  <a:pt x="6301198" y="3044898"/>
                </a:cubicBezTo>
                <a:cubicBezTo>
                  <a:pt x="6295477" y="3040824"/>
                  <a:pt x="6295800" y="3040240"/>
                  <a:pt x="6293103" y="3037911"/>
                </a:cubicBezTo>
                <a:cubicBezTo>
                  <a:pt x="6287706" y="3033253"/>
                  <a:pt x="6285331" y="3030341"/>
                  <a:pt x="6276749" y="3024230"/>
                </a:cubicBezTo>
                <a:cubicBezTo>
                  <a:pt x="6270868" y="3020448"/>
                  <a:pt x="6271191" y="3019864"/>
                  <a:pt x="6271354" y="3019571"/>
                </a:cubicBezTo>
                <a:cubicBezTo>
                  <a:pt x="6271515" y="3019280"/>
                  <a:pt x="6271839" y="3018696"/>
                  <a:pt x="6272163" y="3018113"/>
                </a:cubicBezTo>
                <a:cubicBezTo>
                  <a:pt x="6260721" y="3009964"/>
                  <a:pt x="6249603" y="3001233"/>
                  <a:pt x="6240213" y="2996581"/>
                </a:cubicBezTo>
                <a:cubicBezTo>
                  <a:pt x="6237353" y="2994544"/>
                  <a:pt x="6231632" y="2990471"/>
                  <a:pt x="6228772" y="2988433"/>
                </a:cubicBezTo>
                <a:cubicBezTo>
                  <a:pt x="6217329" y="2980284"/>
                  <a:pt x="6205888" y="2972137"/>
                  <a:pt x="6194285" y="2964280"/>
                </a:cubicBezTo>
                <a:cubicBezTo>
                  <a:pt x="6188403" y="2960498"/>
                  <a:pt x="6182196" y="2957300"/>
                  <a:pt x="6173939" y="2950606"/>
                </a:cubicBezTo>
                <a:cubicBezTo>
                  <a:pt x="6168542" y="2945949"/>
                  <a:pt x="6159961" y="2939837"/>
                  <a:pt x="6157263" y="2937507"/>
                </a:cubicBezTo>
                <a:cubicBezTo>
                  <a:pt x="6149167" y="2930521"/>
                  <a:pt x="6140748" y="2924117"/>
                  <a:pt x="6132329" y="2917716"/>
                </a:cubicBezTo>
                <a:cubicBezTo>
                  <a:pt x="6129468" y="2915678"/>
                  <a:pt x="6129468" y="2915678"/>
                  <a:pt x="6126770" y="2913349"/>
                </a:cubicBezTo>
                <a:cubicBezTo>
                  <a:pt x="6121374" y="2908692"/>
                  <a:pt x="6118675" y="2906363"/>
                  <a:pt x="6112468" y="2903164"/>
                </a:cubicBezTo>
                <a:cubicBezTo>
                  <a:pt x="6106585" y="2899382"/>
                  <a:pt x="6095630" y="2890358"/>
                  <a:pt x="6098490" y="2892396"/>
                </a:cubicBezTo>
                <a:cubicBezTo>
                  <a:pt x="6098814" y="2891812"/>
                  <a:pt x="6101837" y="2893556"/>
                  <a:pt x="6107557" y="2897631"/>
                </a:cubicBezTo>
                <a:cubicBezTo>
                  <a:pt x="6110418" y="2899667"/>
                  <a:pt x="6110418" y="2899667"/>
                  <a:pt x="6113278" y="2901706"/>
                </a:cubicBezTo>
                <a:cubicBezTo>
                  <a:pt x="6113278" y="2901706"/>
                  <a:pt x="6116300" y="2903451"/>
                  <a:pt x="6116462" y="2903158"/>
                </a:cubicBezTo>
                <a:cubicBezTo>
                  <a:pt x="6113764" y="2900829"/>
                  <a:pt x="6113764" y="2900829"/>
                  <a:pt x="6110903" y="2898792"/>
                </a:cubicBezTo>
                <a:cubicBezTo>
                  <a:pt x="6105183" y="2894718"/>
                  <a:pt x="6096603" y="2888606"/>
                  <a:pt x="6088020" y="2882496"/>
                </a:cubicBezTo>
                <a:cubicBezTo>
                  <a:pt x="6082300" y="2878421"/>
                  <a:pt x="6073719" y="2872312"/>
                  <a:pt x="6073233" y="2873187"/>
                </a:cubicBezTo>
                <a:cubicBezTo>
                  <a:pt x="6073233" y="2873187"/>
                  <a:pt x="6067512" y="2869112"/>
                  <a:pt x="6067512" y="2869112"/>
                </a:cubicBezTo>
                <a:cubicBezTo>
                  <a:pt x="6058769" y="2863293"/>
                  <a:pt x="6056395" y="2860381"/>
                  <a:pt x="6050512" y="2856599"/>
                </a:cubicBezTo>
                <a:cubicBezTo>
                  <a:pt x="6050512" y="2856599"/>
                  <a:pt x="6050512" y="2856599"/>
                  <a:pt x="6047489" y="2854854"/>
                </a:cubicBezTo>
                <a:cubicBezTo>
                  <a:pt x="6046519" y="2856605"/>
                  <a:pt x="6046519" y="2856605"/>
                  <a:pt x="6032216" y="2846421"/>
                </a:cubicBezTo>
                <a:cubicBezTo>
                  <a:pt x="6023635" y="2840309"/>
                  <a:pt x="6020612" y="2838564"/>
                  <a:pt x="6017428" y="2837110"/>
                </a:cubicBezTo>
                <a:cubicBezTo>
                  <a:pt x="6020288" y="2839147"/>
                  <a:pt x="6020127" y="2839440"/>
                  <a:pt x="6022825" y="2841768"/>
                </a:cubicBezTo>
                <a:cubicBezTo>
                  <a:pt x="6028222" y="2846427"/>
                  <a:pt x="6033781" y="2850793"/>
                  <a:pt x="6036318" y="2853413"/>
                </a:cubicBezTo>
                <a:cubicBezTo>
                  <a:pt x="6036075" y="2853851"/>
                  <a:pt x="6038098" y="2855599"/>
                  <a:pt x="6040857" y="2857818"/>
                </a:cubicBezTo>
                <a:lnTo>
                  <a:pt x="6042491" y="2859139"/>
                </a:lnTo>
                <a:lnTo>
                  <a:pt x="6040075" y="2858016"/>
                </a:lnTo>
                <a:lnTo>
                  <a:pt x="6037715" y="2858075"/>
                </a:lnTo>
                <a:lnTo>
                  <a:pt x="6031028" y="2853058"/>
                </a:lnTo>
                <a:cubicBezTo>
                  <a:pt x="6028505" y="2851312"/>
                  <a:pt x="6026279" y="2849930"/>
                  <a:pt x="6026117" y="2850221"/>
                </a:cubicBezTo>
                <a:cubicBezTo>
                  <a:pt x="6025631" y="2851098"/>
                  <a:pt x="6017373" y="2844402"/>
                  <a:pt x="6014189" y="2842949"/>
                </a:cubicBezTo>
                <a:cubicBezTo>
                  <a:pt x="6011491" y="2840620"/>
                  <a:pt x="6006094" y="2835962"/>
                  <a:pt x="6000536" y="2831597"/>
                </a:cubicBezTo>
                <a:cubicBezTo>
                  <a:pt x="5995301" y="2826647"/>
                  <a:pt x="5986558" y="2820827"/>
                  <a:pt x="5983049" y="2819958"/>
                </a:cubicBezTo>
                <a:cubicBezTo>
                  <a:pt x="5980026" y="2818214"/>
                  <a:pt x="5980026" y="2818214"/>
                  <a:pt x="5977167" y="2816177"/>
                </a:cubicBezTo>
                <a:cubicBezTo>
                  <a:pt x="5971446" y="2812103"/>
                  <a:pt x="5968586" y="2810066"/>
                  <a:pt x="5963026" y="2805700"/>
                </a:cubicBezTo>
                <a:cubicBezTo>
                  <a:pt x="5957468" y="2801334"/>
                  <a:pt x="5949210" y="2794639"/>
                  <a:pt x="5943328" y="2790858"/>
                </a:cubicBezTo>
                <a:cubicBezTo>
                  <a:pt x="5931562" y="2783293"/>
                  <a:pt x="5923144" y="2776889"/>
                  <a:pt x="5914563" y="2770779"/>
                </a:cubicBezTo>
                <a:cubicBezTo>
                  <a:pt x="5908842" y="2766705"/>
                  <a:pt x="5908680" y="2766996"/>
                  <a:pt x="5905495" y="2765543"/>
                </a:cubicBezTo>
                <a:cubicBezTo>
                  <a:pt x="5905333" y="2765836"/>
                  <a:pt x="5902474" y="2763798"/>
                  <a:pt x="5896914" y="2759433"/>
                </a:cubicBezTo>
                <a:cubicBezTo>
                  <a:pt x="5897076" y="2759140"/>
                  <a:pt x="5897238" y="2758847"/>
                  <a:pt x="5897400" y="2758557"/>
                </a:cubicBezTo>
                <a:cubicBezTo>
                  <a:pt x="5897885" y="2757680"/>
                  <a:pt x="5909165" y="2766121"/>
                  <a:pt x="5909814" y="2764954"/>
                </a:cubicBezTo>
                <a:cubicBezTo>
                  <a:pt x="5907277" y="2762333"/>
                  <a:pt x="5912998" y="2766407"/>
                  <a:pt x="5918557" y="2770773"/>
                </a:cubicBezTo>
                <a:cubicBezTo>
                  <a:pt x="5918557" y="2770773"/>
                  <a:pt x="5918394" y="2771065"/>
                  <a:pt x="5918394" y="2771065"/>
                </a:cubicBezTo>
                <a:cubicBezTo>
                  <a:pt x="5921093" y="2773394"/>
                  <a:pt x="5923791" y="2775722"/>
                  <a:pt x="5926652" y="2777759"/>
                </a:cubicBezTo>
                <a:cubicBezTo>
                  <a:pt x="5932534" y="2781542"/>
                  <a:pt x="5929836" y="2779212"/>
                  <a:pt x="5932858" y="2780957"/>
                </a:cubicBezTo>
                <a:cubicBezTo>
                  <a:pt x="5935880" y="2782703"/>
                  <a:pt x="5944623" y="2788522"/>
                  <a:pt x="5939226" y="2783865"/>
                </a:cubicBezTo>
                <a:cubicBezTo>
                  <a:pt x="5936690" y="2781242"/>
                  <a:pt x="5937014" y="2780658"/>
                  <a:pt x="5931455" y="2776293"/>
                </a:cubicBezTo>
                <a:cubicBezTo>
                  <a:pt x="5922875" y="2770183"/>
                  <a:pt x="5917316" y="2765815"/>
                  <a:pt x="5911433" y="2762034"/>
                </a:cubicBezTo>
                <a:cubicBezTo>
                  <a:pt x="5905550" y="2758252"/>
                  <a:pt x="5905550" y="2758252"/>
                  <a:pt x="5899991" y="2753886"/>
                </a:cubicBezTo>
                <a:cubicBezTo>
                  <a:pt x="5897292" y="2751557"/>
                  <a:pt x="5894433" y="2749520"/>
                  <a:pt x="5888550" y="2745738"/>
                </a:cubicBezTo>
                <a:cubicBezTo>
                  <a:pt x="5876784" y="2738174"/>
                  <a:pt x="5868204" y="2732063"/>
                  <a:pt x="5857086" y="2723331"/>
                </a:cubicBezTo>
                <a:cubicBezTo>
                  <a:pt x="5851527" y="2718965"/>
                  <a:pt x="5845806" y="2714891"/>
                  <a:pt x="5842946" y="2712854"/>
                </a:cubicBezTo>
                <a:cubicBezTo>
                  <a:pt x="5836902" y="2709364"/>
                  <a:pt x="5828321" y="2703253"/>
                  <a:pt x="5819739" y="2697142"/>
                </a:cubicBezTo>
                <a:cubicBezTo>
                  <a:pt x="5814018" y="2693067"/>
                  <a:pt x="5814018" y="2693067"/>
                  <a:pt x="5813694" y="2693652"/>
                </a:cubicBezTo>
                <a:cubicBezTo>
                  <a:pt x="5810348" y="2692491"/>
                  <a:pt x="5807488" y="2690453"/>
                  <a:pt x="5802090" y="2685796"/>
                </a:cubicBezTo>
                <a:cubicBezTo>
                  <a:pt x="5796695" y="2681137"/>
                  <a:pt x="5788114" y="2675026"/>
                  <a:pt x="5785576" y="2672406"/>
                </a:cubicBezTo>
                <a:cubicBezTo>
                  <a:pt x="5782878" y="2670077"/>
                  <a:pt x="5780018" y="2668040"/>
                  <a:pt x="5777157" y="2666003"/>
                </a:cubicBezTo>
                <a:cubicBezTo>
                  <a:pt x="5768090" y="2660768"/>
                  <a:pt x="5754113" y="2649998"/>
                  <a:pt x="5745208" y="2644471"/>
                </a:cubicBezTo>
                <a:cubicBezTo>
                  <a:pt x="5742185" y="2642727"/>
                  <a:pt x="5739486" y="2640398"/>
                  <a:pt x="5736140" y="2639236"/>
                </a:cubicBezTo>
                <a:cubicBezTo>
                  <a:pt x="5732956" y="2637783"/>
                  <a:pt x="5724861" y="2630797"/>
                  <a:pt x="5718654" y="2627598"/>
                </a:cubicBezTo>
                <a:cubicBezTo>
                  <a:pt x="5721190" y="2630220"/>
                  <a:pt x="5726426" y="2635168"/>
                  <a:pt x="5735006" y="2641280"/>
                </a:cubicBezTo>
                <a:cubicBezTo>
                  <a:pt x="5743750" y="2647099"/>
                  <a:pt x="5746287" y="2649721"/>
                  <a:pt x="5748823" y="2652340"/>
                </a:cubicBezTo>
                <a:cubicBezTo>
                  <a:pt x="5748661" y="2652633"/>
                  <a:pt x="5751360" y="2654962"/>
                  <a:pt x="5754382" y="2656706"/>
                </a:cubicBezTo>
                <a:cubicBezTo>
                  <a:pt x="5757405" y="2658452"/>
                  <a:pt x="5763125" y="2662526"/>
                  <a:pt x="5769008" y="2666307"/>
                </a:cubicBezTo>
                <a:cubicBezTo>
                  <a:pt x="5774728" y="2670381"/>
                  <a:pt x="5769332" y="2665724"/>
                  <a:pt x="5772516" y="2667177"/>
                </a:cubicBezTo>
                <a:cubicBezTo>
                  <a:pt x="5772677" y="2666885"/>
                  <a:pt x="5772677" y="2666885"/>
                  <a:pt x="5775537" y="2668922"/>
                </a:cubicBezTo>
                <a:cubicBezTo>
                  <a:pt x="5775214" y="2669506"/>
                  <a:pt x="5775052" y="2669797"/>
                  <a:pt x="5774728" y="2670381"/>
                </a:cubicBezTo>
                <a:cubicBezTo>
                  <a:pt x="5774566" y="2670674"/>
                  <a:pt x="5774404" y="2670966"/>
                  <a:pt x="5780125" y="2675039"/>
                </a:cubicBezTo>
                <a:cubicBezTo>
                  <a:pt x="5785846" y="2679113"/>
                  <a:pt x="5793942" y="2686100"/>
                  <a:pt x="5802846" y="2691627"/>
                </a:cubicBezTo>
                <a:cubicBezTo>
                  <a:pt x="5802846" y="2691627"/>
                  <a:pt x="5802090" y="2691191"/>
                  <a:pt x="5801693" y="2691010"/>
                </a:cubicBezTo>
                <a:cubicBezTo>
                  <a:pt x="5801294" y="2690827"/>
                  <a:pt x="5801254" y="2690901"/>
                  <a:pt x="5802684" y="2691920"/>
                </a:cubicBezTo>
                <a:lnTo>
                  <a:pt x="5803117" y="2692169"/>
                </a:lnTo>
                <a:lnTo>
                  <a:pt x="5804735" y="2695415"/>
                </a:lnTo>
                <a:cubicBezTo>
                  <a:pt x="5810131" y="2700073"/>
                  <a:pt x="5815528" y="2704733"/>
                  <a:pt x="5815042" y="2705608"/>
                </a:cubicBezTo>
                <a:cubicBezTo>
                  <a:pt x="5806462" y="2699497"/>
                  <a:pt x="5795182" y="2691056"/>
                  <a:pt x="5789137" y="2687566"/>
                </a:cubicBezTo>
                <a:cubicBezTo>
                  <a:pt x="5780394" y="2681747"/>
                  <a:pt x="5771812" y="2675636"/>
                  <a:pt x="5763232" y="2669525"/>
                </a:cubicBezTo>
                <a:cubicBezTo>
                  <a:pt x="5751953" y="2661085"/>
                  <a:pt x="5743695" y="2654391"/>
                  <a:pt x="5731767" y="2647118"/>
                </a:cubicBezTo>
                <a:cubicBezTo>
                  <a:pt x="5728907" y="2645081"/>
                  <a:pt x="5726209" y="2642753"/>
                  <a:pt x="5723350" y="2640716"/>
                </a:cubicBezTo>
                <a:cubicBezTo>
                  <a:pt x="5712070" y="2632276"/>
                  <a:pt x="5700790" y="2623835"/>
                  <a:pt x="5689024" y="2616272"/>
                </a:cubicBezTo>
                <a:cubicBezTo>
                  <a:pt x="5686002" y="2614526"/>
                  <a:pt x="5683142" y="2612488"/>
                  <a:pt x="5683142" y="2612488"/>
                </a:cubicBezTo>
                <a:cubicBezTo>
                  <a:pt x="5675047" y="2605503"/>
                  <a:pt x="5666304" y="2599684"/>
                  <a:pt x="5657722" y="2593572"/>
                </a:cubicBezTo>
                <a:cubicBezTo>
                  <a:pt x="5640560" y="2581350"/>
                  <a:pt x="5623398" y="2569128"/>
                  <a:pt x="5606235" y="2556906"/>
                </a:cubicBezTo>
                <a:cubicBezTo>
                  <a:pt x="5600515" y="2552832"/>
                  <a:pt x="5594633" y="2549050"/>
                  <a:pt x="5591934" y="2546721"/>
                </a:cubicBezTo>
                <a:cubicBezTo>
                  <a:pt x="5586538" y="2542064"/>
                  <a:pt x="5580655" y="2538282"/>
                  <a:pt x="5574771" y="2534499"/>
                </a:cubicBezTo>
                <a:cubicBezTo>
                  <a:pt x="5565867" y="2528972"/>
                  <a:pt x="5551565" y="2518788"/>
                  <a:pt x="5543469" y="2511800"/>
                </a:cubicBezTo>
                <a:cubicBezTo>
                  <a:pt x="5535374" y="2504813"/>
                  <a:pt x="5526631" y="2498994"/>
                  <a:pt x="5517726" y="2493467"/>
                </a:cubicBezTo>
                <a:cubicBezTo>
                  <a:pt x="5508984" y="2487648"/>
                  <a:pt x="5500079" y="2482121"/>
                  <a:pt x="5491983" y="2475134"/>
                </a:cubicBezTo>
                <a:cubicBezTo>
                  <a:pt x="5492144" y="2474842"/>
                  <a:pt x="5486262" y="2471060"/>
                  <a:pt x="5483403" y="2469023"/>
                </a:cubicBezTo>
                <a:cubicBezTo>
                  <a:pt x="5469101" y="2458839"/>
                  <a:pt x="5454798" y="2448653"/>
                  <a:pt x="5440334" y="2438760"/>
                </a:cubicBezTo>
                <a:cubicBezTo>
                  <a:pt x="5434452" y="2434978"/>
                  <a:pt x="5431592" y="2432941"/>
                  <a:pt x="5431268" y="2433525"/>
                </a:cubicBezTo>
                <a:cubicBezTo>
                  <a:pt x="5431106" y="2433817"/>
                  <a:pt x="5433642" y="2436437"/>
                  <a:pt x="5427922" y="2432364"/>
                </a:cubicBezTo>
                <a:cubicBezTo>
                  <a:pt x="5416318" y="2424508"/>
                  <a:pt x="5407250" y="2419272"/>
                  <a:pt x="5395809" y="2411125"/>
                </a:cubicBezTo>
                <a:cubicBezTo>
                  <a:pt x="5384368" y="2402976"/>
                  <a:pt x="5384206" y="2403268"/>
                  <a:pt x="5373250" y="2394245"/>
                </a:cubicBezTo>
                <a:cubicBezTo>
                  <a:pt x="5370390" y="2392207"/>
                  <a:pt x="5370390" y="2392207"/>
                  <a:pt x="5370390" y="2392207"/>
                </a:cubicBezTo>
                <a:cubicBezTo>
                  <a:pt x="5364345" y="2388717"/>
                  <a:pt x="5355926" y="2382314"/>
                  <a:pt x="5350045" y="2378533"/>
                </a:cubicBezTo>
                <a:cubicBezTo>
                  <a:pt x="5332557" y="2366894"/>
                  <a:pt x="5332557" y="2366894"/>
                  <a:pt x="5318903" y="2355541"/>
                </a:cubicBezTo>
                <a:cubicBezTo>
                  <a:pt x="5318903" y="2355541"/>
                  <a:pt x="5313182" y="2351467"/>
                  <a:pt x="5313182" y="2351467"/>
                </a:cubicBezTo>
                <a:cubicBezTo>
                  <a:pt x="5309351" y="2351182"/>
                  <a:pt x="5301417" y="2343903"/>
                  <a:pt x="5292836" y="2337793"/>
                </a:cubicBezTo>
                <a:cubicBezTo>
                  <a:pt x="5290138" y="2335464"/>
                  <a:pt x="5284255" y="2331682"/>
                  <a:pt x="5284578" y="2331098"/>
                </a:cubicBezTo>
                <a:cubicBezTo>
                  <a:pt x="5287763" y="2332551"/>
                  <a:pt x="5290461" y="2334880"/>
                  <a:pt x="5293484" y="2336625"/>
                </a:cubicBezTo>
                <a:cubicBezTo>
                  <a:pt x="5301904" y="2343028"/>
                  <a:pt x="5310485" y="2349139"/>
                  <a:pt x="5313993" y="2350007"/>
                </a:cubicBezTo>
                <a:cubicBezTo>
                  <a:pt x="5311132" y="2347972"/>
                  <a:pt x="5305249" y="2344189"/>
                  <a:pt x="5305573" y="2343605"/>
                </a:cubicBezTo>
                <a:cubicBezTo>
                  <a:pt x="5302876" y="2341276"/>
                  <a:pt x="5305898" y="2343022"/>
                  <a:pt x="5311618" y="2347096"/>
                </a:cubicBezTo>
                <a:cubicBezTo>
                  <a:pt x="5317338" y="2351169"/>
                  <a:pt x="5320361" y="2352914"/>
                  <a:pt x="5320522" y="2352622"/>
                </a:cubicBezTo>
                <a:cubicBezTo>
                  <a:pt x="5323546" y="2354367"/>
                  <a:pt x="5320847" y="2352039"/>
                  <a:pt x="5320685" y="2352331"/>
                </a:cubicBezTo>
                <a:cubicBezTo>
                  <a:pt x="5320685" y="2352331"/>
                  <a:pt x="5317825" y="2350294"/>
                  <a:pt x="5317825" y="2350294"/>
                </a:cubicBezTo>
                <a:cubicBezTo>
                  <a:pt x="5306384" y="2342145"/>
                  <a:pt x="5294780" y="2334290"/>
                  <a:pt x="5283500" y="2325849"/>
                </a:cubicBezTo>
                <a:cubicBezTo>
                  <a:pt x="5275243" y="2319154"/>
                  <a:pt x="5263639" y="2311299"/>
                  <a:pt x="5255058" y="2305187"/>
                </a:cubicBezTo>
                <a:cubicBezTo>
                  <a:pt x="5248851" y="2301990"/>
                  <a:pt x="5237896" y="2292964"/>
                  <a:pt x="5226132" y="2285401"/>
                </a:cubicBezTo>
                <a:cubicBezTo>
                  <a:pt x="5217064" y="2280166"/>
                  <a:pt x="5212153" y="2274632"/>
                  <a:pt x="5200711" y="2266485"/>
                </a:cubicBezTo>
                <a:cubicBezTo>
                  <a:pt x="5200711" y="2266485"/>
                  <a:pt x="5200711" y="2266485"/>
                  <a:pt x="5197852" y="2264448"/>
                </a:cubicBezTo>
                <a:cubicBezTo>
                  <a:pt x="5197690" y="2264739"/>
                  <a:pt x="5200387" y="2267068"/>
                  <a:pt x="5194505" y="2263287"/>
                </a:cubicBezTo>
                <a:cubicBezTo>
                  <a:pt x="5191645" y="2261251"/>
                  <a:pt x="5188784" y="2259213"/>
                  <a:pt x="5189108" y="2258629"/>
                </a:cubicBezTo>
                <a:cubicBezTo>
                  <a:pt x="5186248" y="2256591"/>
                  <a:pt x="5180527" y="2252516"/>
                  <a:pt x="5177666" y="2250480"/>
                </a:cubicBezTo>
                <a:cubicBezTo>
                  <a:pt x="5174806" y="2248444"/>
                  <a:pt x="5171945" y="2246406"/>
                  <a:pt x="5172107" y="2246114"/>
                </a:cubicBezTo>
                <a:cubicBezTo>
                  <a:pt x="5163689" y="2239712"/>
                  <a:pt x="5157482" y="2236513"/>
                  <a:pt x="5148739" y="2230694"/>
                </a:cubicBezTo>
                <a:cubicBezTo>
                  <a:pt x="5148578" y="2230987"/>
                  <a:pt x="5151276" y="2233315"/>
                  <a:pt x="5145393" y="2229533"/>
                </a:cubicBezTo>
                <a:cubicBezTo>
                  <a:pt x="5142533" y="2227496"/>
                  <a:pt x="5136812" y="2223423"/>
                  <a:pt x="5133950" y="2221385"/>
                </a:cubicBezTo>
                <a:cubicBezTo>
                  <a:pt x="5131415" y="2218764"/>
                  <a:pt x="5134599" y="2220216"/>
                  <a:pt x="5132062" y="2217596"/>
                </a:cubicBezTo>
                <a:cubicBezTo>
                  <a:pt x="5132386" y="2217012"/>
                  <a:pt x="5132386" y="2217012"/>
                  <a:pt x="5126666" y="2212939"/>
                </a:cubicBezTo>
                <a:cubicBezTo>
                  <a:pt x="5123805" y="2210901"/>
                  <a:pt x="5120945" y="2208865"/>
                  <a:pt x="5115224" y="2204790"/>
                </a:cubicBezTo>
                <a:cubicBezTo>
                  <a:pt x="5112363" y="2202754"/>
                  <a:pt x="5106643" y="2198681"/>
                  <a:pt x="5103782" y="2196642"/>
                </a:cubicBezTo>
                <a:cubicBezTo>
                  <a:pt x="5100923" y="2194606"/>
                  <a:pt x="5098062" y="2192569"/>
                  <a:pt x="5098224" y="2192277"/>
                </a:cubicBezTo>
                <a:cubicBezTo>
                  <a:pt x="5090290" y="2184998"/>
                  <a:pt x="5090290" y="2184998"/>
                  <a:pt x="5081710" y="2178887"/>
                </a:cubicBezTo>
                <a:cubicBezTo>
                  <a:pt x="5070269" y="2170740"/>
                  <a:pt x="5070269" y="2170740"/>
                  <a:pt x="5076636" y="2173645"/>
                </a:cubicBezTo>
                <a:cubicBezTo>
                  <a:pt x="5070915" y="2169572"/>
                  <a:pt x="5059636" y="2161131"/>
                  <a:pt x="5056614" y="2159386"/>
                </a:cubicBezTo>
                <a:cubicBezTo>
                  <a:pt x="5053268" y="2158224"/>
                  <a:pt x="5047061" y="2155026"/>
                  <a:pt x="5049436" y="2157938"/>
                </a:cubicBezTo>
                <a:cubicBezTo>
                  <a:pt x="5049436" y="2157938"/>
                  <a:pt x="5049274" y="2158231"/>
                  <a:pt x="5046252" y="2156487"/>
                </a:cubicBezTo>
                <a:cubicBezTo>
                  <a:pt x="5035620" y="2146878"/>
                  <a:pt x="5020994" y="2137278"/>
                  <a:pt x="5006692" y="2127093"/>
                </a:cubicBezTo>
                <a:cubicBezTo>
                  <a:pt x="5001134" y="2122726"/>
                  <a:pt x="4995251" y="2118944"/>
                  <a:pt x="4986670" y="2112835"/>
                </a:cubicBezTo>
                <a:cubicBezTo>
                  <a:pt x="4986508" y="2113126"/>
                  <a:pt x="4983648" y="2111089"/>
                  <a:pt x="4983648" y="2111089"/>
                </a:cubicBezTo>
                <a:cubicBezTo>
                  <a:pt x="4978251" y="2106431"/>
                  <a:pt x="4969507" y="2100611"/>
                  <a:pt x="4964110" y="2095952"/>
                </a:cubicBezTo>
                <a:cubicBezTo>
                  <a:pt x="4952830" y="2087515"/>
                  <a:pt x="4941065" y="2079950"/>
                  <a:pt x="4937557" y="2079080"/>
                </a:cubicBezTo>
                <a:cubicBezTo>
                  <a:pt x="4937395" y="2079373"/>
                  <a:pt x="4934373" y="2077627"/>
                  <a:pt x="4931513" y="2075590"/>
                </a:cubicBezTo>
                <a:cubicBezTo>
                  <a:pt x="4928490" y="2073845"/>
                  <a:pt x="4925630" y="2071808"/>
                  <a:pt x="4925953" y="2071224"/>
                </a:cubicBezTo>
                <a:cubicBezTo>
                  <a:pt x="4914513" y="2063076"/>
                  <a:pt x="4908307" y="2059879"/>
                  <a:pt x="4899563" y="2054059"/>
                </a:cubicBezTo>
                <a:cubicBezTo>
                  <a:pt x="4899239" y="2054642"/>
                  <a:pt x="4896217" y="2052897"/>
                  <a:pt x="4890658" y="2048531"/>
                </a:cubicBezTo>
                <a:cubicBezTo>
                  <a:pt x="4879216" y="2040383"/>
                  <a:pt x="4867289" y="2033112"/>
                  <a:pt x="4856010" y="2024671"/>
                </a:cubicBezTo>
                <a:cubicBezTo>
                  <a:pt x="4853150" y="2022635"/>
                  <a:pt x="4852988" y="2022926"/>
                  <a:pt x="4852826" y="2023218"/>
                </a:cubicBezTo>
                <a:cubicBezTo>
                  <a:pt x="4852826" y="2023218"/>
                  <a:pt x="4852664" y="2023510"/>
                  <a:pt x="4855523" y="2025548"/>
                </a:cubicBezTo>
                <a:cubicBezTo>
                  <a:pt x="4861244" y="2029621"/>
                  <a:pt x="4864105" y="2031658"/>
                  <a:pt x="4866965" y="2033696"/>
                </a:cubicBezTo>
                <a:cubicBezTo>
                  <a:pt x="4869826" y="2035732"/>
                  <a:pt x="4872686" y="2037770"/>
                  <a:pt x="4875384" y="2040098"/>
                </a:cubicBezTo>
                <a:cubicBezTo>
                  <a:pt x="4877760" y="2043011"/>
                  <a:pt x="4886177" y="2049413"/>
                  <a:pt x="4894760" y="2055525"/>
                </a:cubicBezTo>
                <a:cubicBezTo>
                  <a:pt x="4900481" y="2059599"/>
                  <a:pt x="4906201" y="2063673"/>
                  <a:pt x="4914782" y="2069784"/>
                </a:cubicBezTo>
                <a:cubicBezTo>
                  <a:pt x="4915268" y="2068908"/>
                  <a:pt x="4923525" y="2075602"/>
                  <a:pt x="4926547" y="2077348"/>
                </a:cubicBezTo>
                <a:cubicBezTo>
                  <a:pt x="4943710" y="2089571"/>
                  <a:pt x="4963732" y="2103830"/>
                  <a:pt x="4980895" y="2116051"/>
                </a:cubicBezTo>
                <a:cubicBezTo>
                  <a:pt x="4981056" y="2115760"/>
                  <a:pt x="4984079" y="2117504"/>
                  <a:pt x="4986777" y="2119834"/>
                </a:cubicBezTo>
                <a:cubicBezTo>
                  <a:pt x="4989636" y="2121871"/>
                  <a:pt x="4989636" y="2121871"/>
                  <a:pt x="4989475" y="2122162"/>
                </a:cubicBezTo>
                <a:cubicBezTo>
                  <a:pt x="4989313" y="2122453"/>
                  <a:pt x="4989151" y="2122746"/>
                  <a:pt x="4988989" y="2123037"/>
                </a:cubicBezTo>
                <a:cubicBezTo>
                  <a:pt x="5012034" y="2139042"/>
                  <a:pt x="5031571" y="2154176"/>
                  <a:pt x="5054454" y="2170474"/>
                </a:cubicBezTo>
                <a:cubicBezTo>
                  <a:pt x="5060499" y="2173962"/>
                  <a:pt x="5066220" y="2178038"/>
                  <a:pt x="5071616" y="2182696"/>
                </a:cubicBezTo>
                <a:cubicBezTo>
                  <a:pt x="5094500" y="2198992"/>
                  <a:pt x="5120242" y="2217323"/>
                  <a:pt x="5143126" y="2233620"/>
                </a:cubicBezTo>
                <a:cubicBezTo>
                  <a:pt x="5143287" y="2233328"/>
                  <a:pt x="5143449" y="2233036"/>
                  <a:pt x="5143449" y="2233036"/>
                </a:cubicBezTo>
                <a:cubicBezTo>
                  <a:pt x="5157752" y="2243222"/>
                  <a:pt x="5169192" y="2251370"/>
                  <a:pt x="5180634" y="2259517"/>
                </a:cubicBezTo>
                <a:cubicBezTo>
                  <a:pt x="5180634" y="2259517"/>
                  <a:pt x="5183332" y="2261847"/>
                  <a:pt x="5183171" y="2262138"/>
                </a:cubicBezTo>
                <a:cubicBezTo>
                  <a:pt x="5186031" y="2264175"/>
                  <a:pt x="5194774" y="2269994"/>
                  <a:pt x="5194612" y="2270285"/>
                </a:cubicBezTo>
                <a:cubicBezTo>
                  <a:pt x="5196987" y="2273198"/>
                  <a:pt x="5202706" y="2277273"/>
                  <a:pt x="5205568" y="2279310"/>
                </a:cubicBezTo>
                <a:cubicBezTo>
                  <a:pt x="5217333" y="2286874"/>
                  <a:pt x="5225915" y="2292985"/>
                  <a:pt x="5237194" y="2301424"/>
                </a:cubicBezTo>
                <a:cubicBezTo>
                  <a:pt x="5239892" y="2303753"/>
                  <a:pt x="5245613" y="2307828"/>
                  <a:pt x="5248635" y="2309572"/>
                </a:cubicBezTo>
                <a:cubicBezTo>
                  <a:pt x="5257540" y="2315100"/>
                  <a:pt x="5265960" y="2321504"/>
                  <a:pt x="5274378" y="2327906"/>
                </a:cubicBezTo>
                <a:cubicBezTo>
                  <a:pt x="5276591" y="2331110"/>
                  <a:pt x="5285495" y="2336637"/>
                  <a:pt x="5291217" y="2340711"/>
                </a:cubicBezTo>
                <a:cubicBezTo>
                  <a:pt x="5305356" y="2351189"/>
                  <a:pt x="5316960" y="2359045"/>
                  <a:pt x="5328400" y="2367192"/>
                </a:cubicBezTo>
                <a:cubicBezTo>
                  <a:pt x="5342704" y="2377379"/>
                  <a:pt x="5354145" y="2385526"/>
                  <a:pt x="5365586" y="2393674"/>
                </a:cubicBezTo>
                <a:cubicBezTo>
                  <a:pt x="5376218" y="2403280"/>
                  <a:pt x="5388632" y="2409677"/>
                  <a:pt x="5399912" y="2418118"/>
                </a:cubicBezTo>
                <a:cubicBezTo>
                  <a:pt x="5402608" y="2420447"/>
                  <a:pt x="5408491" y="2424229"/>
                  <a:pt x="5408329" y="2424520"/>
                </a:cubicBezTo>
                <a:cubicBezTo>
                  <a:pt x="5416587" y="2431214"/>
                  <a:pt x="5422470" y="2434997"/>
                  <a:pt x="5431051" y="2441108"/>
                </a:cubicBezTo>
                <a:cubicBezTo>
                  <a:pt x="5442491" y="2449256"/>
                  <a:pt x="5456957" y="2459150"/>
                  <a:pt x="5468237" y="2467590"/>
                </a:cubicBezTo>
                <a:cubicBezTo>
                  <a:pt x="5479515" y="2476029"/>
                  <a:pt x="5487934" y="2482432"/>
                  <a:pt x="5496677" y="2488251"/>
                </a:cubicBezTo>
                <a:cubicBezTo>
                  <a:pt x="5505259" y="2494363"/>
                  <a:pt x="5513515" y="2501058"/>
                  <a:pt x="5522097" y="2507167"/>
                </a:cubicBezTo>
                <a:cubicBezTo>
                  <a:pt x="5544981" y="2523464"/>
                  <a:pt x="5567863" y="2539760"/>
                  <a:pt x="5587886" y="2554020"/>
                </a:cubicBezTo>
                <a:lnTo>
                  <a:pt x="5613085" y="2572042"/>
                </a:lnTo>
                <a:lnTo>
                  <a:pt x="5605175" y="2567978"/>
                </a:lnTo>
                <a:cubicBezTo>
                  <a:pt x="5602099" y="2566328"/>
                  <a:pt x="5599238" y="2564292"/>
                  <a:pt x="5596378" y="2562255"/>
                </a:cubicBezTo>
                <a:cubicBezTo>
                  <a:pt x="5593518" y="2560218"/>
                  <a:pt x="5590657" y="2558181"/>
                  <a:pt x="5584937" y="2554107"/>
                </a:cubicBezTo>
                <a:cubicBezTo>
                  <a:pt x="5582076" y="2552070"/>
                  <a:pt x="5581861" y="2552458"/>
                  <a:pt x="5581861" y="2552458"/>
                </a:cubicBezTo>
                <a:cubicBezTo>
                  <a:pt x="5581645" y="2552846"/>
                  <a:pt x="5581431" y="2553234"/>
                  <a:pt x="5584291" y="2555272"/>
                </a:cubicBezTo>
                <a:cubicBezTo>
                  <a:pt x="5595948" y="2563032"/>
                  <a:pt x="5606742" y="2572344"/>
                  <a:pt x="5618185" y="2580492"/>
                </a:cubicBezTo>
                <a:cubicBezTo>
                  <a:pt x="5624121" y="2584178"/>
                  <a:pt x="5626765" y="2586603"/>
                  <a:pt x="5626334" y="2587379"/>
                </a:cubicBezTo>
                <a:cubicBezTo>
                  <a:pt x="5634701" y="2593878"/>
                  <a:pt x="5639775" y="2599117"/>
                  <a:pt x="5651216" y="2607265"/>
                </a:cubicBezTo>
                <a:cubicBezTo>
                  <a:pt x="5651647" y="2606488"/>
                  <a:pt x="5654507" y="2608525"/>
                  <a:pt x="5657153" y="2610950"/>
                </a:cubicBezTo>
                <a:cubicBezTo>
                  <a:pt x="5660013" y="2612989"/>
                  <a:pt x="5662658" y="2615412"/>
                  <a:pt x="5662443" y="2615801"/>
                </a:cubicBezTo>
                <a:cubicBezTo>
                  <a:pt x="5664443" y="2619391"/>
                  <a:pt x="5675453" y="2628315"/>
                  <a:pt x="5687108" y="2636075"/>
                </a:cubicBezTo>
                <a:cubicBezTo>
                  <a:pt x="5693261" y="2639371"/>
                  <a:pt x="5701626" y="2645871"/>
                  <a:pt x="5707778" y="2649170"/>
                </a:cubicBezTo>
                <a:cubicBezTo>
                  <a:pt x="5707778" y="2649170"/>
                  <a:pt x="5710639" y="2651207"/>
                  <a:pt x="5710424" y="2651595"/>
                </a:cubicBezTo>
                <a:cubicBezTo>
                  <a:pt x="5719004" y="2657705"/>
                  <a:pt x="5724510" y="2662168"/>
                  <a:pt x="5730444" y="2665853"/>
                </a:cubicBezTo>
                <a:cubicBezTo>
                  <a:pt x="5744748" y="2676040"/>
                  <a:pt x="5758618" y="2687000"/>
                  <a:pt x="5771136" y="2693206"/>
                </a:cubicBezTo>
                <a:cubicBezTo>
                  <a:pt x="5773782" y="2695633"/>
                  <a:pt x="5773566" y="2696020"/>
                  <a:pt x="5773566" y="2696020"/>
                </a:cubicBezTo>
                <a:cubicBezTo>
                  <a:pt x="5770059" y="2695148"/>
                  <a:pt x="5775134" y="2700386"/>
                  <a:pt x="5777349" y="2703587"/>
                </a:cubicBezTo>
                <a:cubicBezTo>
                  <a:pt x="5779994" y="2706013"/>
                  <a:pt x="5791651" y="2713773"/>
                  <a:pt x="5797372" y="2717847"/>
                </a:cubicBezTo>
                <a:cubicBezTo>
                  <a:pt x="5792513" y="2712220"/>
                  <a:pt x="5792513" y="2712220"/>
                  <a:pt x="5803953" y="2720368"/>
                </a:cubicBezTo>
                <a:cubicBezTo>
                  <a:pt x="5812535" y="2726478"/>
                  <a:pt x="5812535" y="2726478"/>
                  <a:pt x="5821978" y="2731037"/>
                </a:cubicBezTo>
                <a:cubicBezTo>
                  <a:pt x="5822193" y="2730649"/>
                  <a:pt x="5825053" y="2732687"/>
                  <a:pt x="5827914" y="2734723"/>
                </a:cubicBezTo>
                <a:cubicBezTo>
                  <a:pt x="5830774" y="2736760"/>
                  <a:pt x="5836495" y="2740834"/>
                  <a:pt x="5839355" y="2742871"/>
                </a:cubicBezTo>
                <a:cubicBezTo>
                  <a:pt x="5845076" y="2746946"/>
                  <a:pt x="5847936" y="2748982"/>
                  <a:pt x="5850796" y="2751019"/>
                </a:cubicBezTo>
                <a:cubicBezTo>
                  <a:pt x="5856517" y="2755093"/>
                  <a:pt x="5856517" y="2755093"/>
                  <a:pt x="5856948" y="2754316"/>
                </a:cubicBezTo>
                <a:cubicBezTo>
                  <a:pt x="5860238" y="2755578"/>
                  <a:pt x="5857809" y="2752763"/>
                  <a:pt x="5861100" y="2754025"/>
                </a:cubicBezTo>
                <a:cubicBezTo>
                  <a:pt x="5863961" y="2756062"/>
                  <a:pt x="5869682" y="2760137"/>
                  <a:pt x="5872542" y="2762173"/>
                </a:cubicBezTo>
                <a:cubicBezTo>
                  <a:pt x="5878047" y="2766635"/>
                  <a:pt x="5874973" y="2764987"/>
                  <a:pt x="5874758" y="2765375"/>
                </a:cubicBezTo>
                <a:cubicBezTo>
                  <a:pt x="5883121" y="2771873"/>
                  <a:pt x="5888196" y="2777112"/>
                  <a:pt x="5896993" y="2782835"/>
                </a:cubicBezTo>
                <a:cubicBezTo>
                  <a:pt x="5897208" y="2782447"/>
                  <a:pt x="5900068" y="2784483"/>
                  <a:pt x="5902930" y="2786520"/>
                </a:cubicBezTo>
                <a:cubicBezTo>
                  <a:pt x="5905789" y="2788558"/>
                  <a:pt x="5911511" y="2792631"/>
                  <a:pt x="5914372" y="2794669"/>
                </a:cubicBezTo>
                <a:cubicBezTo>
                  <a:pt x="5914802" y="2793893"/>
                  <a:pt x="5917661" y="2795930"/>
                  <a:pt x="5920522" y="2797967"/>
                </a:cubicBezTo>
                <a:cubicBezTo>
                  <a:pt x="5926028" y="2802429"/>
                  <a:pt x="5922952" y="2800779"/>
                  <a:pt x="5922736" y="2801169"/>
                </a:cubicBezTo>
                <a:cubicBezTo>
                  <a:pt x="5925597" y="2803205"/>
                  <a:pt x="5925597" y="2803205"/>
                  <a:pt x="5925597" y="2803205"/>
                </a:cubicBezTo>
                <a:cubicBezTo>
                  <a:pt x="5937037" y="2811353"/>
                  <a:pt x="5943836" y="2813486"/>
                  <a:pt x="5951771" y="2820762"/>
                </a:cubicBezTo>
                <a:cubicBezTo>
                  <a:pt x="5962781" y="2829686"/>
                  <a:pt x="5974869" y="2836670"/>
                  <a:pt x="5979943" y="2841908"/>
                </a:cubicBezTo>
                <a:cubicBezTo>
                  <a:pt x="5988525" y="2848020"/>
                  <a:pt x="5999751" y="2856555"/>
                  <a:pt x="6008762" y="2861889"/>
                </a:cubicBezTo>
                <a:lnTo>
                  <a:pt x="6020443" y="2870208"/>
                </a:lnTo>
                <a:lnTo>
                  <a:pt x="6019005" y="2879251"/>
                </a:lnTo>
                <a:cubicBezTo>
                  <a:pt x="6021016" y="2885152"/>
                  <a:pt x="6024622" y="2891617"/>
                  <a:pt x="6026189" y="2897667"/>
                </a:cubicBezTo>
                <a:cubicBezTo>
                  <a:pt x="6039145" y="2932776"/>
                  <a:pt x="6055658" y="2966705"/>
                  <a:pt x="6068612" y="3001816"/>
                </a:cubicBezTo>
                <a:cubicBezTo>
                  <a:pt x="6075922" y="3030043"/>
                  <a:pt x="6097463" y="3053540"/>
                  <a:pt x="6090539" y="3086498"/>
                </a:cubicBezTo>
                <a:cubicBezTo>
                  <a:pt x="6089699" y="3094441"/>
                  <a:pt x="6088596" y="3101376"/>
                  <a:pt x="6087007" y="3106902"/>
                </a:cubicBezTo>
                <a:lnTo>
                  <a:pt x="6083251" y="3113849"/>
                </a:lnTo>
                <a:lnTo>
                  <a:pt x="6085287" y="3116009"/>
                </a:lnTo>
                <a:cubicBezTo>
                  <a:pt x="6120990" y="3154346"/>
                  <a:pt x="6154372" y="3195307"/>
                  <a:pt x="6172917" y="3249925"/>
                </a:cubicBezTo>
                <a:cubicBezTo>
                  <a:pt x="6176628" y="3266729"/>
                  <a:pt x="6187754" y="3279334"/>
                  <a:pt x="6198885" y="3296139"/>
                </a:cubicBezTo>
                <a:cubicBezTo>
                  <a:pt x="6184047" y="3312945"/>
                  <a:pt x="6165500" y="3312946"/>
                  <a:pt x="6150663" y="3333952"/>
                </a:cubicBezTo>
                <a:cubicBezTo>
                  <a:pt x="6139536" y="3352858"/>
                  <a:pt x="6120064" y="3364411"/>
                  <a:pt x="6098735" y="3367563"/>
                </a:cubicBezTo>
                <a:lnTo>
                  <a:pt x="6067910" y="3365946"/>
                </a:lnTo>
                <a:lnTo>
                  <a:pt x="6075856" y="3388917"/>
                </a:lnTo>
                <a:cubicBezTo>
                  <a:pt x="6082715" y="3406072"/>
                  <a:pt x="6090617" y="3422607"/>
                  <a:pt x="6100393" y="3437970"/>
                </a:cubicBezTo>
                <a:cubicBezTo>
                  <a:pt x="6101436" y="3442002"/>
                  <a:pt x="6104570" y="3454100"/>
                  <a:pt x="6102056" y="3459314"/>
                </a:cubicBezTo>
                <a:lnTo>
                  <a:pt x="6099386" y="3460846"/>
                </a:lnTo>
                <a:lnTo>
                  <a:pt x="6079334" y="3445164"/>
                </a:lnTo>
                <a:cubicBezTo>
                  <a:pt x="6070175" y="3437442"/>
                  <a:pt x="6060735" y="3429337"/>
                  <a:pt x="6050878" y="3421944"/>
                </a:cubicBezTo>
                <a:cubicBezTo>
                  <a:pt x="6041876" y="3416555"/>
                  <a:pt x="6033427" y="3410218"/>
                  <a:pt x="6026132" y="3408838"/>
                </a:cubicBezTo>
                <a:cubicBezTo>
                  <a:pt x="6025578" y="3409787"/>
                  <a:pt x="6022207" y="3408623"/>
                  <a:pt x="6024470" y="3411684"/>
                </a:cubicBezTo>
                <a:cubicBezTo>
                  <a:pt x="6029547" y="3416857"/>
                  <a:pt x="6035733" y="3420133"/>
                  <a:pt x="6031255" y="3420867"/>
                </a:cubicBezTo>
                <a:cubicBezTo>
                  <a:pt x="6030146" y="3422765"/>
                  <a:pt x="6025067" y="3417590"/>
                  <a:pt x="6022252" y="3415479"/>
                </a:cubicBezTo>
                <a:cubicBezTo>
                  <a:pt x="6019435" y="3413366"/>
                  <a:pt x="6016620" y="3411253"/>
                  <a:pt x="6010988" y="3407028"/>
                </a:cubicBezTo>
                <a:cubicBezTo>
                  <a:pt x="6008171" y="3404916"/>
                  <a:pt x="6002539" y="3400691"/>
                  <a:pt x="5996906" y="3396466"/>
                </a:cubicBezTo>
                <a:cubicBezTo>
                  <a:pt x="5996352" y="3397414"/>
                  <a:pt x="5995797" y="3398362"/>
                  <a:pt x="5995243" y="3399311"/>
                </a:cubicBezTo>
                <a:cubicBezTo>
                  <a:pt x="5998060" y="3401424"/>
                  <a:pt x="6000876" y="3403536"/>
                  <a:pt x="6006508" y="3407760"/>
                </a:cubicBezTo>
                <a:cubicBezTo>
                  <a:pt x="6014956" y="3414099"/>
                  <a:pt x="6017218" y="3417160"/>
                  <a:pt x="6012738" y="3417894"/>
                </a:cubicBezTo>
                <a:cubicBezTo>
                  <a:pt x="6020057" y="3422700"/>
                  <a:pt x="6025977" y="3428165"/>
                  <a:pt x="6031898" y="3433630"/>
                </a:cubicBezTo>
                <a:lnTo>
                  <a:pt x="6049666" y="3448224"/>
                </a:lnTo>
                <a:lnTo>
                  <a:pt x="6037110" y="3442297"/>
                </a:lnTo>
                <a:lnTo>
                  <a:pt x="6032496" y="3439537"/>
                </a:lnTo>
                <a:cubicBezTo>
                  <a:pt x="6012783" y="3424749"/>
                  <a:pt x="5995887" y="3412074"/>
                  <a:pt x="5978990" y="3399398"/>
                </a:cubicBezTo>
                <a:cubicBezTo>
                  <a:pt x="5967725" y="3390948"/>
                  <a:pt x="5957015" y="3381549"/>
                  <a:pt x="5946903" y="3378057"/>
                </a:cubicBezTo>
                <a:cubicBezTo>
                  <a:pt x="5946903" y="3378057"/>
                  <a:pt x="5944087" y="3375946"/>
                  <a:pt x="5941270" y="3373834"/>
                </a:cubicBezTo>
                <a:cubicBezTo>
                  <a:pt x="5928853" y="3360425"/>
                  <a:pt x="5912556" y="3353658"/>
                  <a:pt x="5899029" y="3342146"/>
                </a:cubicBezTo>
                <a:cubicBezTo>
                  <a:pt x="5885502" y="3330633"/>
                  <a:pt x="5871422" y="3320072"/>
                  <a:pt x="5856786" y="3310457"/>
                </a:cubicBezTo>
                <a:cubicBezTo>
                  <a:pt x="5812881" y="3281615"/>
                  <a:pt x="5774564" y="3250143"/>
                  <a:pt x="5731767" y="3219404"/>
                </a:cubicBezTo>
                <a:cubicBezTo>
                  <a:pt x="5731767" y="3219404"/>
                  <a:pt x="5732322" y="3218457"/>
                  <a:pt x="5729504" y="3216343"/>
                </a:cubicBezTo>
                <a:cubicBezTo>
                  <a:pt x="5733430" y="3216558"/>
                  <a:pt x="5735692" y="3219620"/>
                  <a:pt x="5741323" y="3223845"/>
                </a:cubicBezTo>
                <a:cubicBezTo>
                  <a:pt x="5744140" y="3225958"/>
                  <a:pt x="5744695" y="3225009"/>
                  <a:pt x="5744695" y="3225009"/>
                </a:cubicBezTo>
                <a:cubicBezTo>
                  <a:pt x="5745249" y="3224060"/>
                  <a:pt x="5746357" y="3222164"/>
                  <a:pt x="5742987" y="3220999"/>
                </a:cubicBezTo>
                <a:cubicBezTo>
                  <a:pt x="5740171" y="3218886"/>
                  <a:pt x="5738464" y="3214876"/>
                  <a:pt x="5735647" y="3212765"/>
                </a:cubicBezTo>
                <a:cubicBezTo>
                  <a:pt x="5718196" y="3201038"/>
                  <a:pt x="5705778" y="3187629"/>
                  <a:pt x="5688881" y="3174955"/>
                </a:cubicBezTo>
                <a:cubicBezTo>
                  <a:pt x="5638190" y="3136929"/>
                  <a:pt x="5584684" y="3096792"/>
                  <a:pt x="5533993" y="3058766"/>
                </a:cubicBezTo>
                <a:cubicBezTo>
                  <a:pt x="5517097" y="3046092"/>
                  <a:pt x="5503570" y="3034579"/>
                  <a:pt x="5497893" y="3023499"/>
                </a:cubicBezTo>
                <a:cubicBezTo>
                  <a:pt x="5501818" y="3023714"/>
                  <a:pt x="5507451" y="3027940"/>
                  <a:pt x="5510821" y="3029104"/>
                </a:cubicBezTo>
                <a:cubicBezTo>
                  <a:pt x="5528827" y="3039880"/>
                  <a:pt x="5534459" y="3044105"/>
                  <a:pt x="5536765" y="3054024"/>
                </a:cubicBezTo>
                <a:cubicBezTo>
                  <a:pt x="5538472" y="3058034"/>
                  <a:pt x="5541289" y="3060146"/>
                  <a:pt x="5544659" y="3061310"/>
                </a:cubicBezTo>
                <a:cubicBezTo>
                  <a:pt x="5554215" y="3065749"/>
                  <a:pt x="5564927" y="3075148"/>
                  <a:pt x="5573375" y="3081485"/>
                </a:cubicBezTo>
                <a:cubicBezTo>
                  <a:pt x="5590271" y="3094160"/>
                  <a:pt x="5604353" y="3104723"/>
                  <a:pt x="5622913" y="3114552"/>
                </a:cubicBezTo>
                <a:cubicBezTo>
                  <a:pt x="5629099" y="3117829"/>
                  <a:pt x="5640917" y="3125331"/>
                  <a:pt x="5643179" y="3128391"/>
                </a:cubicBezTo>
                <a:cubicBezTo>
                  <a:pt x="5652782" y="3139688"/>
                  <a:pt x="5667971" y="3148353"/>
                  <a:pt x="5675310" y="3156588"/>
                </a:cubicBezTo>
                <a:cubicBezTo>
                  <a:pt x="5680388" y="3161761"/>
                  <a:pt x="5686020" y="3165985"/>
                  <a:pt x="5692206" y="3169262"/>
                </a:cubicBezTo>
                <a:cubicBezTo>
                  <a:pt x="5704581" y="3175815"/>
                  <a:pt x="5713030" y="3182152"/>
                  <a:pt x="5723186" y="3192501"/>
                </a:cubicBezTo>
                <a:cubicBezTo>
                  <a:pt x="5731079" y="3199787"/>
                  <a:pt x="5736712" y="3204011"/>
                  <a:pt x="5746270" y="3208453"/>
                </a:cubicBezTo>
                <a:cubicBezTo>
                  <a:pt x="5763121" y="3214272"/>
                  <a:pt x="5783388" y="3228111"/>
                  <a:pt x="5802547" y="3243846"/>
                </a:cubicBezTo>
                <a:cubicBezTo>
                  <a:pt x="5808179" y="3248072"/>
                  <a:pt x="5813258" y="3253245"/>
                  <a:pt x="5815519" y="3256307"/>
                </a:cubicBezTo>
                <a:cubicBezTo>
                  <a:pt x="5827382" y="3270663"/>
                  <a:pt x="5840909" y="3282174"/>
                  <a:pt x="5854990" y="3292737"/>
                </a:cubicBezTo>
                <a:cubicBezTo>
                  <a:pt x="5869071" y="3303300"/>
                  <a:pt x="5885967" y="3315975"/>
                  <a:pt x="5900049" y="3326536"/>
                </a:cubicBezTo>
                <a:cubicBezTo>
                  <a:pt x="5916945" y="3339211"/>
                  <a:pt x="5937212" y="3353050"/>
                  <a:pt x="5955773" y="3362880"/>
                </a:cubicBezTo>
                <a:cubicBezTo>
                  <a:pt x="5961405" y="3367106"/>
                  <a:pt x="5967038" y="3371331"/>
                  <a:pt x="5969853" y="3373444"/>
                </a:cubicBezTo>
                <a:cubicBezTo>
                  <a:pt x="5978302" y="3379781"/>
                  <a:pt x="5981672" y="3380945"/>
                  <a:pt x="5985597" y="3381160"/>
                </a:cubicBezTo>
                <a:cubicBezTo>
                  <a:pt x="5965330" y="3367321"/>
                  <a:pt x="5952913" y="3353912"/>
                  <a:pt x="5936015" y="3341237"/>
                </a:cubicBezTo>
                <a:cubicBezTo>
                  <a:pt x="5914041" y="3323389"/>
                  <a:pt x="5892065" y="3305541"/>
                  <a:pt x="5873461" y="3288855"/>
                </a:cubicBezTo>
                <a:cubicBezTo>
                  <a:pt x="5859934" y="3277344"/>
                  <a:pt x="5846408" y="3265833"/>
                  <a:pt x="5832882" y="3254321"/>
                </a:cubicBezTo>
                <a:cubicBezTo>
                  <a:pt x="5816539" y="3240698"/>
                  <a:pt x="5801349" y="3232034"/>
                  <a:pt x="5787823" y="3220521"/>
                </a:cubicBezTo>
                <a:cubicBezTo>
                  <a:pt x="5777113" y="3211123"/>
                  <a:pt x="5767001" y="3207631"/>
                  <a:pt x="5752921" y="3197069"/>
                </a:cubicBezTo>
                <a:cubicBezTo>
                  <a:pt x="5745026" y="3189783"/>
                  <a:pt x="5733208" y="3182281"/>
                  <a:pt x="5721943" y="3173830"/>
                </a:cubicBezTo>
                <a:cubicBezTo>
                  <a:pt x="5719127" y="3171718"/>
                  <a:pt x="5719127" y="3171718"/>
                  <a:pt x="5716311" y="3169605"/>
                </a:cubicBezTo>
                <a:cubicBezTo>
                  <a:pt x="5702275" y="3165899"/>
                  <a:pt x="5688749" y="3154388"/>
                  <a:pt x="5675776" y="3141928"/>
                </a:cubicBezTo>
                <a:cubicBezTo>
                  <a:pt x="5665620" y="3131580"/>
                  <a:pt x="5653801" y="3124079"/>
                  <a:pt x="5644201" y="3112783"/>
                </a:cubicBezTo>
                <a:cubicBezTo>
                  <a:pt x="5644201" y="3112783"/>
                  <a:pt x="5641383" y="3110671"/>
                  <a:pt x="5638012" y="3109507"/>
                </a:cubicBezTo>
                <a:cubicBezTo>
                  <a:pt x="5634642" y="3108343"/>
                  <a:pt x="5631826" y="3106230"/>
                  <a:pt x="5629010" y="3104118"/>
                </a:cubicBezTo>
                <a:cubicBezTo>
                  <a:pt x="5601402" y="3082044"/>
                  <a:pt x="5571024" y="3064714"/>
                  <a:pt x="5543971" y="3041691"/>
                </a:cubicBezTo>
                <a:cubicBezTo>
                  <a:pt x="5532707" y="3033240"/>
                  <a:pt x="5525412" y="3031863"/>
                  <a:pt x="5517516" y="3024577"/>
                </a:cubicBezTo>
                <a:cubicBezTo>
                  <a:pt x="5509069" y="3018237"/>
                  <a:pt x="5497804" y="3009789"/>
                  <a:pt x="5489355" y="3003450"/>
                </a:cubicBezTo>
                <a:cubicBezTo>
                  <a:pt x="5471905" y="2991724"/>
                  <a:pt x="5460040" y="2977367"/>
                  <a:pt x="5444852" y="2968702"/>
                </a:cubicBezTo>
                <a:cubicBezTo>
                  <a:pt x="5439219" y="2964477"/>
                  <a:pt x="5436403" y="2962366"/>
                  <a:pt x="5433587" y="2960253"/>
                </a:cubicBezTo>
                <a:cubicBezTo>
                  <a:pt x="5430771" y="2958140"/>
                  <a:pt x="5428508" y="2955077"/>
                  <a:pt x="5424585" y="2954863"/>
                </a:cubicBezTo>
                <a:cubicBezTo>
                  <a:pt x="5424031" y="2955812"/>
                  <a:pt x="5425737" y="2959821"/>
                  <a:pt x="5428553" y="2961934"/>
                </a:cubicBezTo>
                <a:cubicBezTo>
                  <a:pt x="5436448" y="2969220"/>
                  <a:pt x="5443232" y="2978403"/>
                  <a:pt x="5454497" y="2986853"/>
                </a:cubicBezTo>
                <a:cubicBezTo>
                  <a:pt x="5460130" y="2991079"/>
                  <a:pt x="5459021" y="2992976"/>
                  <a:pt x="5464099" y="2998150"/>
                </a:cubicBezTo>
                <a:cubicBezTo>
                  <a:pt x="5448355" y="2990433"/>
                  <a:pt x="5434274" y="2979871"/>
                  <a:pt x="5419639" y="2970256"/>
                </a:cubicBezTo>
                <a:cubicBezTo>
                  <a:pt x="5407820" y="2962754"/>
                  <a:pt x="5398263" y="2958315"/>
                  <a:pt x="5386444" y="2950812"/>
                </a:cubicBezTo>
                <a:cubicBezTo>
                  <a:pt x="5383628" y="2948700"/>
                  <a:pt x="5376887" y="2946372"/>
                  <a:pt x="5378596" y="2950381"/>
                </a:cubicBezTo>
                <a:cubicBezTo>
                  <a:pt x="5380302" y="2954392"/>
                  <a:pt x="5386489" y="2957668"/>
                  <a:pt x="5389305" y="2959781"/>
                </a:cubicBezTo>
                <a:cubicBezTo>
                  <a:pt x="5409018" y="2974569"/>
                  <a:pt x="5425914" y="2987244"/>
                  <a:pt x="5445628" y="3002031"/>
                </a:cubicBezTo>
                <a:cubicBezTo>
                  <a:pt x="5479421" y="3027381"/>
                  <a:pt x="5511552" y="3055577"/>
                  <a:pt x="5539205" y="3084505"/>
                </a:cubicBezTo>
                <a:cubicBezTo>
                  <a:pt x="5549360" y="3094854"/>
                  <a:pt x="5563995" y="3104468"/>
                  <a:pt x="5574152" y="3114814"/>
                </a:cubicBezTo>
                <a:cubicBezTo>
                  <a:pt x="5584862" y="3124214"/>
                  <a:pt x="5599497" y="3133826"/>
                  <a:pt x="5614131" y="3143441"/>
                </a:cubicBezTo>
                <a:cubicBezTo>
                  <a:pt x="5626505" y="3149993"/>
                  <a:pt x="5643956" y="3161720"/>
                  <a:pt x="5658037" y="3172283"/>
                </a:cubicBezTo>
                <a:cubicBezTo>
                  <a:pt x="5680012" y="3190130"/>
                  <a:pt x="5703649" y="3205135"/>
                  <a:pt x="5724516" y="3224881"/>
                </a:cubicBezTo>
                <a:cubicBezTo>
                  <a:pt x="5726778" y="3227942"/>
                  <a:pt x="5729593" y="3230055"/>
                  <a:pt x="5732965" y="3231219"/>
                </a:cubicBezTo>
                <a:cubicBezTo>
                  <a:pt x="5757157" y="3245272"/>
                  <a:pt x="5778578" y="3264069"/>
                  <a:pt x="5801106" y="3280969"/>
                </a:cubicBezTo>
                <a:cubicBezTo>
                  <a:pt x="5827006" y="3299034"/>
                  <a:pt x="5850089" y="3314985"/>
                  <a:pt x="5874327" y="3335895"/>
                </a:cubicBezTo>
                <a:lnTo>
                  <a:pt x="5896602" y="3353123"/>
                </a:lnTo>
                <a:lnTo>
                  <a:pt x="5869190" y="3338282"/>
                </a:lnTo>
                <a:cubicBezTo>
                  <a:pt x="5847715" y="3329149"/>
                  <a:pt x="5825405" y="3324144"/>
                  <a:pt x="5802463" y="3320889"/>
                </a:cubicBezTo>
                <a:lnTo>
                  <a:pt x="5797202" y="3320339"/>
                </a:lnTo>
                <a:lnTo>
                  <a:pt x="5761392" y="3293477"/>
                </a:lnTo>
                <a:cubicBezTo>
                  <a:pt x="5763101" y="3297485"/>
                  <a:pt x="5767624" y="3303608"/>
                  <a:pt x="5773810" y="3306886"/>
                </a:cubicBezTo>
                <a:lnTo>
                  <a:pt x="5790861" y="3319676"/>
                </a:lnTo>
                <a:lnTo>
                  <a:pt x="5758188" y="3316259"/>
                </a:lnTo>
                <a:lnTo>
                  <a:pt x="5759849" y="3321706"/>
                </a:lnTo>
                <a:lnTo>
                  <a:pt x="5749198" y="3314346"/>
                </a:lnTo>
                <a:cubicBezTo>
                  <a:pt x="5745826" y="3313183"/>
                  <a:pt x="5740194" y="3308957"/>
                  <a:pt x="5735116" y="3303783"/>
                </a:cubicBezTo>
                <a:cubicBezTo>
                  <a:pt x="5733409" y="3299774"/>
                  <a:pt x="5727222" y="3296498"/>
                  <a:pt x="5724406" y="3294384"/>
                </a:cubicBezTo>
                <a:cubicBezTo>
                  <a:pt x="5718774" y="3290159"/>
                  <a:pt x="5716512" y="3287098"/>
                  <a:pt x="5715403" y="3288996"/>
                </a:cubicBezTo>
                <a:cubicBezTo>
                  <a:pt x="5714294" y="3290892"/>
                  <a:pt x="5717112" y="3293005"/>
                  <a:pt x="5722743" y="3297231"/>
                </a:cubicBezTo>
                <a:cubicBezTo>
                  <a:pt x="5731192" y="3303569"/>
                  <a:pt x="5739640" y="3309906"/>
                  <a:pt x="5745272" y="3314130"/>
                </a:cubicBezTo>
                <a:cubicBezTo>
                  <a:pt x="5756537" y="3322581"/>
                  <a:pt x="5757690" y="3327538"/>
                  <a:pt x="5750396" y="3326160"/>
                </a:cubicBezTo>
                <a:cubicBezTo>
                  <a:pt x="5750396" y="3326160"/>
                  <a:pt x="5749841" y="3327108"/>
                  <a:pt x="5749287" y="3328057"/>
                </a:cubicBezTo>
                <a:cubicBezTo>
                  <a:pt x="5737512" y="3327411"/>
                  <a:pt x="5737512" y="3327411"/>
                  <a:pt x="5714982" y="3310510"/>
                </a:cubicBezTo>
                <a:cubicBezTo>
                  <a:pt x="5714982" y="3310510"/>
                  <a:pt x="5712166" y="3308398"/>
                  <a:pt x="5712166" y="3308398"/>
                </a:cubicBezTo>
                <a:cubicBezTo>
                  <a:pt x="5702055" y="3304906"/>
                  <a:pt x="5693607" y="3298569"/>
                  <a:pt x="5686821" y="3289386"/>
                </a:cubicBezTo>
                <a:cubicBezTo>
                  <a:pt x="5681189" y="3285161"/>
                  <a:pt x="5678373" y="3283048"/>
                  <a:pt x="5672741" y="3278823"/>
                </a:cubicBezTo>
                <a:cubicBezTo>
                  <a:pt x="5669924" y="3276710"/>
                  <a:pt x="5663737" y="3273433"/>
                  <a:pt x="5662584" y="3268477"/>
                </a:cubicBezTo>
                <a:cubicBezTo>
                  <a:pt x="5656951" y="3264250"/>
                  <a:pt x="5647949" y="3258862"/>
                  <a:pt x="5642870" y="3253688"/>
                </a:cubicBezTo>
                <a:cubicBezTo>
                  <a:pt x="5631606" y="3245239"/>
                  <a:pt x="5622603" y="3239850"/>
                  <a:pt x="5616417" y="3236573"/>
                </a:cubicBezTo>
                <a:cubicBezTo>
                  <a:pt x="5606861" y="3232132"/>
                  <a:pt x="5598411" y="3225795"/>
                  <a:pt x="5591071" y="3217560"/>
                </a:cubicBezTo>
                <a:cubicBezTo>
                  <a:pt x="5585993" y="3212387"/>
                  <a:pt x="5575283" y="3202988"/>
                  <a:pt x="5566834" y="3196651"/>
                </a:cubicBezTo>
                <a:cubicBezTo>
                  <a:pt x="5563464" y="3195486"/>
                  <a:pt x="5557832" y="3191261"/>
                  <a:pt x="5556124" y="3187251"/>
                </a:cubicBezTo>
                <a:cubicBezTo>
                  <a:pt x="5553862" y="3184191"/>
                  <a:pt x="5551048" y="3182078"/>
                  <a:pt x="5547676" y="3180914"/>
                </a:cubicBezTo>
                <a:cubicBezTo>
                  <a:pt x="5531932" y="3173198"/>
                  <a:pt x="5516144" y="3158625"/>
                  <a:pt x="5502064" y="3148064"/>
                </a:cubicBezTo>
                <a:cubicBezTo>
                  <a:pt x="5500955" y="3149960"/>
                  <a:pt x="5503216" y="3153021"/>
                  <a:pt x="5497030" y="3149745"/>
                </a:cubicBezTo>
                <a:cubicBezTo>
                  <a:pt x="5494213" y="3147632"/>
                  <a:pt x="5488581" y="3143407"/>
                  <a:pt x="5492507" y="3143623"/>
                </a:cubicBezTo>
                <a:cubicBezTo>
                  <a:pt x="5486875" y="3139397"/>
                  <a:pt x="5481242" y="3135171"/>
                  <a:pt x="5475610" y="3130947"/>
                </a:cubicBezTo>
                <a:cubicBezTo>
                  <a:pt x="5475055" y="3131896"/>
                  <a:pt x="5476763" y="3135905"/>
                  <a:pt x="5470576" y="3132629"/>
                </a:cubicBezTo>
                <a:cubicBezTo>
                  <a:pt x="5467760" y="3130517"/>
                  <a:pt x="5465499" y="3127456"/>
                  <a:pt x="5466052" y="3126507"/>
                </a:cubicBezTo>
                <a:cubicBezTo>
                  <a:pt x="5460420" y="3122282"/>
                  <a:pt x="5454788" y="3118057"/>
                  <a:pt x="5451972" y="3115945"/>
                </a:cubicBezTo>
                <a:cubicBezTo>
                  <a:pt x="5448601" y="3114780"/>
                  <a:pt x="5450308" y="3118790"/>
                  <a:pt x="5444676" y="3114566"/>
                </a:cubicBezTo>
                <a:cubicBezTo>
                  <a:pt x="5441860" y="3112453"/>
                  <a:pt x="5435674" y="3109176"/>
                  <a:pt x="5433967" y="3105166"/>
                </a:cubicBezTo>
                <a:cubicBezTo>
                  <a:pt x="5428888" y="3099991"/>
                  <a:pt x="5418776" y="3096501"/>
                  <a:pt x="5413699" y="3091328"/>
                </a:cubicBezTo>
                <a:cubicBezTo>
                  <a:pt x="5406359" y="3083093"/>
                  <a:pt x="5400172" y="3079816"/>
                  <a:pt x="5394540" y="3075591"/>
                </a:cubicBezTo>
                <a:cubicBezTo>
                  <a:pt x="5389462" y="3070418"/>
                  <a:pt x="5386092" y="3069254"/>
                  <a:pt x="5380459" y="3065028"/>
                </a:cubicBezTo>
                <a:cubicBezTo>
                  <a:pt x="5370902" y="3060588"/>
                  <a:pt x="5356821" y="3050026"/>
                  <a:pt x="5346665" y="3039678"/>
                </a:cubicBezTo>
                <a:cubicBezTo>
                  <a:pt x="5338217" y="3033340"/>
                  <a:pt x="5328105" y="3029849"/>
                  <a:pt x="5317950" y="3019502"/>
                </a:cubicBezTo>
                <a:cubicBezTo>
                  <a:pt x="5317396" y="3020451"/>
                  <a:pt x="5307284" y="3016959"/>
                  <a:pt x="5303914" y="3015794"/>
                </a:cubicBezTo>
                <a:cubicBezTo>
                  <a:pt x="5290985" y="3010190"/>
                  <a:pt x="5290985" y="3010190"/>
                  <a:pt x="5284754" y="3000060"/>
                </a:cubicBezTo>
                <a:cubicBezTo>
                  <a:pt x="5282491" y="2996997"/>
                  <a:pt x="5280232" y="2993937"/>
                  <a:pt x="5283601" y="2995101"/>
                </a:cubicBezTo>
                <a:cubicBezTo>
                  <a:pt x="5286971" y="2996264"/>
                  <a:pt x="5287526" y="2995316"/>
                  <a:pt x="5293159" y="2999541"/>
                </a:cubicBezTo>
                <a:cubicBezTo>
                  <a:pt x="5301607" y="3005878"/>
                  <a:pt x="5310056" y="3012216"/>
                  <a:pt x="5318504" y="3018553"/>
                </a:cubicBezTo>
                <a:cubicBezTo>
                  <a:pt x="5329169" y="3021096"/>
                  <a:pt x="5341542" y="3027649"/>
                  <a:pt x="5358440" y="3040325"/>
                </a:cubicBezTo>
                <a:cubicBezTo>
                  <a:pt x="5364072" y="3044550"/>
                  <a:pt x="5369705" y="3048776"/>
                  <a:pt x="5375336" y="3052999"/>
                </a:cubicBezTo>
                <a:cubicBezTo>
                  <a:pt x="5402944" y="3075072"/>
                  <a:pt x="5432768" y="3093353"/>
                  <a:pt x="5461484" y="3113530"/>
                </a:cubicBezTo>
                <a:cubicBezTo>
                  <a:pt x="5464300" y="3115642"/>
                  <a:pt x="5468225" y="3115857"/>
                  <a:pt x="5474412" y="3119133"/>
                </a:cubicBezTo>
                <a:cubicBezTo>
                  <a:pt x="5458069" y="3105509"/>
                  <a:pt x="5441172" y="3092835"/>
                  <a:pt x="5427091" y="3082272"/>
                </a:cubicBezTo>
                <a:cubicBezTo>
                  <a:pt x="5427091" y="3082272"/>
                  <a:pt x="5427647" y="3081323"/>
                  <a:pt x="5427647" y="3081323"/>
                </a:cubicBezTo>
                <a:cubicBezTo>
                  <a:pt x="5444543" y="3093999"/>
                  <a:pt x="5461441" y="3106674"/>
                  <a:pt x="5475521" y="3117237"/>
                </a:cubicBezTo>
                <a:cubicBezTo>
                  <a:pt x="5492418" y="3129911"/>
                  <a:pt x="5506499" y="3140474"/>
                  <a:pt x="5520579" y="3151036"/>
                </a:cubicBezTo>
                <a:cubicBezTo>
                  <a:pt x="5523396" y="3153149"/>
                  <a:pt x="5529027" y="3157374"/>
                  <a:pt x="5532398" y="3158538"/>
                </a:cubicBezTo>
                <a:cubicBezTo>
                  <a:pt x="5539139" y="3160866"/>
                  <a:pt x="5538540" y="3154960"/>
                  <a:pt x="5549250" y="3164357"/>
                </a:cubicBezTo>
                <a:cubicBezTo>
                  <a:pt x="5557145" y="3171644"/>
                  <a:pt x="5564440" y="3173022"/>
                  <a:pt x="5572333" y="3180308"/>
                </a:cubicBezTo>
                <a:cubicBezTo>
                  <a:pt x="5577966" y="3184534"/>
                  <a:pt x="5586969" y="3189923"/>
                  <a:pt x="5591493" y="3196045"/>
                </a:cubicBezTo>
                <a:cubicBezTo>
                  <a:pt x="5593754" y="3199107"/>
                  <a:pt x="5597125" y="3200270"/>
                  <a:pt x="5602757" y="3204495"/>
                </a:cubicBezTo>
                <a:cubicBezTo>
                  <a:pt x="5601050" y="3200485"/>
                  <a:pt x="5595971" y="3195312"/>
                  <a:pt x="5596527" y="3194363"/>
                </a:cubicBezTo>
                <a:cubicBezTo>
                  <a:pt x="5594820" y="3190354"/>
                  <a:pt x="5598743" y="3190570"/>
                  <a:pt x="5604376" y="3194794"/>
                </a:cubicBezTo>
                <a:cubicBezTo>
                  <a:pt x="5610008" y="3199019"/>
                  <a:pt x="5618455" y="3205357"/>
                  <a:pt x="5620120" y="3202510"/>
                </a:cubicBezTo>
                <a:cubicBezTo>
                  <a:pt x="5620674" y="3201562"/>
                  <a:pt x="5626306" y="3205787"/>
                  <a:pt x="5629122" y="3207899"/>
                </a:cubicBezTo>
                <a:cubicBezTo>
                  <a:pt x="5641540" y="3221308"/>
                  <a:pt x="5657837" y="3228075"/>
                  <a:pt x="5669103" y="3236526"/>
                </a:cubicBezTo>
                <a:cubicBezTo>
                  <a:pt x="5672473" y="3237689"/>
                  <a:pt x="5675289" y="3239803"/>
                  <a:pt x="5675844" y="3238855"/>
                </a:cubicBezTo>
                <a:cubicBezTo>
                  <a:pt x="5676398" y="3237904"/>
                  <a:pt x="5674136" y="3234843"/>
                  <a:pt x="5671320" y="3232732"/>
                </a:cubicBezTo>
                <a:cubicBezTo>
                  <a:pt x="5658348" y="3220272"/>
                  <a:pt x="5645376" y="3207812"/>
                  <a:pt x="5636328" y="3195568"/>
                </a:cubicBezTo>
                <a:cubicBezTo>
                  <a:pt x="5631251" y="3190393"/>
                  <a:pt x="5627326" y="3190179"/>
                  <a:pt x="5626771" y="3191126"/>
                </a:cubicBezTo>
                <a:cubicBezTo>
                  <a:pt x="5625108" y="3193972"/>
                  <a:pt x="5621185" y="3193759"/>
                  <a:pt x="5611627" y="3189317"/>
                </a:cubicBezTo>
                <a:cubicBezTo>
                  <a:pt x="5608256" y="3188153"/>
                  <a:pt x="5605440" y="3186041"/>
                  <a:pt x="5602623" y="3183929"/>
                </a:cubicBezTo>
                <a:cubicBezTo>
                  <a:pt x="5595839" y="3174745"/>
                  <a:pt x="5580649" y="3166079"/>
                  <a:pt x="5573310" y="3157845"/>
                </a:cubicBezTo>
                <a:cubicBezTo>
                  <a:pt x="5568231" y="3152672"/>
                  <a:pt x="5562599" y="3148447"/>
                  <a:pt x="5554150" y="3142110"/>
                </a:cubicBezTo>
                <a:cubicBezTo>
                  <a:pt x="5548518" y="3137884"/>
                  <a:pt x="5544040" y="3138616"/>
                  <a:pt x="5540114" y="3138401"/>
                </a:cubicBezTo>
                <a:cubicBezTo>
                  <a:pt x="5532819" y="3137022"/>
                  <a:pt x="5521000" y="3129521"/>
                  <a:pt x="5517586" y="3121503"/>
                </a:cubicBezTo>
                <a:cubicBezTo>
                  <a:pt x="5518695" y="3119605"/>
                  <a:pt x="5516432" y="3116543"/>
                  <a:pt x="5514724" y="3112534"/>
                </a:cubicBezTo>
                <a:cubicBezTo>
                  <a:pt x="5515833" y="3110636"/>
                  <a:pt x="5510755" y="3105463"/>
                  <a:pt x="5502305" y="3099125"/>
                </a:cubicBezTo>
                <a:cubicBezTo>
                  <a:pt x="5496674" y="3094901"/>
                  <a:pt x="5491042" y="3090676"/>
                  <a:pt x="5486519" y="3084552"/>
                </a:cubicBezTo>
                <a:cubicBezTo>
                  <a:pt x="5478624" y="3077268"/>
                  <a:pt x="5469068" y="3072826"/>
                  <a:pt x="5461772" y="3071447"/>
                </a:cubicBezTo>
                <a:cubicBezTo>
                  <a:pt x="5449997" y="3070801"/>
                  <a:pt x="5433101" y="3058126"/>
                  <a:pt x="5417911" y="3049460"/>
                </a:cubicBezTo>
                <a:cubicBezTo>
                  <a:pt x="5411725" y="3046184"/>
                  <a:pt x="5407200" y="3040063"/>
                  <a:pt x="5399307" y="3032777"/>
                </a:cubicBezTo>
                <a:cubicBezTo>
                  <a:pt x="5390858" y="3026438"/>
                  <a:pt x="5383520" y="3018204"/>
                  <a:pt x="5378995" y="3012082"/>
                </a:cubicBezTo>
                <a:cubicBezTo>
                  <a:pt x="5364316" y="2995612"/>
                  <a:pt x="5361498" y="2993499"/>
                  <a:pt x="5347463" y="2989793"/>
                </a:cubicBezTo>
                <a:cubicBezTo>
                  <a:pt x="5344647" y="2987680"/>
                  <a:pt x="5343538" y="2989578"/>
                  <a:pt x="5340167" y="2988412"/>
                </a:cubicBezTo>
                <a:cubicBezTo>
                  <a:pt x="5326043" y="2970996"/>
                  <a:pt x="5311962" y="2960432"/>
                  <a:pt x="5295065" y="2947758"/>
                </a:cubicBezTo>
                <a:cubicBezTo>
                  <a:pt x="5283800" y="2939308"/>
                  <a:pt x="5275351" y="2932970"/>
                  <a:pt x="5264087" y="2924520"/>
                </a:cubicBezTo>
                <a:cubicBezTo>
                  <a:pt x="5241004" y="2908569"/>
                  <a:pt x="5220137" y="2888823"/>
                  <a:pt x="5194237" y="2870757"/>
                </a:cubicBezTo>
                <a:cubicBezTo>
                  <a:pt x="5185789" y="2864420"/>
                  <a:pt x="5185191" y="2858515"/>
                  <a:pt x="5175078" y="2855022"/>
                </a:cubicBezTo>
                <a:cubicBezTo>
                  <a:pt x="5165521" y="2850583"/>
                  <a:pt x="5158182" y="2842347"/>
                  <a:pt x="5151996" y="2839072"/>
                </a:cubicBezTo>
                <a:cubicBezTo>
                  <a:pt x="5143546" y="2832734"/>
                  <a:pt x="5135098" y="2826396"/>
                  <a:pt x="5126650" y="2820059"/>
                </a:cubicBezTo>
                <a:cubicBezTo>
                  <a:pt x="5119909" y="2817731"/>
                  <a:pt x="5124433" y="2823853"/>
                  <a:pt x="5120508" y="2823637"/>
                </a:cubicBezTo>
                <a:cubicBezTo>
                  <a:pt x="5109842" y="2821094"/>
                  <a:pt x="5098022" y="2813593"/>
                  <a:pt x="5085050" y="2801133"/>
                </a:cubicBezTo>
                <a:cubicBezTo>
                  <a:pt x="5082234" y="2799020"/>
                  <a:pt x="5082789" y="2798071"/>
                  <a:pt x="5077157" y="2793847"/>
                </a:cubicBezTo>
                <a:cubicBezTo>
                  <a:pt x="5074341" y="2791734"/>
                  <a:pt x="5070969" y="2790570"/>
                  <a:pt x="5069861" y="2792467"/>
                </a:cubicBezTo>
                <a:cubicBezTo>
                  <a:pt x="5069307" y="2793417"/>
                  <a:pt x="5068198" y="2795314"/>
                  <a:pt x="5073831" y="2799540"/>
                </a:cubicBezTo>
                <a:cubicBezTo>
                  <a:pt x="5082833" y="2804927"/>
                  <a:pt x="5090727" y="2812214"/>
                  <a:pt x="5096914" y="2815491"/>
                </a:cubicBezTo>
                <a:cubicBezTo>
                  <a:pt x="5108178" y="2823941"/>
                  <a:pt x="5112703" y="2830063"/>
                  <a:pt x="5121151" y="2836401"/>
                </a:cubicBezTo>
                <a:cubicBezTo>
                  <a:pt x="5126229" y="2841573"/>
                  <a:pt x="5127382" y="2846531"/>
                  <a:pt x="5126272" y="2848430"/>
                </a:cubicBezTo>
                <a:cubicBezTo>
                  <a:pt x="5130243" y="2855501"/>
                  <a:pt x="5129688" y="2856448"/>
                  <a:pt x="5139247" y="2860889"/>
                </a:cubicBezTo>
                <a:cubicBezTo>
                  <a:pt x="5151065" y="2868389"/>
                  <a:pt x="5162883" y="2875892"/>
                  <a:pt x="5175257" y="2882445"/>
                </a:cubicBezTo>
                <a:cubicBezTo>
                  <a:pt x="5178627" y="2883609"/>
                  <a:pt x="5183705" y="2888782"/>
                  <a:pt x="5189337" y="2893007"/>
                </a:cubicBezTo>
                <a:cubicBezTo>
                  <a:pt x="5192153" y="2895120"/>
                  <a:pt x="5191045" y="2897017"/>
                  <a:pt x="5193305" y="2900078"/>
                </a:cubicBezTo>
                <a:cubicBezTo>
                  <a:pt x="5197830" y="2906201"/>
                  <a:pt x="5191643" y="2902922"/>
                  <a:pt x="5187719" y="2902710"/>
                </a:cubicBezTo>
                <a:cubicBezTo>
                  <a:pt x="5183793" y="2902493"/>
                  <a:pt x="5175346" y="2896156"/>
                  <a:pt x="5168604" y="2893829"/>
                </a:cubicBezTo>
                <a:cubicBezTo>
                  <a:pt x="5165234" y="2892664"/>
                  <a:pt x="5165234" y="2892664"/>
                  <a:pt x="5164680" y="2893613"/>
                </a:cubicBezTo>
                <a:cubicBezTo>
                  <a:pt x="5164126" y="2894562"/>
                  <a:pt x="5166941" y="2896673"/>
                  <a:pt x="5169757" y="2898786"/>
                </a:cubicBezTo>
                <a:cubicBezTo>
                  <a:pt x="5178206" y="2905124"/>
                  <a:pt x="5188916" y="2914523"/>
                  <a:pt x="5198473" y="2918962"/>
                </a:cubicBezTo>
                <a:cubicBezTo>
                  <a:pt x="5199028" y="2918014"/>
                  <a:pt x="5201290" y="2921075"/>
                  <a:pt x="5201290" y="2921075"/>
                </a:cubicBezTo>
                <a:cubicBezTo>
                  <a:pt x="5206367" y="2926249"/>
                  <a:pt x="5200736" y="2922024"/>
                  <a:pt x="5200181" y="2922972"/>
                </a:cubicBezTo>
                <a:cubicBezTo>
                  <a:pt x="5196811" y="2921810"/>
                  <a:pt x="5195701" y="2923706"/>
                  <a:pt x="5201335" y="2927931"/>
                </a:cubicBezTo>
                <a:cubicBezTo>
                  <a:pt x="5206966" y="2932157"/>
                  <a:pt x="5212598" y="2936381"/>
                  <a:pt x="5221047" y="2942718"/>
                </a:cubicBezTo>
                <a:cubicBezTo>
                  <a:pt x="5211490" y="2938278"/>
                  <a:pt x="5203041" y="2931939"/>
                  <a:pt x="5194039" y="2926551"/>
                </a:cubicBezTo>
                <a:cubicBezTo>
                  <a:pt x="5187853" y="2923275"/>
                  <a:pt x="5187298" y="2924224"/>
                  <a:pt x="5189560" y="2927285"/>
                </a:cubicBezTo>
                <a:cubicBezTo>
                  <a:pt x="5190158" y="2933191"/>
                  <a:pt x="5189604" y="2934140"/>
                  <a:pt x="5177785" y="2926638"/>
                </a:cubicBezTo>
                <a:cubicBezTo>
                  <a:pt x="5174970" y="2924527"/>
                  <a:pt x="5169337" y="2920301"/>
                  <a:pt x="5166520" y="2918187"/>
                </a:cubicBezTo>
                <a:cubicBezTo>
                  <a:pt x="5165966" y="2919138"/>
                  <a:pt x="5165966" y="2919138"/>
                  <a:pt x="5165411" y="2920086"/>
                </a:cubicBezTo>
                <a:cubicBezTo>
                  <a:pt x="5165411" y="2920086"/>
                  <a:pt x="5164857" y="2921035"/>
                  <a:pt x="5164857" y="2921035"/>
                </a:cubicBezTo>
                <a:cubicBezTo>
                  <a:pt x="5185125" y="2934874"/>
                  <a:pt x="5196434" y="2950180"/>
                  <a:pt x="5216146" y="2964968"/>
                </a:cubicBezTo>
                <a:cubicBezTo>
                  <a:pt x="5227411" y="2973417"/>
                  <a:pt x="5237567" y="2983764"/>
                  <a:pt x="5247169" y="2995061"/>
                </a:cubicBezTo>
                <a:cubicBezTo>
                  <a:pt x="5246615" y="2996009"/>
                  <a:pt x="5252247" y="3000233"/>
                  <a:pt x="5251692" y="3001183"/>
                </a:cubicBezTo>
                <a:cubicBezTo>
                  <a:pt x="5250584" y="3003078"/>
                  <a:pt x="5244952" y="2998854"/>
                  <a:pt x="5242136" y="2996742"/>
                </a:cubicBezTo>
                <a:cubicBezTo>
                  <a:pt x="5233688" y="2990404"/>
                  <a:pt x="5225239" y="2984067"/>
                  <a:pt x="5216791" y="2977729"/>
                </a:cubicBezTo>
                <a:cubicBezTo>
                  <a:pt x="5213974" y="2975617"/>
                  <a:pt x="5211157" y="2973504"/>
                  <a:pt x="5210602" y="2974454"/>
                </a:cubicBezTo>
                <a:cubicBezTo>
                  <a:pt x="5210048" y="2975402"/>
                  <a:pt x="5209494" y="2976350"/>
                  <a:pt x="5212311" y="2978463"/>
                </a:cubicBezTo>
                <a:cubicBezTo>
                  <a:pt x="5217943" y="2982687"/>
                  <a:pt x="5219651" y="2986698"/>
                  <a:pt x="5228099" y="2993035"/>
                </a:cubicBezTo>
                <a:cubicBezTo>
                  <a:pt x="5236546" y="2999372"/>
                  <a:pt x="5244996" y="3005710"/>
                  <a:pt x="5253444" y="3012048"/>
                </a:cubicBezTo>
                <a:cubicBezTo>
                  <a:pt x="5258522" y="3017221"/>
                  <a:pt x="5254598" y="3017006"/>
                  <a:pt x="5254043" y="3017955"/>
                </a:cubicBezTo>
                <a:cubicBezTo>
                  <a:pt x="5253489" y="3018903"/>
                  <a:pt x="5252936" y="3019852"/>
                  <a:pt x="5252936" y="3019852"/>
                </a:cubicBezTo>
                <a:cubicBezTo>
                  <a:pt x="5235483" y="3008126"/>
                  <a:pt x="5224263" y="3006529"/>
                  <a:pt x="5207367" y="2993856"/>
                </a:cubicBezTo>
                <a:cubicBezTo>
                  <a:pt x="5173573" y="2968505"/>
                  <a:pt x="5144258" y="2942422"/>
                  <a:pt x="5109910" y="2918020"/>
                </a:cubicBezTo>
                <a:cubicBezTo>
                  <a:pt x="5103724" y="2914745"/>
                  <a:pt x="5096384" y="2906510"/>
                  <a:pt x="5094720" y="2909355"/>
                </a:cubicBezTo>
                <a:cubicBezTo>
                  <a:pt x="5089687" y="2911037"/>
                  <a:pt x="5102060" y="2917590"/>
                  <a:pt x="5107692" y="2921814"/>
                </a:cubicBezTo>
                <a:cubicBezTo>
                  <a:pt x="5119510" y="2929316"/>
                  <a:pt x="5129113" y="2940612"/>
                  <a:pt x="5140377" y="2949062"/>
                </a:cubicBezTo>
                <a:cubicBezTo>
                  <a:pt x="5152196" y="2956563"/>
                  <a:pt x="5166832" y="2966178"/>
                  <a:pt x="5176988" y="2976524"/>
                </a:cubicBezTo>
                <a:cubicBezTo>
                  <a:pt x="5195592" y="2993210"/>
                  <a:pt x="5215860" y="3007048"/>
                  <a:pt x="5232757" y="3019723"/>
                </a:cubicBezTo>
                <a:cubicBezTo>
                  <a:pt x="5268811" y="3048134"/>
                  <a:pt x="5300942" y="3076331"/>
                  <a:pt x="5321300" y="3103882"/>
                </a:cubicBezTo>
                <a:cubicBezTo>
                  <a:pt x="5330900" y="3115178"/>
                  <a:pt x="5342165" y="3123627"/>
                  <a:pt x="5353430" y="3132076"/>
                </a:cubicBezTo>
                <a:cubicBezTo>
                  <a:pt x="5356245" y="3134191"/>
                  <a:pt x="5365248" y="3139578"/>
                  <a:pt x="5364140" y="3141476"/>
                </a:cubicBezTo>
                <a:cubicBezTo>
                  <a:pt x="5361922" y="3145269"/>
                  <a:pt x="5354583" y="3137035"/>
                  <a:pt x="5351766" y="3134922"/>
                </a:cubicBezTo>
                <a:cubicBezTo>
                  <a:pt x="5303892" y="3099010"/>
                  <a:pt x="5256018" y="3063097"/>
                  <a:pt x="5205328" y="3025071"/>
                </a:cubicBezTo>
                <a:cubicBezTo>
                  <a:pt x="5188430" y="3012397"/>
                  <a:pt x="5174393" y="3008690"/>
                  <a:pt x="5157542" y="3002871"/>
                </a:cubicBezTo>
                <a:cubicBezTo>
                  <a:pt x="5157542" y="3002871"/>
                  <a:pt x="5156986" y="3003819"/>
                  <a:pt x="5156432" y="3004768"/>
                </a:cubicBezTo>
                <a:cubicBezTo>
                  <a:pt x="5160402" y="3011838"/>
                  <a:pt x="5162109" y="3015848"/>
                  <a:pt x="5163262" y="3020807"/>
                </a:cubicBezTo>
                <a:cubicBezTo>
                  <a:pt x="5161600" y="3023652"/>
                  <a:pt x="5168385" y="3032836"/>
                  <a:pt x="5176833" y="3039174"/>
                </a:cubicBezTo>
                <a:cubicBezTo>
                  <a:pt x="5199363" y="3056073"/>
                  <a:pt x="5195482" y="3062713"/>
                  <a:pt x="5195525" y="3069569"/>
                </a:cubicBezTo>
                <a:cubicBezTo>
                  <a:pt x="5194462" y="3078322"/>
                  <a:pt x="5205772" y="3093627"/>
                  <a:pt x="5217079" y="3108932"/>
                </a:cubicBezTo>
                <a:cubicBezTo>
                  <a:pt x="5218788" y="3112942"/>
                  <a:pt x="5224975" y="3116219"/>
                  <a:pt x="5227790" y="3118331"/>
                </a:cubicBezTo>
                <a:cubicBezTo>
                  <a:pt x="5239055" y="3126781"/>
                  <a:pt x="5250874" y="3134283"/>
                  <a:pt x="5257659" y="3143466"/>
                </a:cubicBezTo>
                <a:cubicBezTo>
                  <a:pt x="5259921" y="3146527"/>
                  <a:pt x="5262738" y="3148640"/>
                  <a:pt x="5268370" y="3152865"/>
                </a:cubicBezTo>
                <a:cubicBezTo>
                  <a:pt x="5276818" y="3159202"/>
                  <a:pt x="5285267" y="3165540"/>
                  <a:pt x="5290899" y="3169765"/>
                </a:cubicBezTo>
                <a:cubicBezTo>
                  <a:pt x="5304426" y="3181277"/>
                  <a:pt x="5319061" y="3190889"/>
                  <a:pt x="5331989" y="3196495"/>
                </a:cubicBezTo>
                <a:cubicBezTo>
                  <a:pt x="5342099" y="3199985"/>
                  <a:pt x="5352810" y="3209385"/>
                  <a:pt x="5359596" y="3218567"/>
                </a:cubicBezTo>
                <a:cubicBezTo>
                  <a:pt x="5371459" y="3232925"/>
                  <a:pt x="5391172" y="3247713"/>
                  <a:pt x="5403590" y="3261121"/>
                </a:cubicBezTo>
                <a:cubicBezTo>
                  <a:pt x="5405851" y="3264182"/>
                  <a:pt x="5457053" y="3294403"/>
                  <a:pt x="5457606" y="3293455"/>
                </a:cubicBezTo>
                <a:cubicBezTo>
                  <a:pt x="5465455" y="3293886"/>
                  <a:pt x="5477275" y="3301387"/>
                  <a:pt x="5485723" y="3307724"/>
                </a:cubicBezTo>
                <a:cubicBezTo>
                  <a:pt x="5494726" y="3313113"/>
                  <a:pt x="5501512" y="3322297"/>
                  <a:pt x="5508852" y="3330531"/>
                </a:cubicBezTo>
                <a:cubicBezTo>
                  <a:pt x="5508297" y="3331480"/>
                  <a:pt x="5507743" y="3332429"/>
                  <a:pt x="5510559" y="3334542"/>
                </a:cubicBezTo>
                <a:cubicBezTo>
                  <a:pt x="5527456" y="3347216"/>
                  <a:pt x="5536502" y="3359460"/>
                  <a:pt x="5550029" y="3370972"/>
                </a:cubicBezTo>
                <a:cubicBezTo>
                  <a:pt x="5557924" y="3378258"/>
                  <a:pt x="5562957" y="3376577"/>
                  <a:pt x="5570297" y="3384810"/>
                </a:cubicBezTo>
                <a:cubicBezTo>
                  <a:pt x="5573113" y="3386924"/>
                  <a:pt x="5598414" y="3399080"/>
                  <a:pt x="5602339" y="3399295"/>
                </a:cubicBezTo>
                <a:cubicBezTo>
                  <a:pt x="5605709" y="3400459"/>
                  <a:pt x="5609080" y="3401623"/>
                  <a:pt x="5612450" y="3402787"/>
                </a:cubicBezTo>
                <a:cubicBezTo>
                  <a:pt x="5628195" y="3410504"/>
                  <a:pt x="5639459" y="3418954"/>
                  <a:pt x="5648506" y="3431199"/>
                </a:cubicBezTo>
                <a:cubicBezTo>
                  <a:pt x="5650768" y="3434259"/>
                  <a:pt x="5653030" y="3437321"/>
                  <a:pt x="5658107" y="3442494"/>
                </a:cubicBezTo>
                <a:cubicBezTo>
                  <a:pt x="5657553" y="3443443"/>
                  <a:pt x="5659815" y="3446504"/>
                  <a:pt x="5659815" y="3446504"/>
                </a:cubicBezTo>
                <a:cubicBezTo>
                  <a:pt x="5673896" y="3457067"/>
                  <a:pt x="5683497" y="3468362"/>
                  <a:pt x="5695317" y="3475864"/>
                </a:cubicBezTo>
                <a:cubicBezTo>
                  <a:pt x="5707136" y="3483365"/>
                  <a:pt x="5718955" y="3490867"/>
                  <a:pt x="5728512" y="3495306"/>
                </a:cubicBezTo>
                <a:cubicBezTo>
                  <a:pt x="5747625" y="3504188"/>
                  <a:pt x="5756074" y="3510526"/>
                  <a:pt x="5767938" y="3524883"/>
                </a:cubicBezTo>
                <a:cubicBezTo>
                  <a:pt x="5772462" y="3531004"/>
                  <a:pt x="5778094" y="3535230"/>
                  <a:pt x="5786542" y="3541568"/>
                </a:cubicBezTo>
                <a:lnTo>
                  <a:pt x="5795997" y="3548660"/>
                </a:lnTo>
                <a:lnTo>
                  <a:pt x="5799257" y="3552318"/>
                </a:lnTo>
                <a:cubicBezTo>
                  <a:pt x="5800964" y="3556327"/>
                  <a:pt x="5806042" y="3561501"/>
                  <a:pt x="5799301" y="3559174"/>
                </a:cubicBezTo>
                <a:cubicBezTo>
                  <a:pt x="5795931" y="3558009"/>
                  <a:pt x="5794822" y="3559906"/>
                  <a:pt x="5792007" y="3557794"/>
                </a:cubicBezTo>
                <a:cubicBezTo>
                  <a:pt x="5786374" y="3553569"/>
                  <a:pt x="5780188" y="3550292"/>
                  <a:pt x="5777927" y="3547231"/>
                </a:cubicBezTo>
                <a:cubicBezTo>
                  <a:pt x="5767769" y="3536884"/>
                  <a:pt x="5757059" y="3527485"/>
                  <a:pt x="5746350" y="3518088"/>
                </a:cubicBezTo>
                <a:cubicBezTo>
                  <a:pt x="5739010" y="3509851"/>
                  <a:pt x="5738455" y="3510801"/>
                  <a:pt x="5731159" y="3509421"/>
                </a:cubicBezTo>
                <a:cubicBezTo>
                  <a:pt x="5730050" y="3511318"/>
                  <a:pt x="5725572" y="3512052"/>
                  <a:pt x="5719386" y="3508775"/>
                </a:cubicBezTo>
                <a:cubicBezTo>
                  <a:pt x="5710936" y="3502438"/>
                  <a:pt x="5704196" y="3500110"/>
                  <a:pt x="5692931" y="3491660"/>
                </a:cubicBezTo>
                <a:cubicBezTo>
                  <a:pt x="5687853" y="3486487"/>
                  <a:pt x="5678850" y="3481098"/>
                  <a:pt x="5670956" y="3473812"/>
                </a:cubicBezTo>
                <a:cubicBezTo>
                  <a:pt x="5665323" y="3469586"/>
                  <a:pt x="5664215" y="3471483"/>
                  <a:pt x="5663661" y="3472432"/>
                </a:cubicBezTo>
                <a:cubicBezTo>
                  <a:pt x="5662552" y="3474329"/>
                  <a:pt x="5664814" y="3477390"/>
                  <a:pt x="5667631" y="3479503"/>
                </a:cubicBezTo>
                <a:cubicBezTo>
                  <a:pt x="5673262" y="3483728"/>
                  <a:pt x="5673816" y="3482779"/>
                  <a:pt x="5676633" y="3484891"/>
                </a:cubicBezTo>
                <a:cubicBezTo>
                  <a:pt x="5691822" y="3493556"/>
                  <a:pt x="5702533" y="3502956"/>
                  <a:pt x="5708764" y="3513088"/>
                </a:cubicBezTo>
                <a:cubicBezTo>
                  <a:pt x="5710471" y="3517098"/>
                  <a:pt x="5703730" y="3514769"/>
                  <a:pt x="5708253" y="3520892"/>
                </a:cubicBezTo>
                <a:cubicBezTo>
                  <a:pt x="5716702" y="3527230"/>
                  <a:pt x="5725151" y="3533567"/>
                  <a:pt x="5733600" y="3539904"/>
                </a:cubicBezTo>
                <a:cubicBezTo>
                  <a:pt x="5738677" y="3545078"/>
                  <a:pt x="5748235" y="3549518"/>
                  <a:pt x="5755573" y="3557753"/>
                </a:cubicBezTo>
                <a:cubicBezTo>
                  <a:pt x="5762359" y="3566937"/>
                  <a:pt x="5767393" y="3565255"/>
                  <a:pt x="5775841" y="3571593"/>
                </a:cubicBezTo>
                <a:cubicBezTo>
                  <a:pt x="5800631" y="3591553"/>
                  <a:pt x="5824825" y="3605608"/>
                  <a:pt x="5846800" y="3623456"/>
                </a:cubicBezTo>
                <a:cubicBezTo>
                  <a:pt x="5858064" y="3631906"/>
                  <a:pt x="5866513" y="3638244"/>
                  <a:pt x="5877777" y="3646694"/>
                </a:cubicBezTo>
                <a:cubicBezTo>
                  <a:pt x="5894675" y="3659368"/>
                  <a:pt x="5908755" y="3669932"/>
                  <a:pt x="5928423" y="3677864"/>
                </a:cubicBezTo>
                <a:cubicBezTo>
                  <a:pt x="5930685" y="3680925"/>
                  <a:pt x="5929576" y="3682822"/>
                  <a:pt x="5932392" y="3684935"/>
                </a:cubicBezTo>
                <a:cubicBezTo>
                  <a:pt x="5940885" y="3698128"/>
                  <a:pt x="5943702" y="3700240"/>
                  <a:pt x="5962816" y="3709120"/>
                </a:cubicBezTo>
                <a:lnTo>
                  <a:pt x="5968331" y="3712041"/>
                </a:lnTo>
                <a:lnTo>
                  <a:pt x="5970061" y="3714396"/>
                </a:lnTo>
                <a:cubicBezTo>
                  <a:pt x="5984880" y="3732406"/>
                  <a:pt x="6001366" y="3749882"/>
                  <a:pt x="6020839" y="3766688"/>
                </a:cubicBezTo>
                <a:cubicBezTo>
                  <a:pt x="6048659" y="3787694"/>
                  <a:pt x="6070915" y="3816053"/>
                  <a:pt x="6091315" y="3847039"/>
                </a:cubicBezTo>
                <a:lnTo>
                  <a:pt x="6096922" y="3856116"/>
                </a:lnTo>
                <a:lnTo>
                  <a:pt x="6084222" y="3847949"/>
                </a:lnTo>
                <a:cubicBezTo>
                  <a:pt x="6049918" y="3830402"/>
                  <a:pt x="6014461" y="3807897"/>
                  <a:pt x="5980667" y="3782546"/>
                </a:cubicBezTo>
                <a:cubicBezTo>
                  <a:pt x="5960954" y="3767759"/>
                  <a:pt x="5944058" y="3755085"/>
                  <a:pt x="5924345" y="3740297"/>
                </a:cubicBezTo>
                <a:cubicBezTo>
                  <a:pt x="5921528" y="3738184"/>
                  <a:pt x="5916450" y="3733011"/>
                  <a:pt x="5912525" y="3732796"/>
                </a:cubicBezTo>
                <a:cubicBezTo>
                  <a:pt x="5908600" y="3732580"/>
                  <a:pt x="5913125" y="3738703"/>
                  <a:pt x="5915940" y="3740815"/>
                </a:cubicBezTo>
                <a:cubicBezTo>
                  <a:pt x="5926650" y="3750213"/>
                  <a:pt x="5933990" y="3758448"/>
                  <a:pt x="5944701" y="3767846"/>
                </a:cubicBezTo>
                <a:cubicBezTo>
                  <a:pt x="5958227" y="3779357"/>
                  <a:pt x="5972309" y="3789921"/>
                  <a:pt x="5984725" y="3803329"/>
                </a:cubicBezTo>
                <a:cubicBezTo>
                  <a:pt x="5978540" y="3800053"/>
                  <a:pt x="5977431" y="3801949"/>
                  <a:pt x="5971798" y="3797724"/>
                </a:cubicBezTo>
                <a:cubicBezTo>
                  <a:pt x="5960534" y="3789274"/>
                  <a:pt x="5950422" y="3785783"/>
                  <a:pt x="5941419" y="3780393"/>
                </a:cubicBezTo>
                <a:cubicBezTo>
                  <a:pt x="5938603" y="3778281"/>
                  <a:pt x="5934678" y="3778067"/>
                  <a:pt x="5934123" y="3779014"/>
                </a:cubicBezTo>
                <a:cubicBezTo>
                  <a:pt x="5935831" y="3783025"/>
                  <a:pt x="5939202" y="3784189"/>
                  <a:pt x="5942019" y="3786300"/>
                </a:cubicBezTo>
                <a:cubicBezTo>
                  <a:pt x="5944834" y="3788413"/>
                  <a:pt x="5947650" y="3790525"/>
                  <a:pt x="5953283" y="3794750"/>
                </a:cubicBezTo>
                <a:cubicBezTo>
                  <a:pt x="5966254" y="3807210"/>
                  <a:pt x="5982553" y="3813978"/>
                  <a:pt x="5998895" y="3827602"/>
                </a:cubicBezTo>
                <a:cubicBezTo>
                  <a:pt x="6007344" y="3833940"/>
                  <a:pt x="6018608" y="3842390"/>
                  <a:pt x="6027057" y="3848727"/>
                </a:cubicBezTo>
                <a:cubicBezTo>
                  <a:pt x="6036059" y="3854118"/>
                  <a:pt x="6040029" y="3861187"/>
                  <a:pt x="6051294" y="3869637"/>
                </a:cubicBezTo>
                <a:cubicBezTo>
                  <a:pt x="6080563" y="3888864"/>
                  <a:pt x="6106509" y="3913785"/>
                  <a:pt x="6135224" y="3933962"/>
                </a:cubicBezTo>
                <a:cubicBezTo>
                  <a:pt x="6138040" y="3936074"/>
                  <a:pt x="6140856" y="3938186"/>
                  <a:pt x="6143118" y="3941248"/>
                </a:cubicBezTo>
                <a:cubicBezTo>
                  <a:pt x="6145379" y="3944309"/>
                  <a:pt x="6148196" y="3946422"/>
                  <a:pt x="6148196" y="3946422"/>
                </a:cubicBezTo>
                <a:lnTo>
                  <a:pt x="6158748" y="3952738"/>
                </a:lnTo>
                <a:lnTo>
                  <a:pt x="6170136" y="3966251"/>
                </a:lnTo>
                <a:cubicBezTo>
                  <a:pt x="6176628" y="3971502"/>
                  <a:pt x="6184046" y="3974654"/>
                  <a:pt x="6195174" y="3976755"/>
                </a:cubicBezTo>
                <a:lnTo>
                  <a:pt x="6199917" y="3978154"/>
                </a:lnTo>
                <a:lnTo>
                  <a:pt x="6205877" y="3982016"/>
                </a:lnTo>
                <a:cubicBezTo>
                  <a:pt x="6212495" y="3987151"/>
                  <a:pt x="6218278" y="3992852"/>
                  <a:pt x="6222524" y="3999449"/>
                </a:cubicBezTo>
                <a:cubicBezTo>
                  <a:pt x="6225341" y="4001561"/>
                  <a:pt x="6225341" y="4001561"/>
                  <a:pt x="6228157" y="4003675"/>
                </a:cubicBezTo>
                <a:lnTo>
                  <a:pt x="6240586" y="4012998"/>
                </a:lnTo>
                <a:lnTo>
                  <a:pt x="6232264" y="4039775"/>
                </a:lnTo>
                <a:cubicBezTo>
                  <a:pt x="6224849" y="4052379"/>
                  <a:pt x="6235975" y="4069185"/>
                  <a:pt x="6247101" y="4064982"/>
                </a:cubicBezTo>
                <a:cubicBezTo>
                  <a:pt x="6299031" y="4043975"/>
                  <a:pt x="6310160" y="4094391"/>
                  <a:pt x="6336124" y="4119601"/>
                </a:cubicBezTo>
                <a:cubicBezTo>
                  <a:pt x="6354667" y="4140608"/>
                  <a:pt x="6369506" y="4161612"/>
                  <a:pt x="6384342" y="4182620"/>
                </a:cubicBezTo>
                <a:cubicBezTo>
                  <a:pt x="6406599" y="4224634"/>
                  <a:pt x="6399180" y="4241439"/>
                  <a:pt x="6358378" y="4245639"/>
                </a:cubicBezTo>
                <a:cubicBezTo>
                  <a:pt x="6347250" y="4249842"/>
                  <a:pt x="6339831" y="4245639"/>
                  <a:pt x="6332414" y="4258243"/>
                </a:cubicBezTo>
                <a:cubicBezTo>
                  <a:pt x="6313868" y="4304459"/>
                  <a:pt x="6276777" y="4325464"/>
                  <a:pt x="6239685" y="4296054"/>
                </a:cubicBezTo>
                <a:cubicBezTo>
                  <a:pt x="6172917" y="4249842"/>
                  <a:pt x="6106153" y="4203626"/>
                  <a:pt x="6061642" y="4128002"/>
                </a:cubicBezTo>
                <a:cubicBezTo>
                  <a:pt x="6050514" y="4106996"/>
                  <a:pt x="6039388" y="4085991"/>
                  <a:pt x="6020839" y="4077587"/>
                </a:cubicBezTo>
                <a:cubicBezTo>
                  <a:pt x="5935528" y="4035575"/>
                  <a:pt x="5865053" y="3964150"/>
                  <a:pt x="5798288" y="3896929"/>
                </a:cubicBezTo>
                <a:lnTo>
                  <a:pt x="5786158" y="3884415"/>
                </a:lnTo>
                <a:lnTo>
                  <a:pt x="5776155" y="3893232"/>
                </a:lnTo>
                <a:cubicBezTo>
                  <a:pt x="5765636" y="3898782"/>
                  <a:pt x="5755478" y="3893126"/>
                  <a:pt x="5743556" y="3880664"/>
                </a:cubicBezTo>
                <a:lnTo>
                  <a:pt x="5701894" y="3841647"/>
                </a:lnTo>
                <a:lnTo>
                  <a:pt x="5672176" y="3846514"/>
                </a:lnTo>
                <a:cubicBezTo>
                  <a:pt x="5653631" y="3850714"/>
                  <a:pt x="5635084" y="3838111"/>
                  <a:pt x="5620246" y="3821306"/>
                </a:cubicBezTo>
                <a:cubicBezTo>
                  <a:pt x="5616538" y="3812902"/>
                  <a:pt x="5609120" y="3808701"/>
                  <a:pt x="5601699" y="3817105"/>
                </a:cubicBezTo>
                <a:lnTo>
                  <a:pt x="5601701" y="3822079"/>
                </a:lnTo>
                <a:lnTo>
                  <a:pt x="5633563" y="3855295"/>
                </a:lnTo>
                <a:cubicBezTo>
                  <a:pt x="5642470" y="3864555"/>
                  <a:pt x="5649425" y="3874679"/>
                  <a:pt x="5654461" y="3885319"/>
                </a:cubicBezTo>
                <a:cubicBezTo>
                  <a:pt x="5655699" y="3889688"/>
                  <a:pt x="5656939" y="3894056"/>
                  <a:pt x="5658178" y="3898424"/>
                </a:cubicBezTo>
                <a:lnTo>
                  <a:pt x="5666613" y="3907431"/>
                </a:lnTo>
                <a:cubicBezTo>
                  <a:pt x="5687013" y="3931590"/>
                  <a:pt x="5705559" y="3957850"/>
                  <a:pt x="5720396" y="3989359"/>
                </a:cubicBezTo>
                <a:cubicBezTo>
                  <a:pt x="5813125" y="4014565"/>
                  <a:pt x="5853926" y="4119601"/>
                  <a:pt x="5931822" y="4170016"/>
                </a:cubicBezTo>
                <a:cubicBezTo>
                  <a:pt x="5935528" y="4174217"/>
                  <a:pt x="5939238" y="4174217"/>
                  <a:pt x="5942949" y="4178417"/>
                </a:cubicBezTo>
                <a:cubicBezTo>
                  <a:pt x="5954076" y="4199426"/>
                  <a:pt x="5987460" y="4212028"/>
                  <a:pt x="5968912" y="4245640"/>
                </a:cubicBezTo>
                <a:cubicBezTo>
                  <a:pt x="5950365" y="4279249"/>
                  <a:pt x="5924402" y="4258243"/>
                  <a:pt x="5902147" y="4249842"/>
                </a:cubicBezTo>
                <a:cubicBezTo>
                  <a:pt x="5868764" y="4241439"/>
                  <a:pt x="5839091" y="4220433"/>
                  <a:pt x="5816835" y="4191022"/>
                </a:cubicBezTo>
                <a:cubicBezTo>
                  <a:pt x="5772324" y="4146908"/>
                  <a:pt x="5719467" y="4116973"/>
                  <a:pt x="5670785" y="4081720"/>
                </a:cubicBezTo>
                <a:lnTo>
                  <a:pt x="5633513" y="4051679"/>
                </a:lnTo>
                <a:lnTo>
                  <a:pt x="5632591" y="4064493"/>
                </a:lnTo>
                <a:cubicBezTo>
                  <a:pt x="5631686" y="4072585"/>
                  <a:pt x="5630173" y="4080386"/>
                  <a:pt x="5627135" y="4087834"/>
                </a:cubicBezTo>
                <a:cubicBezTo>
                  <a:pt x="5594011" y="4158800"/>
                  <a:pt x="5666350" y="4123788"/>
                  <a:pt x="5673069" y="4152202"/>
                </a:cubicBezTo>
                <a:cubicBezTo>
                  <a:pt x="5679533" y="4163294"/>
                  <a:pt x="5688616" y="4169238"/>
                  <a:pt x="5695077" y="4180327"/>
                </a:cubicBezTo>
                <a:cubicBezTo>
                  <a:pt x="5723548" y="4219542"/>
                  <a:pt x="5751056" y="4254700"/>
                  <a:pt x="5794556" y="4276301"/>
                </a:cubicBezTo>
                <a:cubicBezTo>
                  <a:pt x="5808179" y="4285215"/>
                  <a:pt x="5815604" y="4300366"/>
                  <a:pt x="5829227" y="4309281"/>
                </a:cubicBezTo>
                <a:cubicBezTo>
                  <a:pt x="5884690" y="4349002"/>
                  <a:pt x="5885278" y="4448891"/>
                  <a:pt x="5956729" y="4475058"/>
                </a:cubicBezTo>
                <a:cubicBezTo>
                  <a:pt x="5961271" y="4478029"/>
                  <a:pt x="5966776" y="4485062"/>
                  <a:pt x="5964150" y="4490207"/>
                </a:cubicBezTo>
                <a:cubicBezTo>
                  <a:pt x="5954884" y="4532179"/>
                  <a:pt x="5990258" y="4551893"/>
                  <a:pt x="6005102" y="4582192"/>
                </a:cubicBezTo>
                <a:cubicBezTo>
                  <a:pt x="6012523" y="4597343"/>
                  <a:pt x="6028070" y="4614377"/>
                  <a:pt x="6013742" y="4618728"/>
                </a:cubicBezTo>
                <a:cubicBezTo>
                  <a:pt x="5984128" y="4623366"/>
                  <a:pt x="5975817" y="4669396"/>
                  <a:pt x="5942362" y="4657800"/>
                </a:cubicBezTo>
                <a:cubicBezTo>
                  <a:pt x="5936862" y="4650768"/>
                  <a:pt x="5931360" y="4643738"/>
                  <a:pt x="5937562" y="4637503"/>
                </a:cubicBezTo>
                <a:cubicBezTo>
                  <a:pt x="5975745" y="4604158"/>
                  <a:pt x="5938709" y="4593649"/>
                  <a:pt x="5920542" y="4581760"/>
                </a:cubicBezTo>
                <a:cubicBezTo>
                  <a:pt x="5902373" y="4569874"/>
                  <a:pt x="5899493" y="4557695"/>
                  <a:pt x="5901858" y="4535223"/>
                </a:cubicBezTo>
                <a:cubicBezTo>
                  <a:pt x="5902300" y="4504636"/>
                  <a:pt x="5854004" y="4462737"/>
                  <a:pt x="5830850" y="4478468"/>
                </a:cubicBezTo>
                <a:cubicBezTo>
                  <a:pt x="5817484" y="4486875"/>
                  <a:pt x="5794329" y="4502606"/>
                  <a:pt x="5822540" y="4524497"/>
                </a:cubicBezTo>
                <a:cubicBezTo>
                  <a:pt x="5840709" y="4536384"/>
                  <a:pt x="5837385" y="4554797"/>
                  <a:pt x="5838604" y="4576179"/>
                </a:cubicBezTo>
                <a:cubicBezTo>
                  <a:pt x="5842959" y="4627067"/>
                  <a:pt x="5875971" y="4669254"/>
                  <a:pt x="5894654" y="4715791"/>
                </a:cubicBezTo>
                <a:cubicBezTo>
                  <a:pt x="5903997" y="4739057"/>
                  <a:pt x="5934313" y="4721153"/>
                  <a:pt x="5955102" y="4727894"/>
                </a:cubicBezTo>
                <a:cubicBezTo>
                  <a:pt x="6020090" y="4742971"/>
                  <a:pt x="6031351" y="4774358"/>
                  <a:pt x="5989146" y="4839380"/>
                </a:cubicBezTo>
                <a:cubicBezTo>
                  <a:pt x="5989146" y="4839380"/>
                  <a:pt x="5987483" y="4848586"/>
                  <a:pt x="5983902" y="4849672"/>
                </a:cubicBezTo>
                <a:cubicBezTo>
                  <a:pt x="6002069" y="4861561"/>
                  <a:pt x="6009936" y="4846122"/>
                  <a:pt x="6015178" y="4835827"/>
                </a:cubicBezTo>
                <a:cubicBezTo>
                  <a:pt x="6026625" y="4819300"/>
                  <a:pt x="6039291" y="4824157"/>
                  <a:pt x="6050296" y="4838217"/>
                </a:cubicBezTo>
                <a:cubicBezTo>
                  <a:pt x="6062258" y="4856341"/>
                  <a:pt x="6076143" y="4882580"/>
                  <a:pt x="6055611" y="4893165"/>
                </a:cubicBezTo>
                <a:cubicBezTo>
                  <a:pt x="6018132" y="4913243"/>
                  <a:pt x="6024851" y="4941660"/>
                  <a:pt x="6038735" y="4967899"/>
                </a:cubicBezTo>
                <a:cubicBezTo>
                  <a:pt x="6056202" y="4993052"/>
                  <a:pt x="6041430" y="5027991"/>
                  <a:pt x="6060557" y="5043940"/>
                </a:cubicBezTo>
                <a:cubicBezTo>
                  <a:pt x="6122480" y="5094749"/>
                  <a:pt x="6170336" y="5167237"/>
                  <a:pt x="6235843" y="5216963"/>
                </a:cubicBezTo>
                <a:cubicBezTo>
                  <a:pt x="6266676" y="5233706"/>
                  <a:pt x="6292263" y="5260744"/>
                  <a:pt x="6308069" y="5295104"/>
                </a:cubicBezTo>
                <a:cubicBezTo>
                  <a:pt x="6320991" y="5317284"/>
                  <a:pt x="6345620" y="5340262"/>
                  <a:pt x="6321766" y="5369257"/>
                </a:cubicBezTo>
                <a:cubicBezTo>
                  <a:pt x="6309838" y="5383756"/>
                  <a:pt x="6299029" y="5382687"/>
                  <a:pt x="6288602" y="5377151"/>
                </a:cubicBezTo>
                <a:lnTo>
                  <a:pt x="6280447" y="5371730"/>
                </a:lnTo>
                <a:lnTo>
                  <a:pt x="6265258" y="5359081"/>
                </a:lnTo>
                <a:cubicBezTo>
                  <a:pt x="6243927" y="5340293"/>
                  <a:pt x="6225261" y="5323850"/>
                  <a:pt x="6206596" y="5307410"/>
                </a:cubicBezTo>
                <a:cubicBezTo>
                  <a:pt x="6203929" y="5305060"/>
                  <a:pt x="6198597" y="5300364"/>
                  <a:pt x="6195315" y="5298914"/>
                </a:cubicBezTo>
                <a:cubicBezTo>
                  <a:pt x="6192648" y="5296565"/>
                  <a:pt x="6186699" y="5292765"/>
                  <a:pt x="6185467" y="5294561"/>
                </a:cubicBezTo>
                <a:lnTo>
                  <a:pt x="6186881" y="5297109"/>
                </a:lnTo>
                <a:lnTo>
                  <a:pt x="6136704" y="5264462"/>
                </a:lnTo>
                <a:lnTo>
                  <a:pt x="6107651" y="5242155"/>
                </a:lnTo>
                <a:lnTo>
                  <a:pt x="6088928" y="5222495"/>
                </a:lnTo>
                <a:lnTo>
                  <a:pt x="6066568" y="5201412"/>
                </a:lnTo>
                <a:lnTo>
                  <a:pt x="6038954" y="5163615"/>
                </a:lnTo>
                <a:lnTo>
                  <a:pt x="6011992" y="5153847"/>
                </a:lnTo>
                <a:lnTo>
                  <a:pt x="5976655" y="5125041"/>
                </a:lnTo>
                <a:cubicBezTo>
                  <a:pt x="5964757" y="5117441"/>
                  <a:pt x="5961474" y="5115992"/>
                  <a:pt x="5967008" y="5126630"/>
                </a:cubicBezTo>
                <a:cubicBezTo>
                  <a:pt x="5969058" y="5129876"/>
                  <a:pt x="5971724" y="5132226"/>
                  <a:pt x="5968441" y="5130775"/>
                </a:cubicBezTo>
                <a:cubicBezTo>
                  <a:pt x="5954493" y="5119930"/>
                  <a:pt x="5940343" y="5103143"/>
                  <a:pt x="5926597" y="5098239"/>
                </a:cubicBezTo>
                <a:lnTo>
                  <a:pt x="5943791" y="5117987"/>
                </a:lnTo>
                <a:lnTo>
                  <a:pt x="5879288" y="5072864"/>
                </a:lnTo>
                <a:cubicBezTo>
                  <a:pt x="5874745" y="5069893"/>
                  <a:pt x="5867582" y="5072067"/>
                  <a:pt x="5861378" y="5078301"/>
                </a:cubicBezTo>
                <a:lnTo>
                  <a:pt x="5860591" y="5090523"/>
                </a:lnTo>
                <a:lnTo>
                  <a:pt x="5845132" y="5079798"/>
                </a:lnTo>
                <a:cubicBezTo>
                  <a:pt x="5842465" y="5077450"/>
                  <a:pt x="5833849" y="5071303"/>
                  <a:pt x="5831799" y="5068055"/>
                </a:cubicBezTo>
                <a:cubicBezTo>
                  <a:pt x="5825649" y="5058315"/>
                  <a:pt x="5816417" y="5053066"/>
                  <a:pt x="5811700" y="5047469"/>
                </a:cubicBezTo>
                <a:cubicBezTo>
                  <a:pt x="5803701" y="5040424"/>
                  <a:pt x="5797753" y="5036625"/>
                  <a:pt x="5796520" y="5038421"/>
                </a:cubicBezTo>
                <a:cubicBezTo>
                  <a:pt x="5795287" y="5040217"/>
                  <a:pt x="5796720" y="5044362"/>
                  <a:pt x="5802054" y="5049059"/>
                </a:cubicBezTo>
                <a:cubicBezTo>
                  <a:pt x="5812103" y="5059353"/>
                  <a:pt x="5819485" y="5067297"/>
                  <a:pt x="5830152" y="5076691"/>
                </a:cubicBezTo>
                <a:cubicBezTo>
                  <a:pt x="5846150" y="5090783"/>
                  <a:pt x="5859482" y="5102528"/>
                  <a:pt x="5878148" y="5118968"/>
                </a:cubicBezTo>
                <a:cubicBezTo>
                  <a:pt x="5868916" y="5113719"/>
                  <a:pt x="5861532" y="5105775"/>
                  <a:pt x="5854967" y="5102873"/>
                </a:cubicBezTo>
                <a:cubicBezTo>
                  <a:pt x="5854350" y="5103772"/>
                  <a:pt x="5849018" y="5099075"/>
                  <a:pt x="5848401" y="5099973"/>
                </a:cubicBezTo>
                <a:cubicBezTo>
                  <a:pt x="5849834" y="5104116"/>
                  <a:pt x="5852501" y="5106467"/>
                  <a:pt x="5855168" y="5108815"/>
                </a:cubicBezTo>
                <a:cubicBezTo>
                  <a:pt x="5865833" y="5118210"/>
                  <a:pt x="5877115" y="5126706"/>
                  <a:pt x="5888397" y="5135202"/>
                </a:cubicBezTo>
                <a:lnTo>
                  <a:pt x="5904893" y="5149733"/>
                </a:lnTo>
                <a:lnTo>
                  <a:pt x="5905833" y="5158694"/>
                </a:lnTo>
                <a:lnTo>
                  <a:pt x="5876083" y="5134443"/>
                </a:lnTo>
                <a:cubicBezTo>
                  <a:pt x="5873417" y="5132095"/>
                  <a:pt x="5870752" y="5129747"/>
                  <a:pt x="5868085" y="5127398"/>
                </a:cubicBezTo>
                <a:cubicBezTo>
                  <a:pt x="5866235" y="5130092"/>
                  <a:pt x="5869103" y="5138382"/>
                  <a:pt x="5855155" y="5127536"/>
                </a:cubicBezTo>
                <a:cubicBezTo>
                  <a:pt x="5855155" y="5127536"/>
                  <a:pt x="5854539" y="5128435"/>
                  <a:pt x="5853923" y="5129334"/>
                </a:cubicBezTo>
                <a:cubicBezTo>
                  <a:pt x="5855973" y="5132581"/>
                  <a:pt x="5859254" y="5134029"/>
                  <a:pt x="5861305" y="5137277"/>
                </a:cubicBezTo>
                <a:cubicBezTo>
                  <a:pt x="5869305" y="5144324"/>
                  <a:pt x="5880586" y="5152820"/>
                  <a:pt x="5887969" y="5160764"/>
                </a:cubicBezTo>
                <a:cubicBezTo>
                  <a:pt x="5887969" y="5160764"/>
                  <a:pt x="5890019" y="5164012"/>
                  <a:pt x="5889404" y="5164910"/>
                </a:cubicBezTo>
                <a:cubicBezTo>
                  <a:pt x="5886737" y="5162561"/>
                  <a:pt x="5886120" y="5163459"/>
                  <a:pt x="5886120" y="5163459"/>
                </a:cubicBezTo>
                <a:cubicBezTo>
                  <a:pt x="5878121" y="5156412"/>
                  <a:pt x="5867455" y="5147017"/>
                  <a:pt x="5859456" y="5139972"/>
                </a:cubicBezTo>
                <a:cubicBezTo>
                  <a:pt x="5851457" y="5132927"/>
                  <a:pt x="5840792" y="5123531"/>
                  <a:pt x="5832792" y="5116485"/>
                </a:cubicBezTo>
                <a:cubicBezTo>
                  <a:pt x="5827459" y="5111788"/>
                  <a:pt x="5822126" y="5107090"/>
                  <a:pt x="5819459" y="5104740"/>
                </a:cubicBezTo>
                <a:cubicBezTo>
                  <a:pt x="5810228" y="5099491"/>
                  <a:pt x="5803663" y="5096590"/>
                  <a:pt x="5795046" y="5090442"/>
                </a:cubicBezTo>
                <a:cubicBezTo>
                  <a:pt x="5783764" y="5081946"/>
                  <a:pt x="5771866" y="5074348"/>
                  <a:pt x="5760585" y="5065850"/>
                </a:cubicBezTo>
                <a:cubicBezTo>
                  <a:pt x="5752586" y="5058805"/>
                  <a:pt x="5751969" y="5059702"/>
                  <a:pt x="5750737" y="5061500"/>
                </a:cubicBezTo>
                <a:cubicBezTo>
                  <a:pt x="5749504" y="5063295"/>
                  <a:pt x="5752170" y="5065643"/>
                  <a:pt x="5757503" y="5070341"/>
                </a:cubicBezTo>
                <a:cubicBezTo>
                  <a:pt x="5764886" y="5078286"/>
                  <a:pt x="5764886" y="5078286"/>
                  <a:pt x="5758320" y="5075383"/>
                </a:cubicBezTo>
                <a:cubicBezTo>
                  <a:pt x="5754421" y="5074832"/>
                  <a:pt x="5745806" y="5068685"/>
                  <a:pt x="5758521" y="5081325"/>
                </a:cubicBezTo>
                <a:cubicBezTo>
                  <a:pt x="5761188" y="5083674"/>
                  <a:pt x="5757289" y="5083123"/>
                  <a:pt x="5756673" y="5084021"/>
                </a:cubicBezTo>
                <a:cubicBezTo>
                  <a:pt x="5756673" y="5084021"/>
                  <a:pt x="5756673" y="5084021"/>
                  <a:pt x="5754006" y="5081671"/>
                </a:cubicBezTo>
                <a:cubicBezTo>
                  <a:pt x="5743541" y="5078220"/>
                  <a:pt x="5743541" y="5078220"/>
                  <a:pt x="5749691" y="5087958"/>
                </a:cubicBezTo>
                <a:cubicBezTo>
                  <a:pt x="5753792" y="5094453"/>
                  <a:pt x="5763842" y="5104745"/>
                  <a:pt x="5766709" y="5113036"/>
                </a:cubicBezTo>
                <a:cubicBezTo>
                  <a:pt x="5758093" y="5106887"/>
                  <a:pt x="5745377" y="5094246"/>
                  <a:pt x="5738195" y="5092242"/>
                </a:cubicBezTo>
                <a:cubicBezTo>
                  <a:pt x="5738195" y="5092242"/>
                  <a:pt x="5737579" y="5093141"/>
                  <a:pt x="5740246" y="5095490"/>
                </a:cubicBezTo>
                <a:cubicBezTo>
                  <a:pt x="5774909" y="5126023"/>
                  <a:pt x="5809573" y="5156558"/>
                  <a:pt x="5846903" y="5189439"/>
                </a:cubicBezTo>
                <a:cubicBezTo>
                  <a:pt x="5848952" y="5192686"/>
                  <a:pt x="5843620" y="5187988"/>
                  <a:pt x="5848952" y="5192686"/>
                </a:cubicBezTo>
                <a:cubicBezTo>
                  <a:pt x="5843620" y="5187988"/>
                  <a:pt x="5838286" y="5183290"/>
                  <a:pt x="5835005" y="5181840"/>
                </a:cubicBezTo>
                <a:cubicBezTo>
                  <a:pt x="5827005" y="5174793"/>
                  <a:pt x="5815724" y="5166298"/>
                  <a:pt x="5810591" y="5167541"/>
                </a:cubicBezTo>
                <a:cubicBezTo>
                  <a:pt x="5808126" y="5171134"/>
                  <a:pt x="5806075" y="5167888"/>
                  <a:pt x="5798076" y="5160841"/>
                </a:cubicBezTo>
                <a:cubicBezTo>
                  <a:pt x="5787411" y="5151447"/>
                  <a:pt x="5777362" y="5141151"/>
                  <a:pt x="5767514" y="5136802"/>
                </a:cubicBezTo>
                <a:cubicBezTo>
                  <a:pt x="5764847" y="5134452"/>
                  <a:pt x="5761564" y="5133002"/>
                  <a:pt x="5760948" y="5133901"/>
                </a:cubicBezTo>
                <a:cubicBezTo>
                  <a:pt x="5759716" y="5135696"/>
                  <a:pt x="5762998" y="5137146"/>
                  <a:pt x="5765664" y="5139495"/>
                </a:cubicBezTo>
                <a:cubicBezTo>
                  <a:pt x="5786996" y="5158285"/>
                  <a:pt x="5808328" y="5177074"/>
                  <a:pt x="5829658" y="5195864"/>
                </a:cubicBezTo>
                <a:cubicBezTo>
                  <a:pt x="5832325" y="5198213"/>
                  <a:pt x="5837659" y="5202912"/>
                  <a:pt x="5837042" y="5203809"/>
                </a:cubicBezTo>
                <a:cubicBezTo>
                  <a:pt x="5839091" y="5207057"/>
                  <a:pt x="5837859" y="5208852"/>
                  <a:pt x="5839909" y="5212099"/>
                </a:cubicBezTo>
                <a:cubicBezTo>
                  <a:pt x="5836626" y="5210649"/>
                  <a:pt x="5833343" y="5209198"/>
                  <a:pt x="5825344" y="5202151"/>
                </a:cubicBezTo>
                <a:cubicBezTo>
                  <a:pt x="5814679" y="5192757"/>
                  <a:pt x="5804830" y="5188405"/>
                  <a:pt x="5794781" y="5178113"/>
                </a:cubicBezTo>
                <a:cubicBezTo>
                  <a:pt x="5784316" y="5174658"/>
                  <a:pt x="5773450" y="5159323"/>
                  <a:pt x="5762985" y="5155870"/>
                </a:cubicBezTo>
                <a:cubicBezTo>
                  <a:pt x="5752320" y="5146474"/>
                  <a:pt x="5741654" y="5137080"/>
                  <a:pt x="5730989" y="5127684"/>
                </a:cubicBezTo>
                <a:cubicBezTo>
                  <a:pt x="5722989" y="5120639"/>
                  <a:pt x="5714990" y="5113593"/>
                  <a:pt x="5707606" y="5105648"/>
                </a:cubicBezTo>
                <a:cubicBezTo>
                  <a:pt x="5702274" y="5100951"/>
                  <a:pt x="5698375" y="5100397"/>
                  <a:pt x="5695092" y="5098947"/>
                </a:cubicBezTo>
                <a:cubicBezTo>
                  <a:pt x="5694476" y="5099846"/>
                  <a:pt x="5693859" y="5100743"/>
                  <a:pt x="5695910" y="5103992"/>
                </a:cubicBezTo>
                <a:cubicBezTo>
                  <a:pt x="5701242" y="5108688"/>
                  <a:pt x="5703908" y="5111036"/>
                  <a:pt x="5709242" y="5115735"/>
                </a:cubicBezTo>
                <a:cubicBezTo>
                  <a:pt x="5719907" y="5125130"/>
                  <a:pt x="5732623" y="5137771"/>
                  <a:pt x="5744521" y="5145369"/>
                </a:cubicBezTo>
                <a:cubicBezTo>
                  <a:pt x="5759086" y="5155316"/>
                  <a:pt x="5767286" y="5168304"/>
                  <a:pt x="5778569" y="5176802"/>
                </a:cubicBezTo>
                <a:cubicBezTo>
                  <a:pt x="5781851" y="5178251"/>
                  <a:pt x="5787184" y="5182949"/>
                  <a:pt x="5788617" y="5187095"/>
                </a:cubicBezTo>
                <a:cubicBezTo>
                  <a:pt x="5766670" y="5169203"/>
                  <a:pt x="5741439" y="5149861"/>
                  <a:pt x="5718059" y="5127825"/>
                </a:cubicBezTo>
                <a:cubicBezTo>
                  <a:pt x="5715393" y="5125476"/>
                  <a:pt x="5709443" y="5121676"/>
                  <a:pt x="5707393" y="5118428"/>
                </a:cubicBezTo>
                <a:cubicBezTo>
                  <a:pt x="5702676" y="5112832"/>
                  <a:pt x="5697544" y="5114077"/>
                  <a:pt x="5692828" y="5108481"/>
                </a:cubicBezTo>
                <a:cubicBezTo>
                  <a:pt x="5690162" y="5106132"/>
                  <a:pt x="5688929" y="5107929"/>
                  <a:pt x="5688312" y="5108827"/>
                </a:cubicBezTo>
                <a:cubicBezTo>
                  <a:pt x="5687079" y="5110624"/>
                  <a:pt x="5689745" y="5112972"/>
                  <a:pt x="5692412" y="5115322"/>
                </a:cubicBezTo>
                <a:cubicBezTo>
                  <a:pt x="5705744" y="5127065"/>
                  <a:pt x="5719077" y="5138808"/>
                  <a:pt x="5732408" y="5150553"/>
                </a:cubicBezTo>
                <a:cubicBezTo>
                  <a:pt x="5718460" y="5139707"/>
                  <a:pt x="5703280" y="5130658"/>
                  <a:pt x="5687281" y="5116564"/>
                </a:cubicBezTo>
                <a:cubicBezTo>
                  <a:pt x="5685231" y="5113317"/>
                  <a:pt x="5679898" y="5108620"/>
                  <a:pt x="5678049" y="5111316"/>
                </a:cubicBezTo>
                <a:cubicBezTo>
                  <a:pt x="5676816" y="5113111"/>
                  <a:pt x="5682765" y="5116911"/>
                  <a:pt x="5688098" y="5121609"/>
                </a:cubicBezTo>
                <a:cubicBezTo>
                  <a:pt x="5709431" y="5140398"/>
                  <a:pt x="5730760" y="5159188"/>
                  <a:pt x="5754758" y="5180326"/>
                </a:cubicBezTo>
                <a:cubicBezTo>
                  <a:pt x="5757426" y="5182676"/>
                  <a:pt x="5763374" y="5186475"/>
                  <a:pt x="5764192" y="5191518"/>
                </a:cubicBezTo>
                <a:cubicBezTo>
                  <a:pt x="5758858" y="5186819"/>
                  <a:pt x="5748810" y="5176527"/>
                  <a:pt x="5745528" y="5175076"/>
                </a:cubicBezTo>
                <a:cubicBezTo>
                  <a:pt x="5735680" y="5170725"/>
                  <a:pt x="5728912" y="5161883"/>
                  <a:pt x="5719681" y="5156632"/>
                </a:cubicBezTo>
                <a:cubicBezTo>
                  <a:pt x="5713732" y="5152833"/>
                  <a:pt x="5703682" y="5142540"/>
                  <a:pt x="5695682" y="5135494"/>
                </a:cubicBezTo>
                <a:cubicBezTo>
                  <a:pt x="5690349" y="5130796"/>
                  <a:pt x="5687067" y="5129346"/>
                  <a:pt x="5685834" y="5131143"/>
                </a:cubicBezTo>
                <a:cubicBezTo>
                  <a:pt x="5685219" y="5132040"/>
                  <a:pt x="5686652" y="5136185"/>
                  <a:pt x="5691984" y="5140884"/>
                </a:cubicBezTo>
                <a:cubicBezTo>
                  <a:pt x="5711265" y="5156427"/>
                  <a:pt x="5729931" y="5172868"/>
                  <a:pt x="5747979" y="5190206"/>
                </a:cubicBezTo>
                <a:cubicBezTo>
                  <a:pt x="5755978" y="5197251"/>
                  <a:pt x="5761929" y="5201052"/>
                  <a:pt x="5771361" y="5212243"/>
                </a:cubicBezTo>
                <a:cubicBezTo>
                  <a:pt x="5758029" y="5200499"/>
                  <a:pt x="5749413" y="5194352"/>
                  <a:pt x="5742031" y="5186408"/>
                </a:cubicBezTo>
                <a:cubicBezTo>
                  <a:pt x="5731365" y="5177012"/>
                  <a:pt x="5727465" y="5176460"/>
                  <a:pt x="5720899" y="5173558"/>
                </a:cubicBezTo>
                <a:cubicBezTo>
                  <a:pt x="5717617" y="5172108"/>
                  <a:pt x="5717001" y="5173006"/>
                  <a:pt x="5719051" y="5176252"/>
                </a:cubicBezTo>
                <a:cubicBezTo>
                  <a:pt x="5721101" y="5179500"/>
                  <a:pt x="5723152" y="5182747"/>
                  <a:pt x="5728483" y="5187444"/>
                </a:cubicBezTo>
                <a:cubicBezTo>
                  <a:pt x="5742432" y="5198290"/>
                  <a:pt x="5752482" y="5208583"/>
                  <a:pt x="5761915" y="5219775"/>
                </a:cubicBezTo>
                <a:cubicBezTo>
                  <a:pt x="5776681" y="5235663"/>
                  <a:pt x="5790629" y="5246508"/>
                  <a:pt x="5806628" y="5260601"/>
                </a:cubicBezTo>
                <a:cubicBezTo>
                  <a:pt x="5830625" y="5281740"/>
                  <a:pt x="5854623" y="5302877"/>
                  <a:pt x="5881287" y="5326364"/>
                </a:cubicBezTo>
                <a:cubicBezTo>
                  <a:pt x="5883337" y="5329611"/>
                  <a:pt x="5892569" y="5334861"/>
                  <a:pt x="5894003" y="5339006"/>
                </a:cubicBezTo>
                <a:cubicBezTo>
                  <a:pt x="5890721" y="5337555"/>
                  <a:pt x="5884771" y="5333756"/>
                  <a:pt x="5883539" y="5335552"/>
                </a:cubicBezTo>
                <a:cubicBezTo>
                  <a:pt x="5878408" y="5336795"/>
                  <a:pt x="5870408" y="5329751"/>
                  <a:pt x="5859742" y="5320355"/>
                </a:cubicBezTo>
                <a:cubicBezTo>
                  <a:pt x="5854410" y="5315658"/>
                  <a:pt x="5847026" y="5307713"/>
                  <a:pt x="5837178" y="5303362"/>
                </a:cubicBezTo>
                <a:cubicBezTo>
                  <a:pt x="5824463" y="5290721"/>
                  <a:pt x="5807230" y="5278424"/>
                  <a:pt x="5795131" y="5264885"/>
                </a:cubicBezTo>
                <a:cubicBezTo>
                  <a:pt x="5788365" y="5256042"/>
                  <a:pt x="5779750" y="5249894"/>
                  <a:pt x="5771750" y="5242847"/>
                </a:cubicBezTo>
                <a:cubicBezTo>
                  <a:pt x="5769083" y="5240499"/>
                  <a:pt x="5762519" y="5237598"/>
                  <a:pt x="5761286" y="5239394"/>
                </a:cubicBezTo>
                <a:cubicBezTo>
                  <a:pt x="5762720" y="5243540"/>
                  <a:pt x="5766002" y="5244989"/>
                  <a:pt x="5771335" y="5249687"/>
                </a:cubicBezTo>
                <a:cubicBezTo>
                  <a:pt x="5802717" y="5278770"/>
                  <a:pt x="5835329" y="5306056"/>
                  <a:pt x="5866093" y="5336038"/>
                </a:cubicBezTo>
                <a:cubicBezTo>
                  <a:pt x="5894808" y="5362773"/>
                  <a:pt x="5927422" y="5390058"/>
                  <a:pt x="5956753" y="5415895"/>
                </a:cubicBezTo>
                <a:cubicBezTo>
                  <a:pt x="5959418" y="5418244"/>
                  <a:pt x="5964751" y="5422941"/>
                  <a:pt x="5965367" y="5422042"/>
                </a:cubicBezTo>
                <a:cubicBezTo>
                  <a:pt x="5966600" y="5420247"/>
                  <a:pt x="5963934" y="5417897"/>
                  <a:pt x="5961267" y="5415549"/>
                </a:cubicBezTo>
                <a:cubicBezTo>
                  <a:pt x="5956551" y="5409953"/>
                  <a:pt x="5954500" y="5406706"/>
                  <a:pt x="5949784" y="5401111"/>
                </a:cubicBezTo>
                <a:cubicBezTo>
                  <a:pt x="5947118" y="5398762"/>
                  <a:pt x="5948350" y="5396965"/>
                  <a:pt x="5951017" y="5399314"/>
                </a:cubicBezTo>
                <a:cubicBezTo>
                  <a:pt x="5959016" y="5406361"/>
                  <a:pt x="5963532" y="5406014"/>
                  <a:pt x="5968248" y="5411610"/>
                </a:cubicBezTo>
                <a:cubicBezTo>
                  <a:pt x="5972348" y="5418103"/>
                  <a:pt x="5983014" y="5427498"/>
                  <a:pt x="5983832" y="5432542"/>
                </a:cubicBezTo>
                <a:cubicBezTo>
                  <a:pt x="5986700" y="5440832"/>
                  <a:pt x="5995315" y="5446980"/>
                  <a:pt x="6003314" y="5454026"/>
                </a:cubicBezTo>
                <a:cubicBezTo>
                  <a:pt x="6013979" y="5463421"/>
                  <a:pt x="6021161" y="5465423"/>
                  <a:pt x="6032443" y="5473920"/>
                </a:cubicBezTo>
                <a:cubicBezTo>
                  <a:pt x="6044141" y="5475578"/>
                  <a:pt x="6059523" y="5490568"/>
                  <a:pt x="6074704" y="5499617"/>
                </a:cubicBezTo>
                <a:cubicBezTo>
                  <a:pt x="6077371" y="5501966"/>
                  <a:pt x="6082704" y="5506663"/>
                  <a:pt x="6082087" y="5507561"/>
                </a:cubicBezTo>
                <a:cubicBezTo>
                  <a:pt x="6084137" y="5510808"/>
                  <a:pt x="6082904" y="5512604"/>
                  <a:pt x="6077570" y="5507908"/>
                </a:cubicBezTo>
                <a:cubicBezTo>
                  <a:pt x="6072238" y="5503209"/>
                  <a:pt x="6065673" y="5500309"/>
                  <a:pt x="6068340" y="5502657"/>
                </a:cubicBezTo>
                <a:cubicBezTo>
                  <a:pt x="6069772" y="5506803"/>
                  <a:pt x="6070591" y="5511846"/>
                  <a:pt x="6078590" y="5518892"/>
                </a:cubicBezTo>
                <a:cubicBezTo>
                  <a:pt x="6084539" y="5522691"/>
                  <a:pt x="6089255" y="5528288"/>
                  <a:pt x="6095205" y="5532085"/>
                </a:cubicBezTo>
                <a:cubicBezTo>
                  <a:pt x="6125566" y="5550185"/>
                  <a:pt x="6153666" y="5577816"/>
                  <a:pt x="6181561" y="5599508"/>
                </a:cubicBezTo>
                <a:cubicBezTo>
                  <a:pt x="6204125" y="5616500"/>
                  <a:pt x="6225658" y="5641232"/>
                  <a:pt x="6247606" y="5659123"/>
                </a:cubicBezTo>
                <a:cubicBezTo>
                  <a:pt x="6250273" y="5661472"/>
                  <a:pt x="6249657" y="5662370"/>
                  <a:pt x="6251706" y="5665616"/>
                </a:cubicBezTo>
                <a:cubicBezTo>
                  <a:pt x="6259088" y="5673561"/>
                  <a:pt x="6267705" y="5679709"/>
                  <a:pt x="6269554" y="5677015"/>
                </a:cubicBezTo>
                <a:cubicBezTo>
                  <a:pt x="6277967" y="5677222"/>
                  <a:pt x="6294582" y="5690415"/>
                  <a:pt x="6303199" y="5696565"/>
                </a:cubicBezTo>
                <a:cubicBezTo>
                  <a:pt x="6317147" y="5707408"/>
                  <a:pt x="6331095" y="5718255"/>
                  <a:pt x="6336014" y="5729791"/>
                </a:cubicBezTo>
                <a:cubicBezTo>
                  <a:pt x="6338063" y="5733039"/>
                  <a:pt x="6340114" y="5736286"/>
                  <a:pt x="6342780" y="5738633"/>
                </a:cubicBezTo>
                <a:lnTo>
                  <a:pt x="6361825" y="5758293"/>
                </a:lnTo>
                <a:lnTo>
                  <a:pt x="6351655" y="5754938"/>
                </a:lnTo>
                <a:cubicBezTo>
                  <a:pt x="6350423" y="5756735"/>
                  <a:pt x="6355140" y="5762329"/>
                  <a:pt x="6363139" y="5769376"/>
                </a:cubicBezTo>
                <a:cubicBezTo>
                  <a:pt x="6369088" y="5773176"/>
                  <a:pt x="6375855" y="5782018"/>
                  <a:pt x="6385703" y="5786369"/>
                </a:cubicBezTo>
                <a:cubicBezTo>
                  <a:pt x="6388986" y="5787820"/>
                  <a:pt x="6396369" y="5795764"/>
                  <a:pt x="6399036" y="5798113"/>
                </a:cubicBezTo>
                <a:lnTo>
                  <a:pt x="6423997" y="5823336"/>
                </a:lnTo>
                <a:lnTo>
                  <a:pt x="6424013" y="5823664"/>
                </a:lnTo>
                <a:lnTo>
                  <a:pt x="6419785" y="5833946"/>
                </a:lnTo>
                <a:lnTo>
                  <a:pt x="6411738" y="5829477"/>
                </a:lnTo>
                <a:cubicBezTo>
                  <a:pt x="6407840" y="5828926"/>
                  <a:pt x="6409889" y="5832172"/>
                  <a:pt x="6414606" y="5837768"/>
                </a:cubicBezTo>
                <a:lnTo>
                  <a:pt x="6416470" y="5840323"/>
                </a:lnTo>
                <a:lnTo>
                  <a:pt x="6414349" y="5841030"/>
                </a:lnTo>
                <a:lnTo>
                  <a:pt x="6412756" y="5840462"/>
                </a:lnTo>
                <a:cubicBezTo>
                  <a:pt x="6408140" y="5837837"/>
                  <a:pt x="6405833" y="5836524"/>
                  <a:pt x="6405602" y="5836862"/>
                </a:cubicBezTo>
                <a:lnTo>
                  <a:pt x="6410263" y="5842393"/>
                </a:lnTo>
                <a:lnTo>
                  <a:pt x="6401428" y="5845340"/>
                </a:lnTo>
                <a:cubicBezTo>
                  <a:pt x="6394528" y="5845328"/>
                  <a:pt x="6385956" y="5843578"/>
                  <a:pt x="6375562" y="5840208"/>
                </a:cubicBezTo>
                <a:cubicBezTo>
                  <a:pt x="6353810" y="5829409"/>
                  <a:pt x="6332063" y="5818607"/>
                  <a:pt x="6309353" y="5803749"/>
                </a:cubicBezTo>
                <a:cubicBezTo>
                  <a:pt x="6281141" y="5781859"/>
                  <a:pt x="6235279" y="5782729"/>
                  <a:pt x="6239747" y="5720462"/>
                </a:cubicBezTo>
                <a:cubicBezTo>
                  <a:pt x="6240452" y="5707196"/>
                  <a:pt x="6223243" y="5699370"/>
                  <a:pt x="6214418" y="5710748"/>
                </a:cubicBezTo>
                <a:cubicBezTo>
                  <a:pt x="6175535" y="5757360"/>
                  <a:pt x="6164014" y="5708647"/>
                  <a:pt x="6151089" y="5686468"/>
                </a:cubicBezTo>
                <a:cubicBezTo>
                  <a:pt x="6141749" y="5663198"/>
                  <a:pt x="6132664" y="5657255"/>
                  <a:pt x="6110915" y="5646455"/>
                </a:cubicBezTo>
                <a:cubicBezTo>
                  <a:pt x="6046626" y="5618112"/>
                  <a:pt x="5977097" y="5600064"/>
                  <a:pt x="5926878" y="5550049"/>
                </a:cubicBezTo>
                <a:cubicBezTo>
                  <a:pt x="5849408" y="5482203"/>
                  <a:pt x="5756209" y="5445236"/>
                  <a:pt x="5670873" y="5392829"/>
                </a:cubicBezTo>
                <a:cubicBezTo>
                  <a:pt x="5629998" y="5366082"/>
                  <a:pt x="5586499" y="5344480"/>
                  <a:pt x="5543001" y="5322880"/>
                </a:cubicBezTo>
                <a:cubicBezTo>
                  <a:pt x="5534877" y="5320998"/>
                  <a:pt x="5527456" y="5305847"/>
                  <a:pt x="5517927" y="5330492"/>
                </a:cubicBezTo>
                <a:cubicBezTo>
                  <a:pt x="5500792" y="5387902"/>
                  <a:pt x="5475719" y="5395514"/>
                  <a:pt x="5436506" y="5359561"/>
                </a:cubicBezTo>
                <a:cubicBezTo>
                  <a:pt x="5411876" y="5336583"/>
                  <a:pt x="5391086" y="5329843"/>
                  <a:pt x="5366272" y="5354779"/>
                </a:cubicBezTo>
                <a:cubicBezTo>
                  <a:pt x="5352903" y="5363187"/>
                  <a:pt x="5340497" y="5375657"/>
                  <a:pt x="5324953" y="5358621"/>
                </a:cubicBezTo>
                <a:cubicBezTo>
                  <a:pt x="5273772" y="5304545"/>
                  <a:pt x="5206163" y="5294616"/>
                  <a:pt x="5145457" y="5265188"/>
                </a:cubicBezTo>
                <a:cubicBezTo>
                  <a:pt x="5127289" y="5253300"/>
                  <a:pt x="5107459" y="5250620"/>
                  <a:pt x="5111487" y="5218942"/>
                </a:cubicBezTo>
                <a:cubicBezTo>
                  <a:pt x="5118389" y="5199444"/>
                  <a:pt x="5098560" y="5196760"/>
                  <a:pt x="5086856" y="5195962"/>
                </a:cubicBezTo>
                <a:cubicBezTo>
                  <a:pt x="5070608" y="5192194"/>
                  <a:pt x="5056281" y="5196545"/>
                  <a:pt x="5045793" y="5217131"/>
                </a:cubicBezTo>
                <a:cubicBezTo>
                  <a:pt x="5043173" y="5222279"/>
                  <a:pt x="5039850" y="5240690"/>
                  <a:pt x="5043431" y="5239603"/>
                </a:cubicBezTo>
                <a:cubicBezTo>
                  <a:pt x="5090253" y="5242791"/>
                  <a:pt x="5080282" y="5298026"/>
                  <a:pt x="5108494" y="5319918"/>
                </a:cubicBezTo>
                <a:cubicBezTo>
                  <a:pt x="5172078" y="5361525"/>
                  <a:pt x="5224217" y="5419656"/>
                  <a:pt x="5273733" y="5482936"/>
                </a:cubicBezTo>
                <a:cubicBezTo>
                  <a:pt x="5291199" y="5508093"/>
                  <a:pt x="5309366" y="5519980"/>
                  <a:pt x="5332260" y="5486923"/>
                </a:cubicBezTo>
                <a:cubicBezTo>
                  <a:pt x="5337506" y="5476631"/>
                  <a:pt x="5345370" y="5461189"/>
                  <a:pt x="5359956" y="5474165"/>
                </a:cubicBezTo>
                <a:cubicBezTo>
                  <a:pt x="5369041" y="5480109"/>
                  <a:pt x="5368337" y="5493375"/>
                  <a:pt x="5363094" y="5503669"/>
                </a:cubicBezTo>
                <a:cubicBezTo>
                  <a:pt x="5346402" y="5530489"/>
                  <a:pt x="5356448" y="5540491"/>
                  <a:pt x="5379157" y="5555351"/>
                </a:cubicBezTo>
                <a:cubicBezTo>
                  <a:pt x="5406408" y="5573183"/>
                  <a:pt x="5433658" y="5591015"/>
                  <a:pt x="5466854" y="5585289"/>
                </a:cubicBezTo>
                <a:cubicBezTo>
                  <a:pt x="5478559" y="5586084"/>
                  <a:pt x="5496467" y="5580646"/>
                  <a:pt x="5500308" y="5596885"/>
                </a:cubicBezTo>
                <a:cubicBezTo>
                  <a:pt x="5510869" y="5641538"/>
                  <a:pt x="5547906" y="5652046"/>
                  <a:pt x="5576116" y="5673937"/>
                </a:cubicBezTo>
                <a:cubicBezTo>
                  <a:pt x="5610791" y="5706920"/>
                  <a:pt x="5618027" y="5769983"/>
                  <a:pt x="5591550" y="5804125"/>
                </a:cubicBezTo>
                <a:cubicBezTo>
                  <a:pt x="5577481" y="5825799"/>
                  <a:pt x="5582281" y="5846097"/>
                  <a:pt x="5571793" y="5866683"/>
                </a:cubicBezTo>
                <a:cubicBezTo>
                  <a:pt x="5554587" y="5858852"/>
                  <a:pt x="5540961" y="5849938"/>
                  <a:pt x="5525673" y="5850229"/>
                </a:cubicBezTo>
                <a:cubicBezTo>
                  <a:pt x="5422948" y="5837907"/>
                  <a:pt x="5351421" y="5746503"/>
                  <a:pt x="5261803" y="5708448"/>
                </a:cubicBezTo>
                <a:cubicBezTo>
                  <a:pt x="5198476" y="5684167"/>
                  <a:pt x="5151581" y="5615739"/>
                  <a:pt x="5075144" y="5617189"/>
                </a:cubicBezTo>
                <a:cubicBezTo>
                  <a:pt x="5067021" y="5615305"/>
                  <a:pt x="5054356" y="5610449"/>
                  <a:pt x="5055058" y="5597184"/>
                </a:cubicBezTo>
                <a:cubicBezTo>
                  <a:pt x="5060743" y="5556300"/>
                  <a:pt x="5036631" y="5567971"/>
                  <a:pt x="5017763" y="5569349"/>
                </a:cubicBezTo>
                <a:cubicBezTo>
                  <a:pt x="5007017" y="5572611"/>
                  <a:pt x="4992689" y="5576961"/>
                  <a:pt x="4983606" y="5571014"/>
                </a:cubicBezTo>
                <a:cubicBezTo>
                  <a:pt x="4929804" y="5522088"/>
                  <a:pt x="4855991" y="5518393"/>
                  <a:pt x="4802189" y="5469465"/>
                </a:cubicBezTo>
                <a:cubicBezTo>
                  <a:pt x="4767572" y="5450245"/>
                  <a:pt x="4721538" y="5421982"/>
                  <a:pt x="4677926" y="5396518"/>
                </a:cubicBezTo>
                <a:lnTo>
                  <a:pt x="4673381" y="5393975"/>
                </a:lnTo>
                <a:lnTo>
                  <a:pt x="4588341" y="5331789"/>
                </a:lnTo>
                <a:cubicBezTo>
                  <a:pt x="4554492" y="5306509"/>
                  <a:pt x="4523463" y="5283335"/>
                  <a:pt x="4489614" y="5258055"/>
                </a:cubicBezTo>
                <a:cubicBezTo>
                  <a:pt x="4483972" y="5253842"/>
                  <a:pt x="4477720" y="5250678"/>
                  <a:pt x="4471467" y="5247516"/>
                </a:cubicBezTo>
                <a:cubicBezTo>
                  <a:pt x="4468646" y="5245408"/>
                  <a:pt x="4467048" y="5241201"/>
                  <a:pt x="4461406" y="5236989"/>
                </a:cubicBezTo>
                <a:cubicBezTo>
                  <a:pt x="4444481" y="5224348"/>
                  <a:pt x="4426945" y="5212758"/>
                  <a:pt x="4411620" y="5204324"/>
                </a:cubicBezTo>
                <a:cubicBezTo>
                  <a:pt x="4405979" y="5200111"/>
                  <a:pt x="4396905" y="5194841"/>
                  <a:pt x="4391875" y="5189578"/>
                </a:cubicBezTo>
                <a:cubicBezTo>
                  <a:pt x="4384635" y="5181158"/>
                  <a:pt x="4372741" y="5173781"/>
                  <a:pt x="4364278" y="5167461"/>
                </a:cubicBezTo>
                <a:cubicBezTo>
                  <a:pt x="4355816" y="5161142"/>
                  <a:pt x="4345754" y="5150614"/>
                  <a:pt x="4335460" y="5147443"/>
                </a:cubicBezTo>
                <a:cubicBezTo>
                  <a:pt x="4328596" y="5145331"/>
                  <a:pt x="4327607" y="5140075"/>
                  <a:pt x="4321967" y="5135861"/>
                </a:cubicBezTo>
                <a:cubicBezTo>
                  <a:pt x="4288117" y="5110580"/>
                  <a:pt x="4251447" y="5083194"/>
                  <a:pt x="4214777" y="5055807"/>
                </a:cubicBezTo>
                <a:cubicBezTo>
                  <a:pt x="4190379" y="5042102"/>
                  <a:pt x="4169034" y="5023150"/>
                  <a:pt x="4146468" y="5006296"/>
                </a:cubicBezTo>
                <a:cubicBezTo>
                  <a:pt x="4140826" y="5002082"/>
                  <a:pt x="4134574" y="4998919"/>
                  <a:pt x="4130532" y="4998913"/>
                </a:cubicBezTo>
                <a:cubicBezTo>
                  <a:pt x="4138382" y="5006283"/>
                  <a:pt x="4146235" y="5013653"/>
                  <a:pt x="4154697" y="5019973"/>
                </a:cubicBezTo>
                <a:cubicBezTo>
                  <a:pt x="4165979" y="5028400"/>
                  <a:pt x="4177263" y="5036827"/>
                  <a:pt x="4188546" y="5045252"/>
                </a:cubicBezTo>
                <a:cubicBezTo>
                  <a:pt x="4194187" y="5049466"/>
                  <a:pt x="4205470" y="5057893"/>
                  <a:pt x="4200205" y="5059987"/>
                </a:cubicBezTo>
                <a:cubicBezTo>
                  <a:pt x="4198984" y="5062087"/>
                  <a:pt x="4204625" y="5066300"/>
                  <a:pt x="4207446" y="5068406"/>
                </a:cubicBezTo>
                <a:cubicBezTo>
                  <a:pt x="4224371" y="5081047"/>
                  <a:pt x="4241295" y="5093687"/>
                  <a:pt x="4258220" y="5106328"/>
                </a:cubicBezTo>
                <a:cubicBezTo>
                  <a:pt x="4261041" y="5108433"/>
                  <a:pt x="4263862" y="5110541"/>
                  <a:pt x="4266682" y="5112648"/>
                </a:cubicBezTo>
                <a:cubicBezTo>
                  <a:pt x="4269504" y="5114754"/>
                  <a:pt x="4268892" y="5115805"/>
                  <a:pt x="4268281" y="5116854"/>
                </a:cubicBezTo>
                <a:cubicBezTo>
                  <a:pt x="4268281" y="5116854"/>
                  <a:pt x="4268281" y="5116854"/>
                  <a:pt x="4267670" y="5117904"/>
                </a:cubicBezTo>
                <a:cubicBezTo>
                  <a:pt x="4267670" y="5117904"/>
                  <a:pt x="4264849" y="5115798"/>
                  <a:pt x="4264849" y="5115798"/>
                </a:cubicBezTo>
                <a:cubicBezTo>
                  <a:pt x="4245715" y="5100001"/>
                  <a:pt x="4224748" y="5087353"/>
                  <a:pt x="4204392" y="5073657"/>
                </a:cubicBezTo>
                <a:cubicBezTo>
                  <a:pt x="4190288" y="5063123"/>
                  <a:pt x="4179005" y="5054697"/>
                  <a:pt x="4163679" y="5046263"/>
                </a:cubicBezTo>
                <a:cubicBezTo>
                  <a:pt x="4160247" y="5045206"/>
                  <a:pt x="4157427" y="5043100"/>
                  <a:pt x="4157427" y="5043100"/>
                </a:cubicBezTo>
                <a:cubicBezTo>
                  <a:pt x="4142335" y="5027310"/>
                  <a:pt x="4127009" y="5018877"/>
                  <a:pt x="4110696" y="5005186"/>
                </a:cubicBezTo>
                <a:cubicBezTo>
                  <a:pt x="4105054" y="5000973"/>
                  <a:pt x="4095980" y="4995702"/>
                  <a:pt x="4088740" y="4987282"/>
                </a:cubicBezTo>
                <a:cubicBezTo>
                  <a:pt x="4083710" y="4982020"/>
                  <a:pt x="4077457" y="4978856"/>
                  <a:pt x="4072803" y="4979898"/>
                </a:cubicBezTo>
                <a:cubicBezTo>
                  <a:pt x="4064717" y="4979886"/>
                  <a:pt x="4064108" y="4980936"/>
                  <a:pt x="4074779" y="4990414"/>
                </a:cubicBezTo>
                <a:cubicBezTo>
                  <a:pt x="4085451" y="4999890"/>
                  <a:pt x="4086440" y="5005147"/>
                  <a:pt x="4098333" y="5012522"/>
                </a:cubicBezTo>
                <a:cubicBezTo>
                  <a:pt x="4107407" y="5017793"/>
                  <a:pt x="4115259" y="5025163"/>
                  <a:pt x="4123721" y="5031484"/>
                </a:cubicBezTo>
                <a:cubicBezTo>
                  <a:pt x="4126542" y="5033590"/>
                  <a:pt x="4129363" y="5035698"/>
                  <a:pt x="4134393" y="5040961"/>
                </a:cubicBezTo>
                <a:cubicBezTo>
                  <a:pt x="4123110" y="5032534"/>
                  <a:pt x="4114036" y="5027263"/>
                  <a:pt x="4105574" y="5020944"/>
                </a:cubicBezTo>
                <a:cubicBezTo>
                  <a:pt x="4104352" y="5023043"/>
                  <a:pt x="4100310" y="5023036"/>
                  <a:pt x="4106939" y="5032507"/>
                </a:cubicBezTo>
                <a:cubicBezTo>
                  <a:pt x="4108538" y="5036713"/>
                  <a:pt x="4114180" y="5040927"/>
                  <a:pt x="4122642" y="5047248"/>
                </a:cubicBezTo>
                <a:cubicBezTo>
                  <a:pt x="4125463" y="5049353"/>
                  <a:pt x="4127673" y="5052511"/>
                  <a:pt x="4123630" y="5052504"/>
                </a:cubicBezTo>
                <a:cubicBezTo>
                  <a:pt x="4120809" y="5050398"/>
                  <a:pt x="4120198" y="5051449"/>
                  <a:pt x="4117378" y="5049340"/>
                </a:cubicBezTo>
                <a:cubicBezTo>
                  <a:pt x="4103275" y="5038808"/>
                  <a:pt x="4087948" y="5030374"/>
                  <a:pt x="4078498" y="5018798"/>
                </a:cubicBezTo>
                <a:cubicBezTo>
                  <a:pt x="4071258" y="5010377"/>
                  <a:pt x="4059974" y="5001950"/>
                  <a:pt x="4053111" y="4999837"/>
                </a:cubicBezTo>
                <a:cubicBezTo>
                  <a:pt x="4045637" y="4998773"/>
                  <a:pt x="4037174" y="4992453"/>
                  <a:pt x="4025891" y="4984027"/>
                </a:cubicBezTo>
                <a:cubicBezTo>
                  <a:pt x="4017429" y="4977706"/>
                  <a:pt x="4008966" y="4971386"/>
                  <a:pt x="4005912" y="4976637"/>
                </a:cubicBezTo>
                <a:cubicBezTo>
                  <a:pt x="4004690" y="4978736"/>
                  <a:pt x="3996227" y="4972416"/>
                  <a:pt x="3989975" y="4969253"/>
                </a:cubicBezTo>
                <a:cubicBezTo>
                  <a:pt x="3984334" y="4965040"/>
                  <a:pt x="3978692" y="4960826"/>
                  <a:pt x="3975871" y="4958720"/>
                </a:cubicBezTo>
                <a:cubicBezTo>
                  <a:pt x="3970230" y="4954506"/>
                  <a:pt x="3966399" y="4952399"/>
                  <a:pt x="3964806" y="4952527"/>
                </a:cubicBezTo>
                <a:cubicBezTo>
                  <a:pt x="3963214" y="4952656"/>
                  <a:pt x="3963860" y="4955022"/>
                  <a:pt x="3967175" y="4959757"/>
                </a:cubicBezTo>
                <a:cubicBezTo>
                  <a:pt x="3968774" y="4963963"/>
                  <a:pt x="3969763" y="4969220"/>
                  <a:pt x="3978836" y="4974491"/>
                </a:cubicBezTo>
                <a:cubicBezTo>
                  <a:pt x="3990730" y="4981866"/>
                  <a:pt x="4002013" y="4990294"/>
                  <a:pt x="4012684" y="4999771"/>
                </a:cubicBezTo>
                <a:cubicBezTo>
                  <a:pt x="4026177" y="5011354"/>
                  <a:pt x="4038071" y="5018731"/>
                  <a:pt x="4049354" y="5027157"/>
                </a:cubicBezTo>
                <a:cubicBezTo>
                  <a:pt x="4060638" y="5035585"/>
                  <a:pt x="4067878" y="5044004"/>
                  <a:pt x="4079162" y="5052431"/>
                </a:cubicBezTo>
                <a:cubicBezTo>
                  <a:pt x="4087624" y="5058751"/>
                  <a:pt x="4088612" y="5064008"/>
                  <a:pt x="4085557" y="5069258"/>
                </a:cubicBezTo>
                <a:cubicBezTo>
                  <a:pt x="4081514" y="5069251"/>
                  <a:pt x="4090355" y="5081879"/>
                  <a:pt x="4096606" y="5085042"/>
                </a:cubicBezTo>
                <a:cubicBezTo>
                  <a:pt x="4107890" y="5093469"/>
                  <a:pt x="4115130" y="5101889"/>
                  <a:pt x="4128245" y="5107165"/>
                </a:cubicBezTo>
                <a:cubicBezTo>
                  <a:pt x="4134498" y="5110328"/>
                  <a:pt x="4142350" y="5117699"/>
                  <a:pt x="4141127" y="5119799"/>
                </a:cubicBezTo>
                <a:cubicBezTo>
                  <a:pt x="4138684" y="5123998"/>
                  <a:pt x="4144937" y="5127162"/>
                  <a:pt x="4151190" y="5130326"/>
                </a:cubicBezTo>
                <a:cubicBezTo>
                  <a:pt x="4168724" y="5141916"/>
                  <a:pt x="4168724" y="5141916"/>
                  <a:pt x="4185039" y="5155606"/>
                </a:cubicBezTo>
                <a:cubicBezTo>
                  <a:pt x="4195710" y="5165082"/>
                  <a:pt x="4206382" y="5174560"/>
                  <a:pt x="4217665" y="5182985"/>
                </a:cubicBezTo>
                <a:cubicBezTo>
                  <a:pt x="4231159" y="5194570"/>
                  <a:pt x="4247472" y="5208260"/>
                  <a:pt x="4261576" y="5218793"/>
                </a:cubicBezTo>
                <a:cubicBezTo>
                  <a:pt x="4264397" y="5220900"/>
                  <a:pt x="4264397" y="5220900"/>
                  <a:pt x="4267217" y="5223006"/>
                </a:cubicBezTo>
                <a:cubicBezTo>
                  <a:pt x="4270038" y="5225113"/>
                  <a:pt x="4265385" y="5226158"/>
                  <a:pt x="4271026" y="5230370"/>
                </a:cubicBezTo>
                <a:cubicBezTo>
                  <a:pt x="4277279" y="5233533"/>
                  <a:pt x="4280710" y="5234590"/>
                  <a:pt x="4283531" y="5236698"/>
                </a:cubicBezTo>
                <a:cubicBezTo>
                  <a:pt x="4291993" y="5243017"/>
                  <a:pt x="4296413" y="5249330"/>
                  <a:pt x="4302055" y="5253545"/>
                </a:cubicBezTo>
                <a:cubicBezTo>
                  <a:pt x="4310516" y="5259863"/>
                  <a:pt x="4316770" y="5263027"/>
                  <a:pt x="4321800" y="5268290"/>
                </a:cubicBezTo>
                <a:cubicBezTo>
                  <a:pt x="4326830" y="5273555"/>
                  <a:pt x="4329651" y="5275661"/>
                  <a:pt x="4335293" y="5279875"/>
                </a:cubicBezTo>
                <a:cubicBezTo>
                  <a:pt x="4346577" y="5288301"/>
                  <a:pt x="4356638" y="5298828"/>
                  <a:pt x="4367920" y="5307254"/>
                </a:cubicBezTo>
                <a:cubicBezTo>
                  <a:pt x="4369519" y="5311461"/>
                  <a:pt x="4378592" y="5316731"/>
                  <a:pt x="4384234" y="5320945"/>
                </a:cubicBezTo>
                <a:cubicBezTo>
                  <a:pt x="4387055" y="5323052"/>
                  <a:pt x="4389876" y="5325158"/>
                  <a:pt x="4389876" y="5325158"/>
                </a:cubicBezTo>
                <a:cubicBezTo>
                  <a:pt x="4409622" y="5339905"/>
                  <a:pt x="4429367" y="5354652"/>
                  <a:pt x="4448501" y="5370449"/>
                </a:cubicBezTo>
                <a:cubicBezTo>
                  <a:pt x="4467635" y="5386246"/>
                  <a:pt x="4484561" y="5398885"/>
                  <a:pt x="4504305" y="5413632"/>
                </a:cubicBezTo>
                <a:lnTo>
                  <a:pt x="4519074" y="5424662"/>
                </a:lnTo>
                <a:lnTo>
                  <a:pt x="4519080" y="5424891"/>
                </a:lnTo>
                <a:cubicBezTo>
                  <a:pt x="4528293" y="5439497"/>
                  <a:pt x="4539887" y="5447942"/>
                  <a:pt x="4552464" y="5454456"/>
                </a:cubicBezTo>
                <a:lnTo>
                  <a:pt x="4568754" y="5461914"/>
                </a:lnTo>
                <a:lnTo>
                  <a:pt x="4588335" y="5476902"/>
                </a:lnTo>
                <a:lnTo>
                  <a:pt x="4583821" y="5482802"/>
                </a:lnTo>
                <a:cubicBezTo>
                  <a:pt x="4573051" y="5492801"/>
                  <a:pt x="4559355" y="5501853"/>
                  <a:pt x="4593226" y="5511148"/>
                </a:cubicBezTo>
                <a:cubicBezTo>
                  <a:pt x="4613056" y="5513832"/>
                  <a:pt x="4619516" y="5524921"/>
                  <a:pt x="4605448" y="5546596"/>
                </a:cubicBezTo>
                <a:cubicBezTo>
                  <a:pt x="4600205" y="5556888"/>
                  <a:pt x="4594960" y="5567182"/>
                  <a:pt x="4608586" y="5576098"/>
                </a:cubicBezTo>
                <a:cubicBezTo>
                  <a:pt x="4618629" y="5586100"/>
                  <a:pt x="4627456" y="5574720"/>
                  <a:pt x="4637241" y="5567399"/>
                </a:cubicBezTo>
                <a:cubicBezTo>
                  <a:pt x="4661096" y="5538402"/>
                  <a:pt x="4692631" y="5541883"/>
                  <a:pt x="4704851" y="5577328"/>
                </a:cubicBezTo>
                <a:cubicBezTo>
                  <a:pt x="4709651" y="5597624"/>
                  <a:pt x="4719696" y="5607627"/>
                  <a:pt x="4734984" y="5607338"/>
                </a:cubicBezTo>
                <a:lnTo>
                  <a:pt x="4763677" y="5611862"/>
                </a:lnTo>
                <a:lnTo>
                  <a:pt x="4793012" y="5633772"/>
                </a:lnTo>
                <a:cubicBezTo>
                  <a:pt x="4805894" y="5646405"/>
                  <a:pt x="4820609" y="5655888"/>
                  <a:pt x="4834101" y="5667471"/>
                </a:cubicBezTo>
                <a:lnTo>
                  <a:pt x="4954060" y="5757062"/>
                </a:lnTo>
                <a:lnTo>
                  <a:pt x="4937260" y="5780871"/>
                </a:lnTo>
                <a:cubicBezTo>
                  <a:pt x="4927476" y="5788189"/>
                  <a:pt x="4925813" y="5797397"/>
                  <a:pt x="4928693" y="5809574"/>
                </a:cubicBezTo>
                <a:cubicBezTo>
                  <a:pt x="4928251" y="5840163"/>
                  <a:pt x="4913923" y="5844514"/>
                  <a:pt x="4889551" y="5838860"/>
                </a:cubicBezTo>
                <a:cubicBezTo>
                  <a:pt x="4820019" y="5820812"/>
                  <a:pt x="4753813" y="5784353"/>
                  <a:pt x="4687606" y="5747891"/>
                </a:cubicBezTo>
                <a:cubicBezTo>
                  <a:pt x="4660354" y="5730062"/>
                  <a:pt x="4630481" y="5717376"/>
                  <a:pt x="4607587" y="5750432"/>
                </a:cubicBezTo>
                <a:cubicBezTo>
                  <a:pt x="4590896" y="5777251"/>
                  <a:pt x="4616485" y="5804289"/>
                  <a:pt x="4632991" y="5825381"/>
                </a:cubicBezTo>
                <a:cubicBezTo>
                  <a:pt x="4663122" y="5855392"/>
                  <a:pt x="4666259" y="5884893"/>
                  <a:pt x="4648866" y="5924978"/>
                </a:cubicBezTo>
                <a:cubicBezTo>
                  <a:pt x="4639341" y="5949627"/>
                  <a:pt x="4623611" y="5980505"/>
                  <a:pt x="4632953" y="6003775"/>
                </a:cubicBezTo>
                <a:cubicBezTo>
                  <a:pt x="4666220" y="6063285"/>
                  <a:pt x="4640004" y="6114753"/>
                  <a:pt x="4630031" y="6169988"/>
                </a:cubicBezTo>
                <a:cubicBezTo>
                  <a:pt x="4623385" y="6206811"/>
                  <a:pt x="4600231" y="6222543"/>
                  <a:pt x="4580143" y="6202536"/>
                </a:cubicBezTo>
                <a:cubicBezTo>
                  <a:pt x="4522762" y="6154695"/>
                  <a:pt x="4446584" y="6173472"/>
                  <a:pt x="4397068" y="6110189"/>
                </a:cubicBezTo>
                <a:cubicBezTo>
                  <a:pt x="4371477" y="6083156"/>
                  <a:pt x="4333480" y="6068584"/>
                  <a:pt x="4332707" y="6016610"/>
                </a:cubicBezTo>
                <a:cubicBezTo>
                  <a:pt x="4334368" y="6007405"/>
                  <a:pt x="4327906" y="5996315"/>
                  <a:pt x="4319782" y="5994429"/>
                </a:cubicBezTo>
                <a:cubicBezTo>
                  <a:pt x="4281083" y="5993127"/>
                  <a:pt x="4248332" y="5968264"/>
                  <a:pt x="4205536" y="5933398"/>
                </a:cubicBezTo>
                <a:cubicBezTo>
                  <a:pt x="4223516" y="5993198"/>
                  <a:pt x="4251986" y="6032415"/>
                  <a:pt x="4256344" y="6083300"/>
                </a:cubicBezTo>
                <a:cubicBezTo>
                  <a:pt x="4259225" y="6095478"/>
                  <a:pt x="4257562" y="6104683"/>
                  <a:pt x="4246816" y="6107945"/>
                </a:cubicBezTo>
                <a:cubicBezTo>
                  <a:pt x="4236070" y="6111208"/>
                  <a:pt x="4226988" y="6105265"/>
                  <a:pt x="4223148" y="6089028"/>
                </a:cubicBezTo>
                <a:cubicBezTo>
                  <a:pt x="4215724" y="6073878"/>
                  <a:pt x="4233375" y="6051116"/>
                  <a:pt x="4209003" y="6045463"/>
                </a:cubicBezTo>
                <a:cubicBezTo>
                  <a:pt x="4205423" y="6046550"/>
                  <a:pt x="4205423" y="6046550"/>
                  <a:pt x="4202802" y="6051698"/>
                </a:cubicBezTo>
                <a:cubicBezTo>
                  <a:pt x="4195196" y="6084461"/>
                  <a:pt x="4224624" y="6127737"/>
                  <a:pt x="4186441" y="6161081"/>
                </a:cubicBezTo>
                <a:cubicBezTo>
                  <a:pt x="4186441" y="6161081"/>
                  <a:pt x="4193161" y="6189495"/>
                  <a:pt x="4209150" y="6175940"/>
                </a:cubicBezTo>
                <a:cubicBezTo>
                  <a:pt x="4225137" y="6162383"/>
                  <a:pt x="4233263" y="6164269"/>
                  <a:pt x="4241644" y="6183480"/>
                </a:cubicBezTo>
                <a:cubicBezTo>
                  <a:pt x="4256489" y="6213779"/>
                  <a:pt x="4273954" y="6238932"/>
                  <a:pt x="4260143" y="6277932"/>
                </a:cubicBezTo>
                <a:cubicBezTo>
                  <a:pt x="4256819" y="6296342"/>
                  <a:pt x="4259699" y="6308520"/>
                  <a:pt x="4283111" y="6310113"/>
                </a:cubicBezTo>
                <a:cubicBezTo>
                  <a:pt x="4293856" y="6306851"/>
                  <a:pt x="4304602" y="6303589"/>
                  <a:pt x="4305821" y="6324974"/>
                </a:cubicBezTo>
                <a:cubicBezTo>
                  <a:pt x="4306078" y="6342298"/>
                  <a:pt x="4297252" y="6353678"/>
                  <a:pt x="4283886" y="6362087"/>
                </a:cubicBezTo>
                <a:cubicBezTo>
                  <a:pt x="4270516" y="6370497"/>
                  <a:pt x="4261436" y="6364551"/>
                  <a:pt x="4254972" y="6353462"/>
                </a:cubicBezTo>
                <a:cubicBezTo>
                  <a:pt x="4237507" y="6328308"/>
                  <a:pt x="4227206" y="6300982"/>
                  <a:pt x="4187547" y="6295619"/>
                </a:cubicBezTo>
                <a:cubicBezTo>
                  <a:pt x="4224656" y="6371367"/>
                  <a:pt x="4262468" y="6433849"/>
                  <a:pt x="4334178" y="6477341"/>
                </a:cubicBezTo>
                <a:cubicBezTo>
                  <a:pt x="4332000" y="6451899"/>
                  <a:pt x="4317413" y="6438925"/>
                  <a:pt x="4313571" y="6422687"/>
                </a:cubicBezTo>
                <a:cubicBezTo>
                  <a:pt x="4305191" y="6403478"/>
                  <a:pt x="4288684" y="6382384"/>
                  <a:pt x="4311838" y="6366653"/>
                </a:cubicBezTo>
                <a:cubicBezTo>
                  <a:pt x="4331411" y="6352012"/>
                  <a:pt x="4349577" y="6363899"/>
                  <a:pt x="4362500" y="6386080"/>
                </a:cubicBezTo>
                <a:lnTo>
                  <a:pt x="4496093" y="6658775"/>
                </a:lnTo>
                <a:cubicBezTo>
                  <a:pt x="4505435" y="6682042"/>
                  <a:pt x="4471869" y="6783599"/>
                  <a:pt x="4453960" y="6789036"/>
                </a:cubicBezTo>
                <a:cubicBezTo>
                  <a:pt x="4424346" y="6793674"/>
                  <a:pt x="4393771" y="6794256"/>
                  <a:pt x="4374384" y="6760985"/>
                </a:cubicBezTo>
                <a:cubicBezTo>
                  <a:pt x="4366963" y="6745836"/>
                  <a:pt x="4356218" y="6749098"/>
                  <a:pt x="4344510" y="6748299"/>
                </a:cubicBezTo>
                <a:cubicBezTo>
                  <a:pt x="4292448" y="6755404"/>
                  <a:pt x="4262315" y="6725394"/>
                  <a:pt x="4239089" y="6675887"/>
                </a:cubicBezTo>
                <a:cubicBezTo>
                  <a:pt x="4221366" y="6633410"/>
                  <a:pt x="4196480" y="6593109"/>
                  <a:pt x="4185918" y="6548453"/>
                </a:cubicBezTo>
                <a:cubicBezTo>
                  <a:pt x="4183039" y="6536275"/>
                  <a:pt x="4175617" y="6521126"/>
                  <a:pt x="4157706" y="6526563"/>
                </a:cubicBezTo>
                <a:cubicBezTo>
                  <a:pt x="4154384" y="6544975"/>
                  <a:pt x="4160845" y="6556065"/>
                  <a:pt x="4167307" y="6567157"/>
                </a:cubicBezTo>
                <a:cubicBezTo>
                  <a:pt x="4172809" y="6574187"/>
                  <a:pt x="4179273" y="6585278"/>
                  <a:pt x="4169485" y="6592600"/>
                </a:cubicBezTo>
                <a:cubicBezTo>
                  <a:pt x="4159699" y="6599923"/>
                  <a:pt x="4153239" y="6588831"/>
                  <a:pt x="4147737" y="6581799"/>
                </a:cubicBezTo>
                <a:cubicBezTo>
                  <a:pt x="4116389" y="6530407"/>
                  <a:pt x="4115870" y="6495758"/>
                  <a:pt x="4152133" y="6454293"/>
                </a:cubicBezTo>
                <a:cubicBezTo>
                  <a:pt x="4110813" y="6458136"/>
                  <a:pt x="4083562" y="6440305"/>
                  <a:pt x="4066797" y="6401889"/>
                </a:cubicBezTo>
                <a:cubicBezTo>
                  <a:pt x="4041654" y="6344261"/>
                  <a:pt x="3975519" y="6373039"/>
                  <a:pt x="3948711" y="6324618"/>
                </a:cubicBezTo>
                <a:cubicBezTo>
                  <a:pt x="3947751" y="6320559"/>
                  <a:pt x="3944167" y="6321646"/>
                  <a:pt x="3940586" y="6322732"/>
                </a:cubicBezTo>
                <a:cubicBezTo>
                  <a:pt x="3883277" y="6340131"/>
                  <a:pt x="3874710" y="6368836"/>
                  <a:pt x="3911562" y="6427260"/>
                </a:cubicBezTo>
                <a:lnTo>
                  <a:pt x="3928065" y="6448354"/>
                </a:lnTo>
                <a:cubicBezTo>
                  <a:pt x="3946750" y="6494891"/>
                  <a:pt x="3995048" y="6536789"/>
                  <a:pt x="3938257" y="6588835"/>
                </a:cubicBezTo>
                <a:cubicBezTo>
                  <a:pt x="3934676" y="6589923"/>
                  <a:pt x="3933012" y="6599129"/>
                  <a:pt x="3933972" y="6603188"/>
                </a:cubicBezTo>
                <a:cubicBezTo>
                  <a:pt x="3935707" y="6659219"/>
                  <a:pt x="3917097" y="6677924"/>
                  <a:pt x="3867395" y="6662557"/>
                </a:cubicBezTo>
                <a:cubicBezTo>
                  <a:pt x="3859272" y="6660671"/>
                  <a:pt x="3846605" y="6655814"/>
                  <a:pt x="3842321" y="6670170"/>
                </a:cubicBezTo>
                <a:cubicBezTo>
                  <a:pt x="3837337" y="6697786"/>
                  <a:pt x="3820128" y="6689959"/>
                  <a:pt x="3802921" y="6682131"/>
                </a:cubicBezTo>
                <a:lnTo>
                  <a:pt x="3801960" y="6681709"/>
                </a:lnTo>
                <a:lnTo>
                  <a:pt x="3792202" y="6673520"/>
                </a:lnTo>
                <a:cubicBezTo>
                  <a:pt x="3792202" y="6673520"/>
                  <a:pt x="3789755" y="6670884"/>
                  <a:pt x="3787307" y="6668247"/>
                </a:cubicBezTo>
                <a:cubicBezTo>
                  <a:pt x="3777144" y="6652589"/>
                  <a:pt x="3762138" y="6642704"/>
                  <a:pt x="3750591" y="6628695"/>
                </a:cubicBezTo>
                <a:cubicBezTo>
                  <a:pt x="3739045" y="6614686"/>
                  <a:pt x="3726807" y="6601504"/>
                  <a:pt x="3713876" y="6589144"/>
                </a:cubicBezTo>
                <a:cubicBezTo>
                  <a:pt x="3675085" y="6552067"/>
                  <a:pt x="3642201" y="6513503"/>
                  <a:pt x="3604795" y="6474775"/>
                </a:cubicBezTo>
                <a:cubicBezTo>
                  <a:pt x="3604795" y="6474775"/>
                  <a:pt x="3605486" y="6473952"/>
                  <a:pt x="3603038" y="6471314"/>
                </a:cubicBezTo>
                <a:cubicBezTo>
                  <a:pt x="3606870" y="6472302"/>
                  <a:pt x="3608626" y="6475764"/>
                  <a:pt x="3613521" y="6481037"/>
                </a:cubicBezTo>
                <a:cubicBezTo>
                  <a:pt x="3615968" y="6483674"/>
                  <a:pt x="3616661" y="6482849"/>
                  <a:pt x="3616661" y="6482849"/>
                </a:cubicBezTo>
                <a:cubicBezTo>
                  <a:pt x="3617353" y="6482024"/>
                  <a:pt x="3618736" y="6480377"/>
                  <a:pt x="3615597" y="6478563"/>
                </a:cubicBezTo>
                <a:cubicBezTo>
                  <a:pt x="3613149" y="6475928"/>
                  <a:pt x="3612085" y="6471641"/>
                  <a:pt x="3609638" y="6469005"/>
                </a:cubicBezTo>
                <a:cubicBezTo>
                  <a:pt x="3594259" y="6454009"/>
                  <a:pt x="3584097" y="6438352"/>
                  <a:pt x="3569410" y="6422531"/>
                </a:cubicBezTo>
                <a:cubicBezTo>
                  <a:pt x="3525351" y="6375069"/>
                  <a:pt x="3478846" y="6324971"/>
                  <a:pt x="3434788" y="6277510"/>
                </a:cubicBezTo>
                <a:cubicBezTo>
                  <a:pt x="3420102" y="6261689"/>
                  <a:pt x="3408556" y="6247681"/>
                  <a:pt x="3404671" y="6235649"/>
                </a:cubicBezTo>
                <a:cubicBezTo>
                  <a:pt x="3408503" y="6236636"/>
                  <a:pt x="3413399" y="6241910"/>
                  <a:pt x="3416538" y="6243722"/>
                </a:cubicBezTo>
                <a:cubicBezTo>
                  <a:pt x="3432609" y="6257893"/>
                  <a:pt x="3437504" y="6263167"/>
                  <a:pt x="3438248" y="6273387"/>
                </a:cubicBezTo>
                <a:cubicBezTo>
                  <a:pt x="3439312" y="6277674"/>
                  <a:pt x="3441758" y="6280310"/>
                  <a:pt x="3444899" y="6282122"/>
                </a:cubicBezTo>
                <a:cubicBezTo>
                  <a:pt x="3453625" y="6288383"/>
                  <a:pt x="3462725" y="6299755"/>
                  <a:pt x="3470068" y="6307664"/>
                </a:cubicBezTo>
                <a:cubicBezTo>
                  <a:pt x="3484753" y="6323484"/>
                  <a:pt x="3496992" y="6336669"/>
                  <a:pt x="3513755" y="6350016"/>
                </a:cubicBezTo>
                <a:cubicBezTo>
                  <a:pt x="3519340" y="6354466"/>
                  <a:pt x="3529824" y="6364188"/>
                  <a:pt x="3531579" y="6367648"/>
                </a:cubicBezTo>
                <a:cubicBezTo>
                  <a:pt x="3539295" y="6380670"/>
                  <a:pt x="3552917" y="6392204"/>
                  <a:pt x="3558876" y="6401763"/>
                </a:cubicBezTo>
                <a:cubicBezTo>
                  <a:pt x="3563080" y="6407862"/>
                  <a:pt x="3567974" y="6413135"/>
                  <a:pt x="3573561" y="6417584"/>
                </a:cubicBezTo>
                <a:cubicBezTo>
                  <a:pt x="3584737" y="6426483"/>
                  <a:pt x="3592080" y="6434392"/>
                  <a:pt x="3600487" y="6446589"/>
                </a:cubicBezTo>
                <a:cubicBezTo>
                  <a:pt x="3607138" y="6455323"/>
                  <a:pt x="3612033" y="6460596"/>
                  <a:pt x="3620760" y="6466859"/>
                </a:cubicBezTo>
                <a:cubicBezTo>
                  <a:pt x="3636458" y="6475919"/>
                  <a:pt x="3654284" y="6493552"/>
                  <a:pt x="3670725" y="6512833"/>
                </a:cubicBezTo>
                <a:cubicBezTo>
                  <a:pt x="3675621" y="6518107"/>
                  <a:pt x="3679825" y="6524205"/>
                  <a:pt x="3681580" y="6527666"/>
                </a:cubicBezTo>
                <a:cubicBezTo>
                  <a:pt x="3691051" y="6544148"/>
                  <a:pt x="3702598" y="6558156"/>
                  <a:pt x="3714836" y="6571340"/>
                </a:cubicBezTo>
                <a:cubicBezTo>
                  <a:pt x="3727075" y="6584523"/>
                  <a:pt x="3741760" y="6600344"/>
                  <a:pt x="3753999" y="6613527"/>
                </a:cubicBezTo>
                <a:cubicBezTo>
                  <a:pt x="3768685" y="6629349"/>
                  <a:pt x="3786511" y="6646981"/>
                  <a:pt x="3803273" y="6660328"/>
                </a:cubicBezTo>
                <a:cubicBezTo>
                  <a:pt x="3808168" y="6665602"/>
                  <a:pt x="3813063" y="6670875"/>
                  <a:pt x="3815512" y="6673513"/>
                </a:cubicBezTo>
                <a:cubicBezTo>
                  <a:pt x="3822854" y="6681422"/>
                  <a:pt x="3825994" y="6683235"/>
                  <a:pt x="3829825" y="6684222"/>
                </a:cubicBezTo>
                <a:cubicBezTo>
                  <a:pt x="3812000" y="6666588"/>
                  <a:pt x="3801837" y="6650932"/>
                  <a:pt x="3787150" y="6635111"/>
                </a:cubicBezTo>
                <a:cubicBezTo>
                  <a:pt x="3768261" y="6613193"/>
                  <a:pt x="3749371" y="6591275"/>
                  <a:pt x="3733622" y="6571169"/>
                </a:cubicBezTo>
                <a:cubicBezTo>
                  <a:pt x="3722075" y="6557160"/>
                  <a:pt x="3710528" y="6543153"/>
                  <a:pt x="3698982" y="6529144"/>
                </a:cubicBezTo>
                <a:cubicBezTo>
                  <a:pt x="3684987" y="6512498"/>
                  <a:pt x="3671366" y="6500964"/>
                  <a:pt x="3659819" y="6486955"/>
                </a:cubicBezTo>
                <a:cubicBezTo>
                  <a:pt x="3650720" y="6475584"/>
                  <a:pt x="3641301" y="6470147"/>
                  <a:pt x="3629063" y="6456965"/>
                </a:cubicBezTo>
                <a:cubicBezTo>
                  <a:pt x="3622412" y="6448229"/>
                  <a:pt x="3611928" y="6438507"/>
                  <a:pt x="3602138" y="6427960"/>
                </a:cubicBezTo>
                <a:cubicBezTo>
                  <a:pt x="3599691" y="6425323"/>
                  <a:pt x="3599691" y="6425323"/>
                  <a:pt x="3597243" y="6422687"/>
                </a:cubicBezTo>
                <a:cubicBezTo>
                  <a:pt x="3583993" y="6416261"/>
                  <a:pt x="3572447" y="6402254"/>
                  <a:pt x="3561591" y="6387421"/>
                </a:cubicBezTo>
                <a:cubicBezTo>
                  <a:pt x="3553184" y="6375225"/>
                  <a:pt x="3542702" y="6365502"/>
                  <a:pt x="3534987" y="6352481"/>
                </a:cubicBezTo>
                <a:cubicBezTo>
                  <a:pt x="3534987" y="6352481"/>
                  <a:pt x="3532539" y="6349845"/>
                  <a:pt x="3529400" y="6348033"/>
                </a:cubicBezTo>
                <a:cubicBezTo>
                  <a:pt x="3526260" y="6346221"/>
                  <a:pt x="3523812" y="6343583"/>
                  <a:pt x="3521365" y="6340948"/>
                </a:cubicBezTo>
                <a:cubicBezTo>
                  <a:pt x="3497579" y="6313755"/>
                  <a:pt x="3470336" y="6290686"/>
                  <a:pt x="3447243" y="6262669"/>
                </a:cubicBezTo>
                <a:cubicBezTo>
                  <a:pt x="3437451" y="6252122"/>
                  <a:pt x="3430481" y="6249322"/>
                  <a:pt x="3423829" y="6240587"/>
                </a:cubicBezTo>
                <a:cubicBezTo>
                  <a:pt x="3416486" y="6232677"/>
                  <a:pt x="3406695" y="6222130"/>
                  <a:pt x="3399352" y="6214219"/>
                </a:cubicBezTo>
                <a:cubicBezTo>
                  <a:pt x="3383975" y="6199224"/>
                  <a:pt x="3374504" y="6182742"/>
                  <a:pt x="3360881" y="6171208"/>
                </a:cubicBezTo>
                <a:cubicBezTo>
                  <a:pt x="3355986" y="6165934"/>
                  <a:pt x="3353538" y="6163298"/>
                  <a:pt x="3351091" y="6160661"/>
                </a:cubicBezTo>
                <a:cubicBezTo>
                  <a:pt x="3348643" y="6158023"/>
                  <a:pt x="3346888" y="6154562"/>
                  <a:pt x="3343057" y="6153575"/>
                </a:cubicBezTo>
                <a:cubicBezTo>
                  <a:pt x="3342365" y="6154399"/>
                  <a:pt x="3343428" y="6158685"/>
                  <a:pt x="3345876" y="6161321"/>
                </a:cubicBezTo>
                <a:cubicBezTo>
                  <a:pt x="3352527" y="6170057"/>
                  <a:pt x="3357794" y="6180440"/>
                  <a:pt x="3367584" y="6190988"/>
                </a:cubicBezTo>
                <a:cubicBezTo>
                  <a:pt x="3372481" y="6196261"/>
                  <a:pt x="3371097" y="6197910"/>
                  <a:pt x="3375300" y="6204007"/>
                </a:cubicBezTo>
                <a:cubicBezTo>
                  <a:pt x="3360985" y="6193297"/>
                  <a:pt x="3348747" y="6180115"/>
                  <a:pt x="3335817" y="6167754"/>
                </a:cubicBezTo>
                <a:cubicBezTo>
                  <a:pt x="3325334" y="6158031"/>
                  <a:pt x="3316607" y="6151770"/>
                  <a:pt x="3306125" y="6142047"/>
                </a:cubicBezTo>
                <a:cubicBezTo>
                  <a:pt x="3303677" y="6139411"/>
                  <a:pt x="3297398" y="6135788"/>
                  <a:pt x="3298462" y="6140072"/>
                </a:cubicBezTo>
                <a:cubicBezTo>
                  <a:pt x="3299525" y="6144358"/>
                  <a:pt x="3305113" y="6148807"/>
                  <a:pt x="3307560" y="6151444"/>
                </a:cubicBezTo>
                <a:cubicBezTo>
                  <a:pt x="3324695" y="6169902"/>
                  <a:pt x="3339380" y="6185722"/>
                  <a:pt x="3356513" y="6204180"/>
                </a:cubicBezTo>
                <a:cubicBezTo>
                  <a:pt x="3385886" y="6235820"/>
                  <a:pt x="3413183" y="6269934"/>
                  <a:pt x="3435957" y="6303886"/>
                </a:cubicBezTo>
                <a:cubicBezTo>
                  <a:pt x="3444363" y="6316081"/>
                  <a:pt x="3457293" y="6328441"/>
                  <a:pt x="3465700" y="6340636"/>
                </a:cubicBezTo>
                <a:cubicBezTo>
                  <a:pt x="3474799" y="6352008"/>
                  <a:pt x="3487730" y="6364367"/>
                  <a:pt x="3500659" y="6376726"/>
                </a:cubicBezTo>
                <a:cubicBezTo>
                  <a:pt x="3511834" y="6385624"/>
                  <a:pt x="3527212" y="6400620"/>
                  <a:pt x="3539450" y="6413805"/>
                </a:cubicBezTo>
                <a:cubicBezTo>
                  <a:pt x="3558340" y="6435721"/>
                  <a:pt x="3579305" y="6455168"/>
                  <a:pt x="3596811" y="6478735"/>
                </a:cubicBezTo>
                <a:cubicBezTo>
                  <a:pt x="3598567" y="6482197"/>
                  <a:pt x="3601015" y="6484833"/>
                  <a:pt x="3604154" y="6486646"/>
                </a:cubicBezTo>
                <a:cubicBezTo>
                  <a:pt x="3625811" y="6505266"/>
                  <a:pt x="3644009" y="6528009"/>
                  <a:pt x="3663591" y="6549103"/>
                </a:cubicBezTo>
                <a:cubicBezTo>
                  <a:pt x="3686312" y="6572009"/>
                  <a:pt x="3706585" y="6592278"/>
                  <a:pt x="3727231" y="6617658"/>
                </a:cubicBezTo>
                <a:lnTo>
                  <a:pt x="3773911" y="6669390"/>
                </a:lnTo>
                <a:lnTo>
                  <a:pt x="3767043" y="6666373"/>
                </a:lnTo>
                <a:cubicBezTo>
                  <a:pt x="3754704" y="6660874"/>
                  <a:pt x="3742695" y="6654731"/>
                  <a:pt x="3733131" y="6646757"/>
                </a:cubicBezTo>
                <a:lnTo>
                  <a:pt x="3643074" y="6575667"/>
                </a:lnTo>
                <a:lnTo>
                  <a:pt x="3622560" y="6553568"/>
                </a:lnTo>
                <a:lnTo>
                  <a:pt x="3630978" y="6566537"/>
                </a:lnTo>
                <a:lnTo>
                  <a:pt x="3543875" y="6501902"/>
                </a:lnTo>
                <a:lnTo>
                  <a:pt x="3454607" y="6429900"/>
                </a:lnTo>
                <a:lnTo>
                  <a:pt x="3445894" y="6419772"/>
                </a:lnTo>
                <a:cubicBezTo>
                  <a:pt x="3442755" y="6417959"/>
                  <a:pt x="3437860" y="6412686"/>
                  <a:pt x="3436796" y="6408399"/>
                </a:cubicBezTo>
                <a:cubicBezTo>
                  <a:pt x="3435041" y="6404939"/>
                  <a:pt x="3432593" y="6402301"/>
                  <a:pt x="3429453" y="6400489"/>
                </a:cubicBezTo>
                <a:cubicBezTo>
                  <a:pt x="3415139" y="6389780"/>
                  <a:pt x="3401837" y="6372310"/>
                  <a:pt x="3389599" y="6359126"/>
                </a:cubicBezTo>
                <a:cubicBezTo>
                  <a:pt x="3388215" y="6360775"/>
                  <a:pt x="3389970" y="6364236"/>
                  <a:pt x="3384383" y="6359788"/>
                </a:cubicBezTo>
                <a:cubicBezTo>
                  <a:pt x="3381936" y="6357151"/>
                  <a:pt x="3377040" y="6351877"/>
                  <a:pt x="3380872" y="6352865"/>
                </a:cubicBezTo>
                <a:cubicBezTo>
                  <a:pt x="3375976" y="6347591"/>
                  <a:pt x="3371081" y="6342317"/>
                  <a:pt x="3366186" y="6337044"/>
                </a:cubicBezTo>
                <a:cubicBezTo>
                  <a:pt x="3365839" y="6337457"/>
                  <a:pt x="3365932" y="6338734"/>
                  <a:pt x="3365413" y="6339353"/>
                </a:cubicBezTo>
                <a:lnTo>
                  <a:pt x="3362538" y="6338286"/>
                </a:lnTo>
                <a:lnTo>
                  <a:pt x="3360079" y="6335948"/>
                </a:lnTo>
                <a:lnTo>
                  <a:pt x="3357459" y="6330784"/>
                </a:lnTo>
                <a:cubicBezTo>
                  <a:pt x="3352563" y="6325510"/>
                  <a:pt x="3347668" y="6320236"/>
                  <a:pt x="3345220" y="6317600"/>
                </a:cubicBezTo>
                <a:cubicBezTo>
                  <a:pt x="3342081" y="6315787"/>
                  <a:pt x="3343145" y="6320072"/>
                  <a:pt x="3338250" y="6314799"/>
                </a:cubicBezTo>
                <a:cubicBezTo>
                  <a:pt x="3335801" y="6312163"/>
                  <a:pt x="3330215" y="6307714"/>
                  <a:pt x="3329151" y="6303428"/>
                </a:cubicBezTo>
                <a:cubicBezTo>
                  <a:pt x="3324946" y="6297330"/>
                  <a:pt x="3315528" y="6291893"/>
                  <a:pt x="3311325" y="6285795"/>
                </a:cubicBezTo>
                <a:cubicBezTo>
                  <a:pt x="3305366" y="6276237"/>
                  <a:pt x="3299778" y="6271786"/>
                  <a:pt x="3294883" y="6266513"/>
                </a:cubicBezTo>
                <a:cubicBezTo>
                  <a:pt x="3290679" y="6260415"/>
                  <a:pt x="3287541" y="6258603"/>
                  <a:pt x="3282645" y="6253329"/>
                </a:cubicBezTo>
                <a:cubicBezTo>
                  <a:pt x="3273917" y="6247069"/>
                  <a:pt x="3261679" y="6233884"/>
                  <a:pt x="3253272" y="6221688"/>
                </a:cubicBezTo>
                <a:cubicBezTo>
                  <a:pt x="3245930" y="6213778"/>
                  <a:pt x="3236511" y="6208341"/>
                  <a:pt x="3228103" y="6196146"/>
                </a:cubicBezTo>
                <a:cubicBezTo>
                  <a:pt x="3227411" y="6196970"/>
                  <a:pt x="3217993" y="6191533"/>
                  <a:pt x="3214853" y="6189721"/>
                </a:cubicBezTo>
                <a:cubicBezTo>
                  <a:pt x="3202986" y="6181647"/>
                  <a:pt x="3202986" y="6181647"/>
                  <a:pt x="3198411" y="6170439"/>
                </a:cubicBezTo>
                <a:cubicBezTo>
                  <a:pt x="3196654" y="6166978"/>
                  <a:pt x="3194901" y="6163517"/>
                  <a:pt x="3198039" y="6165329"/>
                </a:cubicBezTo>
                <a:cubicBezTo>
                  <a:pt x="3201178" y="6167142"/>
                  <a:pt x="3201871" y="6166316"/>
                  <a:pt x="3206767" y="6171590"/>
                </a:cubicBezTo>
                <a:cubicBezTo>
                  <a:pt x="3214110" y="6179500"/>
                  <a:pt x="3221453" y="6187411"/>
                  <a:pt x="3228795" y="6195320"/>
                </a:cubicBezTo>
                <a:cubicBezTo>
                  <a:pt x="3238906" y="6199933"/>
                  <a:pt x="3250080" y="6208831"/>
                  <a:pt x="3264767" y="6224652"/>
                </a:cubicBezTo>
                <a:cubicBezTo>
                  <a:pt x="3269662" y="6229926"/>
                  <a:pt x="3274558" y="6235200"/>
                  <a:pt x="3279452" y="6240473"/>
                </a:cubicBezTo>
                <a:cubicBezTo>
                  <a:pt x="3303237" y="6267665"/>
                  <a:pt x="3329790" y="6291558"/>
                  <a:pt x="3354959" y="6317103"/>
                </a:cubicBezTo>
                <a:cubicBezTo>
                  <a:pt x="3357407" y="6319738"/>
                  <a:pt x="3361239" y="6320726"/>
                  <a:pt x="3366826" y="6325175"/>
                </a:cubicBezTo>
                <a:cubicBezTo>
                  <a:pt x="3352831" y="6308531"/>
                  <a:pt x="3338145" y="6292710"/>
                  <a:pt x="3325906" y="6279525"/>
                </a:cubicBezTo>
                <a:cubicBezTo>
                  <a:pt x="3325906" y="6279525"/>
                  <a:pt x="3326599" y="6278701"/>
                  <a:pt x="3326599" y="6278701"/>
                </a:cubicBezTo>
                <a:cubicBezTo>
                  <a:pt x="3341285" y="6294522"/>
                  <a:pt x="3355971" y="6310342"/>
                  <a:pt x="3368210" y="6323526"/>
                </a:cubicBezTo>
                <a:cubicBezTo>
                  <a:pt x="3382896" y="6339347"/>
                  <a:pt x="3395134" y="6352530"/>
                  <a:pt x="3407373" y="6365714"/>
                </a:cubicBezTo>
                <a:cubicBezTo>
                  <a:pt x="3409819" y="6368352"/>
                  <a:pt x="3414715" y="6373625"/>
                  <a:pt x="3417854" y="6375437"/>
                </a:cubicBezTo>
                <a:cubicBezTo>
                  <a:pt x="3424134" y="6379061"/>
                  <a:pt x="3424454" y="6373126"/>
                  <a:pt x="3433552" y="6384497"/>
                </a:cubicBezTo>
                <a:cubicBezTo>
                  <a:pt x="3440203" y="6393233"/>
                  <a:pt x="3447175" y="6396033"/>
                  <a:pt x="3453826" y="6404767"/>
                </a:cubicBezTo>
                <a:cubicBezTo>
                  <a:pt x="3458722" y="6410041"/>
                  <a:pt x="3466756" y="6417126"/>
                  <a:pt x="3470268" y="6424049"/>
                </a:cubicBezTo>
                <a:cubicBezTo>
                  <a:pt x="3472023" y="6427510"/>
                  <a:pt x="3475163" y="6429322"/>
                  <a:pt x="3480059" y="6434595"/>
                </a:cubicBezTo>
                <a:cubicBezTo>
                  <a:pt x="3478994" y="6430310"/>
                  <a:pt x="3474791" y="6424212"/>
                  <a:pt x="3475484" y="6423388"/>
                </a:cubicBezTo>
                <a:cubicBezTo>
                  <a:pt x="3474419" y="6419102"/>
                  <a:pt x="3478250" y="6420090"/>
                  <a:pt x="3483146" y="6425363"/>
                </a:cubicBezTo>
                <a:cubicBezTo>
                  <a:pt x="3488042" y="6430637"/>
                  <a:pt x="3495385" y="6438547"/>
                  <a:pt x="3497460" y="6436073"/>
                </a:cubicBezTo>
                <a:cubicBezTo>
                  <a:pt x="3498152" y="6435249"/>
                  <a:pt x="3503047" y="6440522"/>
                  <a:pt x="3505495" y="6443159"/>
                </a:cubicBezTo>
                <a:cubicBezTo>
                  <a:pt x="3515658" y="6458816"/>
                  <a:pt x="3530664" y="6468701"/>
                  <a:pt x="3540455" y="6479249"/>
                </a:cubicBezTo>
                <a:cubicBezTo>
                  <a:pt x="3543595" y="6481061"/>
                  <a:pt x="3546042" y="6483698"/>
                  <a:pt x="3546734" y="6482873"/>
                </a:cubicBezTo>
                <a:cubicBezTo>
                  <a:pt x="3547427" y="6482049"/>
                  <a:pt x="3545670" y="6478588"/>
                  <a:pt x="3543223" y="6475951"/>
                </a:cubicBezTo>
                <a:cubicBezTo>
                  <a:pt x="3532368" y="6461119"/>
                  <a:pt x="3521513" y="6446286"/>
                  <a:pt x="3514490" y="6432441"/>
                </a:cubicBezTo>
                <a:cubicBezTo>
                  <a:pt x="3510287" y="6426343"/>
                  <a:pt x="3506455" y="6425355"/>
                  <a:pt x="3505763" y="6426179"/>
                </a:cubicBezTo>
                <a:cubicBezTo>
                  <a:pt x="3503687" y="6428653"/>
                  <a:pt x="3499856" y="6427666"/>
                  <a:pt x="3491129" y="6421403"/>
                </a:cubicBezTo>
                <a:cubicBezTo>
                  <a:pt x="3487988" y="6419591"/>
                  <a:pt x="3485542" y="6416955"/>
                  <a:pt x="3483093" y="6414318"/>
                </a:cubicBezTo>
                <a:cubicBezTo>
                  <a:pt x="3477827" y="6403935"/>
                  <a:pt x="3464204" y="6392399"/>
                  <a:pt x="3458245" y="6382841"/>
                </a:cubicBezTo>
                <a:cubicBezTo>
                  <a:pt x="3454042" y="6376743"/>
                  <a:pt x="3449146" y="6371469"/>
                  <a:pt x="3441804" y="6363558"/>
                </a:cubicBezTo>
                <a:cubicBezTo>
                  <a:pt x="3436908" y="6358285"/>
                  <a:pt x="3432385" y="6358121"/>
                  <a:pt x="3428553" y="6357135"/>
                </a:cubicBezTo>
                <a:cubicBezTo>
                  <a:pt x="3421582" y="6354334"/>
                  <a:pt x="3411100" y="6344611"/>
                  <a:pt x="3408973" y="6336040"/>
                </a:cubicBezTo>
                <a:cubicBezTo>
                  <a:pt x="3410357" y="6334391"/>
                  <a:pt x="3408600" y="6330930"/>
                  <a:pt x="3407536" y="6326645"/>
                </a:cubicBezTo>
                <a:cubicBezTo>
                  <a:pt x="3408919" y="6324996"/>
                  <a:pt x="3404716" y="6318898"/>
                  <a:pt x="3397373" y="6310987"/>
                </a:cubicBezTo>
                <a:cubicBezTo>
                  <a:pt x="3392478" y="6305715"/>
                  <a:pt x="3387583" y="6300440"/>
                  <a:pt x="3384071" y="6293517"/>
                </a:cubicBezTo>
                <a:cubicBezTo>
                  <a:pt x="3377420" y="6284783"/>
                  <a:pt x="3368694" y="6278522"/>
                  <a:pt x="3361721" y="6275721"/>
                </a:cubicBezTo>
                <a:cubicBezTo>
                  <a:pt x="3350228" y="6272758"/>
                  <a:pt x="3335542" y="6256938"/>
                  <a:pt x="3321919" y="6245403"/>
                </a:cubicBezTo>
                <a:cubicBezTo>
                  <a:pt x="3316331" y="6240954"/>
                  <a:pt x="3312821" y="6234031"/>
                  <a:pt x="3306169" y="6225297"/>
                </a:cubicBezTo>
                <a:cubicBezTo>
                  <a:pt x="3298826" y="6217387"/>
                  <a:pt x="3292867" y="6207827"/>
                  <a:pt x="3289355" y="6200905"/>
                </a:cubicBezTo>
                <a:cubicBezTo>
                  <a:pt x="3277436" y="6181787"/>
                  <a:pt x="3274989" y="6179149"/>
                  <a:pt x="3261738" y="6172726"/>
                </a:cubicBezTo>
                <a:cubicBezTo>
                  <a:pt x="3259292" y="6170088"/>
                  <a:pt x="3257908" y="6171738"/>
                  <a:pt x="3254768" y="6169925"/>
                </a:cubicBezTo>
                <a:cubicBezTo>
                  <a:pt x="3243541" y="6149982"/>
                  <a:pt x="3231302" y="6136799"/>
                  <a:pt x="3216617" y="6120978"/>
                </a:cubicBezTo>
                <a:cubicBezTo>
                  <a:pt x="3206825" y="6110431"/>
                  <a:pt x="3199483" y="6102521"/>
                  <a:pt x="3189692" y="6091974"/>
                </a:cubicBezTo>
                <a:cubicBezTo>
                  <a:pt x="3169419" y="6071705"/>
                  <a:pt x="3151913" y="6048138"/>
                  <a:pt x="3129192" y="6025230"/>
                </a:cubicBezTo>
                <a:cubicBezTo>
                  <a:pt x="3121849" y="6017320"/>
                  <a:pt x="3122170" y="6011386"/>
                  <a:pt x="3112750" y="6005949"/>
                </a:cubicBezTo>
                <a:cubicBezTo>
                  <a:pt x="3104022" y="5999687"/>
                  <a:pt x="3098064" y="5990129"/>
                  <a:pt x="3092477" y="5985679"/>
                </a:cubicBezTo>
                <a:cubicBezTo>
                  <a:pt x="3085133" y="5977768"/>
                  <a:pt x="3077791" y="5969859"/>
                  <a:pt x="3070448" y="5961948"/>
                </a:cubicBezTo>
                <a:cubicBezTo>
                  <a:pt x="3064168" y="5958324"/>
                  <a:pt x="3067681" y="5965247"/>
                  <a:pt x="3063848" y="5964259"/>
                </a:cubicBezTo>
                <a:cubicBezTo>
                  <a:pt x="3053737" y="5959646"/>
                  <a:pt x="3043254" y="5949924"/>
                  <a:pt x="3032401" y="5935092"/>
                </a:cubicBezTo>
                <a:cubicBezTo>
                  <a:pt x="3029953" y="5932454"/>
                  <a:pt x="3030645" y="5931630"/>
                  <a:pt x="3025750" y="5926357"/>
                </a:cubicBezTo>
                <a:cubicBezTo>
                  <a:pt x="3023302" y="5923720"/>
                  <a:pt x="3020162" y="5921908"/>
                  <a:pt x="3018778" y="5923557"/>
                </a:cubicBezTo>
                <a:cubicBezTo>
                  <a:pt x="3018086" y="5924381"/>
                  <a:pt x="3016702" y="5926030"/>
                  <a:pt x="3021598" y="5931304"/>
                </a:cubicBezTo>
                <a:cubicBezTo>
                  <a:pt x="3029633" y="5938389"/>
                  <a:pt x="3036284" y="5947125"/>
                  <a:pt x="3041871" y="5951573"/>
                </a:cubicBezTo>
                <a:cubicBezTo>
                  <a:pt x="3051662" y="5962119"/>
                  <a:pt x="3055174" y="5969042"/>
                  <a:pt x="3062517" y="5976953"/>
                </a:cubicBezTo>
                <a:cubicBezTo>
                  <a:pt x="3066720" y="5983051"/>
                  <a:pt x="3067091" y="5988161"/>
                  <a:pt x="3065708" y="5989810"/>
                </a:cubicBezTo>
                <a:cubicBezTo>
                  <a:pt x="3068527" y="5997556"/>
                  <a:pt x="3067836" y="5998381"/>
                  <a:pt x="3076564" y="6004642"/>
                </a:cubicBezTo>
                <a:cubicBezTo>
                  <a:pt x="3087046" y="6014365"/>
                  <a:pt x="3097528" y="6024088"/>
                  <a:pt x="3108703" y="6032985"/>
                </a:cubicBezTo>
                <a:cubicBezTo>
                  <a:pt x="3111842" y="6034798"/>
                  <a:pt x="3116045" y="6040896"/>
                  <a:pt x="3120941" y="6046170"/>
                </a:cubicBezTo>
                <a:cubicBezTo>
                  <a:pt x="3123389" y="6048806"/>
                  <a:pt x="3122005" y="6050455"/>
                  <a:pt x="3123761" y="6053916"/>
                </a:cubicBezTo>
                <a:cubicBezTo>
                  <a:pt x="3127273" y="6060839"/>
                  <a:pt x="3121685" y="6056390"/>
                  <a:pt x="3117853" y="6055402"/>
                </a:cubicBezTo>
                <a:cubicBezTo>
                  <a:pt x="3114023" y="6054415"/>
                  <a:pt x="3106679" y="6046504"/>
                  <a:pt x="3100399" y="6042880"/>
                </a:cubicBezTo>
                <a:cubicBezTo>
                  <a:pt x="3097261" y="6041068"/>
                  <a:pt x="3097261" y="6041068"/>
                  <a:pt x="3096569" y="6041891"/>
                </a:cubicBezTo>
                <a:cubicBezTo>
                  <a:pt x="3095876" y="6042717"/>
                  <a:pt x="3098324" y="6045353"/>
                  <a:pt x="3100772" y="6047990"/>
                </a:cubicBezTo>
                <a:cubicBezTo>
                  <a:pt x="3108114" y="6055901"/>
                  <a:pt x="3117213" y="6067272"/>
                  <a:pt x="3125940" y="6073532"/>
                </a:cubicBezTo>
                <a:cubicBezTo>
                  <a:pt x="3126632" y="6072708"/>
                  <a:pt x="3128388" y="6076169"/>
                  <a:pt x="3128388" y="6076169"/>
                </a:cubicBezTo>
                <a:cubicBezTo>
                  <a:pt x="3132591" y="6082268"/>
                  <a:pt x="3127696" y="6076994"/>
                  <a:pt x="3127004" y="6077818"/>
                </a:cubicBezTo>
                <a:cubicBezTo>
                  <a:pt x="3123865" y="6076005"/>
                  <a:pt x="3122481" y="6077655"/>
                  <a:pt x="3127376" y="6082928"/>
                </a:cubicBezTo>
                <a:cubicBezTo>
                  <a:pt x="3132271" y="6088203"/>
                  <a:pt x="3137167" y="6093476"/>
                  <a:pt x="3144510" y="6101386"/>
                </a:cubicBezTo>
                <a:cubicBezTo>
                  <a:pt x="3135784" y="6095125"/>
                  <a:pt x="3128440" y="6087214"/>
                  <a:pt x="3120405" y="6080129"/>
                </a:cubicBezTo>
                <a:cubicBezTo>
                  <a:pt x="3114818" y="6075679"/>
                  <a:pt x="3114126" y="6076504"/>
                  <a:pt x="3115882" y="6079966"/>
                </a:cubicBezTo>
                <a:cubicBezTo>
                  <a:pt x="3115562" y="6085900"/>
                  <a:pt x="3114870" y="6086724"/>
                  <a:pt x="3104388" y="6077001"/>
                </a:cubicBezTo>
                <a:cubicBezTo>
                  <a:pt x="3101940" y="6074366"/>
                  <a:pt x="3097044" y="6069091"/>
                  <a:pt x="3094597" y="6066455"/>
                </a:cubicBezTo>
                <a:cubicBezTo>
                  <a:pt x="3093905" y="6067279"/>
                  <a:pt x="3093905" y="6067279"/>
                  <a:pt x="3093213" y="6068104"/>
                </a:cubicBezTo>
                <a:cubicBezTo>
                  <a:pt x="3093213" y="6068104"/>
                  <a:pt x="3092521" y="6068928"/>
                  <a:pt x="3092521" y="6068928"/>
                </a:cubicBezTo>
                <a:cubicBezTo>
                  <a:pt x="3110347" y="6086562"/>
                  <a:pt x="3119126" y="6103868"/>
                  <a:pt x="3136259" y="6122325"/>
                </a:cubicBezTo>
                <a:cubicBezTo>
                  <a:pt x="3146050" y="6132872"/>
                  <a:pt x="3154457" y="6145067"/>
                  <a:pt x="3162172" y="6158088"/>
                </a:cubicBezTo>
                <a:cubicBezTo>
                  <a:pt x="3161481" y="6158912"/>
                  <a:pt x="3166376" y="6164185"/>
                  <a:pt x="3165683" y="6165011"/>
                </a:cubicBezTo>
                <a:cubicBezTo>
                  <a:pt x="3164300" y="6166659"/>
                  <a:pt x="3159404" y="6161387"/>
                  <a:pt x="3156957" y="6158749"/>
                </a:cubicBezTo>
                <a:cubicBezTo>
                  <a:pt x="3149614" y="6150838"/>
                  <a:pt x="3142271" y="6142929"/>
                  <a:pt x="3134927" y="6135019"/>
                </a:cubicBezTo>
                <a:cubicBezTo>
                  <a:pt x="3132480" y="6132382"/>
                  <a:pt x="3130032" y="6129745"/>
                  <a:pt x="3129339" y="6130570"/>
                </a:cubicBezTo>
                <a:cubicBezTo>
                  <a:pt x="3128648" y="6131394"/>
                  <a:pt x="3127956" y="6132219"/>
                  <a:pt x="3130405" y="6134855"/>
                </a:cubicBezTo>
                <a:cubicBezTo>
                  <a:pt x="3135299" y="6140128"/>
                  <a:pt x="3136362" y="6144416"/>
                  <a:pt x="3143706" y="6152325"/>
                </a:cubicBezTo>
                <a:cubicBezTo>
                  <a:pt x="3151049" y="6160235"/>
                  <a:pt x="3158392" y="6168146"/>
                  <a:pt x="3165735" y="6176055"/>
                </a:cubicBezTo>
                <a:cubicBezTo>
                  <a:pt x="3169939" y="6182153"/>
                  <a:pt x="3166108" y="6181166"/>
                  <a:pt x="3165416" y="6181991"/>
                </a:cubicBezTo>
                <a:cubicBezTo>
                  <a:pt x="3164724" y="6182815"/>
                  <a:pt x="3164032" y="6183639"/>
                  <a:pt x="3164032" y="6183639"/>
                </a:cubicBezTo>
                <a:cubicBezTo>
                  <a:pt x="3148653" y="6168643"/>
                  <a:pt x="3137852" y="6164855"/>
                  <a:pt x="3123165" y="6149035"/>
                </a:cubicBezTo>
                <a:cubicBezTo>
                  <a:pt x="3093793" y="6117393"/>
                  <a:pt x="3068945" y="6085916"/>
                  <a:pt x="3038880" y="6055101"/>
                </a:cubicBezTo>
                <a:cubicBezTo>
                  <a:pt x="3033293" y="6050651"/>
                  <a:pt x="3027334" y="6041091"/>
                  <a:pt x="3025258" y="6043565"/>
                </a:cubicBezTo>
                <a:cubicBezTo>
                  <a:pt x="3020043" y="6044225"/>
                  <a:pt x="3031217" y="6053124"/>
                  <a:pt x="3036112" y="6058397"/>
                </a:cubicBezTo>
                <a:cubicBezTo>
                  <a:pt x="3046594" y="6068120"/>
                  <a:pt x="3054310" y="6081140"/>
                  <a:pt x="3064101" y="6091687"/>
                </a:cubicBezTo>
                <a:cubicBezTo>
                  <a:pt x="3074584" y="6101410"/>
                  <a:pt x="3087513" y="6113770"/>
                  <a:pt x="3095921" y="6125964"/>
                </a:cubicBezTo>
                <a:cubicBezTo>
                  <a:pt x="3111671" y="6146072"/>
                  <a:pt x="3129496" y="6163704"/>
                  <a:pt x="3144182" y="6179525"/>
                </a:cubicBezTo>
                <a:cubicBezTo>
                  <a:pt x="3175311" y="6214626"/>
                  <a:pt x="3202607" y="6248741"/>
                  <a:pt x="3218409" y="6279893"/>
                </a:cubicBezTo>
                <a:cubicBezTo>
                  <a:pt x="3226124" y="6292913"/>
                  <a:pt x="3235914" y="6303460"/>
                  <a:pt x="3245704" y="6314007"/>
                </a:cubicBezTo>
                <a:cubicBezTo>
                  <a:pt x="3246929" y="6315326"/>
                  <a:pt x="3249549" y="6317757"/>
                  <a:pt x="3251691" y="6320063"/>
                </a:cubicBezTo>
                <a:lnTo>
                  <a:pt x="3253815" y="6323689"/>
                </a:lnTo>
                <a:lnTo>
                  <a:pt x="3254672" y="6325327"/>
                </a:lnTo>
                <a:lnTo>
                  <a:pt x="3249098" y="6323154"/>
                </a:lnTo>
                <a:cubicBezTo>
                  <a:pt x="3246956" y="6320848"/>
                  <a:pt x="3244854" y="6317799"/>
                  <a:pt x="3243630" y="6316480"/>
                </a:cubicBezTo>
                <a:cubicBezTo>
                  <a:pt x="3202019" y="6271656"/>
                  <a:pt x="3160409" y="6226830"/>
                  <a:pt x="3116351" y="6179370"/>
                </a:cubicBezTo>
                <a:cubicBezTo>
                  <a:pt x="3101664" y="6163548"/>
                  <a:pt x="3088414" y="6157125"/>
                  <a:pt x="3072716" y="6148063"/>
                </a:cubicBezTo>
                <a:cubicBezTo>
                  <a:pt x="3072716" y="6148063"/>
                  <a:pt x="3072024" y="6148888"/>
                  <a:pt x="3071332" y="6149712"/>
                </a:cubicBezTo>
                <a:cubicBezTo>
                  <a:pt x="3074152" y="6157459"/>
                  <a:pt x="3075215" y="6161745"/>
                  <a:pt x="3075589" y="6166854"/>
                </a:cubicBezTo>
                <a:cubicBezTo>
                  <a:pt x="3073513" y="6169329"/>
                  <a:pt x="3078779" y="6179712"/>
                  <a:pt x="3086123" y="6187622"/>
                </a:cubicBezTo>
                <a:cubicBezTo>
                  <a:pt x="3105704" y="6208716"/>
                  <a:pt x="3100861" y="6214487"/>
                  <a:pt x="3099848" y="6221246"/>
                </a:cubicBezTo>
                <a:cubicBezTo>
                  <a:pt x="3097452" y="6229654"/>
                  <a:pt x="3106233" y="6246961"/>
                  <a:pt x="3115011" y="6264268"/>
                </a:cubicBezTo>
                <a:cubicBezTo>
                  <a:pt x="3116075" y="6268552"/>
                  <a:pt x="3121662" y="6273002"/>
                  <a:pt x="3124110" y="6275638"/>
                </a:cubicBezTo>
                <a:cubicBezTo>
                  <a:pt x="3133900" y="6286186"/>
                  <a:pt x="3144383" y="6295908"/>
                  <a:pt x="3149650" y="6306291"/>
                </a:cubicBezTo>
                <a:cubicBezTo>
                  <a:pt x="3151406" y="6309753"/>
                  <a:pt x="3153854" y="6312391"/>
                  <a:pt x="3158750" y="6317663"/>
                </a:cubicBezTo>
                <a:cubicBezTo>
                  <a:pt x="3166092" y="6325574"/>
                  <a:pt x="3173436" y="6333484"/>
                  <a:pt x="3178330" y="6338757"/>
                </a:cubicBezTo>
                <a:cubicBezTo>
                  <a:pt x="3189878" y="6352766"/>
                  <a:pt x="3202807" y="6365125"/>
                  <a:pt x="3214674" y="6373199"/>
                </a:cubicBezTo>
                <a:cubicBezTo>
                  <a:pt x="3224093" y="6378635"/>
                  <a:pt x="3233191" y="6390006"/>
                  <a:pt x="3238459" y="6400390"/>
                </a:cubicBezTo>
                <a:cubicBezTo>
                  <a:pt x="3247929" y="6416872"/>
                  <a:pt x="3265063" y="6435329"/>
                  <a:pt x="3275226" y="6450987"/>
                </a:cubicBezTo>
                <a:cubicBezTo>
                  <a:pt x="3276982" y="6454447"/>
                  <a:pt x="3322744" y="6494326"/>
                  <a:pt x="3323436" y="6493501"/>
                </a:cubicBezTo>
                <a:lnTo>
                  <a:pt x="3327061" y="6495637"/>
                </a:lnTo>
                <a:lnTo>
                  <a:pt x="3332637" y="6511649"/>
                </a:lnTo>
                <a:cubicBezTo>
                  <a:pt x="3341276" y="6548180"/>
                  <a:pt x="3326247" y="6565795"/>
                  <a:pt x="3305974" y="6593704"/>
                </a:cubicBezTo>
                <a:cubicBezTo>
                  <a:pt x="3253021" y="6661989"/>
                  <a:pt x="3199222" y="6613060"/>
                  <a:pt x="3148561" y="6593635"/>
                </a:cubicBezTo>
                <a:cubicBezTo>
                  <a:pt x="3101480" y="6573121"/>
                  <a:pt x="3061305" y="6533108"/>
                  <a:pt x="3036158" y="6475482"/>
                </a:cubicBezTo>
                <a:cubicBezTo>
                  <a:pt x="3029698" y="6464391"/>
                  <a:pt x="3017732" y="6446269"/>
                  <a:pt x="3006988" y="6449530"/>
                </a:cubicBezTo>
                <a:cubicBezTo>
                  <a:pt x="2949677" y="6466929"/>
                  <a:pt x="2921909" y="6414450"/>
                  <a:pt x="2881035" y="6387703"/>
                </a:cubicBezTo>
                <a:cubicBezTo>
                  <a:pt x="2781114" y="6322320"/>
                  <a:pt x="2675951" y="6267231"/>
                  <a:pt x="2601545" y="6163648"/>
                </a:cubicBezTo>
                <a:lnTo>
                  <a:pt x="2600585" y="6159591"/>
                </a:lnTo>
                <a:cubicBezTo>
                  <a:pt x="2570455" y="6129580"/>
                  <a:pt x="2540841" y="6134219"/>
                  <a:pt x="2522487" y="6170247"/>
                </a:cubicBezTo>
                <a:cubicBezTo>
                  <a:pt x="2501513" y="6211419"/>
                  <a:pt x="2478102" y="6209826"/>
                  <a:pt x="2448931" y="6183875"/>
                </a:cubicBezTo>
                <a:cubicBezTo>
                  <a:pt x="2438887" y="6173874"/>
                  <a:pt x="2429803" y="6167928"/>
                  <a:pt x="2419759" y="6157925"/>
                </a:cubicBezTo>
                <a:cubicBezTo>
                  <a:pt x="2410676" y="6151982"/>
                  <a:pt x="2409457" y="6130598"/>
                  <a:pt x="2396091" y="6139007"/>
                </a:cubicBezTo>
                <a:cubicBezTo>
                  <a:pt x="2388927" y="6141182"/>
                  <a:pt x="2383683" y="6151474"/>
                  <a:pt x="2382022" y="6160681"/>
                </a:cubicBezTo>
                <a:cubicBezTo>
                  <a:pt x="2381321" y="6173946"/>
                  <a:pt x="2393984" y="6178802"/>
                  <a:pt x="2406651" y="6183659"/>
                </a:cubicBezTo>
                <a:cubicBezTo>
                  <a:pt x="2419317" y="6188515"/>
                  <a:pt x="2436525" y="6196345"/>
                  <a:pt x="2430579" y="6219902"/>
                </a:cubicBezTo>
                <a:cubicBezTo>
                  <a:pt x="2427256" y="6238313"/>
                  <a:pt x="2414848" y="6250783"/>
                  <a:pt x="2395978" y="6252159"/>
                </a:cubicBezTo>
                <a:cubicBezTo>
                  <a:pt x="2381650" y="6256510"/>
                  <a:pt x="2368987" y="6251652"/>
                  <a:pt x="2358240" y="6254914"/>
                </a:cubicBezTo>
                <a:cubicBezTo>
                  <a:pt x="2329586" y="6263614"/>
                  <a:pt x="2301891" y="6276371"/>
                  <a:pt x="2305988" y="6309935"/>
                </a:cubicBezTo>
                <a:cubicBezTo>
                  <a:pt x="2305804" y="6357848"/>
                  <a:pt x="2282391" y="6356256"/>
                  <a:pt x="2255398" y="6355747"/>
                </a:cubicBezTo>
                <a:cubicBezTo>
                  <a:pt x="2181585" y="6352051"/>
                  <a:pt x="2104890" y="6336178"/>
                  <a:pt x="2032996" y="6340601"/>
                </a:cubicBezTo>
                <a:cubicBezTo>
                  <a:pt x="2021288" y="6339804"/>
                  <a:pt x="2013167" y="6337921"/>
                  <a:pt x="2012908" y="6320596"/>
                </a:cubicBezTo>
                <a:cubicBezTo>
                  <a:pt x="2048469" y="6292397"/>
                  <a:pt x="2092926" y="6318055"/>
                  <a:pt x="2127785" y="6303125"/>
                </a:cubicBezTo>
                <a:cubicBezTo>
                  <a:pt x="2166225" y="6287103"/>
                  <a:pt x="2194362" y="6243754"/>
                  <a:pt x="2231843" y="6223676"/>
                </a:cubicBezTo>
                <a:cubicBezTo>
                  <a:pt x="2248792" y="6214179"/>
                  <a:pt x="2263118" y="6209830"/>
                  <a:pt x="2279365" y="6213598"/>
                </a:cubicBezTo>
                <a:cubicBezTo>
                  <a:pt x="2332392" y="6210555"/>
                  <a:pt x="2309166" y="6161045"/>
                  <a:pt x="2314152" y="6133427"/>
                </a:cubicBezTo>
                <a:cubicBezTo>
                  <a:pt x="2323422" y="6091457"/>
                  <a:pt x="2293105" y="6109362"/>
                  <a:pt x="2277818" y="6109652"/>
                </a:cubicBezTo>
                <a:cubicBezTo>
                  <a:pt x="2236498" y="6113494"/>
                  <a:pt x="2192556" y="6122484"/>
                  <a:pt x="2157180" y="6102766"/>
                </a:cubicBezTo>
                <a:cubicBezTo>
                  <a:pt x="2113682" y="6081168"/>
                  <a:pt x="2073323" y="6089069"/>
                  <a:pt x="2033218" y="6114297"/>
                </a:cubicBezTo>
                <a:cubicBezTo>
                  <a:pt x="1975208" y="6144958"/>
                  <a:pt x="1914318" y="6163443"/>
                  <a:pt x="1852209" y="6160547"/>
                </a:cubicBezTo>
                <a:cubicBezTo>
                  <a:pt x="1774813" y="6157938"/>
                  <a:pt x="1697158" y="6138006"/>
                  <a:pt x="1620979" y="6156781"/>
                </a:cubicBezTo>
                <a:cubicBezTo>
                  <a:pt x="1606653" y="6161130"/>
                  <a:pt x="1581580" y="6168742"/>
                  <a:pt x="1575819" y="6144386"/>
                </a:cubicBezTo>
                <a:cubicBezTo>
                  <a:pt x="1570059" y="6120031"/>
                  <a:pt x="1605433" y="6139745"/>
                  <a:pt x="1606836" y="6113217"/>
                </a:cubicBezTo>
                <a:cubicBezTo>
                  <a:pt x="1436128" y="6186795"/>
                  <a:pt x="1265530" y="6147219"/>
                  <a:pt x="1084447" y="6128232"/>
                </a:cubicBezTo>
                <a:cubicBezTo>
                  <a:pt x="1153646" y="6063715"/>
                  <a:pt x="1217160" y="6040083"/>
                  <a:pt x="1292192" y="6065165"/>
                </a:cubicBezTo>
                <a:cubicBezTo>
                  <a:pt x="1358616" y="6045724"/>
                  <a:pt x="1454261" y="6025390"/>
                  <a:pt x="1482990" y="6011592"/>
                </a:cubicBezTo>
                <a:cubicBezTo>
                  <a:pt x="1473906" y="6005647"/>
                  <a:pt x="1458617" y="6005937"/>
                  <a:pt x="1464564" y="5982380"/>
                </a:cubicBezTo>
                <a:cubicBezTo>
                  <a:pt x="1467890" y="5963967"/>
                  <a:pt x="1479592" y="5964763"/>
                  <a:pt x="1495840" y="5968533"/>
                </a:cubicBezTo>
                <a:cubicBezTo>
                  <a:pt x="1512086" y="5972302"/>
                  <a:pt x="1527374" y="5972012"/>
                  <a:pt x="1543621" y="5975782"/>
                </a:cubicBezTo>
                <a:cubicBezTo>
                  <a:pt x="1575157" y="5979261"/>
                  <a:pt x="1582321" y="5977086"/>
                  <a:pt x="1605214" y="5944029"/>
                </a:cubicBezTo>
                <a:cubicBezTo>
                  <a:pt x="1550269" y="5938958"/>
                  <a:pt x="1493662" y="5943091"/>
                  <a:pt x="1439418" y="5924753"/>
                </a:cubicBezTo>
                <a:cubicBezTo>
                  <a:pt x="1448945" y="5900106"/>
                  <a:pt x="1461610" y="5904961"/>
                  <a:pt x="1476898" y="5904672"/>
                </a:cubicBezTo>
                <a:cubicBezTo>
                  <a:pt x="1533505" y="5900537"/>
                  <a:pt x="1587490" y="5901553"/>
                  <a:pt x="1642437" y="5906626"/>
                </a:cubicBezTo>
                <a:cubicBezTo>
                  <a:pt x="1710048" y="5916555"/>
                  <a:pt x="1772602" y="5888865"/>
                  <a:pt x="1804063" y="5827103"/>
                </a:cubicBezTo>
                <a:cubicBezTo>
                  <a:pt x="1703327" y="5888140"/>
                  <a:pt x="1606989" y="5821671"/>
                  <a:pt x="1510980" y="5837767"/>
                </a:cubicBezTo>
                <a:cubicBezTo>
                  <a:pt x="1456296" y="5850017"/>
                  <a:pt x="1399171" y="5819501"/>
                  <a:pt x="1343782" y="5845016"/>
                </a:cubicBezTo>
                <a:cubicBezTo>
                  <a:pt x="1312505" y="5858863"/>
                  <a:pt x="1294338" y="5846975"/>
                  <a:pt x="1279493" y="5816674"/>
                </a:cubicBezTo>
                <a:cubicBezTo>
                  <a:pt x="1265610" y="5790435"/>
                  <a:pt x="1242902" y="5775575"/>
                  <a:pt x="1212326" y="5776157"/>
                </a:cubicBezTo>
                <a:cubicBezTo>
                  <a:pt x="1178168" y="5777823"/>
                  <a:pt x="1149958" y="5755932"/>
                  <a:pt x="1119125" y="5739191"/>
                </a:cubicBezTo>
                <a:cubicBezTo>
                  <a:pt x="1110040" y="5733245"/>
                  <a:pt x="1108122" y="5725128"/>
                  <a:pt x="1112405" y="5710776"/>
                </a:cubicBezTo>
                <a:cubicBezTo>
                  <a:pt x="1117648" y="5700481"/>
                  <a:pt x="1125773" y="5702366"/>
                  <a:pt x="1132938" y="5700191"/>
                </a:cubicBezTo>
                <a:cubicBezTo>
                  <a:pt x="1224918" y="5715772"/>
                  <a:pt x="1310367" y="5655029"/>
                  <a:pt x="1404971" y="5665463"/>
                </a:cubicBezTo>
                <a:cubicBezTo>
                  <a:pt x="1413094" y="5667349"/>
                  <a:pt x="1421918" y="5655967"/>
                  <a:pt x="1419998" y="5647849"/>
                </a:cubicBezTo>
                <a:cubicBezTo>
                  <a:pt x="1421660" y="5638641"/>
                  <a:pt x="1412577" y="5632701"/>
                  <a:pt x="1404454" y="5630814"/>
                </a:cubicBezTo>
                <a:cubicBezTo>
                  <a:pt x="1392749" y="5630019"/>
                  <a:pt x="1381043" y="5629221"/>
                  <a:pt x="1370296" y="5632483"/>
                </a:cubicBezTo>
                <a:cubicBezTo>
                  <a:pt x="1230791" y="5626977"/>
                  <a:pt x="1089624" y="5630677"/>
                  <a:pt x="947239" y="5612992"/>
                </a:cubicBezTo>
                <a:lnTo>
                  <a:pt x="649801" y="5572766"/>
                </a:lnTo>
                <a:cubicBezTo>
                  <a:pt x="638094" y="5571970"/>
                  <a:pt x="614683" y="5570377"/>
                  <a:pt x="613465" y="5548992"/>
                </a:cubicBezTo>
                <a:cubicBezTo>
                  <a:pt x="614869" y="5522462"/>
                  <a:pt x="637321" y="5519996"/>
                  <a:pt x="652607" y="5519706"/>
                </a:cubicBezTo>
                <a:cubicBezTo>
                  <a:pt x="675057" y="5517242"/>
                  <a:pt x="697510" y="5514775"/>
                  <a:pt x="717339" y="5517458"/>
                </a:cubicBezTo>
                <a:lnTo>
                  <a:pt x="1048459" y="5518877"/>
                </a:lnTo>
                <a:lnTo>
                  <a:pt x="1033426" y="5513068"/>
                </a:lnTo>
                <a:cubicBezTo>
                  <a:pt x="1000971" y="5504139"/>
                  <a:pt x="967588" y="5497836"/>
                  <a:pt x="943479" y="5472628"/>
                </a:cubicBezTo>
                <a:cubicBezTo>
                  <a:pt x="932352" y="5460025"/>
                  <a:pt x="917515" y="5455822"/>
                  <a:pt x="906387" y="5443222"/>
                </a:cubicBezTo>
                <a:cubicBezTo>
                  <a:pt x="876713" y="5401206"/>
                  <a:pt x="839620" y="5380200"/>
                  <a:pt x="798818" y="5359191"/>
                </a:cubicBezTo>
                <a:cubicBezTo>
                  <a:pt x="787692" y="5354990"/>
                  <a:pt x="780274" y="5346588"/>
                  <a:pt x="769144" y="5342389"/>
                </a:cubicBezTo>
                <a:cubicBezTo>
                  <a:pt x="743181" y="5342387"/>
                  <a:pt x="754307" y="5254160"/>
                  <a:pt x="702380" y="5308776"/>
                </a:cubicBezTo>
                <a:cubicBezTo>
                  <a:pt x="680125" y="5329784"/>
                  <a:pt x="646742" y="5325581"/>
                  <a:pt x="620777" y="5359191"/>
                </a:cubicBezTo>
                <a:cubicBezTo>
                  <a:pt x="591105" y="5397005"/>
                  <a:pt x="546593" y="5405407"/>
                  <a:pt x="505791" y="5375996"/>
                </a:cubicBezTo>
                <a:cubicBezTo>
                  <a:pt x="394514" y="5296173"/>
                  <a:pt x="279534" y="5220549"/>
                  <a:pt x="179385" y="5119718"/>
                </a:cubicBezTo>
                <a:cubicBezTo>
                  <a:pt x="145999" y="5086107"/>
                  <a:pt x="112616" y="5048295"/>
                  <a:pt x="75524" y="5018886"/>
                </a:cubicBezTo>
                <a:cubicBezTo>
                  <a:pt x="45850" y="4997880"/>
                  <a:pt x="31013" y="4951665"/>
                  <a:pt x="12469" y="4918053"/>
                </a:cubicBezTo>
                <a:lnTo>
                  <a:pt x="1" y="4899377"/>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385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9989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335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4_Images &amp; Contents Layout">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463CCC2-FD29-4FEC-BBBB-C122D82F3C18}"/>
              </a:ext>
            </a:extLst>
          </p:cNvPr>
          <p:cNvSpPr>
            <a:spLocks noGrp="1"/>
          </p:cNvSpPr>
          <p:nvPr>
            <p:ph type="pic" idx="10" hasCustomPrompt="1"/>
          </p:nvPr>
        </p:nvSpPr>
        <p:spPr>
          <a:xfrm>
            <a:off x="0" y="1393370"/>
            <a:ext cx="3889350" cy="3169542"/>
          </a:xfrm>
          <a:prstGeom prst="rect">
            <a:avLst/>
          </a:prstGeom>
          <a:solidFill>
            <a:schemeClr val="bg1">
              <a:lumMod val="95000"/>
            </a:schemeClr>
          </a:solidFill>
        </p:spPr>
        <p:txBody>
          <a:bodyPr anchor="ctr"/>
          <a:lstStyle>
            <a:lvl1pPr marL="0" indent="0" algn="ctr">
              <a:buNone/>
              <a:defRPr sz="1200" strike="noStrike" baseline="0">
                <a:solidFill>
                  <a:schemeClr val="tx1">
                    <a:lumMod val="75000"/>
                    <a:lumOff val="25000"/>
                  </a:schemeClr>
                </a:solidFill>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64622F30-85C3-4FF9-A148-AF5042CF3F87}"/>
              </a:ext>
            </a:extLst>
          </p:cNvPr>
          <p:cNvSpPr>
            <a:spLocks noGrp="1"/>
          </p:cNvSpPr>
          <p:nvPr>
            <p:ph type="pic" idx="11" hasCustomPrompt="1"/>
          </p:nvPr>
        </p:nvSpPr>
        <p:spPr>
          <a:xfrm>
            <a:off x="4144855" y="1393370"/>
            <a:ext cx="3902290" cy="3169542"/>
          </a:xfrm>
          <a:prstGeom prst="rect">
            <a:avLst/>
          </a:prstGeom>
          <a:solidFill>
            <a:schemeClr val="bg1">
              <a:lumMod val="95000"/>
            </a:schemeClr>
          </a:solidFill>
        </p:spPr>
        <p:txBody>
          <a:bodyPr anchor="ctr"/>
          <a:lstStyle>
            <a:lvl1pPr marL="0" indent="0" algn="ctr">
              <a:buNone/>
              <a:defRPr sz="1200" strike="noStrike" baseline="0">
                <a:solidFill>
                  <a:schemeClr val="tx1">
                    <a:lumMod val="75000"/>
                    <a:lumOff val="25000"/>
                  </a:schemeClr>
                </a:solidFill>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1487AD8E-D8EF-4D5C-A0EA-47B7190BA0A7}"/>
              </a:ext>
            </a:extLst>
          </p:cNvPr>
          <p:cNvSpPr>
            <a:spLocks noGrp="1"/>
          </p:cNvSpPr>
          <p:nvPr>
            <p:ph type="pic" idx="12" hasCustomPrompt="1"/>
          </p:nvPr>
        </p:nvSpPr>
        <p:spPr>
          <a:xfrm>
            <a:off x="8302650" y="1393370"/>
            <a:ext cx="3889350" cy="3169542"/>
          </a:xfrm>
          <a:prstGeom prst="rect">
            <a:avLst/>
          </a:prstGeom>
          <a:solidFill>
            <a:schemeClr val="bg1">
              <a:lumMod val="95000"/>
            </a:schemeClr>
          </a:solidFill>
        </p:spPr>
        <p:txBody>
          <a:bodyPr anchor="ctr"/>
          <a:lstStyle>
            <a:lvl1pPr marL="0" indent="0" algn="ctr">
              <a:buNone/>
              <a:defRPr sz="1200" strike="noStrike" baseline="0">
                <a:solidFill>
                  <a:schemeClr val="tx1">
                    <a:lumMod val="75000"/>
                    <a:lumOff val="25000"/>
                  </a:schemeClr>
                </a:solidFill>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Text Placeholder 9">
            <a:extLst>
              <a:ext uri="{FF2B5EF4-FFF2-40B4-BE49-F238E27FC236}">
                <a16:creationId xmlns:a16="http://schemas.microsoft.com/office/drawing/2014/main" id="{1A5FCF1D-44E7-4881-AEE6-C04E806B84DB}"/>
              </a:ext>
            </a:extLst>
          </p:cNvPr>
          <p:cNvSpPr>
            <a:spLocks noGrp="1"/>
          </p:cNvSpPr>
          <p:nvPr>
            <p:ph type="body" sz="quarter" idx="13"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30354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30078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96680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5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772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1DB724-9006-424E-A191-C08CB17EE2CA}"/>
              </a:ext>
            </a:extLst>
          </p:cNvPr>
          <p:cNvSpPr/>
          <p:nvPr userDrawn="1"/>
        </p:nvSpPr>
        <p:spPr>
          <a:xfrm>
            <a:off x="462336" y="315931"/>
            <a:ext cx="3113070" cy="62261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13FB2FD4-D355-49C8-B7E0-BC49131F2FEA}"/>
              </a:ext>
            </a:extLst>
          </p:cNvPr>
          <p:cNvSpPr>
            <a:spLocks noGrp="1"/>
          </p:cNvSpPr>
          <p:nvPr>
            <p:ph type="pic" sz="quarter" idx="41" hasCustomPrompt="1"/>
          </p:nvPr>
        </p:nvSpPr>
        <p:spPr>
          <a:xfrm>
            <a:off x="682645" y="553565"/>
            <a:ext cx="2672453" cy="240539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629210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54BAF68A-9D51-4222-8013-E9B5F82098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00903"/>
            <a:ext cx="11600704" cy="1140891"/>
          </a:xfrm>
          <a:prstGeom prst="rect">
            <a:avLst/>
          </a:prstGeom>
        </p:spPr>
      </p:pic>
      <p:pic>
        <p:nvPicPr>
          <p:cNvPr id="3" name="Picture 3" descr="E:\002-KIMS BUSINESS\007-02-MaxPPT-Contents\150902-com-Global-Laptop\mo900.png">
            <a:extLst>
              <a:ext uri="{FF2B5EF4-FFF2-40B4-BE49-F238E27FC236}">
                <a16:creationId xmlns:a16="http://schemas.microsoft.com/office/drawing/2014/main" id="{1C4F8B41-3F98-4240-8891-4ADABC669A41}"/>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p:blipFill>
        <p:spPr bwMode="auto">
          <a:xfrm flipH="1">
            <a:off x="850945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a:extLst>
              <a:ext uri="{FF2B5EF4-FFF2-40B4-BE49-F238E27FC236}">
                <a16:creationId xmlns:a16="http://schemas.microsoft.com/office/drawing/2014/main" id="{88CB46E1-8EB0-4782-9CDE-623B6BC6877B}"/>
              </a:ext>
            </a:extLst>
          </p:cNvPr>
          <p:cNvSpPr>
            <a:spLocks noGrp="1"/>
          </p:cNvSpPr>
          <p:nvPr>
            <p:ph type="pic" idx="14" hasCustomPrompt="1"/>
          </p:nvPr>
        </p:nvSpPr>
        <p:spPr>
          <a:xfrm>
            <a:off x="8898129" y="2735416"/>
            <a:ext cx="1672517" cy="2613110"/>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388CF590-A7AC-47AA-9D77-5FF843A9CEE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356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714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Images &amp; Contents Layout">
    <p:bg>
      <p:bgPr>
        <a:solidFill>
          <a:schemeClr val="bg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77D0EB80-5ACB-4B75-B1FE-BC47C43D1404}"/>
              </a:ext>
            </a:extLst>
          </p:cNvPr>
          <p:cNvSpPr>
            <a:spLocks noGrp="1"/>
          </p:cNvSpPr>
          <p:nvPr>
            <p:ph type="pic" sz="quarter" idx="11" hasCustomPrompt="1"/>
          </p:nvPr>
        </p:nvSpPr>
        <p:spPr>
          <a:xfrm>
            <a:off x="-4616" y="-10133"/>
            <a:ext cx="12196616" cy="3570514"/>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
        <p:nvSpPr>
          <p:cNvPr id="30" name="Picture Placeholder 9">
            <a:extLst>
              <a:ext uri="{FF2B5EF4-FFF2-40B4-BE49-F238E27FC236}">
                <a16:creationId xmlns:a16="http://schemas.microsoft.com/office/drawing/2014/main" id="{C2375C0B-9A4C-42FF-991E-CA66F2BCF797}"/>
              </a:ext>
            </a:extLst>
          </p:cNvPr>
          <p:cNvSpPr>
            <a:spLocks noGrp="1"/>
          </p:cNvSpPr>
          <p:nvPr>
            <p:ph type="pic" sz="quarter" idx="10" hasCustomPrompt="1"/>
          </p:nvPr>
        </p:nvSpPr>
        <p:spPr>
          <a:xfrm>
            <a:off x="930616" y="1740800"/>
            <a:ext cx="2025659" cy="3511142"/>
          </a:xfrm>
          <a:prstGeom prst="rect">
            <a:avLst/>
          </a:prstGeom>
          <a:solidFill>
            <a:schemeClr val="bg1">
              <a:lumMod val="95000"/>
            </a:schemeClr>
          </a:solidFill>
          <a:ln w="25400">
            <a:noFill/>
          </a:ln>
          <a:effectLst/>
        </p:spPr>
        <p:txBody>
          <a:bodyPr anchor="ctr"/>
          <a:lstStyle>
            <a:lvl1pPr marL="0" indent="0" algn="ctr">
              <a:buNone/>
              <a:defRPr lang="ko-KR" altLang="en-US" sz="12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099633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6593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6" name="그림 개체 틀 2">
            <a:extLst>
              <a:ext uri="{FF2B5EF4-FFF2-40B4-BE49-F238E27FC236}">
                <a16:creationId xmlns:a16="http://schemas.microsoft.com/office/drawing/2014/main" id="{F9074EBC-1F15-45F9-A91E-E5C4D64C8180}"/>
              </a:ext>
            </a:extLst>
          </p:cNvPr>
          <p:cNvSpPr>
            <a:spLocks noGrp="1"/>
          </p:cNvSpPr>
          <p:nvPr>
            <p:ph type="pic" sz="quarter" idx="17" hasCustomPrompt="1"/>
          </p:nvPr>
        </p:nvSpPr>
        <p:spPr>
          <a:xfrm>
            <a:off x="3267390" y="2672859"/>
            <a:ext cx="8924610" cy="2924636"/>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5" name="Frame 4">
            <a:extLst>
              <a:ext uri="{FF2B5EF4-FFF2-40B4-BE49-F238E27FC236}">
                <a16:creationId xmlns:a16="http://schemas.microsoft.com/office/drawing/2014/main" id="{68FC2D2C-E288-4655-B149-7FDC6019F189}"/>
              </a:ext>
            </a:extLst>
          </p:cNvPr>
          <p:cNvSpPr/>
          <p:nvPr userDrawn="1"/>
        </p:nvSpPr>
        <p:spPr>
          <a:xfrm>
            <a:off x="1065125" y="615462"/>
            <a:ext cx="10061750" cy="5627077"/>
          </a:xfrm>
          <a:prstGeom prst="frame">
            <a:avLst>
              <a:gd name="adj1" fmla="val 1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75007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925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MAGE AND CONTENTS LAYOUT_23">
    <p:spTree>
      <p:nvGrpSpPr>
        <p:cNvPr id="1" name=""/>
        <p:cNvGrpSpPr/>
        <p:nvPr/>
      </p:nvGrpSpPr>
      <p:grpSpPr>
        <a:xfrm>
          <a:off x="0" y="0"/>
          <a:ext cx="0" cy="0"/>
          <a:chOff x="0" y="0"/>
          <a:chExt cx="0" cy="0"/>
        </a:xfrm>
      </p:grpSpPr>
      <p:sp>
        <p:nvSpPr>
          <p:cNvPr id="23" name="Rectangle 22"/>
          <p:cNvSpPr/>
          <p:nvPr userDrawn="1"/>
        </p:nvSpPr>
        <p:spPr>
          <a:xfrm>
            <a:off x="-3" y="-1"/>
            <a:ext cx="12192003" cy="3555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그림 개체 틀 2"/>
          <p:cNvSpPr>
            <a:spLocks noGrp="1"/>
          </p:cNvSpPr>
          <p:nvPr>
            <p:ph type="pic" sz="quarter" idx="65" hasCustomPrompt="1"/>
          </p:nvPr>
        </p:nvSpPr>
        <p:spPr>
          <a:xfrm>
            <a:off x="5100846"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그림 개체 틀 2"/>
          <p:cNvSpPr>
            <a:spLocks noGrp="1"/>
          </p:cNvSpPr>
          <p:nvPr>
            <p:ph type="pic" sz="quarter" idx="66" hasCustomPrompt="1"/>
          </p:nvPr>
        </p:nvSpPr>
        <p:spPr>
          <a:xfrm>
            <a:off x="8480425"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7" name="Text Placeholder 9">
            <a:extLst>
              <a:ext uri="{FF2B5EF4-FFF2-40B4-BE49-F238E27FC236}">
                <a16:creationId xmlns:a16="http://schemas.microsoft.com/office/drawing/2014/main" id="{F51F16FC-ECF9-4C12-8D72-49B470CFAA38}"/>
              </a:ext>
            </a:extLst>
          </p:cNvPr>
          <p:cNvSpPr>
            <a:spLocks noGrp="1"/>
          </p:cNvSpPr>
          <p:nvPr>
            <p:ph type="body" sz="quarter" idx="10" hasCustomPrompt="1"/>
          </p:nvPr>
        </p:nvSpPr>
        <p:spPr>
          <a:xfrm>
            <a:off x="467833" y="328764"/>
            <a:ext cx="10037135"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6901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5554FB4E-E79F-4FCD-B373-1990A7E51642}"/>
              </a:ext>
            </a:extLst>
          </p:cNvPr>
          <p:cNvSpPr>
            <a:spLocks noGrp="1"/>
          </p:cNvSpPr>
          <p:nvPr>
            <p:ph type="pic" sz="quarter" idx="65" hasCustomPrompt="1"/>
          </p:nvPr>
        </p:nvSpPr>
        <p:spPr>
          <a:xfrm>
            <a:off x="-1" y="0"/>
            <a:ext cx="10203255" cy="6858000"/>
          </a:xfrm>
          <a:custGeom>
            <a:avLst/>
            <a:gdLst>
              <a:gd name="connsiteX0" fmla="*/ 0 w 8908610"/>
              <a:gd name="connsiteY0" fmla="*/ 0 h 6858000"/>
              <a:gd name="connsiteX1" fmla="*/ 8908610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725909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330673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610" h="6858000">
                <a:moveTo>
                  <a:pt x="0" y="0"/>
                </a:moveTo>
                <a:lnTo>
                  <a:pt x="4330673" y="0"/>
                </a:lnTo>
                <a:lnTo>
                  <a:pt x="8908610" y="6858000"/>
                </a:lnTo>
                <a:lnTo>
                  <a:pt x="0" y="68580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3333876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2" name="Picture Placeholder 2"/>
          <p:cNvSpPr>
            <a:spLocks noGrp="1"/>
          </p:cNvSpPr>
          <p:nvPr>
            <p:ph type="pic" idx="12" hasCustomPrompt="1"/>
          </p:nvPr>
        </p:nvSpPr>
        <p:spPr>
          <a:xfrm>
            <a:off x="3095449" y="3660"/>
            <a:ext cx="3600000" cy="3672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3" hasCustomPrompt="1"/>
          </p:nvPr>
        </p:nvSpPr>
        <p:spPr>
          <a:xfrm>
            <a:off x="397585" y="3870000"/>
            <a:ext cx="3600000" cy="298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4" hasCustomPrompt="1"/>
          </p:nvPr>
        </p:nvSpPr>
        <p:spPr>
          <a:xfrm>
            <a:off x="4175449" y="3870000"/>
            <a:ext cx="2520000" cy="190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5" hasCustomPrompt="1"/>
          </p:nvPr>
        </p:nvSpPr>
        <p:spPr>
          <a:xfrm>
            <a:off x="397585" y="1733388"/>
            <a:ext cx="2520000" cy="1942272"/>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5353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6" name="원형: 비어 있음 1">
            <a:extLst>
              <a:ext uri="{FF2B5EF4-FFF2-40B4-BE49-F238E27FC236}">
                <a16:creationId xmlns:a16="http://schemas.microsoft.com/office/drawing/2014/main" id="{B7CABA81-0BBC-49FB-B863-E9687338898B}"/>
              </a:ext>
            </a:extLst>
          </p:cNvPr>
          <p:cNvSpPr/>
          <p:nvPr userDrawn="1"/>
        </p:nvSpPr>
        <p:spPr>
          <a:xfrm>
            <a:off x="6392164" y="1281975"/>
            <a:ext cx="4759542" cy="4759542"/>
          </a:xfrm>
          <a:prstGeom prst="donut">
            <a:avLst>
              <a:gd name="adj" fmla="val 18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자유형: 도형 19">
            <a:extLst>
              <a:ext uri="{FF2B5EF4-FFF2-40B4-BE49-F238E27FC236}">
                <a16:creationId xmlns:a16="http://schemas.microsoft.com/office/drawing/2014/main" id="{586A9378-5329-4795-BD81-E4B63FD478EE}"/>
              </a:ext>
            </a:extLst>
          </p:cNvPr>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id="{417FB495-1718-4B12-A0EC-D01DB876E6E2}"/>
              </a:ext>
            </a:extLst>
          </p:cNvPr>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a:t>
            </a:r>
            <a:endParaRPr lang="ko-KR" altLang="en-US" dirty="0"/>
          </a:p>
        </p:txBody>
      </p:sp>
      <p:sp>
        <p:nvSpPr>
          <p:cNvPr id="24" name="자유형: 도형 23">
            <a:extLst>
              <a:ext uri="{FF2B5EF4-FFF2-40B4-BE49-F238E27FC236}">
                <a16:creationId xmlns:a16="http://schemas.microsoft.com/office/drawing/2014/main" id="{4FE3062D-0FB9-425A-A589-68F4CEA8D726}"/>
              </a:ext>
            </a:extLst>
          </p:cNvPr>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6" name="자유형: 도형 25">
            <a:extLst>
              <a:ext uri="{FF2B5EF4-FFF2-40B4-BE49-F238E27FC236}">
                <a16:creationId xmlns:a16="http://schemas.microsoft.com/office/drawing/2014/main" id="{C4C57A6F-87E6-418B-8AAD-B2B59AF316B2}"/>
              </a:ext>
            </a:extLst>
          </p:cNvPr>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412319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id="{C0AD03F6-15F2-4D54-8634-F2FD4B876D5D}"/>
              </a:ext>
            </a:extLst>
          </p:cNvPr>
          <p:cNvSpPr/>
          <p:nvPr userDrawn="1"/>
        </p:nvSpPr>
        <p:spPr>
          <a:xfrm>
            <a:off x="0" y="1894646"/>
            <a:ext cx="12191999" cy="306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Picture Placeholder 34">
            <a:extLst>
              <a:ext uri="{FF2B5EF4-FFF2-40B4-BE49-F238E27FC236}">
                <a16:creationId xmlns:a16="http://schemas.microsoft.com/office/drawing/2014/main" id="{A60AF8CF-91F6-47AF-9506-4473DAA9AA63}"/>
              </a:ext>
            </a:extLst>
          </p:cNvPr>
          <p:cNvSpPr>
            <a:spLocks noGrp="1"/>
          </p:cNvSpPr>
          <p:nvPr>
            <p:ph type="pic" idx="12" hasCustomPrompt="1"/>
          </p:nvPr>
        </p:nvSpPr>
        <p:spPr>
          <a:xfrm>
            <a:off x="472612" y="504855"/>
            <a:ext cx="6441943" cy="5959540"/>
          </a:xfrm>
          <a:custGeom>
            <a:avLst/>
            <a:gdLst>
              <a:gd name="connsiteX0" fmla="*/ 3930341 w 6441943"/>
              <a:gd name="connsiteY0" fmla="*/ 5551462 h 5959540"/>
              <a:gd name="connsiteX1" fmla="*/ 3930470 w 6441943"/>
              <a:gd name="connsiteY1" fmla="*/ 5553792 h 5959540"/>
              <a:gd name="connsiteX2" fmla="*/ 3930728 w 6441943"/>
              <a:gd name="connsiteY2" fmla="*/ 5581396 h 5959540"/>
              <a:gd name="connsiteX3" fmla="*/ 3101215 w 6441943"/>
              <a:gd name="connsiteY3" fmla="*/ 5522950 h 5959540"/>
              <a:gd name="connsiteX4" fmla="*/ 3096254 w 6441943"/>
              <a:gd name="connsiteY4" fmla="*/ 5540606 h 5959540"/>
              <a:gd name="connsiteX5" fmla="*/ 3100089 w 6441943"/>
              <a:gd name="connsiteY5" fmla="*/ 5529112 h 5959540"/>
              <a:gd name="connsiteX6" fmla="*/ 3179633 w 6441943"/>
              <a:gd name="connsiteY6" fmla="*/ 5436354 h 5959540"/>
              <a:gd name="connsiteX7" fmla="*/ 3179855 w 6441943"/>
              <a:gd name="connsiteY7" fmla="*/ 5457522 h 5959540"/>
              <a:gd name="connsiteX8" fmla="*/ 3179738 w 6441943"/>
              <a:gd name="connsiteY8" fmla="*/ 5446344 h 5959540"/>
              <a:gd name="connsiteX9" fmla="*/ 3798364 w 6441943"/>
              <a:gd name="connsiteY9" fmla="*/ 5116122 h 5959540"/>
              <a:gd name="connsiteX10" fmla="*/ 3835318 w 6441943"/>
              <a:gd name="connsiteY10" fmla="*/ 5181705 h 5959540"/>
              <a:gd name="connsiteX11" fmla="*/ 3838161 w 6441943"/>
              <a:gd name="connsiteY11" fmla="*/ 5187944 h 5959540"/>
              <a:gd name="connsiteX12" fmla="*/ 3772668 w 6441943"/>
              <a:gd name="connsiteY12" fmla="*/ 5021018 h 5959540"/>
              <a:gd name="connsiteX13" fmla="*/ 3772670 w 6441943"/>
              <a:gd name="connsiteY13" fmla="*/ 5021035 h 5959540"/>
              <a:gd name="connsiteX14" fmla="*/ 3772673 w 6441943"/>
              <a:gd name="connsiteY14" fmla="*/ 5021047 h 5959540"/>
              <a:gd name="connsiteX15" fmla="*/ 3772670 w 6441943"/>
              <a:gd name="connsiteY15" fmla="*/ 5021034 h 5959540"/>
              <a:gd name="connsiteX16" fmla="*/ 3761032 w 6441943"/>
              <a:gd name="connsiteY16" fmla="*/ 4843434 h 5959540"/>
              <a:gd name="connsiteX17" fmla="*/ 3760631 w 6441943"/>
              <a:gd name="connsiteY17" fmla="*/ 4854130 h 5959540"/>
              <a:gd name="connsiteX18" fmla="*/ 3761287 w 6441943"/>
              <a:gd name="connsiteY18" fmla="*/ 4871798 h 5959540"/>
              <a:gd name="connsiteX19" fmla="*/ 3384337 w 6441943"/>
              <a:gd name="connsiteY19" fmla="*/ 3767524 h 5959540"/>
              <a:gd name="connsiteX20" fmla="*/ 3346103 w 6441943"/>
              <a:gd name="connsiteY20" fmla="*/ 3782585 h 5959540"/>
              <a:gd name="connsiteX21" fmla="*/ 3160723 w 6441943"/>
              <a:gd name="connsiteY21" fmla="*/ 3891497 h 5959540"/>
              <a:gd name="connsiteX22" fmla="*/ 2789975 w 6441943"/>
              <a:gd name="connsiteY22" fmla="*/ 4375909 h 5959540"/>
              <a:gd name="connsiteX23" fmla="*/ 2780135 w 6441943"/>
              <a:gd name="connsiteY23" fmla="*/ 4386371 h 5959540"/>
              <a:gd name="connsiteX24" fmla="*/ 2777987 w 6441943"/>
              <a:gd name="connsiteY24" fmla="*/ 4376117 h 5959540"/>
              <a:gd name="connsiteX25" fmla="*/ 2780259 w 6441943"/>
              <a:gd name="connsiteY25" fmla="*/ 4386964 h 5959540"/>
              <a:gd name="connsiteX26" fmla="*/ 2813776 w 6441943"/>
              <a:gd name="connsiteY26" fmla="*/ 4528044 h 5959540"/>
              <a:gd name="connsiteX27" fmla="*/ 2780260 w 6441943"/>
              <a:gd name="connsiteY27" fmla="*/ 4386966 h 5959540"/>
              <a:gd name="connsiteX28" fmla="*/ 2780140 w 6441943"/>
              <a:gd name="connsiteY28" fmla="*/ 4386393 h 5959540"/>
              <a:gd name="connsiteX29" fmla="*/ 2780260 w 6441943"/>
              <a:gd name="connsiteY29" fmla="*/ 4386964 h 5959540"/>
              <a:gd name="connsiteX30" fmla="*/ 2827406 w 6441943"/>
              <a:gd name="connsiteY30" fmla="*/ 4585415 h 5959540"/>
              <a:gd name="connsiteX31" fmla="*/ 2980344 w 6441943"/>
              <a:gd name="connsiteY31" fmla="*/ 4916780 h 5959540"/>
              <a:gd name="connsiteX32" fmla="*/ 3179627 w 6441943"/>
              <a:gd name="connsiteY32" fmla="*/ 5435843 h 5959540"/>
              <a:gd name="connsiteX33" fmla="*/ 3179738 w 6441943"/>
              <a:gd name="connsiteY33" fmla="*/ 5446344 h 5959540"/>
              <a:gd name="connsiteX34" fmla="*/ 3179858 w 6441943"/>
              <a:gd name="connsiteY34" fmla="*/ 5457884 h 5959540"/>
              <a:gd name="connsiteX35" fmla="*/ 3177050 w 6441943"/>
              <a:gd name="connsiteY35" fmla="*/ 5492431 h 5959540"/>
              <a:gd name="connsiteX36" fmla="*/ 2859847 w 6441943"/>
              <a:gd name="connsiteY36" fmla="*/ 5869169 h 5959540"/>
              <a:gd name="connsiteX37" fmla="*/ 2850578 w 6441943"/>
              <a:gd name="connsiteY37" fmla="*/ 5871485 h 5959540"/>
              <a:gd name="connsiteX38" fmla="*/ 2723128 w 6441943"/>
              <a:gd name="connsiteY38" fmla="*/ 5887707 h 5959540"/>
              <a:gd name="connsiteX39" fmla="*/ 2723137 w 6441943"/>
              <a:gd name="connsiteY39" fmla="*/ 5887707 h 5959540"/>
              <a:gd name="connsiteX40" fmla="*/ 2730081 w 6441943"/>
              <a:gd name="connsiteY40" fmla="*/ 5887707 h 5959540"/>
              <a:gd name="connsiteX41" fmla="*/ 3527214 w 6441943"/>
              <a:gd name="connsiteY41" fmla="*/ 5883072 h 5959540"/>
              <a:gd name="connsiteX42" fmla="*/ 3860898 w 6441943"/>
              <a:gd name="connsiteY42" fmla="*/ 5593415 h 5959540"/>
              <a:gd name="connsiteX43" fmla="*/ 3861133 w 6441943"/>
              <a:gd name="connsiteY43" fmla="*/ 5581911 h 5959540"/>
              <a:gd name="connsiteX44" fmla="*/ 3861133 w 6441943"/>
              <a:gd name="connsiteY44" fmla="*/ 5581912 h 5959540"/>
              <a:gd name="connsiteX45" fmla="*/ 3861134 w 6441943"/>
              <a:gd name="connsiteY45" fmla="*/ 5581911 h 5959540"/>
              <a:gd name="connsiteX46" fmla="*/ 3738082 w 6441943"/>
              <a:gd name="connsiteY46" fmla="*/ 5153139 h 5959540"/>
              <a:gd name="connsiteX47" fmla="*/ 3732433 w 6441943"/>
              <a:gd name="connsiteY47" fmla="*/ 5140760 h 5959540"/>
              <a:gd name="connsiteX48" fmla="*/ 3732384 w 6441943"/>
              <a:gd name="connsiteY48" fmla="*/ 5140652 h 5959540"/>
              <a:gd name="connsiteX49" fmla="*/ 3731127 w 6441943"/>
              <a:gd name="connsiteY49" fmla="*/ 5137087 h 5959540"/>
              <a:gd name="connsiteX50" fmla="*/ 3731128 w 6441943"/>
              <a:gd name="connsiteY50" fmla="*/ 5137089 h 5959540"/>
              <a:gd name="connsiteX51" fmla="*/ 3721174 w 6441943"/>
              <a:gd name="connsiteY51" fmla="*/ 5108858 h 5959540"/>
              <a:gd name="connsiteX52" fmla="*/ 3720583 w 6441943"/>
              <a:gd name="connsiteY52" fmla="*/ 5106469 h 5959540"/>
              <a:gd name="connsiteX53" fmla="*/ 3720154 w 6441943"/>
              <a:gd name="connsiteY53" fmla="*/ 5104735 h 5959540"/>
              <a:gd name="connsiteX54" fmla="*/ 3720155 w 6441943"/>
              <a:gd name="connsiteY54" fmla="*/ 5104739 h 5959540"/>
              <a:gd name="connsiteX55" fmla="*/ 3708063 w 6441943"/>
              <a:gd name="connsiteY55" fmla="*/ 5055829 h 5959540"/>
              <a:gd name="connsiteX56" fmla="*/ 3696662 w 6441943"/>
              <a:gd name="connsiteY56" fmla="*/ 4979636 h 5959540"/>
              <a:gd name="connsiteX57" fmla="*/ 3691720 w 6441943"/>
              <a:gd name="connsiteY57" fmla="*/ 4897282 h 5959540"/>
              <a:gd name="connsiteX58" fmla="*/ 3691720 w 6441943"/>
              <a:gd name="connsiteY58" fmla="*/ 4897290 h 5959540"/>
              <a:gd name="connsiteX59" fmla="*/ 3691169 w 6441943"/>
              <a:gd name="connsiteY59" fmla="*/ 4888099 h 5959540"/>
              <a:gd name="connsiteX60" fmla="*/ 3690584 w 6441943"/>
              <a:gd name="connsiteY60" fmla="*/ 4878351 h 5959540"/>
              <a:gd name="connsiteX61" fmla="*/ 3693440 w 6441943"/>
              <a:gd name="connsiteY61" fmla="*/ 4750059 h 5959540"/>
              <a:gd name="connsiteX62" fmla="*/ 3693439 w 6441943"/>
              <a:gd name="connsiteY62" fmla="*/ 4750071 h 5959540"/>
              <a:gd name="connsiteX63" fmla="*/ 3693440 w 6441943"/>
              <a:gd name="connsiteY63" fmla="*/ 4750058 h 5959540"/>
              <a:gd name="connsiteX64" fmla="*/ 3693440 w 6441943"/>
              <a:gd name="connsiteY64" fmla="*/ 4750048 h 5959540"/>
              <a:gd name="connsiteX65" fmla="*/ 3740401 w 6441943"/>
              <a:gd name="connsiteY65" fmla="*/ 4404670 h 5959540"/>
              <a:gd name="connsiteX66" fmla="*/ 3740571 w 6441943"/>
              <a:gd name="connsiteY66" fmla="*/ 4404435 h 5959540"/>
              <a:gd name="connsiteX67" fmla="*/ 3706071 w 6441943"/>
              <a:gd name="connsiteY67" fmla="*/ 4362586 h 5959540"/>
              <a:gd name="connsiteX68" fmla="*/ 3422570 w 6441943"/>
              <a:gd name="connsiteY68" fmla="*/ 3821979 h 5959540"/>
              <a:gd name="connsiteX69" fmla="*/ 3384337 w 6441943"/>
              <a:gd name="connsiteY69" fmla="*/ 3767524 h 5959540"/>
              <a:gd name="connsiteX70" fmla="*/ 2542383 w 6441943"/>
              <a:gd name="connsiteY70" fmla="*/ 3241413 h 5959540"/>
              <a:gd name="connsiteX71" fmla="*/ 2512260 w 6441943"/>
              <a:gd name="connsiteY71" fmla="*/ 3280805 h 5959540"/>
              <a:gd name="connsiteX72" fmla="*/ 2712294 w 6441943"/>
              <a:gd name="connsiteY72" fmla="*/ 4403775 h 5959540"/>
              <a:gd name="connsiteX73" fmla="*/ 2720978 w 6441943"/>
              <a:gd name="connsiteY73" fmla="*/ 4440058 h 5959540"/>
              <a:gd name="connsiteX74" fmla="*/ 2776921 w 6441943"/>
              <a:gd name="connsiteY74" fmla="*/ 4371033 h 5959540"/>
              <a:gd name="connsiteX75" fmla="*/ 2735259 w 6441943"/>
              <a:gd name="connsiteY75" fmla="*/ 4172222 h 5959540"/>
              <a:gd name="connsiteX76" fmla="*/ 2581778 w 6441943"/>
              <a:gd name="connsiteY76" fmla="*/ 3271536 h 5959540"/>
              <a:gd name="connsiteX77" fmla="*/ 2542383 w 6441943"/>
              <a:gd name="connsiteY77" fmla="*/ 3241413 h 5959540"/>
              <a:gd name="connsiteX78" fmla="*/ 2168787 w 6441943"/>
              <a:gd name="connsiteY78" fmla="*/ 3080089 h 5959540"/>
              <a:gd name="connsiteX79" fmla="*/ 2101741 w 6441943"/>
              <a:gd name="connsiteY79" fmla="*/ 3124488 h 5959540"/>
              <a:gd name="connsiteX80" fmla="*/ 1992831 w 6441943"/>
              <a:gd name="connsiteY80" fmla="*/ 3386337 h 5959540"/>
              <a:gd name="connsiteX81" fmla="*/ 1819037 w 6441943"/>
              <a:gd name="connsiteY81" fmla="*/ 3520738 h 5959540"/>
              <a:gd name="connsiteX82" fmla="*/ 1814402 w 6441943"/>
              <a:gd name="connsiteY82" fmla="*/ 3652819 h 5959540"/>
              <a:gd name="connsiteX83" fmla="*/ 1888554 w 6441943"/>
              <a:gd name="connsiteY83" fmla="*/ 3669041 h 5959540"/>
              <a:gd name="connsiteX84" fmla="*/ 1939533 w 6441943"/>
              <a:gd name="connsiteY84" fmla="*/ 3722337 h 5959540"/>
              <a:gd name="connsiteX85" fmla="*/ 2009051 w 6441943"/>
              <a:gd name="connsiteY85" fmla="*/ 3710752 h 5959540"/>
              <a:gd name="connsiteX86" fmla="*/ 2108693 w 6441943"/>
              <a:gd name="connsiteY86" fmla="*/ 3622696 h 5959540"/>
              <a:gd name="connsiteX87" fmla="*/ 2166623 w 6441943"/>
              <a:gd name="connsiteY87" fmla="*/ 3564764 h 5959540"/>
              <a:gd name="connsiteX88" fmla="*/ 2217603 w 6441943"/>
              <a:gd name="connsiteY88" fmla="*/ 3476709 h 5959540"/>
              <a:gd name="connsiteX89" fmla="*/ 2419204 w 6441943"/>
              <a:gd name="connsiteY89" fmla="*/ 3326089 h 5959540"/>
              <a:gd name="connsiteX90" fmla="*/ 2210652 w 6441943"/>
              <a:gd name="connsiteY90" fmla="*/ 3112903 h 5959540"/>
              <a:gd name="connsiteX91" fmla="*/ 2168787 w 6441943"/>
              <a:gd name="connsiteY91" fmla="*/ 3080089 h 5959540"/>
              <a:gd name="connsiteX92" fmla="*/ 4736448 w 6441943"/>
              <a:gd name="connsiteY92" fmla="*/ 2146033 h 5959540"/>
              <a:gd name="connsiteX93" fmla="*/ 4759619 w 6441943"/>
              <a:gd name="connsiteY93" fmla="*/ 2155880 h 5959540"/>
              <a:gd name="connsiteX94" fmla="*/ 4766572 w 6441943"/>
              <a:gd name="connsiteY94" fmla="*/ 2255523 h 5959540"/>
              <a:gd name="connsiteX95" fmla="*/ 4422563 w 6441943"/>
              <a:gd name="connsiteY95" fmla="*/ 2763414 h 5959540"/>
              <a:gd name="connsiteX96" fmla="*/ 4399870 w 6441943"/>
              <a:gd name="connsiteY96" fmla="*/ 2748805 h 5959540"/>
              <a:gd name="connsiteX97" fmla="*/ 4361056 w 6441943"/>
              <a:gd name="connsiteY97" fmla="*/ 2693480 h 5959540"/>
              <a:gd name="connsiteX98" fmla="*/ 4298489 w 6441943"/>
              <a:gd name="connsiteY98" fmla="*/ 2605425 h 5959540"/>
              <a:gd name="connsiteX99" fmla="*/ 4236902 w 6441943"/>
              <a:gd name="connsiteY99" fmla="*/ 2622045 h 5959540"/>
              <a:gd name="connsiteX100" fmla="*/ 4205003 w 6441943"/>
              <a:gd name="connsiteY100" fmla="*/ 2639946 h 5959540"/>
              <a:gd name="connsiteX101" fmla="*/ 4213619 w 6441943"/>
              <a:gd name="connsiteY101" fmla="*/ 2615853 h 5959540"/>
              <a:gd name="connsiteX102" fmla="*/ 4233606 w 6441943"/>
              <a:gd name="connsiteY102" fmla="*/ 2591522 h 5959540"/>
              <a:gd name="connsiteX103" fmla="*/ 4678517 w 6441943"/>
              <a:gd name="connsiteY103" fmla="*/ 2167467 h 5959540"/>
              <a:gd name="connsiteX104" fmla="*/ 4736448 w 6441943"/>
              <a:gd name="connsiteY104" fmla="*/ 2146033 h 5959540"/>
              <a:gd name="connsiteX105" fmla="*/ 2679023 w 6441943"/>
              <a:gd name="connsiteY105" fmla="*/ 1316748 h 5959540"/>
              <a:gd name="connsiteX106" fmla="*/ 2660196 w 6441943"/>
              <a:gd name="connsiteY106" fmla="*/ 1335577 h 5959540"/>
              <a:gd name="connsiteX107" fmla="*/ 2599948 w 6441943"/>
              <a:gd name="connsiteY107" fmla="*/ 1592789 h 5959540"/>
              <a:gd name="connsiteX108" fmla="*/ 2727395 w 6441943"/>
              <a:gd name="connsiteY108" fmla="*/ 1942694 h 5959540"/>
              <a:gd name="connsiteX109" fmla="*/ 2796913 w 6441943"/>
              <a:gd name="connsiteY109" fmla="*/ 2220763 h 5959540"/>
              <a:gd name="connsiteX110" fmla="*/ 2831673 w 6441943"/>
              <a:gd name="connsiteY110" fmla="*/ 2255521 h 5959540"/>
              <a:gd name="connsiteX111" fmla="*/ 2866430 w 6441943"/>
              <a:gd name="connsiteY111" fmla="*/ 2223079 h 5959540"/>
              <a:gd name="connsiteX112" fmla="*/ 2787644 w 6441943"/>
              <a:gd name="connsiteY112" fmla="*/ 1905618 h 5959540"/>
              <a:gd name="connsiteX113" fmla="*/ 2669465 w 6441943"/>
              <a:gd name="connsiteY113" fmla="*/ 1588155 h 5959540"/>
              <a:gd name="connsiteX114" fmla="*/ 2725077 w 6441943"/>
              <a:gd name="connsiteY114" fmla="*/ 1363383 h 5959540"/>
              <a:gd name="connsiteX115" fmla="*/ 2706541 w 6441943"/>
              <a:gd name="connsiteY115" fmla="*/ 1317039 h 5959540"/>
              <a:gd name="connsiteX116" fmla="*/ 2679023 w 6441943"/>
              <a:gd name="connsiteY116" fmla="*/ 1316748 h 5959540"/>
              <a:gd name="connsiteX117" fmla="*/ 3661900 w 6441943"/>
              <a:gd name="connsiteY117" fmla="*/ 43514 h 5959540"/>
              <a:gd name="connsiteX118" fmla="*/ 3700637 w 6441943"/>
              <a:gd name="connsiteY118" fmla="*/ 51823 h 5959540"/>
              <a:gd name="connsiteX119" fmla="*/ 3967122 w 6441943"/>
              <a:gd name="connsiteY119" fmla="*/ 290498 h 5959540"/>
              <a:gd name="connsiteX120" fmla="*/ 3955534 w 6441943"/>
              <a:gd name="connsiteY120" fmla="*/ 436486 h 5959540"/>
              <a:gd name="connsiteX121" fmla="*/ 3917409 w 6441943"/>
              <a:gd name="connsiteY121" fmla="*/ 423225 h 5959540"/>
              <a:gd name="connsiteX122" fmla="*/ 3915737 w 6441943"/>
              <a:gd name="connsiteY122" fmla="*/ 421250 h 5959540"/>
              <a:gd name="connsiteX123" fmla="*/ 3559208 w 6441943"/>
              <a:gd name="connsiteY123" fmla="*/ 129965 h 5959540"/>
              <a:gd name="connsiteX124" fmla="*/ 3496142 w 6441943"/>
              <a:gd name="connsiteY124" fmla="*/ 100266 h 5959540"/>
              <a:gd name="connsiteX125" fmla="*/ 3547157 w 6441943"/>
              <a:gd name="connsiteY125" fmla="*/ 71375 h 5959540"/>
              <a:gd name="connsiteX126" fmla="*/ 3661900 w 6441943"/>
              <a:gd name="connsiteY126" fmla="*/ 43514 h 5959540"/>
              <a:gd name="connsiteX127" fmla="*/ 3052075 w 6441943"/>
              <a:gd name="connsiteY127" fmla="*/ 570 h 5959540"/>
              <a:gd name="connsiteX128" fmla="*/ 3058764 w 6441943"/>
              <a:gd name="connsiteY128" fmla="*/ 841 h 5959540"/>
              <a:gd name="connsiteX129" fmla="*/ 3410334 w 6441943"/>
              <a:gd name="connsiteY129" fmla="*/ 59859 h 5959540"/>
              <a:gd name="connsiteX130" fmla="*/ 3496142 w 6441943"/>
              <a:gd name="connsiteY130" fmla="*/ 100266 h 5959540"/>
              <a:gd name="connsiteX131" fmla="*/ 3492399 w 6441943"/>
              <a:gd name="connsiteY131" fmla="*/ 102386 h 5959540"/>
              <a:gd name="connsiteX132" fmla="*/ 3429521 w 6441943"/>
              <a:gd name="connsiteY132" fmla="*/ 149148 h 5959540"/>
              <a:gd name="connsiteX133" fmla="*/ 3290487 w 6441943"/>
              <a:gd name="connsiteY133" fmla="*/ 283548 h 5959540"/>
              <a:gd name="connsiteX134" fmla="*/ 3306706 w 6441943"/>
              <a:gd name="connsiteY134" fmla="*/ 325258 h 5959540"/>
              <a:gd name="connsiteX135" fmla="*/ 3302072 w 6441943"/>
              <a:gd name="connsiteY135" fmla="*/ 366969 h 5959540"/>
              <a:gd name="connsiteX136" fmla="*/ 3248776 w 6441943"/>
              <a:gd name="connsiteY136" fmla="*/ 441121 h 5959540"/>
              <a:gd name="connsiteX137" fmla="*/ 3202431 w 6441943"/>
              <a:gd name="connsiteY137" fmla="*/ 448071 h 5959540"/>
              <a:gd name="connsiteX138" fmla="*/ 3163037 w 6441943"/>
              <a:gd name="connsiteY138" fmla="*/ 420264 h 5959540"/>
              <a:gd name="connsiteX139" fmla="*/ 3112058 w 6441943"/>
              <a:gd name="connsiteY139" fmla="*/ 431852 h 5959540"/>
              <a:gd name="connsiteX140" fmla="*/ 3024002 w 6441943"/>
              <a:gd name="connsiteY140" fmla="*/ 554664 h 5959540"/>
              <a:gd name="connsiteX141" fmla="*/ 2961438 w 6441943"/>
              <a:gd name="connsiteY141" fmla="*/ 594059 h 5959540"/>
              <a:gd name="connsiteX142" fmla="*/ 2609215 w 6441943"/>
              <a:gd name="connsiteY142" fmla="*/ 992625 h 5959540"/>
              <a:gd name="connsiteX143" fmla="*/ 2928997 w 6441943"/>
              <a:gd name="connsiteY143" fmla="*/ 1321673 h 5959540"/>
              <a:gd name="connsiteX144" fmla="*/ 3315975 w 6441943"/>
              <a:gd name="connsiteY144" fmla="*/ 992625 h 5959540"/>
              <a:gd name="connsiteX145" fmla="*/ 3253411 w 6441943"/>
              <a:gd name="connsiteY145" fmla="*/ 749313 h 5959540"/>
              <a:gd name="connsiteX146" fmla="*/ 3248776 w 6441943"/>
              <a:gd name="connsiteY146" fmla="*/ 698333 h 5959540"/>
              <a:gd name="connsiteX147" fmla="*/ 3334513 w 6441943"/>
              <a:gd name="connsiteY147" fmla="*/ 605644 h 5959540"/>
              <a:gd name="connsiteX148" fmla="*/ 3334513 w 6441943"/>
              <a:gd name="connsiteY148" fmla="*/ 559299 h 5959540"/>
              <a:gd name="connsiteX149" fmla="*/ 3304390 w 6441943"/>
              <a:gd name="connsiteY149" fmla="*/ 519907 h 5959540"/>
              <a:gd name="connsiteX150" fmla="*/ 3373907 w 6441943"/>
              <a:gd name="connsiteY150" fmla="*/ 434168 h 5959540"/>
              <a:gd name="connsiteX151" fmla="*/ 3415618 w 6441943"/>
              <a:gd name="connsiteY151" fmla="*/ 415630 h 5959540"/>
              <a:gd name="connsiteX152" fmla="*/ 3457328 w 6441943"/>
              <a:gd name="connsiteY152" fmla="*/ 445755 h 5959540"/>
              <a:gd name="connsiteX153" fmla="*/ 3508307 w 6441943"/>
              <a:gd name="connsiteY153" fmla="*/ 417948 h 5959540"/>
              <a:gd name="connsiteX154" fmla="*/ 3744666 w 6441943"/>
              <a:gd name="connsiteY154" fmla="*/ 271960 h 5959540"/>
              <a:gd name="connsiteX155" fmla="*/ 3902239 w 6441943"/>
              <a:gd name="connsiteY155" fmla="*/ 417948 h 5959540"/>
              <a:gd name="connsiteX156" fmla="*/ 3917409 w 6441943"/>
              <a:gd name="connsiteY156" fmla="*/ 423225 h 5959540"/>
              <a:gd name="connsiteX157" fmla="*/ 3928155 w 6441943"/>
              <a:gd name="connsiteY157" fmla="*/ 435919 h 5959540"/>
              <a:gd name="connsiteX158" fmla="*/ 3932365 w 6441943"/>
              <a:gd name="connsiteY158" fmla="*/ 441118 h 5959540"/>
              <a:gd name="connsiteX159" fmla="*/ 4226656 w 6441943"/>
              <a:gd name="connsiteY159" fmla="*/ 772485 h 5959540"/>
              <a:gd name="connsiteX160" fmla="*/ 4307758 w 6441943"/>
              <a:gd name="connsiteY160" fmla="*/ 1043602 h 5959540"/>
              <a:gd name="connsiteX161" fmla="*/ 4284586 w 6441943"/>
              <a:gd name="connsiteY161" fmla="*/ 1326305 h 5959540"/>
              <a:gd name="connsiteX162" fmla="*/ 4238241 w 6441943"/>
              <a:gd name="connsiteY162" fmla="*/ 1133975 h 5959540"/>
              <a:gd name="connsiteX163" fmla="*/ 4164089 w 6441943"/>
              <a:gd name="connsiteY163" fmla="*/ 1326305 h 5959540"/>
              <a:gd name="connsiteX164" fmla="*/ 4113110 w 6441943"/>
              <a:gd name="connsiteY164" fmla="*/ 1226665 h 5959540"/>
              <a:gd name="connsiteX165" fmla="*/ 4055180 w 6441943"/>
              <a:gd name="connsiteY165" fmla="*/ 1388872 h 5959540"/>
              <a:gd name="connsiteX166" fmla="*/ 4038958 w 6441943"/>
              <a:gd name="connsiteY166" fmla="*/ 1300817 h 5959540"/>
              <a:gd name="connsiteX167" fmla="*/ 3779426 w 6441943"/>
              <a:gd name="connsiteY167" fmla="*/ 1574252 h 5959540"/>
              <a:gd name="connsiteX168" fmla="*/ 3682102 w 6441943"/>
              <a:gd name="connsiteY168" fmla="*/ 1655354 h 5959540"/>
              <a:gd name="connsiteX169" fmla="*/ 3665882 w 6441943"/>
              <a:gd name="connsiteY169" fmla="*/ 1921839 h 5959540"/>
              <a:gd name="connsiteX170" fmla="*/ 3626488 w 6441943"/>
              <a:gd name="connsiteY170" fmla="*/ 1991356 h 5959540"/>
              <a:gd name="connsiteX171" fmla="*/ 3515260 w 6441943"/>
              <a:gd name="connsiteY171" fmla="*/ 2002941 h 5959540"/>
              <a:gd name="connsiteX172" fmla="*/ 3487453 w 6441943"/>
              <a:gd name="connsiteY172" fmla="*/ 2077093 h 5959540"/>
              <a:gd name="connsiteX173" fmla="*/ 3417936 w 6441943"/>
              <a:gd name="connsiteY173" fmla="*/ 2088680 h 5959540"/>
              <a:gd name="connsiteX174" fmla="*/ 3387813 w 6441943"/>
              <a:gd name="connsiteY174" fmla="*/ 2146610 h 5959540"/>
              <a:gd name="connsiteX175" fmla="*/ 3306708 w 6441943"/>
              <a:gd name="connsiteY175" fmla="*/ 2141976 h 5959540"/>
              <a:gd name="connsiteX176" fmla="*/ 3288170 w 6441943"/>
              <a:gd name="connsiteY176" fmla="*/ 2211493 h 5959540"/>
              <a:gd name="connsiteX177" fmla="*/ 3144501 w 6441943"/>
              <a:gd name="connsiteY177" fmla="*/ 2223080 h 5959540"/>
              <a:gd name="connsiteX178" fmla="*/ 3051811 w 6441943"/>
              <a:gd name="connsiteY178" fmla="*/ 2169783 h 5959540"/>
              <a:gd name="connsiteX179" fmla="*/ 2959121 w 6441943"/>
              <a:gd name="connsiteY179" fmla="*/ 2313452 h 5959540"/>
              <a:gd name="connsiteX180" fmla="*/ 3040226 w 6441943"/>
              <a:gd name="connsiteY180" fmla="*/ 2445536 h 5959540"/>
              <a:gd name="connsiteX181" fmla="*/ 3241825 w 6441943"/>
              <a:gd name="connsiteY181" fmla="*/ 2614694 h 5959540"/>
              <a:gd name="connsiteX182" fmla="*/ 3276585 w 6441943"/>
              <a:gd name="connsiteY182" fmla="*/ 2656404 h 5959540"/>
              <a:gd name="connsiteX183" fmla="*/ 3531482 w 6441943"/>
              <a:gd name="connsiteY183" fmla="*/ 2563714 h 5959540"/>
              <a:gd name="connsiteX184" fmla="*/ 3967124 w 6441943"/>
              <a:gd name="connsiteY184" fmla="*/ 2869591 h 5959540"/>
              <a:gd name="connsiteX185" fmla="*/ 4006516 w 6441943"/>
              <a:gd name="connsiteY185" fmla="*/ 2869591 h 5959540"/>
              <a:gd name="connsiteX186" fmla="*/ 4175677 w 6441943"/>
              <a:gd name="connsiteY186" fmla="*/ 2656404 h 5959540"/>
              <a:gd name="connsiteX187" fmla="*/ 4205003 w 6441943"/>
              <a:gd name="connsiteY187" fmla="*/ 2639946 h 5959540"/>
              <a:gd name="connsiteX188" fmla="*/ 4201345 w 6441943"/>
              <a:gd name="connsiteY188" fmla="*/ 2650177 h 5959540"/>
              <a:gd name="connsiteX189" fmla="*/ 4198846 w 6441943"/>
              <a:gd name="connsiteY189" fmla="*/ 2702749 h 5959540"/>
              <a:gd name="connsiteX190" fmla="*/ 4187261 w 6441943"/>
              <a:gd name="connsiteY190" fmla="*/ 2848737 h 5959540"/>
              <a:gd name="connsiteX191" fmla="*/ 4082983 w 6441943"/>
              <a:gd name="connsiteY191" fmla="*/ 2969234 h 5959540"/>
              <a:gd name="connsiteX192" fmla="*/ 4078349 w 6441943"/>
              <a:gd name="connsiteY192" fmla="*/ 3092046 h 5959540"/>
              <a:gd name="connsiteX193" fmla="*/ 4117743 w 6441943"/>
              <a:gd name="connsiteY193" fmla="*/ 3138391 h 5959540"/>
              <a:gd name="connsiteX194" fmla="*/ 4226653 w 6441943"/>
              <a:gd name="connsiteY194" fmla="*/ 3052654 h 5959540"/>
              <a:gd name="connsiteX195" fmla="*/ 4422563 w 6441943"/>
              <a:gd name="connsiteY195" fmla="*/ 2763414 h 5959540"/>
              <a:gd name="connsiteX196" fmla="*/ 4428835 w 6441943"/>
              <a:gd name="connsiteY196" fmla="*/ 2767452 h 5959540"/>
              <a:gd name="connsiteX197" fmla="*/ 4442159 w 6441943"/>
              <a:gd name="connsiteY197" fmla="*/ 2774585 h 5959540"/>
              <a:gd name="connsiteX198" fmla="*/ 4446793 w 6441943"/>
              <a:gd name="connsiteY198" fmla="*/ 2874225 h 5959540"/>
              <a:gd name="connsiteX199" fmla="*/ 4463015 w 6441943"/>
              <a:gd name="connsiteY199" fmla="*/ 2950695 h 5959540"/>
              <a:gd name="connsiteX200" fmla="*/ 4493138 w 6441943"/>
              <a:gd name="connsiteY200" fmla="*/ 3036432 h 5959540"/>
              <a:gd name="connsiteX201" fmla="*/ 4428255 w 6441943"/>
              <a:gd name="connsiteY201" fmla="*/ 3145344 h 5959540"/>
              <a:gd name="connsiteX202" fmla="*/ 4312393 w 6441943"/>
              <a:gd name="connsiteY202" fmla="*/ 3307551 h 5959540"/>
              <a:gd name="connsiteX203" fmla="*/ 4887070 w 6441943"/>
              <a:gd name="connsiteY203" fmla="*/ 3949429 h 5959540"/>
              <a:gd name="connsiteX204" fmla="*/ 4914877 w 6441943"/>
              <a:gd name="connsiteY204" fmla="*/ 4141759 h 5959540"/>
              <a:gd name="connsiteX205" fmla="*/ 4845359 w 6441943"/>
              <a:gd name="connsiteY205" fmla="*/ 4598258 h 5959540"/>
              <a:gd name="connsiteX206" fmla="*/ 5095622 w 6441943"/>
              <a:gd name="connsiteY206" fmla="*/ 4938892 h 5959540"/>
              <a:gd name="connsiteX207" fmla="*/ 5230022 w 6441943"/>
              <a:gd name="connsiteY207" fmla="*/ 4874009 h 5959540"/>
              <a:gd name="connsiteX208" fmla="*/ 5408451 w 6441943"/>
              <a:gd name="connsiteY208" fmla="*/ 4890228 h 5959540"/>
              <a:gd name="connsiteX209" fmla="*/ 5658714 w 6441943"/>
              <a:gd name="connsiteY209" fmla="*/ 4836933 h 5959540"/>
              <a:gd name="connsiteX210" fmla="*/ 5793114 w 6441943"/>
              <a:gd name="connsiteY210" fmla="*/ 4853155 h 5959540"/>
              <a:gd name="connsiteX211" fmla="*/ 5742135 w 6441943"/>
              <a:gd name="connsiteY211" fmla="*/ 4992190 h 5959540"/>
              <a:gd name="connsiteX212" fmla="*/ 5943734 w 6441943"/>
              <a:gd name="connsiteY212" fmla="*/ 4938892 h 5959540"/>
              <a:gd name="connsiteX213" fmla="*/ 6249610 w 6441943"/>
              <a:gd name="connsiteY213" fmla="*/ 4834614 h 5959540"/>
              <a:gd name="connsiteX214" fmla="*/ 6358521 w 6441943"/>
              <a:gd name="connsiteY214" fmla="*/ 4920354 h 5959540"/>
              <a:gd name="connsiteX215" fmla="*/ 6377059 w 6441943"/>
              <a:gd name="connsiteY215" fmla="*/ 4927304 h 5959540"/>
              <a:gd name="connsiteX216" fmla="*/ 6388645 w 6441943"/>
              <a:gd name="connsiteY216" fmla="*/ 4943526 h 5959540"/>
              <a:gd name="connsiteX217" fmla="*/ 6381694 w 6441943"/>
              <a:gd name="connsiteY217" fmla="*/ 4982918 h 5959540"/>
              <a:gd name="connsiteX218" fmla="*/ 6416451 w 6441943"/>
              <a:gd name="connsiteY218" fmla="*/ 5001456 h 5959540"/>
              <a:gd name="connsiteX219" fmla="*/ 6428039 w 6441943"/>
              <a:gd name="connsiteY219" fmla="*/ 5019994 h 5959540"/>
              <a:gd name="connsiteX220" fmla="*/ 6416451 w 6441943"/>
              <a:gd name="connsiteY220" fmla="*/ 5077926 h 5959540"/>
              <a:gd name="connsiteX221" fmla="*/ 6428039 w 6441943"/>
              <a:gd name="connsiteY221" fmla="*/ 5105733 h 5959540"/>
              <a:gd name="connsiteX222" fmla="*/ 6441943 w 6441943"/>
              <a:gd name="connsiteY222" fmla="*/ 5168298 h 5959540"/>
              <a:gd name="connsiteX223" fmla="*/ 6423405 w 6441943"/>
              <a:gd name="connsiteY223" fmla="*/ 5198423 h 5959540"/>
              <a:gd name="connsiteX224" fmla="*/ 6423405 w 6441943"/>
              <a:gd name="connsiteY224" fmla="*/ 5240133 h 5959540"/>
              <a:gd name="connsiteX225" fmla="*/ 6381694 w 6441943"/>
              <a:gd name="connsiteY225" fmla="*/ 5267940 h 5959540"/>
              <a:gd name="connsiteX226" fmla="*/ 6177777 w 6441943"/>
              <a:gd name="connsiteY226" fmla="*/ 5402341 h 5959540"/>
              <a:gd name="connsiteX227" fmla="*/ 5906658 w 6441943"/>
              <a:gd name="connsiteY227" fmla="*/ 5536741 h 5959540"/>
              <a:gd name="connsiteX228" fmla="*/ 5408451 w 6441943"/>
              <a:gd name="connsiteY228" fmla="*/ 5733708 h 5959540"/>
              <a:gd name="connsiteX229" fmla="*/ 5079402 w 6441943"/>
              <a:gd name="connsiteY229" fmla="*/ 5895915 h 5959540"/>
              <a:gd name="connsiteX230" fmla="*/ 4870850 w 6441943"/>
              <a:gd name="connsiteY230" fmla="*/ 5694314 h 5959540"/>
              <a:gd name="connsiteX231" fmla="*/ 4748035 w 6441943"/>
              <a:gd name="connsiteY231" fmla="*/ 5620162 h 5959540"/>
              <a:gd name="connsiteX232" fmla="*/ 4666933 w 6441943"/>
              <a:gd name="connsiteY232" fmla="*/ 5701264 h 5959540"/>
              <a:gd name="connsiteX233" fmla="*/ 4372641 w 6441943"/>
              <a:gd name="connsiteY233" fmla="*/ 5752243 h 5959540"/>
              <a:gd name="connsiteX234" fmla="*/ 4284586 w 6441943"/>
              <a:gd name="connsiteY234" fmla="*/ 5381484 h 5959540"/>
              <a:gd name="connsiteX235" fmla="*/ 3913827 w 6441943"/>
              <a:gd name="connsiteY235" fmla="*/ 4582036 h 5959540"/>
              <a:gd name="connsiteX236" fmla="*/ 3803568 w 6441943"/>
              <a:gd name="connsiteY236" fmla="*/ 4480852 h 5959540"/>
              <a:gd name="connsiteX237" fmla="*/ 3800007 w 6441943"/>
              <a:gd name="connsiteY237" fmla="*/ 4476532 h 5959540"/>
              <a:gd name="connsiteX238" fmla="*/ 3780527 w 6441943"/>
              <a:gd name="connsiteY238" fmla="*/ 4590443 h 5959540"/>
              <a:gd name="connsiteX239" fmla="*/ 3780525 w 6441943"/>
              <a:gd name="connsiteY239" fmla="*/ 4590467 h 5959540"/>
              <a:gd name="connsiteX240" fmla="*/ 3765094 w 6441943"/>
              <a:gd name="connsiteY240" fmla="*/ 4735131 h 5959540"/>
              <a:gd name="connsiteX241" fmla="*/ 3765092 w 6441943"/>
              <a:gd name="connsiteY241" fmla="*/ 4735183 h 5959540"/>
              <a:gd name="connsiteX242" fmla="*/ 3765094 w 6441943"/>
              <a:gd name="connsiteY242" fmla="*/ 4735132 h 5959540"/>
              <a:gd name="connsiteX243" fmla="*/ 3765902 w 6441943"/>
              <a:gd name="connsiteY243" fmla="*/ 4727558 h 5959540"/>
              <a:gd name="connsiteX244" fmla="*/ 3763880 w 6441943"/>
              <a:gd name="connsiteY244" fmla="*/ 4767502 h 5959540"/>
              <a:gd name="connsiteX245" fmla="*/ 3761087 w 6441943"/>
              <a:gd name="connsiteY245" fmla="*/ 4841968 h 5959540"/>
              <a:gd name="connsiteX246" fmla="*/ 3761604 w 6441943"/>
              <a:gd name="connsiteY246" fmla="*/ 4880319 h 5959540"/>
              <a:gd name="connsiteX247" fmla="*/ 3764152 w 6441943"/>
              <a:gd name="connsiteY247" fmla="*/ 4948933 h 5959540"/>
              <a:gd name="connsiteX248" fmla="*/ 3765139 w 6441943"/>
              <a:gd name="connsiteY248" fmla="*/ 4957284 h 5959540"/>
              <a:gd name="connsiteX249" fmla="*/ 3763636 w 6441943"/>
              <a:gd name="connsiteY249" fmla="*/ 4934981 h 5959540"/>
              <a:gd name="connsiteX250" fmla="*/ 3766230 w 6441943"/>
              <a:gd name="connsiteY250" fmla="*/ 4966518 h 5959540"/>
              <a:gd name="connsiteX251" fmla="*/ 3771090 w 6441943"/>
              <a:gd name="connsiteY251" fmla="*/ 5007656 h 5959540"/>
              <a:gd name="connsiteX252" fmla="*/ 3774769 w 6441943"/>
              <a:gd name="connsiteY252" fmla="*/ 5031180 h 5959540"/>
              <a:gd name="connsiteX253" fmla="*/ 3781007 w 6441943"/>
              <a:gd name="connsiteY253" fmla="*/ 5061338 h 5959540"/>
              <a:gd name="connsiteX254" fmla="*/ 3784037 w 6441943"/>
              <a:gd name="connsiteY254" fmla="*/ 5074110 h 5959540"/>
              <a:gd name="connsiteX255" fmla="*/ 3782356 w 6441943"/>
              <a:gd name="connsiteY255" fmla="*/ 5067859 h 5959540"/>
              <a:gd name="connsiteX256" fmla="*/ 3783197 w 6441943"/>
              <a:gd name="connsiteY256" fmla="*/ 5071928 h 5959540"/>
              <a:gd name="connsiteX257" fmla="*/ 3790925 w 6441943"/>
              <a:gd name="connsiteY257" fmla="*/ 5097158 h 5959540"/>
              <a:gd name="connsiteX258" fmla="*/ 3792279 w 6441943"/>
              <a:gd name="connsiteY258" fmla="*/ 5101288 h 5959540"/>
              <a:gd name="connsiteX259" fmla="*/ 3791572 w 6441943"/>
              <a:gd name="connsiteY259" fmla="*/ 5099273 h 5959540"/>
              <a:gd name="connsiteX260" fmla="*/ 3792746 w 6441943"/>
              <a:gd name="connsiteY260" fmla="*/ 5103106 h 5959540"/>
              <a:gd name="connsiteX261" fmla="*/ 3798331 w 6441943"/>
              <a:gd name="connsiteY261" fmla="*/ 5116063 h 5959540"/>
              <a:gd name="connsiteX262" fmla="*/ 3798364 w 6441943"/>
              <a:gd name="connsiteY262" fmla="*/ 5116122 h 5959540"/>
              <a:gd name="connsiteX263" fmla="*/ 3798347 w 6441943"/>
              <a:gd name="connsiteY263" fmla="*/ 5116093 h 5959540"/>
              <a:gd name="connsiteX264" fmla="*/ 3841530 w 6441943"/>
              <a:gd name="connsiteY264" fmla="*/ 5195336 h 5959540"/>
              <a:gd name="connsiteX265" fmla="*/ 3838161 w 6441943"/>
              <a:gd name="connsiteY265" fmla="*/ 5187944 h 5959540"/>
              <a:gd name="connsiteX266" fmla="*/ 3840723 w 6441943"/>
              <a:gd name="connsiteY266" fmla="*/ 5192568 h 5959540"/>
              <a:gd name="connsiteX267" fmla="*/ 3843401 w 6441943"/>
              <a:gd name="connsiteY267" fmla="*/ 5198769 h 5959540"/>
              <a:gd name="connsiteX268" fmla="*/ 3845921 w 6441943"/>
              <a:gd name="connsiteY268" fmla="*/ 5203395 h 5959540"/>
              <a:gd name="connsiteX269" fmla="*/ 3852185 w 6441943"/>
              <a:gd name="connsiteY269" fmla="*/ 5218716 h 5959540"/>
              <a:gd name="connsiteX270" fmla="*/ 3864731 w 6441943"/>
              <a:gd name="connsiteY270" fmla="*/ 5246247 h 5959540"/>
              <a:gd name="connsiteX271" fmla="*/ 3867285 w 6441943"/>
              <a:gd name="connsiteY271" fmla="*/ 5254086 h 5959540"/>
              <a:gd name="connsiteX272" fmla="*/ 3855237 w 6441943"/>
              <a:gd name="connsiteY272" fmla="*/ 5226182 h 5959540"/>
              <a:gd name="connsiteX273" fmla="*/ 3869801 w 6441943"/>
              <a:gd name="connsiteY273" fmla="*/ 5261806 h 5959540"/>
              <a:gd name="connsiteX274" fmla="*/ 3867285 w 6441943"/>
              <a:gd name="connsiteY274" fmla="*/ 5254086 h 5959540"/>
              <a:gd name="connsiteX275" fmla="*/ 3873002 w 6441943"/>
              <a:gd name="connsiteY275" fmla="*/ 5267325 h 5959540"/>
              <a:gd name="connsiteX276" fmla="*/ 3876971 w 6441943"/>
              <a:gd name="connsiteY276" fmla="*/ 5279345 h 5959540"/>
              <a:gd name="connsiteX277" fmla="*/ 3880558 w 6441943"/>
              <a:gd name="connsiteY277" fmla="*/ 5288119 h 5959540"/>
              <a:gd name="connsiteX278" fmla="*/ 3887016 w 6441943"/>
              <a:gd name="connsiteY278" fmla="*/ 5309765 h 5959540"/>
              <a:gd name="connsiteX279" fmla="*/ 3896534 w 6441943"/>
              <a:gd name="connsiteY279" fmla="*/ 5338590 h 5959540"/>
              <a:gd name="connsiteX280" fmla="*/ 3900713 w 6441943"/>
              <a:gd name="connsiteY280" fmla="*/ 5355679 h 5959540"/>
              <a:gd name="connsiteX281" fmla="*/ 3904278 w 6441943"/>
              <a:gd name="connsiteY281" fmla="*/ 5367630 h 5959540"/>
              <a:gd name="connsiteX282" fmla="*/ 3907819 w 6441943"/>
              <a:gd name="connsiteY282" fmla="*/ 5384732 h 5959540"/>
              <a:gd name="connsiteX283" fmla="*/ 3912682 w 6441943"/>
              <a:gd name="connsiteY283" fmla="*/ 5404615 h 5959540"/>
              <a:gd name="connsiteX284" fmla="*/ 3916297 w 6441943"/>
              <a:gd name="connsiteY284" fmla="*/ 5425687 h 5959540"/>
              <a:gd name="connsiteX285" fmla="*/ 3919119 w 6441943"/>
              <a:gd name="connsiteY285" fmla="*/ 5439319 h 5959540"/>
              <a:gd name="connsiteX286" fmla="*/ 3920656 w 6441943"/>
              <a:gd name="connsiteY286" fmla="*/ 5451099 h 5959540"/>
              <a:gd name="connsiteX287" fmla="*/ 3922811 w 6441943"/>
              <a:gd name="connsiteY287" fmla="*/ 5463655 h 5959540"/>
              <a:gd name="connsiteX288" fmla="*/ 3923396 w 6441943"/>
              <a:gd name="connsiteY288" fmla="*/ 5469029 h 5959540"/>
              <a:gd name="connsiteX289" fmla="*/ 3922100 w 6441943"/>
              <a:gd name="connsiteY289" fmla="*/ 5462160 h 5959540"/>
              <a:gd name="connsiteX290" fmla="*/ 3925391 w 6441943"/>
              <a:gd name="connsiteY290" fmla="*/ 5487370 h 5959540"/>
              <a:gd name="connsiteX291" fmla="*/ 3923396 w 6441943"/>
              <a:gd name="connsiteY291" fmla="*/ 5469029 h 5959540"/>
              <a:gd name="connsiteX292" fmla="*/ 3923846 w 6441943"/>
              <a:gd name="connsiteY292" fmla="*/ 5471418 h 5959540"/>
              <a:gd name="connsiteX293" fmla="*/ 3925984 w 6441943"/>
              <a:gd name="connsiteY293" fmla="*/ 5491912 h 5959540"/>
              <a:gd name="connsiteX294" fmla="*/ 3927116 w 6441943"/>
              <a:gd name="connsiteY294" fmla="*/ 5500582 h 5959540"/>
              <a:gd name="connsiteX295" fmla="*/ 3927510 w 6441943"/>
              <a:gd name="connsiteY295" fmla="*/ 5506529 h 5959540"/>
              <a:gd name="connsiteX296" fmla="*/ 3928283 w 6441943"/>
              <a:gd name="connsiteY296" fmla="*/ 5513946 h 5959540"/>
              <a:gd name="connsiteX297" fmla="*/ 3927561 w 6441943"/>
              <a:gd name="connsiteY297" fmla="*/ 5507308 h 5959540"/>
              <a:gd name="connsiteX298" fmla="*/ 3929661 w 6441943"/>
              <a:gd name="connsiteY298" fmla="*/ 5539050 h 5959540"/>
              <a:gd name="connsiteX299" fmla="*/ 3928286 w 6441943"/>
              <a:gd name="connsiteY299" fmla="*/ 5513976 h 5959540"/>
              <a:gd name="connsiteX300" fmla="*/ 3930307 w 6441943"/>
              <a:gd name="connsiteY300" fmla="*/ 5548810 h 5959540"/>
              <a:gd name="connsiteX301" fmla="*/ 3930341 w 6441943"/>
              <a:gd name="connsiteY301" fmla="*/ 5551457 h 5959540"/>
              <a:gd name="connsiteX302" fmla="*/ 3930341 w 6441943"/>
              <a:gd name="connsiteY302" fmla="*/ 5551462 h 5959540"/>
              <a:gd name="connsiteX303" fmla="*/ 3930341 w 6441943"/>
              <a:gd name="connsiteY303" fmla="*/ 5551461 h 5959540"/>
              <a:gd name="connsiteX304" fmla="*/ 3930728 w 6441943"/>
              <a:gd name="connsiteY304" fmla="*/ 5581396 h 5959540"/>
              <a:gd name="connsiteX305" fmla="*/ 3930415 w 6441943"/>
              <a:gd name="connsiteY305" fmla="*/ 5595734 h 5959540"/>
              <a:gd name="connsiteX306" fmla="*/ 3531849 w 6441943"/>
              <a:gd name="connsiteY306" fmla="*/ 5952590 h 5959540"/>
              <a:gd name="connsiteX307" fmla="*/ 3527214 w 6441943"/>
              <a:gd name="connsiteY307" fmla="*/ 5952590 h 5959540"/>
              <a:gd name="connsiteX308" fmla="*/ 2732397 w 6441943"/>
              <a:gd name="connsiteY308" fmla="*/ 5959540 h 5959540"/>
              <a:gd name="connsiteX309" fmla="*/ 2579459 w 6441943"/>
              <a:gd name="connsiteY309" fmla="*/ 5906245 h 5959540"/>
              <a:gd name="connsiteX310" fmla="*/ 2597129 w 6441943"/>
              <a:gd name="connsiteY310" fmla="*/ 5859320 h 5959540"/>
              <a:gd name="connsiteX311" fmla="*/ 2603445 w 6441943"/>
              <a:gd name="connsiteY311" fmla="*/ 5855368 h 5959540"/>
              <a:gd name="connsiteX312" fmla="*/ 2607725 w 6441943"/>
              <a:gd name="connsiteY312" fmla="*/ 5850306 h 5959540"/>
              <a:gd name="connsiteX313" fmla="*/ 2644327 w 6441943"/>
              <a:gd name="connsiteY313" fmla="*/ 5829784 h 5959540"/>
              <a:gd name="connsiteX314" fmla="*/ 2644342 w 6441943"/>
              <a:gd name="connsiteY314" fmla="*/ 5829774 h 5959540"/>
              <a:gd name="connsiteX315" fmla="*/ 2648977 w 6441943"/>
              <a:gd name="connsiteY315" fmla="*/ 5827458 h 5959540"/>
              <a:gd name="connsiteX316" fmla="*/ 2838991 w 6441943"/>
              <a:gd name="connsiteY316" fmla="*/ 5804286 h 5959540"/>
              <a:gd name="connsiteX317" fmla="*/ 2924459 w 6441943"/>
              <a:gd name="connsiteY317" fmla="*/ 5760242 h 5959540"/>
              <a:gd name="connsiteX318" fmla="*/ 2939190 w 6441943"/>
              <a:gd name="connsiteY318" fmla="*/ 5750127 h 5959540"/>
              <a:gd name="connsiteX319" fmla="*/ 2928157 w 6441943"/>
              <a:gd name="connsiteY319" fmla="*/ 5758336 h 5959540"/>
              <a:gd name="connsiteX320" fmla="*/ 2933138 w 6441943"/>
              <a:gd name="connsiteY320" fmla="*/ 5755769 h 5959540"/>
              <a:gd name="connsiteX321" fmla="*/ 2945690 w 6441943"/>
              <a:gd name="connsiteY321" fmla="*/ 5745664 h 5959540"/>
              <a:gd name="connsiteX322" fmla="*/ 2939190 w 6441943"/>
              <a:gd name="connsiteY322" fmla="*/ 5750127 h 5959540"/>
              <a:gd name="connsiteX323" fmla="*/ 2951805 w 6441943"/>
              <a:gd name="connsiteY323" fmla="*/ 5740741 h 5959540"/>
              <a:gd name="connsiteX324" fmla="*/ 2991960 w 6441943"/>
              <a:gd name="connsiteY324" fmla="*/ 5708411 h 5959540"/>
              <a:gd name="connsiteX325" fmla="*/ 2999083 w 6441943"/>
              <a:gd name="connsiteY325" fmla="*/ 5701683 h 5959540"/>
              <a:gd name="connsiteX326" fmla="*/ 2995389 w 6441943"/>
              <a:gd name="connsiteY326" fmla="*/ 5705651 h 5959540"/>
              <a:gd name="connsiteX327" fmla="*/ 3002574 w 6441943"/>
              <a:gd name="connsiteY327" fmla="*/ 5699865 h 5959540"/>
              <a:gd name="connsiteX328" fmla="*/ 3007940 w 6441943"/>
              <a:gd name="connsiteY328" fmla="*/ 5693316 h 5959540"/>
              <a:gd name="connsiteX329" fmla="*/ 2999083 w 6441943"/>
              <a:gd name="connsiteY329" fmla="*/ 5701683 h 5959540"/>
              <a:gd name="connsiteX330" fmla="*/ 3015770 w 6441943"/>
              <a:gd name="connsiteY330" fmla="*/ 5683760 h 5959540"/>
              <a:gd name="connsiteX331" fmla="*/ 3043765 w 6441943"/>
              <a:gd name="connsiteY331" fmla="*/ 5649590 h 5959540"/>
              <a:gd name="connsiteX332" fmla="*/ 3058504 w 6441943"/>
              <a:gd name="connsiteY332" fmla="*/ 5626794 h 5959540"/>
              <a:gd name="connsiteX333" fmla="*/ 3076362 w 6441943"/>
              <a:gd name="connsiteY333" fmla="*/ 5593489 h 5959540"/>
              <a:gd name="connsiteX334" fmla="*/ 3085707 w 6441943"/>
              <a:gd name="connsiteY334" fmla="*/ 5572196 h 5959540"/>
              <a:gd name="connsiteX335" fmla="*/ 3079581 w 6441943"/>
              <a:gd name="connsiteY335" fmla="*/ 5587486 h 5959540"/>
              <a:gd name="connsiteX336" fmla="*/ 3082303 w 6441943"/>
              <a:gd name="connsiteY336" fmla="*/ 5582409 h 5959540"/>
              <a:gd name="connsiteX337" fmla="*/ 3085724 w 6441943"/>
              <a:gd name="connsiteY337" fmla="*/ 5572159 h 5959540"/>
              <a:gd name="connsiteX338" fmla="*/ 3085707 w 6441943"/>
              <a:gd name="connsiteY338" fmla="*/ 5572196 h 5959540"/>
              <a:gd name="connsiteX339" fmla="*/ 3085731 w 6441943"/>
              <a:gd name="connsiteY339" fmla="*/ 5572137 h 5959540"/>
              <a:gd name="connsiteX340" fmla="*/ 3094935 w 6441943"/>
              <a:gd name="connsiteY340" fmla="*/ 5544559 h 5959540"/>
              <a:gd name="connsiteX341" fmla="*/ 3107378 w 6441943"/>
              <a:gd name="connsiteY341" fmla="*/ 5488445 h 5959540"/>
              <a:gd name="connsiteX342" fmla="*/ 3106519 w 6441943"/>
              <a:gd name="connsiteY342" fmla="*/ 5493901 h 5959540"/>
              <a:gd name="connsiteX343" fmla="*/ 3108152 w 6441943"/>
              <a:gd name="connsiteY343" fmla="*/ 5484955 h 5959540"/>
              <a:gd name="connsiteX344" fmla="*/ 3107378 w 6441943"/>
              <a:gd name="connsiteY344" fmla="*/ 5488445 h 5959540"/>
              <a:gd name="connsiteX345" fmla="*/ 3108324 w 6441943"/>
              <a:gd name="connsiteY345" fmla="*/ 5482442 h 5959540"/>
              <a:gd name="connsiteX346" fmla="*/ 3110246 w 6441943"/>
              <a:gd name="connsiteY346" fmla="*/ 5454019 h 5959540"/>
              <a:gd name="connsiteX347" fmla="*/ 3110110 w 6441943"/>
              <a:gd name="connsiteY347" fmla="*/ 5440477 h 5959540"/>
              <a:gd name="connsiteX348" fmla="*/ 3110110 w 6441943"/>
              <a:gd name="connsiteY348" fmla="*/ 5438161 h 5959540"/>
              <a:gd name="connsiteX349" fmla="*/ 3110110 w 6441943"/>
              <a:gd name="connsiteY349" fmla="*/ 5435843 h 5959540"/>
              <a:gd name="connsiteX350" fmla="*/ 2924730 w 6441943"/>
              <a:gd name="connsiteY350" fmla="*/ 4960809 h 5959540"/>
              <a:gd name="connsiteX351" fmla="*/ 2922412 w 6441943"/>
              <a:gd name="connsiteY351" fmla="*/ 4958490 h 5959540"/>
              <a:gd name="connsiteX352" fmla="*/ 2760204 w 6441943"/>
              <a:gd name="connsiteY352" fmla="*/ 4603953 h 5959540"/>
              <a:gd name="connsiteX353" fmla="*/ 2722191 w 6441943"/>
              <a:gd name="connsiteY353" fmla="*/ 4445126 h 5959540"/>
              <a:gd name="connsiteX354" fmla="*/ 2698632 w 6441943"/>
              <a:gd name="connsiteY354" fmla="*/ 4468138 h 5959540"/>
              <a:gd name="connsiteX355" fmla="*/ 2627756 w 6441943"/>
              <a:gd name="connsiteY355" fmla="*/ 4524104 h 5959540"/>
              <a:gd name="connsiteX356" fmla="*/ 2565190 w 6441943"/>
              <a:gd name="connsiteY356" fmla="*/ 4679360 h 5959540"/>
              <a:gd name="connsiteX357" fmla="*/ 2542017 w 6441943"/>
              <a:gd name="connsiteY357" fmla="*/ 4904132 h 5959540"/>
              <a:gd name="connsiteX358" fmla="*/ 2518845 w 6441943"/>
              <a:gd name="connsiteY358" fmla="*/ 5066339 h 5959540"/>
              <a:gd name="connsiteX359" fmla="*/ 2495672 w 6441943"/>
              <a:gd name="connsiteY359" fmla="*/ 5198423 h 5959540"/>
              <a:gd name="connsiteX360" fmla="*/ 2442377 w 6441943"/>
              <a:gd name="connsiteY360" fmla="*/ 5237815 h 5959540"/>
              <a:gd name="connsiteX361" fmla="*/ 2402982 w 6441943"/>
              <a:gd name="connsiteY361" fmla="*/ 5400022 h 5959540"/>
              <a:gd name="connsiteX362" fmla="*/ 2270901 w 6441943"/>
              <a:gd name="connsiteY362" fmla="*/ 5439417 h 5959540"/>
              <a:gd name="connsiteX363" fmla="*/ 2148085 w 6441943"/>
              <a:gd name="connsiteY363" fmla="*/ 5492712 h 5959540"/>
              <a:gd name="connsiteX364" fmla="*/ 1969659 w 6441943"/>
              <a:gd name="connsiteY364" fmla="*/ 5631747 h 5959540"/>
              <a:gd name="connsiteX365" fmla="*/ 1730981 w 6441943"/>
              <a:gd name="connsiteY365" fmla="*/ 5800907 h 5959540"/>
              <a:gd name="connsiteX366" fmla="*/ 827256 w 6441943"/>
              <a:gd name="connsiteY366" fmla="*/ 5893597 h 5959540"/>
              <a:gd name="connsiteX367" fmla="*/ 340634 w 6441943"/>
              <a:gd name="connsiteY367" fmla="*/ 5274893 h 5959540"/>
              <a:gd name="connsiteX368" fmla="*/ 148304 w 6441943"/>
              <a:gd name="connsiteY368" fmla="*/ 5298066 h 5959540"/>
              <a:gd name="connsiteX369" fmla="*/ 62564 w 6441943"/>
              <a:gd name="connsiteY369" fmla="*/ 4850836 h 5959540"/>
              <a:gd name="connsiteX370" fmla="*/ 139035 w 6441943"/>
              <a:gd name="connsiteY370" fmla="*/ 4341042 h 5959540"/>
              <a:gd name="connsiteX371" fmla="*/ 6951 w 6441943"/>
              <a:gd name="connsiteY371" fmla="*/ 4579717 h 5959540"/>
              <a:gd name="connsiteX372" fmla="*/ 122813 w 6441943"/>
              <a:gd name="connsiteY372" fmla="*/ 4109318 h 5959540"/>
              <a:gd name="connsiteX373" fmla="*/ 0 w 6441943"/>
              <a:gd name="connsiteY373" fmla="*/ 4287745 h 5959540"/>
              <a:gd name="connsiteX374" fmla="*/ 76468 w 6441943"/>
              <a:gd name="connsiteY374" fmla="*/ 3738559 h 5959540"/>
              <a:gd name="connsiteX375" fmla="*/ 139035 w 6441943"/>
              <a:gd name="connsiteY375" fmla="*/ 3390972 h 5959540"/>
              <a:gd name="connsiteX376" fmla="*/ 23173 w 6441943"/>
              <a:gd name="connsiteY376" fmla="*/ 3499881 h 5959540"/>
              <a:gd name="connsiteX377" fmla="*/ 308193 w 6441943"/>
              <a:gd name="connsiteY377" fmla="*/ 2811661 h 5959540"/>
              <a:gd name="connsiteX378" fmla="*/ 203918 w 6441943"/>
              <a:gd name="connsiteY378" fmla="*/ 2839468 h 5959540"/>
              <a:gd name="connsiteX379" fmla="*/ 495891 w 6441943"/>
              <a:gd name="connsiteY379" fmla="*/ 2582252 h 5959540"/>
              <a:gd name="connsiteX380" fmla="*/ 780911 w 6441943"/>
              <a:gd name="connsiteY380" fmla="*/ 2102584 h 5959540"/>
              <a:gd name="connsiteX381" fmla="*/ 1035808 w 6441943"/>
              <a:gd name="connsiteY381" fmla="*/ 1646085 h 5959540"/>
              <a:gd name="connsiteX382" fmla="*/ 1622072 w 6441943"/>
              <a:gd name="connsiteY382" fmla="*/ 1235934 h 5959540"/>
              <a:gd name="connsiteX383" fmla="*/ 2039176 w 6441943"/>
              <a:gd name="connsiteY383" fmla="*/ 974084 h 5959540"/>
              <a:gd name="connsiteX384" fmla="*/ 3052075 w 6441943"/>
              <a:gd name="connsiteY384" fmla="*/ 570 h 59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Lst>
            <a:rect l="l" t="t" r="r" b="b"/>
            <a:pathLst>
              <a:path w="6441943" h="5959540">
                <a:moveTo>
                  <a:pt x="3930341" y="5551462"/>
                </a:moveTo>
                <a:lnTo>
                  <a:pt x="3930470" y="5553792"/>
                </a:lnTo>
                <a:cubicBezTo>
                  <a:pt x="3930801" y="5565128"/>
                  <a:pt x="3930811" y="5574426"/>
                  <a:pt x="3930728" y="5581396"/>
                </a:cubicBezTo>
                <a:close/>
                <a:moveTo>
                  <a:pt x="3101215" y="5522950"/>
                </a:moveTo>
                <a:lnTo>
                  <a:pt x="3096254" y="5540606"/>
                </a:lnTo>
                <a:lnTo>
                  <a:pt x="3100089" y="5529112"/>
                </a:lnTo>
                <a:close/>
                <a:moveTo>
                  <a:pt x="3179633" y="5436354"/>
                </a:moveTo>
                <a:lnTo>
                  <a:pt x="3179855" y="5457522"/>
                </a:lnTo>
                <a:lnTo>
                  <a:pt x="3179738" y="5446344"/>
                </a:lnTo>
                <a:close/>
                <a:moveTo>
                  <a:pt x="3798364" y="5116122"/>
                </a:moveTo>
                <a:lnTo>
                  <a:pt x="3835318" y="5181705"/>
                </a:lnTo>
                <a:lnTo>
                  <a:pt x="3838161" y="5187944"/>
                </a:lnTo>
                <a:close/>
                <a:moveTo>
                  <a:pt x="3772668" y="5021018"/>
                </a:moveTo>
                <a:lnTo>
                  <a:pt x="3772670" y="5021035"/>
                </a:lnTo>
                <a:lnTo>
                  <a:pt x="3772673" y="5021047"/>
                </a:lnTo>
                <a:lnTo>
                  <a:pt x="3772670" y="5021034"/>
                </a:lnTo>
                <a:close/>
                <a:moveTo>
                  <a:pt x="3761032" y="4843434"/>
                </a:moveTo>
                <a:lnTo>
                  <a:pt x="3760631" y="4854130"/>
                </a:lnTo>
                <a:lnTo>
                  <a:pt x="3761287" y="4871798"/>
                </a:lnTo>
                <a:close/>
                <a:moveTo>
                  <a:pt x="3384337" y="3767524"/>
                </a:moveTo>
                <a:cubicBezTo>
                  <a:pt x="3365220" y="3769262"/>
                  <a:pt x="3346103" y="3782585"/>
                  <a:pt x="3346103" y="3782585"/>
                </a:cubicBezTo>
                <a:cubicBezTo>
                  <a:pt x="3269632" y="3759413"/>
                  <a:pt x="3160723" y="3891497"/>
                  <a:pt x="3160723" y="3891497"/>
                </a:cubicBezTo>
                <a:cubicBezTo>
                  <a:pt x="2998516" y="4130753"/>
                  <a:pt x="2876227" y="4281745"/>
                  <a:pt x="2789975" y="4375909"/>
                </a:cubicBezTo>
                <a:lnTo>
                  <a:pt x="2780135" y="4386371"/>
                </a:lnTo>
                <a:lnTo>
                  <a:pt x="2777987" y="4376117"/>
                </a:lnTo>
                <a:lnTo>
                  <a:pt x="2780259" y="4386964"/>
                </a:lnTo>
                <a:lnTo>
                  <a:pt x="2813776" y="4528044"/>
                </a:lnTo>
                <a:lnTo>
                  <a:pt x="2780260" y="4386966"/>
                </a:lnTo>
                <a:lnTo>
                  <a:pt x="2780140" y="4386393"/>
                </a:lnTo>
                <a:lnTo>
                  <a:pt x="2780260" y="4386964"/>
                </a:lnTo>
                <a:cubicBezTo>
                  <a:pt x="2795688" y="4456554"/>
                  <a:pt x="2811475" y="4523428"/>
                  <a:pt x="2827406" y="4585415"/>
                </a:cubicBezTo>
                <a:cubicBezTo>
                  <a:pt x="2827406" y="4585415"/>
                  <a:pt x="2887654" y="4784698"/>
                  <a:pt x="2980344" y="4916780"/>
                </a:cubicBezTo>
                <a:cubicBezTo>
                  <a:pt x="2996564" y="4937636"/>
                  <a:pt x="3186578" y="5183264"/>
                  <a:pt x="3179627" y="5435843"/>
                </a:cubicBezTo>
                <a:lnTo>
                  <a:pt x="3179738" y="5446344"/>
                </a:lnTo>
                <a:lnTo>
                  <a:pt x="3179858" y="5457884"/>
                </a:lnTo>
                <a:lnTo>
                  <a:pt x="3177050" y="5492431"/>
                </a:lnTo>
                <a:cubicBezTo>
                  <a:pt x="3165083" y="5587080"/>
                  <a:pt x="3108227" y="5771590"/>
                  <a:pt x="2859847" y="5869169"/>
                </a:cubicBezTo>
                <a:lnTo>
                  <a:pt x="2850578" y="5871485"/>
                </a:lnTo>
                <a:lnTo>
                  <a:pt x="2723128" y="5887707"/>
                </a:lnTo>
                <a:lnTo>
                  <a:pt x="2723137" y="5887707"/>
                </a:lnTo>
                <a:lnTo>
                  <a:pt x="2730081" y="5887707"/>
                </a:lnTo>
                <a:lnTo>
                  <a:pt x="3527214" y="5883072"/>
                </a:lnTo>
                <a:cubicBezTo>
                  <a:pt x="3557337" y="5878438"/>
                  <a:pt x="3860898" y="5834409"/>
                  <a:pt x="3860898" y="5593415"/>
                </a:cubicBezTo>
                <a:lnTo>
                  <a:pt x="3861133" y="5581911"/>
                </a:lnTo>
                <a:lnTo>
                  <a:pt x="3861133" y="5581912"/>
                </a:lnTo>
                <a:lnTo>
                  <a:pt x="3861134" y="5581911"/>
                </a:lnTo>
                <a:cubicBezTo>
                  <a:pt x="3861513" y="5533312"/>
                  <a:pt x="3855683" y="5339677"/>
                  <a:pt x="3738082" y="5153139"/>
                </a:cubicBezTo>
                <a:lnTo>
                  <a:pt x="3732433" y="5140760"/>
                </a:lnTo>
                <a:lnTo>
                  <a:pt x="3732384" y="5140652"/>
                </a:lnTo>
                <a:lnTo>
                  <a:pt x="3731127" y="5137087"/>
                </a:lnTo>
                <a:lnTo>
                  <a:pt x="3731128" y="5137089"/>
                </a:lnTo>
                <a:lnTo>
                  <a:pt x="3721174" y="5108858"/>
                </a:lnTo>
                <a:lnTo>
                  <a:pt x="3720583" y="5106469"/>
                </a:lnTo>
                <a:lnTo>
                  <a:pt x="3720154" y="5104735"/>
                </a:lnTo>
                <a:lnTo>
                  <a:pt x="3720155" y="5104739"/>
                </a:lnTo>
                <a:lnTo>
                  <a:pt x="3708063" y="5055829"/>
                </a:lnTo>
                <a:cubicBezTo>
                  <a:pt x="3703777" y="5034399"/>
                  <a:pt x="3699776" y="5009108"/>
                  <a:pt x="3696662" y="4979636"/>
                </a:cubicBezTo>
                <a:lnTo>
                  <a:pt x="3691720" y="4897282"/>
                </a:lnTo>
                <a:lnTo>
                  <a:pt x="3691720" y="4897290"/>
                </a:lnTo>
                <a:lnTo>
                  <a:pt x="3691169" y="4888099"/>
                </a:lnTo>
                <a:lnTo>
                  <a:pt x="3690584" y="4878351"/>
                </a:lnTo>
                <a:lnTo>
                  <a:pt x="3693440" y="4750059"/>
                </a:lnTo>
                <a:lnTo>
                  <a:pt x="3693439" y="4750071"/>
                </a:lnTo>
                <a:lnTo>
                  <a:pt x="3693440" y="4750058"/>
                </a:lnTo>
                <a:lnTo>
                  <a:pt x="3693440" y="4750048"/>
                </a:lnTo>
                <a:cubicBezTo>
                  <a:pt x="3699125" y="4655077"/>
                  <a:pt x="3713173" y="4540808"/>
                  <a:pt x="3740401" y="4404670"/>
                </a:cubicBezTo>
                <a:lnTo>
                  <a:pt x="3740571" y="4404435"/>
                </a:lnTo>
                <a:lnTo>
                  <a:pt x="3706071" y="4362586"/>
                </a:lnTo>
                <a:cubicBezTo>
                  <a:pt x="3524240" y="4115257"/>
                  <a:pt x="3422570" y="3821979"/>
                  <a:pt x="3422570" y="3821979"/>
                </a:cubicBezTo>
                <a:cubicBezTo>
                  <a:pt x="3422570" y="3775635"/>
                  <a:pt x="3403453" y="3765786"/>
                  <a:pt x="3384337" y="3767524"/>
                </a:cubicBezTo>
                <a:close/>
                <a:moveTo>
                  <a:pt x="2542383" y="3241413"/>
                </a:moveTo>
                <a:cubicBezTo>
                  <a:pt x="2523845" y="3243729"/>
                  <a:pt x="2509942" y="3262267"/>
                  <a:pt x="2512260" y="3280805"/>
                </a:cubicBezTo>
                <a:cubicBezTo>
                  <a:pt x="2512260" y="3288915"/>
                  <a:pt x="2602741" y="3912654"/>
                  <a:pt x="2712294" y="4403775"/>
                </a:cubicBezTo>
                <a:lnTo>
                  <a:pt x="2720978" y="4440058"/>
                </a:lnTo>
                <a:lnTo>
                  <a:pt x="2776921" y="4371033"/>
                </a:lnTo>
                <a:lnTo>
                  <a:pt x="2735259" y="4172222"/>
                </a:lnTo>
                <a:cubicBezTo>
                  <a:pt x="2648253" y="3735131"/>
                  <a:pt x="2581778" y="3278488"/>
                  <a:pt x="2581778" y="3271536"/>
                </a:cubicBezTo>
                <a:cubicBezTo>
                  <a:pt x="2579459" y="3252998"/>
                  <a:pt x="2560921" y="3239095"/>
                  <a:pt x="2542383" y="3241413"/>
                </a:cubicBezTo>
                <a:close/>
                <a:moveTo>
                  <a:pt x="2168787" y="3080089"/>
                </a:moveTo>
                <a:cubicBezTo>
                  <a:pt x="2151815" y="3079410"/>
                  <a:pt x="2129548" y="3089729"/>
                  <a:pt x="2101741" y="3124488"/>
                </a:cubicBezTo>
                <a:cubicBezTo>
                  <a:pt x="2101741" y="3124488"/>
                  <a:pt x="2057714" y="3316820"/>
                  <a:pt x="1992831" y="3386337"/>
                </a:cubicBezTo>
                <a:cubicBezTo>
                  <a:pt x="1992831" y="3386337"/>
                  <a:pt x="1951121" y="3474393"/>
                  <a:pt x="1819037" y="3520738"/>
                </a:cubicBezTo>
                <a:lnTo>
                  <a:pt x="1814402" y="3652819"/>
                </a:lnTo>
                <a:lnTo>
                  <a:pt x="1888554" y="3669041"/>
                </a:lnTo>
                <a:lnTo>
                  <a:pt x="1939533" y="3722337"/>
                </a:lnTo>
                <a:cubicBezTo>
                  <a:pt x="1939533" y="3722337"/>
                  <a:pt x="1981244" y="3757097"/>
                  <a:pt x="2009051" y="3710752"/>
                </a:cubicBezTo>
                <a:cubicBezTo>
                  <a:pt x="2009051" y="3710752"/>
                  <a:pt x="2009051" y="3615743"/>
                  <a:pt x="2108693" y="3622696"/>
                </a:cubicBezTo>
                <a:cubicBezTo>
                  <a:pt x="2108693" y="3622696"/>
                  <a:pt x="2161989" y="3629647"/>
                  <a:pt x="2166623" y="3564764"/>
                </a:cubicBezTo>
                <a:cubicBezTo>
                  <a:pt x="2166623" y="3564764"/>
                  <a:pt x="2159673" y="3523054"/>
                  <a:pt x="2217603" y="3476709"/>
                </a:cubicBezTo>
                <a:lnTo>
                  <a:pt x="2419204" y="3326089"/>
                </a:lnTo>
                <a:cubicBezTo>
                  <a:pt x="2419204" y="3326089"/>
                  <a:pt x="2215287" y="3159247"/>
                  <a:pt x="2210652" y="3112903"/>
                </a:cubicBezTo>
                <a:cubicBezTo>
                  <a:pt x="2210652" y="3112903"/>
                  <a:pt x="2197074" y="3081221"/>
                  <a:pt x="2168787" y="3080089"/>
                </a:cubicBezTo>
                <a:close/>
                <a:moveTo>
                  <a:pt x="4736448" y="2146033"/>
                </a:moveTo>
                <a:cubicBezTo>
                  <a:pt x="4750930" y="2148349"/>
                  <a:pt x="4759619" y="2155880"/>
                  <a:pt x="4759619" y="2155880"/>
                </a:cubicBezTo>
                <a:cubicBezTo>
                  <a:pt x="4824502" y="2197591"/>
                  <a:pt x="4766572" y="2255523"/>
                  <a:pt x="4766572" y="2255523"/>
                </a:cubicBezTo>
                <a:lnTo>
                  <a:pt x="4422563" y="2763414"/>
                </a:lnTo>
                <a:lnTo>
                  <a:pt x="4399870" y="2748805"/>
                </a:lnTo>
                <a:cubicBezTo>
                  <a:pt x="4379015" y="2733453"/>
                  <a:pt x="4358739" y="2713177"/>
                  <a:pt x="4361056" y="2693480"/>
                </a:cubicBezTo>
                <a:cubicBezTo>
                  <a:pt x="4361056" y="2693480"/>
                  <a:pt x="4395814" y="2593840"/>
                  <a:pt x="4298489" y="2605425"/>
                </a:cubicBezTo>
                <a:cubicBezTo>
                  <a:pt x="4298489" y="2605425"/>
                  <a:pt x="4285455" y="2598909"/>
                  <a:pt x="4236902" y="2622045"/>
                </a:cubicBezTo>
                <a:lnTo>
                  <a:pt x="4205003" y="2639946"/>
                </a:lnTo>
                <a:lnTo>
                  <a:pt x="4213619" y="2615853"/>
                </a:lnTo>
                <a:cubicBezTo>
                  <a:pt x="4223178" y="2598474"/>
                  <a:pt x="4233606" y="2591522"/>
                  <a:pt x="4233606" y="2591522"/>
                </a:cubicBezTo>
                <a:lnTo>
                  <a:pt x="4678517" y="2167467"/>
                </a:lnTo>
                <a:cubicBezTo>
                  <a:pt x="4701690" y="2146612"/>
                  <a:pt x="4721965" y="2143716"/>
                  <a:pt x="4736448" y="2146033"/>
                </a:cubicBezTo>
                <a:close/>
                <a:moveTo>
                  <a:pt x="2679023" y="1316748"/>
                </a:moveTo>
                <a:cubicBezTo>
                  <a:pt x="2670623" y="1319935"/>
                  <a:pt x="2663672" y="1326308"/>
                  <a:pt x="2660196" y="1335577"/>
                </a:cubicBezTo>
                <a:cubicBezTo>
                  <a:pt x="2657878" y="1342527"/>
                  <a:pt x="2595313" y="1488515"/>
                  <a:pt x="2599948" y="1592789"/>
                </a:cubicBezTo>
                <a:cubicBezTo>
                  <a:pt x="2599948" y="1599742"/>
                  <a:pt x="2616167" y="1785122"/>
                  <a:pt x="2727395" y="1942694"/>
                </a:cubicBezTo>
                <a:cubicBezTo>
                  <a:pt x="2729714" y="1942694"/>
                  <a:pt x="2801547" y="2063191"/>
                  <a:pt x="2796913" y="2220763"/>
                </a:cubicBezTo>
                <a:cubicBezTo>
                  <a:pt x="2796913" y="2239301"/>
                  <a:pt x="2810816" y="2255521"/>
                  <a:pt x="2831673" y="2255521"/>
                </a:cubicBezTo>
                <a:cubicBezTo>
                  <a:pt x="2850210" y="2255521"/>
                  <a:pt x="2866430" y="2241617"/>
                  <a:pt x="2866430" y="2223079"/>
                </a:cubicBezTo>
                <a:cubicBezTo>
                  <a:pt x="2871064" y="2044653"/>
                  <a:pt x="2792278" y="1912569"/>
                  <a:pt x="2787644" y="1905618"/>
                </a:cubicBezTo>
                <a:cubicBezTo>
                  <a:pt x="2685685" y="1761949"/>
                  <a:pt x="2669465" y="1588155"/>
                  <a:pt x="2669465" y="1588155"/>
                </a:cubicBezTo>
                <a:cubicBezTo>
                  <a:pt x="2667147" y="1500100"/>
                  <a:pt x="2725077" y="1365699"/>
                  <a:pt x="2725077" y="1363383"/>
                </a:cubicBezTo>
                <a:cubicBezTo>
                  <a:pt x="2732030" y="1344845"/>
                  <a:pt x="2725077" y="1323989"/>
                  <a:pt x="2706541" y="1317039"/>
                </a:cubicBezTo>
                <a:cubicBezTo>
                  <a:pt x="2697272" y="1313562"/>
                  <a:pt x="2687424" y="1313562"/>
                  <a:pt x="2679023" y="1316748"/>
                </a:cubicBezTo>
                <a:close/>
                <a:moveTo>
                  <a:pt x="3661900" y="43514"/>
                </a:moveTo>
                <a:cubicBezTo>
                  <a:pt x="3687603" y="44654"/>
                  <a:pt x="3700637" y="51823"/>
                  <a:pt x="3700637" y="51823"/>
                </a:cubicBezTo>
                <a:cubicBezTo>
                  <a:pt x="3916142" y="151464"/>
                  <a:pt x="3967122" y="290498"/>
                  <a:pt x="3967122" y="290498"/>
                </a:cubicBezTo>
                <a:lnTo>
                  <a:pt x="3955534" y="436486"/>
                </a:lnTo>
                <a:lnTo>
                  <a:pt x="3917409" y="423225"/>
                </a:lnTo>
                <a:lnTo>
                  <a:pt x="3915737" y="421250"/>
                </a:lnTo>
                <a:cubicBezTo>
                  <a:pt x="3871963" y="370741"/>
                  <a:pt x="3744044" y="234060"/>
                  <a:pt x="3559208" y="129965"/>
                </a:cubicBezTo>
                <a:lnTo>
                  <a:pt x="3496142" y="100266"/>
                </a:lnTo>
                <a:lnTo>
                  <a:pt x="3547157" y="71375"/>
                </a:lnTo>
                <a:cubicBezTo>
                  <a:pt x="3597828" y="47261"/>
                  <a:pt x="3636198" y="42373"/>
                  <a:pt x="3661900" y="43514"/>
                </a:cubicBezTo>
                <a:close/>
                <a:moveTo>
                  <a:pt x="3052075" y="570"/>
                </a:moveTo>
                <a:cubicBezTo>
                  <a:pt x="3056474" y="660"/>
                  <a:pt x="3058764" y="841"/>
                  <a:pt x="3058764" y="841"/>
                </a:cubicBezTo>
                <a:cubicBezTo>
                  <a:pt x="3186213" y="-4952"/>
                  <a:pt x="3304537" y="19669"/>
                  <a:pt x="3410334" y="59859"/>
                </a:cubicBezTo>
                <a:lnTo>
                  <a:pt x="3496142" y="100266"/>
                </a:lnTo>
                <a:lnTo>
                  <a:pt x="3492399" y="102386"/>
                </a:lnTo>
                <a:cubicBezTo>
                  <a:pt x="3472788" y="115186"/>
                  <a:pt x="3451825" y="130610"/>
                  <a:pt x="3429521" y="149148"/>
                </a:cubicBezTo>
                <a:lnTo>
                  <a:pt x="3290487" y="283548"/>
                </a:lnTo>
                <a:lnTo>
                  <a:pt x="3306706" y="325258"/>
                </a:lnTo>
                <a:lnTo>
                  <a:pt x="3302072" y="366969"/>
                </a:lnTo>
                <a:lnTo>
                  <a:pt x="3248776" y="441121"/>
                </a:lnTo>
                <a:lnTo>
                  <a:pt x="3202431" y="448071"/>
                </a:lnTo>
                <a:lnTo>
                  <a:pt x="3163037" y="420264"/>
                </a:lnTo>
                <a:cubicBezTo>
                  <a:pt x="3163037" y="420264"/>
                  <a:pt x="3135230" y="401726"/>
                  <a:pt x="3112058" y="431852"/>
                </a:cubicBezTo>
                <a:lnTo>
                  <a:pt x="3024002" y="554664"/>
                </a:lnTo>
                <a:cubicBezTo>
                  <a:pt x="3024002" y="554664"/>
                  <a:pt x="3012417" y="589424"/>
                  <a:pt x="2961438" y="594059"/>
                </a:cubicBezTo>
                <a:cubicBezTo>
                  <a:pt x="2961438" y="594059"/>
                  <a:pt x="2595314" y="589424"/>
                  <a:pt x="2609215" y="992625"/>
                </a:cubicBezTo>
                <a:cubicBezTo>
                  <a:pt x="2609215" y="992625"/>
                  <a:pt x="2604583" y="1298501"/>
                  <a:pt x="2928997" y="1321673"/>
                </a:cubicBezTo>
                <a:cubicBezTo>
                  <a:pt x="2928997" y="1321673"/>
                  <a:pt x="3281218" y="1328624"/>
                  <a:pt x="3315975" y="992625"/>
                </a:cubicBezTo>
                <a:cubicBezTo>
                  <a:pt x="3315975" y="992625"/>
                  <a:pt x="3339147" y="846637"/>
                  <a:pt x="3253411" y="749313"/>
                </a:cubicBezTo>
                <a:cubicBezTo>
                  <a:pt x="3253411" y="749313"/>
                  <a:pt x="3225604" y="719190"/>
                  <a:pt x="3248776" y="698333"/>
                </a:cubicBezTo>
                <a:lnTo>
                  <a:pt x="3334513" y="605644"/>
                </a:lnTo>
                <a:cubicBezTo>
                  <a:pt x="3334513" y="605644"/>
                  <a:pt x="3350735" y="594059"/>
                  <a:pt x="3334513" y="559299"/>
                </a:cubicBezTo>
                <a:lnTo>
                  <a:pt x="3304390" y="519907"/>
                </a:lnTo>
                <a:lnTo>
                  <a:pt x="3373907" y="434168"/>
                </a:lnTo>
                <a:lnTo>
                  <a:pt x="3415618" y="415630"/>
                </a:lnTo>
                <a:lnTo>
                  <a:pt x="3457328" y="445755"/>
                </a:lnTo>
                <a:cubicBezTo>
                  <a:pt x="3457328" y="445755"/>
                  <a:pt x="3441106" y="457340"/>
                  <a:pt x="3508307" y="417948"/>
                </a:cubicBezTo>
                <a:lnTo>
                  <a:pt x="3744666" y="271960"/>
                </a:lnTo>
                <a:lnTo>
                  <a:pt x="3902239" y="417948"/>
                </a:lnTo>
                <a:lnTo>
                  <a:pt x="3917409" y="423225"/>
                </a:lnTo>
                <a:lnTo>
                  <a:pt x="3928155" y="435919"/>
                </a:lnTo>
                <a:cubicBezTo>
                  <a:pt x="3930944" y="439308"/>
                  <a:pt x="3932365" y="441118"/>
                  <a:pt x="3932365" y="441118"/>
                </a:cubicBezTo>
                <a:cubicBezTo>
                  <a:pt x="4034323" y="429533"/>
                  <a:pt x="4226656" y="772485"/>
                  <a:pt x="4226656" y="772485"/>
                </a:cubicBezTo>
                <a:cubicBezTo>
                  <a:pt x="4273001" y="839684"/>
                  <a:pt x="4307758" y="1043602"/>
                  <a:pt x="4307758" y="1043602"/>
                </a:cubicBezTo>
                <a:cubicBezTo>
                  <a:pt x="4349469" y="1194224"/>
                  <a:pt x="4284586" y="1326305"/>
                  <a:pt x="4284586" y="1326305"/>
                </a:cubicBezTo>
                <a:cubicBezTo>
                  <a:pt x="4335565" y="1117754"/>
                  <a:pt x="4238241" y="1133975"/>
                  <a:pt x="4238241" y="1133975"/>
                </a:cubicBezTo>
                <a:cubicBezTo>
                  <a:pt x="4240560" y="1215078"/>
                  <a:pt x="4164089" y="1326305"/>
                  <a:pt x="4164089" y="1326305"/>
                </a:cubicBezTo>
                <a:cubicBezTo>
                  <a:pt x="4171042" y="1233616"/>
                  <a:pt x="4113110" y="1226665"/>
                  <a:pt x="4113110" y="1226665"/>
                </a:cubicBezTo>
                <a:cubicBezTo>
                  <a:pt x="4113110" y="1349478"/>
                  <a:pt x="4055180" y="1388872"/>
                  <a:pt x="4055180" y="1388872"/>
                </a:cubicBezTo>
                <a:cubicBezTo>
                  <a:pt x="4085303" y="1323990"/>
                  <a:pt x="4038958" y="1300817"/>
                  <a:pt x="4038958" y="1300817"/>
                </a:cubicBezTo>
                <a:cubicBezTo>
                  <a:pt x="3981028" y="1453755"/>
                  <a:pt x="3779426" y="1574252"/>
                  <a:pt x="3779426" y="1574252"/>
                </a:cubicBezTo>
                <a:cubicBezTo>
                  <a:pt x="3712227" y="1615962"/>
                  <a:pt x="3682102" y="1655354"/>
                  <a:pt x="3682102" y="1655354"/>
                </a:cubicBezTo>
                <a:cubicBezTo>
                  <a:pt x="3647345" y="1713287"/>
                  <a:pt x="3665882" y="1921839"/>
                  <a:pt x="3665882" y="1921839"/>
                </a:cubicBezTo>
                <a:cubicBezTo>
                  <a:pt x="3668199" y="1995991"/>
                  <a:pt x="3626488" y="1991356"/>
                  <a:pt x="3626488" y="1991356"/>
                </a:cubicBezTo>
                <a:lnTo>
                  <a:pt x="3515260" y="2002941"/>
                </a:lnTo>
                <a:cubicBezTo>
                  <a:pt x="3510626" y="2088680"/>
                  <a:pt x="3487453" y="2077093"/>
                  <a:pt x="3487453" y="2077093"/>
                </a:cubicBezTo>
                <a:cubicBezTo>
                  <a:pt x="3429523" y="2060873"/>
                  <a:pt x="3417936" y="2088680"/>
                  <a:pt x="3417936" y="2088680"/>
                </a:cubicBezTo>
                <a:cubicBezTo>
                  <a:pt x="3417936" y="2135025"/>
                  <a:pt x="3387813" y="2146610"/>
                  <a:pt x="3387813" y="2146610"/>
                </a:cubicBezTo>
                <a:cubicBezTo>
                  <a:pt x="3346103" y="2165148"/>
                  <a:pt x="3306708" y="2141976"/>
                  <a:pt x="3306708" y="2141976"/>
                </a:cubicBezTo>
                <a:cubicBezTo>
                  <a:pt x="3295123" y="2172101"/>
                  <a:pt x="3288170" y="2211493"/>
                  <a:pt x="3288170" y="2211493"/>
                </a:cubicBezTo>
                <a:cubicBezTo>
                  <a:pt x="3230240" y="2304183"/>
                  <a:pt x="3144501" y="2223080"/>
                  <a:pt x="3144501" y="2223080"/>
                </a:cubicBezTo>
                <a:cubicBezTo>
                  <a:pt x="3109744" y="2162832"/>
                  <a:pt x="3051811" y="2169783"/>
                  <a:pt x="3051811" y="2169783"/>
                </a:cubicBezTo>
                <a:cubicBezTo>
                  <a:pt x="2942902" y="2190639"/>
                  <a:pt x="2959121" y="2313452"/>
                  <a:pt x="2959121" y="2313452"/>
                </a:cubicBezTo>
                <a:cubicBezTo>
                  <a:pt x="2959121" y="2429314"/>
                  <a:pt x="3040226" y="2445536"/>
                  <a:pt x="3040226" y="2445536"/>
                </a:cubicBezTo>
                <a:lnTo>
                  <a:pt x="3241825" y="2614694"/>
                </a:lnTo>
                <a:lnTo>
                  <a:pt x="3276585" y="2656404"/>
                </a:lnTo>
                <a:cubicBezTo>
                  <a:pt x="3410985" y="2540542"/>
                  <a:pt x="3531482" y="2563714"/>
                  <a:pt x="3531482" y="2563714"/>
                </a:cubicBezTo>
                <a:cubicBezTo>
                  <a:pt x="3867482" y="2596156"/>
                  <a:pt x="3967124" y="2869591"/>
                  <a:pt x="3967124" y="2869591"/>
                </a:cubicBezTo>
                <a:lnTo>
                  <a:pt x="4006516" y="2869591"/>
                </a:lnTo>
                <a:cubicBezTo>
                  <a:pt x="4041276" y="2783854"/>
                  <a:pt x="4175677" y="2656404"/>
                  <a:pt x="4175677" y="2656404"/>
                </a:cubicBezTo>
                <a:lnTo>
                  <a:pt x="4205003" y="2639946"/>
                </a:lnTo>
                <a:lnTo>
                  <a:pt x="4201345" y="2650177"/>
                </a:lnTo>
                <a:cubicBezTo>
                  <a:pt x="4198412" y="2664515"/>
                  <a:pt x="4197108" y="2681894"/>
                  <a:pt x="4198846" y="2702749"/>
                </a:cubicBezTo>
                <a:cubicBezTo>
                  <a:pt x="4198846" y="2702749"/>
                  <a:pt x="4240556" y="2783854"/>
                  <a:pt x="4187261" y="2848737"/>
                </a:cubicBezTo>
                <a:lnTo>
                  <a:pt x="4082983" y="2969234"/>
                </a:lnTo>
                <a:cubicBezTo>
                  <a:pt x="4082983" y="2969234"/>
                  <a:pt x="4036638" y="3031798"/>
                  <a:pt x="4078349" y="3092046"/>
                </a:cubicBezTo>
                <a:lnTo>
                  <a:pt x="4117743" y="3138391"/>
                </a:lnTo>
                <a:cubicBezTo>
                  <a:pt x="4117743" y="3138391"/>
                  <a:pt x="4147866" y="3177786"/>
                  <a:pt x="4226653" y="3052654"/>
                </a:cubicBezTo>
                <a:lnTo>
                  <a:pt x="4422563" y="2763414"/>
                </a:lnTo>
                <a:lnTo>
                  <a:pt x="4428835" y="2767452"/>
                </a:lnTo>
                <a:cubicBezTo>
                  <a:pt x="4436801" y="2771978"/>
                  <a:pt x="4442159" y="2774585"/>
                  <a:pt x="4442159" y="2774585"/>
                </a:cubicBezTo>
                <a:cubicBezTo>
                  <a:pt x="4488504" y="2774585"/>
                  <a:pt x="4446793" y="2874225"/>
                  <a:pt x="4446793" y="2874225"/>
                </a:cubicBezTo>
                <a:cubicBezTo>
                  <a:pt x="4432890" y="2904350"/>
                  <a:pt x="4463015" y="2950695"/>
                  <a:pt x="4463015" y="2950695"/>
                </a:cubicBezTo>
                <a:cubicBezTo>
                  <a:pt x="4527898" y="2978502"/>
                  <a:pt x="4493138" y="3036432"/>
                  <a:pt x="4493138" y="3036432"/>
                </a:cubicBezTo>
                <a:cubicBezTo>
                  <a:pt x="4446793" y="3071192"/>
                  <a:pt x="4428255" y="3145344"/>
                  <a:pt x="4428255" y="3145344"/>
                </a:cubicBezTo>
                <a:cubicBezTo>
                  <a:pt x="4386545" y="3265841"/>
                  <a:pt x="4312393" y="3307551"/>
                  <a:pt x="4312393" y="3307551"/>
                </a:cubicBezTo>
                <a:cubicBezTo>
                  <a:pt x="4578877" y="3516103"/>
                  <a:pt x="4887070" y="3949429"/>
                  <a:pt x="4887070" y="3949429"/>
                </a:cubicBezTo>
                <a:cubicBezTo>
                  <a:pt x="4907926" y="4056020"/>
                  <a:pt x="4914877" y="4141759"/>
                  <a:pt x="4914877" y="4141759"/>
                </a:cubicBezTo>
                <a:cubicBezTo>
                  <a:pt x="4910242" y="4382753"/>
                  <a:pt x="4845359" y="4598258"/>
                  <a:pt x="4845359" y="4598258"/>
                </a:cubicBezTo>
                <a:cubicBezTo>
                  <a:pt x="4898657" y="4776685"/>
                  <a:pt x="5095622" y="4938892"/>
                  <a:pt x="5095622" y="4938892"/>
                </a:cubicBezTo>
                <a:cubicBezTo>
                  <a:pt x="5160505" y="4880959"/>
                  <a:pt x="5230022" y="4874009"/>
                  <a:pt x="5230022" y="4874009"/>
                </a:cubicBezTo>
                <a:cubicBezTo>
                  <a:pt x="5320396" y="4885594"/>
                  <a:pt x="5408451" y="4890228"/>
                  <a:pt x="5408451" y="4890228"/>
                </a:cubicBezTo>
                <a:cubicBezTo>
                  <a:pt x="5554436" y="4899500"/>
                  <a:pt x="5658714" y="4836933"/>
                  <a:pt x="5658714" y="4836933"/>
                </a:cubicBezTo>
                <a:cubicBezTo>
                  <a:pt x="5765307" y="4776685"/>
                  <a:pt x="5793114" y="4853155"/>
                  <a:pt x="5793114" y="4853155"/>
                </a:cubicBezTo>
                <a:cubicBezTo>
                  <a:pt x="5816286" y="4911085"/>
                  <a:pt x="5742135" y="4992190"/>
                  <a:pt x="5742135" y="4992190"/>
                </a:cubicBezTo>
                <a:cubicBezTo>
                  <a:pt x="5832506" y="4989871"/>
                  <a:pt x="5943734" y="4938892"/>
                  <a:pt x="5943734" y="4938892"/>
                </a:cubicBezTo>
                <a:cubicBezTo>
                  <a:pt x="6048011" y="4864740"/>
                  <a:pt x="6249610" y="4834614"/>
                  <a:pt x="6249610" y="4834614"/>
                </a:cubicBezTo>
                <a:cubicBezTo>
                  <a:pt x="6377059" y="4799857"/>
                  <a:pt x="6358521" y="4920354"/>
                  <a:pt x="6358521" y="4920354"/>
                </a:cubicBezTo>
                <a:lnTo>
                  <a:pt x="6377059" y="4927304"/>
                </a:lnTo>
                <a:lnTo>
                  <a:pt x="6388645" y="4943526"/>
                </a:lnTo>
                <a:lnTo>
                  <a:pt x="6381694" y="4982918"/>
                </a:lnTo>
                <a:lnTo>
                  <a:pt x="6416451" y="5001456"/>
                </a:lnTo>
                <a:lnTo>
                  <a:pt x="6428039" y="5019994"/>
                </a:lnTo>
                <a:lnTo>
                  <a:pt x="6416451" y="5077926"/>
                </a:lnTo>
                <a:lnTo>
                  <a:pt x="6428039" y="5105733"/>
                </a:lnTo>
                <a:lnTo>
                  <a:pt x="6441943" y="5168298"/>
                </a:lnTo>
                <a:lnTo>
                  <a:pt x="6423405" y="5198423"/>
                </a:lnTo>
                <a:lnTo>
                  <a:pt x="6423405" y="5240133"/>
                </a:lnTo>
                <a:lnTo>
                  <a:pt x="6381694" y="5267940"/>
                </a:lnTo>
                <a:cubicBezTo>
                  <a:pt x="6316811" y="5291113"/>
                  <a:pt x="6177777" y="5402341"/>
                  <a:pt x="6177777" y="5402341"/>
                </a:cubicBezTo>
                <a:cubicBezTo>
                  <a:pt x="6075818" y="5513568"/>
                  <a:pt x="5906658" y="5536741"/>
                  <a:pt x="5906658" y="5536741"/>
                </a:cubicBezTo>
                <a:cubicBezTo>
                  <a:pt x="5605416" y="5578451"/>
                  <a:pt x="5408451" y="5733708"/>
                  <a:pt x="5408451" y="5733708"/>
                </a:cubicBezTo>
                <a:cubicBezTo>
                  <a:pt x="5223072" y="5937623"/>
                  <a:pt x="5079402" y="5895915"/>
                  <a:pt x="5079402" y="5895915"/>
                </a:cubicBezTo>
                <a:cubicBezTo>
                  <a:pt x="4928780" y="5898231"/>
                  <a:pt x="4870850" y="5694314"/>
                  <a:pt x="4870850" y="5694314"/>
                </a:cubicBezTo>
                <a:cubicBezTo>
                  <a:pt x="4856947" y="5546010"/>
                  <a:pt x="4748035" y="5620162"/>
                  <a:pt x="4748035" y="5620162"/>
                </a:cubicBezTo>
                <a:lnTo>
                  <a:pt x="4666933" y="5701264"/>
                </a:lnTo>
                <a:cubicBezTo>
                  <a:pt x="4534848" y="5851886"/>
                  <a:pt x="4372641" y="5752243"/>
                  <a:pt x="4372641" y="5752243"/>
                </a:cubicBezTo>
                <a:cubicBezTo>
                  <a:pt x="4254463" y="5682726"/>
                  <a:pt x="4284586" y="5381484"/>
                  <a:pt x="4284586" y="5381484"/>
                </a:cubicBezTo>
                <a:cubicBezTo>
                  <a:pt x="4191896" y="4994506"/>
                  <a:pt x="3913827" y="4582036"/>
                  <a:pt x="3913827" y="4582036"/>
                </a:cubicBezTo>
                <a:cubicBezTo>
                  <a:pt x="3875013" y="4552202"/>
                  <a:pt x="3838227" y="4517950"/>
                  <a:pt x="3803568" y="4480852"/>
                </a:cubicBezTo>
                <a:lnTo>
                  <a:pt x="3800007" y="4476532"/>
                </a:lnTo>
                <a:lnTo>
                  <a:pt x="3780527" y="4590443"/>
                </a:lnTo>
                <a:lnTo>
                  <a:pt x="3780525" y="4590467"/>
                </a:lnTo>
                <a:lnTo>
                  <a:pt x="3765094" y="4735131"/>
                </a:lnTo>
                <a:lnTo>
                  <a:pt x="3765092" y="4735183"/>
                </a:lnTo>
                <a:lnTo>
                  <a:pt x="3765094" y="4735132"/>
                </a:lnTo>
                <a:lnTo>
                  <a:pt x="3765902" y="4727558"/>
                </a:lnTo>
                <a:lnTo>
                  <a:pt x="3763880" y="4767502"/>
                </a:lnTo>
                <a:lnTo>
                  <a:pt x="3761087" y="4841968"/>
                </a:lnTo>
                <a:lnTo>
                  <a:pt x="3761604" y="4880319"/>
                </a:lnTo>
                <a:lnTo>
                  <a:pt x="3764152" y="4948933"/>
                </a:lnTo>
                <a:lnTo>
                  <a:pt x="3765139" y="4957284"/>
                </a:lnTo>
                <a:lnTo>
                  <a:pt x="3763636" y="4934981"/>
                </a:lnTo>
                <a:lnTo>
                  <a:pt x="3766230" y="4966518"/>
                </a:lnTo>
                <a:lnTo>
                  <a:pt x="3771090" y="5007656"/>
                </a:lnTo>
                <a:lnTo>
                  <a:pt x="3774769" y="5031180"/>
                </a:lnTo>
                <a:lnTo>
                  <a:pt x="3781007" y="5061338"/>
                </a:lnTo>
                <a:lnTo>
                  <a:pt x="3784037" y="5074110"/>
                </a:lnTo>
                <a:lnTo>
                  <a:pt x="3782356" y="5067859"/>
                </a:lnTo>
                <a:lnTo>
                  <a:pt x="3783197" y="5071928"/>
                </a:lnTo>
                <a:lnTo>
                  <a:pt x="3790925" y="5097158"/>
                </a:lnTo>
                <a:lnTo>
                  <a:pt x="3792279" y="5101288"/>
                </a:lnTo>
                <a:lnTo>
                  <a:pt x="3791572" y="5099273"/>
                </a:lnTo>
                <a:lnTo>
                  <a:pt x="3792746" y="5103106"/>
                </a:lnTo>
                <a:cubicBezTo>
                  <a:pt x="3795435" y="5110379"/>
                  <a:pt x="3797462" y="5114615"/>
                  <a:pt x="3798331" y="5116063"/>
                </a:cubicBezTo>
                <a:lnTo>
                  <a:pt x="3798364" y="5116122"/>
                </a:lnTo>
                <a:lnTo>
                  <a:pt x="3798347" y="5116093"/>
                </a:lnTo>
                <a:lnTo>
                  <a:pt x="3841530" y="5195336"/>
                </a:lnTo>
                <a:lnTo>
                  <a:pt x="3838161" y="5187944"/>
                </a:lnTo>
                <a:lnTo>
                  <a:pt x="3840723" y="5192568"/>
                </a:lnTo>
                <a:lnTo>
                  <a:pt x="3843401" y="5198769"/>
                </a:lnTo>
                <a:lnTo>
                  <a:pt x="3845921" y="5203395"/>
                </a:lnTo>
                <a:lnTo>
                  <a:pt x="3852185" y="5218716"/>
                </a:lnTo>
                <a:lnTo>
                  <a:pt x="3864731" y="5246247"/>
                </a:lnTo>
                <a:lnTo>
                  <a:pt x="3867285" y="5254086"/>
                </a:lnTo>
                <a:lnTo>
                  <a:pt x="3855237" y="5226182"/>
                </a:lnTo>
                <a:lnTo>
                  <a:pt x="3869801" y="5261806"/>
                </a:lnTo>
                <a:lnTo>
                  <a:pt x="3867285" y="5254086"/>
                </a:lnTo>
                <a:lnTo>
                  <a:pt x="3873002" y="5267325"/>
                </a:lnTo>
                <a:lnTo>
                  <a:pt x="3876971" y="5279345"/>
                </a:lnTo>
                <a:lnTo>
                  <a:pt x="3880558" y="5288119"/>
                </a:lnTo>
                <a:lnTo>
                  <a:pt x="3887016" y="5309765"/>
                </a:lnTo>
                <a:lnTo>
                  <a:pt x="3896534" y="5338590"/>
                </a:lnTo>
                <a:lnTo>
                  <a:pt x="3900713" y="5355679"/>
                </a:lnTo>
                <a:lnTo>
                  <a:pt x="3904278" y="5367630"/>
                </a:lnTo>
                <a:lnTo>
                  <a:pt x="3907819" y="5384732"/>
                </a:lnTo>
                <a:lnTo>
                  <a:pt x="3912682" y="5404615"/>
                </a:lnTo>
                <a:lnTo>
                  <a:pt x="3916297" y="5425687"/>
                </a:lnTo>
                <a:lnTo>
                  <a:pt x="3919119" y="5439319"/>
                </a:lnTo>
                <a:lnTo>
                  <a:pt x="3920656" y="5451099"/>
                </a:lnTo>
                <a:lnTo>
                  <a:pt x="3922811" y="5463655"/>
                </a:lnTo>
                <a:lnTo>
                  <a:pt x="3923396" y="5469029"/>
                </a:lnTo>
                <a:lnTo>
                  <a:pt x="3922100" y="5462160"/>
                </a:lnTo>
                <a:lnTo>
                  <a:pt x="3925391" y="5487370"/>
                </a:lnTo>
                <a:lnTo>
                  <a:pt x="3923396" y="5469029"/>
                </a:lnTo>
                <a:lnTo>
                  <a:pt x="3923846" y="5471418"/>
                </a:lnTo>
                <a:lnTo>
                  <a:pt x="3925984" y="5491912"/>
                </a:lnTo>
                <a:lnTo>
                  <a:pt x="3927116" y="5500582"/>
                </a:lnTo>
                <a:lnTo>
                  <a:pt x="3927510" y="5506529"/>
                </a:lnTo>
                <a:lnTo>
                  <a:pt x="3928283" y="5513946"/>
                </a:lnTo>
                <a:lnTo>
                  <a:pt x="3927561" y="5507308"/>
                </a:lnTo>
                <a:lnTo>
                  <a:pt x="3929661" y="5539050"/>
                </a:lnTo>
                <a:lnTo>
                  <a:pt x="3928286" y="5513976"/>
                </a:lnTo>
                <a:lnTo>
                  <a:pt x="3930307" y="5548810"/>
                </a:lnTo>
                <a:lnTo>
                  <a:pt x="3930341" y="5551457"/>
                </a:lnTo>
                <a:lnTo>
                  <a:pt x="3930341" y="5551462"/>
                </a:lnTo>
                <a:lnTo>
                  <a:pt x="3930341" y="5551461"/>
                </a:lnTo>
                <a:lnTo>
                  <a:pt x="3930728" y="5581396"/>
                </a:lnTo>
                <a:cubicBezTo>
                  <a:pt x="3930633" y="5589361"/>
                  <a:pt x="3930415" y="5594286"/>
                  <a:pt x="3930415" y="5595734"/>
                </a:cubicBezTo>
                <a:cubicBezTo>
                  <a:pt x="3930415" y="5841362"/>
                  <a:pt x="3670884" y="5936368"/>
                  <a:pt x="3531849" y="5952590"/>
                </a:cubicBezTo>
                <a:lnTo>
                  <a:pt x="3527214" y="5952590"/>
                </a:lnTo>
                <a:lnTo>
                  <a:pt x="2732397" y="5959540"/>
                </a:lnTo>
                <a:cubicBezTo>
                  <a:pt x="2642026" y="5957224"/>
                  <a:pt x="2588728" y="5947955"/>
                  <a:pt x="2579459" y="5906245"/>
                </a:cubicBezTo>
                <a:cubicBezTo>
                  <a:pt x="2575984" y="5887707"/>
                  <a:pt x="2584095" y="5872066"/>
                  <a:pt x="2597129" y="5859320"/>
                </a:cubicBezTo>
                <a:lnTo>
                  <a:pt x="2603445" y="5855368"/>
                </a:lnTo>
                <a:lnTo>
                  <a:pt x="2607725" y="5850306"/>
                </a:lnTo>
                <a:lnTo>
                  <a:pt x="2644327" y="5829784"/>
                </a:lnTo>
                <a:lnTo>
                  <a:pt x="2644342" y="5829774"/>
                </a:lnTo>
                <a:lnTo>
                  <a:pt x="2648977" y="5827458"/>
                </a:lnTo>
                <a:lnTo>
                  <a:pt x="2838991" y="5804286"/>
                </a:lnTo>
                <a:lnTo>
                  <a:pt x="2924459" y="5760242"/>
                </a:lnTo>
                <a:lnTo>
                  <a:pt x="2939190" y="5750127"/>
                </a:lnTo>
                <a:lnTo>
                  <a:pt x="2928157" y="5758336"/>
                </a:lnTo>
                <a:lnTo>
                  <a:pt x="2933138" y="5755769"/>
                </a:lnTo>
                <a:lnTo>
                  <a:pt x="2945690" y="5745664"/>
                </a:lnTo>
                <a:lnTo>
                  <a:pt x="2939190" y="5750127"/>
                </a:lnTo>
                <a:lnTo>
                  <a:pt x="2951805" y="5740741"/>
                </a:lnTo>
                <a:lnTo>
                  <a:pt x="2991960" y="5708411"/>
                </a:lnTo>
                <a:lnTo>
                  <a:pt x="2999083" y="5701683"/>
                </a:lnTo>
                <a:lnTo>
                  <a:pt x="2995389" y="5705651"/>
                </a:lnTo>
                <a:lnTo>
                  <a:pt x="3002574" y="5699865"/>
                </a:lnTo>
                <a:lnTo>
                  <a:pt x="3007940" y="5693316"/>
                </a:lnTo>
                <a:lnTo>
                  <a:pt x="2999083" y="5701683"/>
                </a:lnTo>
                <a:lnTo>
                  <a:pt x="3015770" y="5683760"/>
                </a:lnTo>
                <a:lnTo>
                  <a:pt x="3043765" y="5649590"/>
                </a:lnTo>
                <a:lnTo>
                  <a:pt x="3058504" y="5626794"/>
                </a:lnTo>
                <a:lnTo>
                  <a:pt x="3076362" y="5593489"/>
                </a:lnTo>
                <a:lnTo>
                  <a:pt x="3085707" y="5572196"/>
                </a:lnTo>
                <a:lnTo>
                  <a:pt x="3079581" y="5587486"/>
                </a:lnTo>
                <a:lnTo>
                  <a:pt x="3082303" y="5582409"/>
                </a:lnTo>
                <a:lnTo>
                  <a:pt x="3085724" y="5572159"/>
                </a:lnTo>
                <a:lnTo>
                  <a:pt x="3085707" y="5572196"/>
                </a:lnTo>
                <a:lnTo>
                  <a:pt x="3085731" y="5572137"/>
                </a:lnTo>
                <a:lnTo>
                  <a:pt x="3094935" y="5544559"/>
                </a:lnTo>
                <a:lnTo>
                  <a:pt x="3107378" y="5488445"/>
                </a:lnTo>
                <a:lnTo>
                  <a:pt x="3106519" y="5493901"/>
                </a:lnTo>
                <a:lnTo>
                  <a:pt x="3108152" y="5484955"/>
                </a:lnTo>
                <a:lnTo>
                  <a:pt x="3107378" y="5488445"/>
                </a:lnTo>
                <a:lnTo>
                  <a:pt x="3108324" y="5482442"/>
                </a:lnTo>
                <a:lnTo>
                  <a:pt x="3110246" y="5454019"/>
                </a:lnTo>
                <a:cubicBezTo>
                  <a:pt x="3110364" y="5446379"/>
                  <a:pt x="3110110" y="5441636"/>
                  <a:pt x="3110110" y="5440477"/>
                </a:cubicBezTo>
                <a:lnTo>
                  <a:pt x="3110110" y="5438161"/>
                </a:lnTo>
                <a:lnTo>
                  <a:pt x="3110110" y="5435843"/>
                </a:lnTo>
                <a:cubicBezTo>
                  <a:pt x="3117060" y="5204118"/>
                  <a:pt x="2927046" y="4963125"/>
                  <a:pt x="2924730" y="4960809"/>
                </a:cubicBezTo>
                <a:lnTo>
                  <a:pt x="2922412" y="4958490"/>
                </a:lnTo>
                <a:cubicBezTo>
                  <a:pt x="2822771" y="4817139"/>
                  <a:pt x="2762523" y="4613222"/>
                  <a:pt x="2760204" y="4603953"/>
                </a:cubicBezTo>
                <a:lnTo>
                  <a:pt x="2722191" y="4445126"/>
                </a:lnTo>
                <a:lnTo>
                  <a:pt x="2698632" y="4468138"/>
                </a:lnTo>
                <a:cubicBezTo>
                  <a:pt x="2650567" y="4512048"/>
                  <a:pt x="2627756" y="4524104"/>
                  <a:pt x="2627756" y="4524104"/>
                </a:cubicBezTo>
                <a:cubicBezTo>
                  <a:pt x="2542017" y="4563498"/>
                  <a:pt x="2565190" y="4679360"/>
                  <a:pt x="2565190" y="4679360"/>
                </a:cubicBezTo>
                <a:cubicBezTo>
                  <a:pt x="2604584" y="4880959"/>
                  <a:pt x="2542017" y="4904132"/>
                  <a:pt x="2542017" y="4904132"/>
                </a:cubicBezTo>
                <a:cubicBezTo>
                  <a:pt x="2465549" y="4943526"/>
                  <a:pt x="2518845" y="5066339"/>
                  <a:pt x="2518845" y="5066339"/>
                </a:cubicBezTo>
                <a:cubicBezTo>
                  <a:pt x="2588362" y="5205376"/>
                  <a:pt x="2495672" y="5198423"/>
                  <a:pt x="2495672" y="5198423"/>
                </a:cubicBezTo>
                <a:lnTo>
                  <a:pt x="2442377" y="5237815"/>
                </a:lnTo>
                <a:lnTo>
                  <a:pt x="2402982" y="5400022"/>
                </a:lnTo>
                <a:lnTo>
                  <a:pt x="2270901" y="5439417"/>
                </a:lnTo>
                <a:lnTo>
                  <a:pt x="2148085" y="5492712"/>
                </a:lnTo>
                <a:cubicBezTo>
                  <a:pt x="2016004" y="5654919"/>
                  <a:pt x="1969659" y="5631747"/>
                  <a:pt x="1969659" y="5631747"/>
                </a:cubicBezTo>
                <a:cubicBezTo>
                  <a:pt x="1916361" y="5715170"/>
                  <a:pt x="1730981" y="5800907"/>
                  <a:pt x="1730981" y="5800907"/>
                </a:cubicBezTo>
                <a:cubicBezTo>
                  <a:pt x="1422789" y="5932989"/>
                  <a:pt x="827256" y="5893597"/>
                  <a:pt x="827256" y="5893597"/>
                </a:cubicBezTo>
                <a:cubicBezTo>
                  <a:pt x="287339" y="5777734"/>
                  <a:pt x="340634" y="5274893"/>
                  <a:pt x="340634" y="5274893"/>
                </a:cubicBezTo>
                <a:lnTo>
                  <a:pt x="148304" y="5298066"/>
                </a:lnTo>
                <a:cubicBezTo>
                  <a:pt x="139035" y="5075608"/>
                  <a:pt x="62564" y="4850836"/>
                  <a:pt x="62564" y="4850836"/>
                </a:cubicBezTo>
                <a:cubicBezTo>
                  <a:pt x="139035" y="4741925"/>
                  <a:pt x="139035" y="4341042"/>
                  <a:pt x="139035" y="4341042"/>
                </a:cubicBezTo>
                <a:cubicBezTo>
                  <a:pt x="46345" y="4371165"/>
                  <a:pt x="6951" y="4579717"/>
                  <a:pt x="6951" y="4579717"/>
                </a:cubicBezTo>
                <a:cubicBezTo>
                  <a:pt x="-9269" y="4440683"/>
                  <a:pt x="122813" y="4109318"/>
                  <a:pt x="122813" y="4109318"/>
                </a:cubicBezTo>
                <a:cubicBezTo>
                  <a:pt x="62564" y="4257622"/>
                  <a:pt x="0" y="4287745"/>
                  <a:pt x="0" y="4287745"/>
                </a:cubicBezTo>
                <a:cubicBezTo>
                  <a:pt x="99641" y="4000406"/>
                  <a:pt x="76468" y="3738559"/>
                  <a:pt x="76468" y="3738559"/>
                </a:cubicBezTo>
                <a:cubicBezTo>
                  <a:pt x="62564" y="3536957"/>
                  <a:pt x="139035" y="3390972"/>
                  <a:pt x="139035" y="3390972"/>
                </a:cubicBezTo>
                <a:cubicBezTo>
                  <a:pt x="92690" y="3400241"/>
                  <a:pt x="23173" y="3499881"/>
                  <a:pt x="23173" y="3499881"/>
                </a:cubicBezTo>
                <a:cubicBezTo>
                  <a:pt x="69518" y="3159247"/>
                  <a:pt x="308193" y="2811661"/>
                  <a:pt x="308193" y="2811661"/>
                </a:cubicBezTo>
                <a:cubicBezTo>
                  <a:pt x="252579" y="2811661"/>
                  <a:pt x="220137" y="2827880"/>
                  <a:pt x="203918" y="2839468"/>
                </a:cubicBezTo>
                <a:lnTo>
                  <a:pt x="495891" y="2582252"/>
                </a:lnTo>
                <a:cubicBezTo>
                  <a:pt x="665048" y="2433949"/>
                  <a:pt x="780911" y="2102584"/>
                  <a:pt x="780911" y="2102584"/>
                </a:cubicBezTo>
                <a:cubicBezTo>
                  <a:pt x="880553" y="1847687"/>
                  <a:pt x="1035808" y="1646085"/>
                  <a:pt x="1035808" y="1646085"/>
                </a:cubicBezTo>
                <a:cubicBezTo>
                  <a:pt x="1290705" y="1305452"/>
                  <a:pt x="1622072" y="1235934"/>
                  <a:pt x="1622072" y="1235934"/>
                </a:cubicBezTo>
                <a:cubicBezTo>
                  <a:pt x="2022954" y="1106168"/>
                  <a:pt x="2039176" y="974084"/>
                  <a:pt x="2039176" y="974084"/>
                </a:cubicBezTo>
                <a:cubicBezTo>
                  <a:pt x="2445418" y="18221"/>
                  <a:pt x="2986079" y="-788"/>
                  <a:pt x="3052075" y="57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Freeform: Shape 8">
            <a:extLst>
              <a:ext uri="{FF2B5EF4-FFF2-40B4-BE49-F238E27FC236}">
                <a16:creationId xmlns:a16="http://schemas.microsoft.com/office/drawing/2014/main" id="{191D611D-C3B2-4C58-878D-5AC2D7575591}"/>
              </a:ext>
            </a:extLst>
          </p:cNvPr>
          <p:cNvSpPr/>
          <p:nvPr/>
        </p:nvSpPr>
        <p:spPr>
          <a:xfrm>
            <a:off x="2337312" y="3415880"/>
            <a:ext cx="46345" cy="46345"/>
          </a:xfrm>
          <a:custGeom>
            <a:avLst/>
            <a:gdLst>
              <a:gd name="connsiteX0" fmla="*/ 7144 w 19050"/>
              <a:gd name="connsiteY0" fmla="*/ 11906 h 19050"/>
              <a:gd name="connsiteX1" fmla="*/ 11906 w 19050"/>
              <a:gd name="connsiteY1" fmla="*/ 7144 h 19050"/>
              <a:gd name="connsiteX2" fmla="*/ 7144 w 19050"/>
              <a:gd name="connsiteY2" fmla="*/ 11906 h 19050"/>
            </a:gdLst>
            <a:ahLst/>
            <a:cxnLst>
              <a:cxn ang="0">
                <a:pos x="connsiteX0" y="connsiteY0"/>
              </a:cxn>
              <a:cxn ang="0">
                <a:pos x="connsiteX1" y="connsiteY1"/>
              </a:cxn>
              <a:cxn ang="0">
                <a:pos x="connsiteX2" y="connsiteY2"/>
              </a:cxn>
            </a:cxnLst>
            <a:rect l="l" t="t" r="r" b="b"/>
            <a:pathLst>
              <a:path w="19050" h="19050">
                <a:moveTo>
                  <a:pt x="7144" y="11906"/>
                </a:moveTo>
                <a:lnTo>
                  <a:pt x="11906" y="7144"/>
                </a:lnTo>
                <a:cubicBezTo>
                  <a:pt x="9049" y="10001"/>
                  <a:pt x="7144" y="11906"/>
                  <a:pt x="7144" y="11906"/>
                </a:cubicBezTo>
                <a:close/>
              </a:path>
            </a:pathLst>
          </a:custGeom>
          <a:solidFill>
            <a:srgbClr val="A3807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796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2399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382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93945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22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008785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05E97-12E7-4C3D-9AA5-EBFC65702759}"/>
              </a:ext>
            </a:extLst>
          </p:cNvPr>
          <p:cNvSpPr>
            <a:spLocks noGrp="1"/>
          </p:cNvSpPr>
          <p:nvPr>
            <p:ph type="dt" sz="half" idx="10"/>
          </p:nvPr>
        </p:nvSpPr>
        <p:spPr/>
        <p:txBody>
          <a:bodyPr/>
          <a:lstStyle/>
          <a:p>
            <a:fld id="{6FC24056-FCF2-42B5-B363-49EAD26F8DCA}" type="datetimeFigureOut">
              <a:rPr lang="en-US" smtClean="0"/>
              <a:t>9/3/2021</a:t>
            </a:fld>
            <a:endParaRPr lang="en-US"/>
          </a:p>
        </p:txBody>
      </p:sp>
      <p:sp>
        <p:nvSpPr>
          <p:cNvPr id="3" name="Footer Placeholder 2">
            <a:extLst>
              <a:ext uri="{FF2B5EF4-FFF2-40B4-BE49-F238E27FC236}">
                <a16:creationId xmlns:a16="http://schemas.microsoft.com/office/drawing/2014/main" id="{9525EBE5-1AF8-4A20-85BC-AF6314939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C7D4C-E75D-4022-B23A-8EED484F99ED}"/>
              </a:ext>
            </a:extLst>
          </p:cNvPr>
          <p:cNvSpPr>
            <a:spLocks noGrp="1"/>
          </p:cNvSpPr>
          <p:nvPr>
            <p:ph type="sldNum" sz="quarter" idx="12"/>
          </p:nvPr>
        </p:nvSpPr>
        <p:spPr/>
        <p:txBody>
          <a:bodyPr/>
          <a:lstStyle/>
          <a:p>
            <a:fld id="{8104C915-17D6-486A-86EC-048CBE10C825}" type="slidenum">
              <a:rPr lang="en-US" smtClean="0"/>
              <a:t>‹#›</a:t>
            </a:fld>
            <a:endParaRPr lang="en-US"/>
          </a:p>
        </p:txBody>
      </p:sp>
    </p:spTree>
    <p:extLst>
      <p:ext uri="{BB962C8B-B14F-4D97-AF65-F5344CB8AC3E}">
        <p14:creationId xmlns:p14="http://schemas.microsoft.com/office/powerpoint/2010/main" val="1955928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23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4.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9/3/2021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
        <p:nvSpPr>
          <p:cNvPr id="48" name="TextBox 47">
            <a:extLst>
              <a:ext uri="{FF2B5EF4-FFF2-40B4-BE49-F238E27FC236}">
                <a16:creationId xmlns:a16="http://schemas.microsoft.com/office/drawing/2014/main" id="{A5ADDD7A-F188-41F0-AC8F-19832901F357}"/>
              </a:ext>
            </a:extLst>
          </p:cNvPr>
          <p:cNvSpPr txBox="1"/>
          <p:nvPr userDrawn="1"/>
        </p:nvSpPr>
        <p:spPr>
          <a:xfrm>
            <a:off x="10771655" y="6386335"/>
            <a:ext cx="1164386" cy="369332"/>
          </a:xfrm>
          <a:prstGeom prst="rect">
            <a:avLst/>
          </a:prstGeom>
          <a:noFill/>
        </p:spPr>
        <p:txBody>
          <a:bodyPr wrap="square" rtlCol="0">
            <a:spAutoFit/>
          </a:bodyPr>
          <a:lstStyle/>
          <a:p>
            <a:pPr algn="ctr"/>
            <a:r>
              <a:rPr lang="en-US">
                <a:latin typeface="#9Slide05 FS Blonde Script" panose="03000503000000000000" pitchFamily="65" charset="0"/>
              </a:rPr>
              <a:t>TMT</a:t>
            </a:r>
            <a:endParaRPr lang="vi-VN"/>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714"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01827"/>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10816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67994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4.jpe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1.xml"/><Relationship Id="rId1" Type="http://schemas.openxmlformats.org/officeDocument/2006/relationships/video" Target="https://www.youtube.com/embed/jE3dYnt7lnc?feature=oembed" TargetMode="Externa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8517"/>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67000" y="2328334"/>
            <a:ext cx="6858000" cy="1367896"/>
          </a:xfrm>
        </p:spPr>
        <p:txBody>
          <a:bodyPr anchor="ctr">
            <a:normAutofit fontScale="90000"/>
          </a:bodyPr>
          <a:lstStyle/>
          <a:p>
            <a:pPr algn="ctr"/>
            <a:r>
              <a:rPr lang="en-US">
                <a:latin typeface="#9Slide03 Nexa Bold" panose="02000000000000000000" pitchFamily="2" charset="0"/>
              </a:rPr>
              <a:t>ĐIỆN NĂNG. </a:t>
            </a:r>
            <a:br>
              <a:rPr lang="en-US">
                <a:latin typeface="#9Slide03 Nexa Bold" panose="02000000000000000000" pitchFamily="2" charset="0"/>
              </a:rPr>
            </a:br>
            <a:r>
              <a:rPr lang="en-US">
                <a:latin typeface="#9Slide03 Nexa Bold" panose="02000000000000000000" pitchFamily="2" charset="0"/>
              </a:rPr>
              <a:t>CÔNG SUẤT ĐIỆN</a:t>
            </a:r>
            <a:endParaRPr lang="en-US" dirty="0">
              <a:latin typeface="#9Slide03 Nexa Bold" panose="02000000000000000000" pitchFamily="2" charset="0"/>
            </a:endParaRPr>
          </a:p>
        </p:txBody>
      </p:sp>
      <p:sp>
        <p:nvSpPr>
          <p:cNvPr id="3" name="Subtitle 2">
            <a:extLst>
              <a:ext uri="{FF2B5EF4-FFF2-40B4-BE49-F238E27FC236}">
                <a16:creationId xmlns:a16="http://schemas.microsoft.com/office/drawing/2014/main" id="{1841851F-203A-4F8E-AA75-478526ABA894}"/>
              </a:ext>
            </a:extLst>
          </p:cNvPr>
          <p:cNvSpPr>
            <a:spLocks noGrp="1"/>
          </p:cNvSpPr>
          <p:nvPr>
            <p:ph type="subTitle" idx="1"/>
          </p:nvPr>
        </p:nvSpPr>
        <p:spPr>
          <a:xfrm>
            <a:off x="2667001" y="3602038"/>
            <a:ext cx="6857999" cy="953029"/>
          </a:xfrm>
        </p:spPr>
        <p:txBody>
          <a:bodyPr>
            <a:normAutofit/>
          </a:bodyPr>
          <a:lstStyle/>
          <a:p>
            <a:pPr algn="ctr">
              <a:lnSpc>
                <a:spcPct val="250000"/>
              </a:lnSpc>
            </a:pPr>
            <a:r>
              <a:rPr lang="en-US">
                <a:latin typeface="#9Slide04 Spectral ExtraBold" panose="02020902060000000000" pitchFamily="18" charset="0"/>
              </a:rPr>
              <a:t>Trang minh thiên</a:t>
            </a:r>
            <a:endParaRPr lang="en-US" dirty="0">
              <a:latin typeface="#9Slide04 Spectral ExtraBold" panose="02020902060000000000" pitchFamily="18" charset="0"/>
            </a:endParaRP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 name="Rectangle 36">
            <a:extLst>
              <a:ext uri="{FF2B5EF4-FFF2-40B4-BE49-F238E27FC236}">
                <a16:creationId xmlns:a16="http://schemas.microsoft.com/office/drawing/2014/main" id="{5A63522D-E575-473F-8AB9-3A3C9319E8D6}"/>
              </a:ext>
            </a:extLst>
          </p:cNvPr>
          <p:cNvSpPr/>
          <p:nvPr/>
        </p:nvSpPr>
        <p:spPr>
          <a:xfrm>
            <a:off x="136478" y="150124"/>
            <a:ext cx="11914495" cy="65645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9" name="TextBox 38">
            <a:extLst>
              <a:ext uri="{FF2B5EF4-FFF2-40B4-BE49-F238E27FC236}">
                <a16:creationId xmlns:a16="http://schemas.microsoft.com/office/drawing/2014/main" id="{529911A4-CF3B-4842-B024-D474D1051500}"/>
              </a:ext>
            </a:extLst>
          </p:cNvPr>
          <p:cNvSpPr txBox="1"/>
          <p:nvPr/>
        </p:nvSpPr>
        <p:spPr>
          <a:xfrm>
            <a:off x="8551378" y="4224594"/>
            <a:ext cx="1164386" cy="369332"/>
          </a:xfrm>
          <a:prstGeom prst="rect">
            <a:avLst/>
          </a:prstGeom>
          <a:noFill/>
        </p:spPr>
        <p:txBody>
          <a:bodyPr wrap="square" rtlCol="0">
            <a:spAutoFit/>
          </a:bodyPr>
          <a:lstStyle/>
          <a:p>
            <a:pPr algn="ctr"/>
            <a:r>
              <a:rPr lang="en-US">
                <a:latin typeface="#9Slide05 FS Blonde Script" panose="03000503000000000000" pitchFamily="65" charset="0"/>
              </a:rPr>
              <a:t>TMT</a:t>
            </a:r>
            <a:endParaRPr lang="vi-VN"/>
          </a:p>
        </p:txBody>
      </p:sp>
    </p:spTree>
    <p:extLst>
      <p:ext uri="{BB962C8B-B14F-4D97-AF65-F5344CB8AC3E}">
        <p14:creationId xmlns:p14="http://schemas.microsoft.com/office/powerpoint/2010/main" val="218587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Placeholder 3">
            <a:extLst>
              <a:ext uri="{FF2B5EF4-FFF2-40B4-BE49-F238E27FC236}">
                <a16:creationId xmlns:a16="http://schemas.microsoft.com/office/drawing/2014/main" id="{4479BBF0-3F52-482E-8C2A-3C3C78C84914}"/>
              </a:ext>
            </a:extLst>
          </p:cNvPr>
          <p:cNvPicPr>
            <a:picLocks noChangeAspect="1"/>
          </p:cNvPicPr>
          <p:nvPr/>
        </p:nvPicPr>
        <p:blipFill>
          <a:blip r:embed="rId2"/>
          <a:srcRect l="8344" r="8344"/>
          <a:stretch>
            <a:fillRect/>
          </a:stretch>
        </p:blipFill>
        <p:spPr>
          <a:xfrm>
            <a:off x="-1" y="0"/>
            <a:ext cx="10203255" cy="6858000"/>
          </a:xfrm>
          <a:custGeom>
            <a:avLst/>
            <a:gdLst>
              <a:gd name="connsiteX0" fmla="*/ 0 w 8908610"/>
              <a:gd name="connsiteY0" fmla="*/ 0 h 6858000"/>
              <a:gd name="connsiteX1" fmla="*/ 8908610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725909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330673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610" h="6858000">
                <a:moveTo>
                  <a:pt x="0" y="0"/>
                </a:moveTo>
                <a:lnTo>
                  <a:pt x="4330673" y="0"/>
                </a:lnTo>
                <a:lnTo>
                  <a:pt x="8908610" y="6858000"/>
                </a:lnTo>
                <a:lnTo>
                  <a:pt x="0" y="6858000"/>
                </a:lnTo>
                <a:lnTo>
                  <a:pt x="0" y="0"/>
                </a:lnTo>
                <a:close/>
              </a:path>
            </a:pathLst>
          </a:custGeom>
        </p:spPr>
      </p:pic>
      <p:sp>
        <p:nvSpPr>
          <p:cNvPr id="4" name="Rectangle 3">
            <a:extLst>
              <a:ext uri="{FF2B5EF4-FFF2-40B4-BE49-F238E27FC236}">
                <a16:creationId xmlns:a16="http://schemas.microsoft.com/office/drawing/2014/main" id="{ED19F2ED-C8D0-478E-BCFB-E42929348AD4}"/>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 name="Freeform 472">
            <a:extLst>
              <a:ext uri="{FF2B5EF4-FFF2-40B4-BE49-F238E27FC236}">
                <a16:creationId xmlns:a16="http://schemas.microsoft.com/office/drawing/2014/main" id="{97A0F413-4F08-4C55-9E66-C6F24B9321F5}"/>
              </a:ext>
            </a:extLst>
          </p:cNvPr>
          <p:cNvSpPr>
            <a:spLocks/>
          </p:cNvSpPr>
          <p:nvPr/>
        </p:nvSpPr>
        <p:spPr bwMode="auto">
          <a:xfrm>
            <a:off x="5715000" y="5753100"/>
            <a:ext cx="1771650" cy="495300"/>
          </a:xfrm>
          <a:custGeom>
            <a:avLst/>
            <a:gdLst>
              <a:gd name="T0" fmla="*/ 2147483646 w 1008"/>
              <a:gd name="T1" fmla="*/ 2147483646 h 264"/>
              <a:gd name="T2" fmla="*/ 2147483646 w 1008"/>
              <a:gd name="T3" fmla="*/ 2147483646 h 264"/>
              <a:gd name="T4" fmla="*/ 2147483646 w 1008"/>
              <a:gd name="T5" fmla="*/ 2147483646 h 264"/>
              <a:gd name="T6" fmla="*/ 0 w 1008"/>
              <a:gd name="T7" fmla="*/ 2147483646 h 264"/>
              <a:gd name="T8" fmla="*/ 0 60000 65536"/>
              <a:gd name="T9" fmla="*/ 0 60000 65536"/>
              <a:gd name="T10" fmla="*/ 0 60000 65536"/>
              <a:gd name="T11" fmla="*/ 0 60000 65536"/>
              <a:gd name="T12" fmla="*/ 0 w 1008"/>
              <a:gd name="T13" fmla="*/ 0 h 264"/>
              <a:gd name="T14" fmla="*/ 1008 w 1008"/>
              <a:gd name="T15" fmla="*/ 264 h 264"/>
            </a:gdLst>
            <a:ahLst/>
            <a:cxnLst>
              <a:cxn ang="T8">
                <a:pos x="T0" y="T1"/>
              </a:cxn>
              <a:cxn ang="T9">
                <a:pos x="T2" y="T3"/>
              </a:cxn>
              <a:cxn ang="T10">
                <a:pos x="T4" y="T5"/>
              </a:cxn>
              <a:cxn ang="T11">
                <a:pos x="T6" y="T7"/>
              </a:cxn>
            </a:cxnLst>
            <a:rect l="T12" t="T13" r="T14" b="T15"/>
            <a:pathLst>
              <a:path w="1008" h="264">
                <a:moveTo>
                  <a:pt x="1008" y="24"/>
                </a:moveTo>
                <a:cubicBezTo>
                  <a:pt x="956" y="12"/>
                  <a:pt x="904" y="0"/>
                  <a:pt x="816" y="24"/>
                </a:cubicBezTo>
                <a:cubicBezTo>
                  <a:pt x="728" y="48"/>
                  <a:pt x="616" y="128"/>
                  <a:pt x="480" y="168"/>
                </a:cubicBezTo>
                <a:cubicBezTo>
                  <a:pt x="344" y="208"/>
                  <a:pt x="172" y="236"/>
                  <a:pt x="0" y="264"/>
                </a:cubicBezTo>
              </a:path>
            </a:pathLst>
          </a:custGeom>
          <a:noFill/>
          <a:ln w="9525">
            <a:solidFill>
              <a:srgbClr val="E00A3D"/>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6" name="Rectangle 485">
            <a:extLst>
              <a:ext uri="{FF2B5EF4-FFF2-40B4-BE49-F238E27FC236}">
                <a16:creationId xmlns:a16="http://schemas.microsoft.com/office/drawing/2014/main" id="{89BF57DA-03C7-4568-91E9-62966EAACEAB}"/>
              </a:ext>
            </a:extLst>
          </p:cNvPr>
          <p:cNvSpPr>
            <a:spLocks noChangeArrowheads="1"/>
          </p:cNvSpPr>
          <p:nvPr/>
        </p:nvSpPr>
        <p:spPr bwMode="auto">
          <a:xfrm>
            <a:off x="8229600" y="5715000"/>
            <a:ext cx="228600" cy="228600"/>
          </a:xfrm>
          <a:prstGeom prst="rect">
            <a:avLst/>
          </a:prstGeom>
          <a:solidFill>
            <a:srgbClr val="E00A3D"/>
          </a:solidFill>
          <a:ln w="9525">
            <a:solidFill>
              <a:srgbClr val="E00A3D"/>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E00A3D"/>
              </a:solidFill>
              <a:effectLst/>
              <a:uLnTx/>
              <a:uFillTx/>
              <a:latin typeface="Arial Black" panose="020B0A04020102020204" pitchFamily="34" charset="0"/>
            </a:endParaRPr>
          </a:p>
        </p:txBody>
      </p:sp>
      <p:sp>
        <p:nvSpPr>
          <p:cNvPr id="7" name="Freeform 478">
            <a:extLst>
              <a:ext uri="{FF2B5EF4-FFF2-40B4-BE49-F238E27FC236}">
                <a16:creationId xmlns:a16="http://schemas.microsoft.com/office/drawing/2014/main" id="{76B42271-C659-4DF2-8310-C2704042A4F9}"/>
              </a:ext>
            </a:extLst>
          </p:cNvPr>
          <p:cNvSpPr>
            <a:spLocks/>
          </p:cNvSpPr>
          <p:nvPr/>
        </p:nvSpPr>
        <p:spPr bwMode="auto">
          <a:xfrm>
            <a:off x="5715000" y="1285875"/>
            <a:ext cx="1047750" cy="195263"/>
          </a:xfrm>
          <a:custGeom>
            <a:avLst/>
            <a:gdLst>
              <a:gd name="T0" fmla="*/ 0 w 528"/>
              <a:gd name="T1" fmla="*/ 2147483646 h 104"/>
              <a:gd name="T2" fmla="*/ 2147483646 w 528"/>
              <a:gd name="T3" fmla="*/ 2147483646 h 104"/>
              <a:gd name="T4" fmla="*/ 2147483646 w 528"/>
              <a:gd name="T5" fmla="*/ 2147483646 h 104"/>
              <a:gd name="T6" fmla="*/ 0 60000 65536"/>
              <a:gd name="T7" fmla="*/ 0 60000 65536"/>
              <a:gd name="T8" fmla="*/ 0 60000 65536"/>
              <a:gd name="T9" fmla="*/ 0 w 528"/>
              <a:gd name="T10" fmla="*/ 0 h 104"/>
              <a:gd name="T11" fmla="*/ 528 w 528"/>
              <a:gd name="T12" fmla="*/ 104 h 104"/>
            </a:gdLst>
            <a:ahLst/>
            <a:cxnLst>
              <a:cxn ang="T6">
                <a:pos x="T0" y="T1"/>
              </a:cxn>
              <a:cxn ang="T7">
                <a:pos x="T2" y="T3"/>
              </a:cxn>
              <a:cxn ang="T8">
                <a:pos x="T4" y="T5"/>
              </a:cxn>
            </a:cxnLst>
            <a:rect l="T9" t="T10" r="T11" b="T12"/>
            <a:pathLst>
              <a:path w="528" h="104">
                <a:moveTo>
                  <a:pt x="0" y="104"/>
                </a:moveTo>
                <a:cubicBezTo>
                  <a:pt x="100" y="60"/>
                  <a:pt x="200" y="16"/>
                  <a:pt x="288" y="8"/>
                </a:cubicBezTo>
                <a:cubicBezTo>
                  <a:pt x="376" y="0"/>
                  <a:pt x="488" y="48"/>
                  <a:pt x="528" y="56"/>
                </a:cubicBezTo>
              </a:path>
            </a:pathLst>
          </a:custGeom>
          <a:noFill/>
          <a:ln w="9525">
            <a:solidFill>
              <a:srgbClr val="E00A3D"/>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Oval 4">
            <a:extLst>
              <a:ext uri="{FF2B5EF4-FFF2-40B4-BE49-F238E27FC236}">
                <a16:creationId xmlns:a16="http://schemas.microsoft.com/office/drawing/2014/main" id="{B77BAB1D-35F6-4940-BED9-3AC45607C1D5}"/>
              </a:ext>
            </a:extLst>
          </p:cNvPr>
          <p:cNvSpPr>
            <a:spLocks noChangeArrowheads="1"/>
          </p:cNvSpPr>
          <p:nvPr/>
        </p:nvSpPr>
        <p:spPr bwMode="auto">
          <a:xfrm>
            <a:off x="762000" y="342900"/>
            <a:ext cx="4419600" cy="4648200"/>
          </a:xfrm>
          <a:prstGeom prst="ellipse">
            <a:avLst/>
          </a:prstGeom>
          <a:solidFill>
            <a:schemeClr val="accent1">
              <a:lumMod val="20000"/>
              <a:lumOff val="80000"/>
            </a:schemeClr>
          </a:solidFill>
          <a:ln w="38100">
            <a:solidFill>
              <a:sysClr val="windowText" lastClr="000000"/>
            </a:solidFill>
            <a:round/>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9" name="AutoShape 5">
            <a:extLst>
              <a:ext uri="{FF2B5EF4-FFF2-40B4-BE49-F238E27FC236}">
                <a16:creationId xmlns:a16="http://schemas.microsoft.com/office/drawing/2014/main" id="{AC35C2FD-6299-45CF-96A1-D24E18382651}"/>
              </a:ext>
            </a:extLst>
          </p:cNvPr>
          <p:cNvSpPr>
            <a:spLocks noChangeArrowheads="1"/>
          </p:cNvSpPr>
          <p:nvPr/>
        </p:nvSpPr>
        <p:spPr bwMode="auto">
          <a:xfrm>
            <a:off x="1790700" y="1104900"/>
            <a:ext cx="2476500" cy="2667000"/>
          </a:xfrm>
          <a:prstGeom prst="flowChartAlternateProcess">
            <a:avLst/>
          </a:prstGeom>
          <a:solidFill>
            <a:srgbClr val="FFFFFF"/>
          </a:solidFill>
          <a:ln w="57150">
            <a:solidFill>
              <a:srgbClr val="FF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FFFFFF"/>
              </a:solidFill>
              <a:effectLst/>
              <a:uLnTx/>
              <a:uFillTx/>
              <a:latin typeface="Arial Black" panose="020B0A04020102020204" pitchFamily="34" charset="0"/>
            </a:endParaRPr>
          </a:p>
        </p:txBody>
      </p:sp>
      <p:sp>
        <p:nvSpPr>
          <p:cNvPr id="10" name="Rectangle 96">
            <a:extLst>
              <a:ext uri="{FF2B5EF4-FFF2-40B4-BE49-F238E27FC236}">
                <a16:creationId xmlns:a16="http://schemas.microsoft.com/office/drawing/2014/main" id="{FE3CF9A4-627F-4CBE-B08F-5DD0FA583BF0}"/>
              </a:ext>
            </a:extLst>
          </p:cNvPr>
          <p:cNvSpPr>
            <a:spLocks noChangeArrowheads="1"/>
          </p:cNvSpPr>
          <p:nvPr/>
        </p:nvSpPr>
        <p:spPr bwMode="auto">
          <a:xfrm>
            <a:off x="1981200" y="1714500"/>
            <a:ext cx="1981200" cy="304800"/>
          </a:xfrm>
          <a:prstGeom prst="rect">
            <a:avLst/>
          </a:prstGeom>
          <a:gradFill rotWithShape="1">
            <a:gsLst>
              <a:gs pos="0">
                <a:sysClr val="window" lastClr="FFFFFF">
                  <a:gamma/>
                  <a:shade val="46275"/>
                  <a:invGamma/>
                </a:sysClr>
              </a:gs>
              <a:gs pos="50000">
                <a:sysClr val="window" lastClr="FFFFFF"/>
              </a:gs>
              <a:gs pos="100000">
                <a:sysClr val="window" lastClr="FFFFFF">
                  <a:gamma/>
                  <a:shade val="46275"/>
                  <a:invGamma/>
                </a:sysClr>
              </a:gs>
            </a:gsLst>
            <a:lin ang="5400000" scaled="1"/>
          </a:gradFill>
          <a:ln w="38100">
            <a:solidFill>
              <a:sysClr val="windowText" lastClr="000000"/>
            </a:solidFill>
            <a:miter lim="800000"/>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1" name="Rectangle 97">
            <a:extLst>
              <a:ext uri="{FF2B5EF4-FFF2-40B4-BE49-F238E27FC236}">
                <a16:creationId xmlns:a16="http://schemas.microsoft.com/office/drawing/2014/main" id="{CFEAB8D0-56F8-40C4-935E-8F3A1AEB9AAC}"/>
              </a:ext>
            </a:extLst>
          </p:cNvPr>
          <p:cNvSpPr>
            <a:spLocks noChangeArrowheads="1"/>
          </p:cNvSpPr>
          <p:nvPr/>
        </p:nvSpPr>
        <p:spPr bwMode="auto">
          <a:xfrm>
            <a:off x="1981200" y="1714500"/>
            <a:ext cx="381000" cy="304800"/>
          </a:xfrm>
          <a:prstGeom prst="rect">
            <a:avLst/>
          </a:prstGeom>
          <a:solidFill>
            <a:srgbClr val="0000FF"/>
          </a:solidFill>
          <a:ln w="38100">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2" name="Rectangle 98">
            <a:extLst>
              <a:ext uri="{FF2B5EF4-FFF2-40B4-BE49-F238E27FC236}">
                <a16:creationId xmlns:a16="http://schemas.microsoft.com/office/drawing/2014/main" id="{6E4EEC22-2D97-424B-81D4-2A5E38FB0081}"/>
              </a:ext>
            </a:extLst>
          </p:cNvPr>
          <p:cNvSpPr>
            <a:spLocks noChangeArrowheads="1"/>
          </p:cNvSpPr>
          <p:nvPr/>
        </p:nvSpPr>
        <p:spPr bwMode="auto">
          <a:xfrm>
            <a:off x="2743200" y="1714500"/>
            <a:ext cx="381000" cy="304800"/>
          </a:xfrm>
          <a:prstGeom prst="rect">
            <a:avLst/>
          </a:prstGeom>
          <a:gradFill rotWithShape="1">
            <a:gsLst>
              <a:gs pos="0">
                <a:srgbClr val="767676"/>
              </a:gs>
              <a:gs pos="50000">
                <a:srgbClr val="FFFFFF"/>
              </a:gs>
              <a:gs pos="100000">
                <a:srgbClr val="767676"/>
              </a:gs>
            </a:gsLst>
            <a:lin ang="5400000" scaled="1"/>
          </a:gradFill>
          <a:ln w="38100">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3" name="Rectangle 99">
            <a:extLst>
              <a:ext uri="{FF2B5EF4-FFF2-40B4-BE49-F238E27FC236}">
                <a16:creationId xmlns:a16="http://schemas.microsoft.com/office/drawing/2014/main" id="{F0AA3A39-F7EF-402C-8D8B-18E79747ED99}"/>
              </a:ext>
            </a:extLst>
          </p:cNvPr>
          <p:cNvSpPr>
            <a:spLocks noChangeArrowheads="1"/>
          </p:cNvSpPr>
          <p:nvPr/>
        </p:nvSpPr>
        <p:spPr bwMode="auto">
          <a:xfrm>
            <a:off x="3581400" y="1714500"/>
            <a:ext cx="381000" cy="304800"/>
          </a:xfrm>
          <a:prstGeom prst="rect">
            <a:avLst/>
          </a:prstGeom>
          <a:gradFill rotWithShape="1">
            <a:gsLst>
              <a:gs pos="0">
                <a:srgbClr val="767647"/>
              </a:gs>
              <a:gs pos="50000">
                <a:srgbClr val="FFFF99"/>
              </a:gs>
              <a:gs pos="100000">
                <a:srgbClr val="767647"/>
              </a:gs>
            </a:gsLst>
            <a:lin ang="5400000" scaled="1"/>
          </a:gradFill>
          <a:ln w="38100">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4" name="Rectangle 100">
            <a:extLst>
              <a:ext uri="{FF2B5EF4-FFF2-40B4-BE49-F238E27FC236}">
                <a16:creationId xmlns:a16="http://schemas.microsoft.com/office/drawing/2014/main" id="{5CDC2F22-CF81-4A92-BF6E-E945F8D1BC7F}"/>
              </a:ext>
            </a:extLst>
          </p:cNvPr>
          <p:cNvSpPr>
            <a:spLocks noChangeArrowheads="1"/>
          </p:cNvSpPr>
          <p:nvPr/>
        </p:nvSpPr>
        <p:spPr bwMode="auto">
          <a:xfrm>
            <a:off x="3600450" y="2349500"/>
            <a:ext cx="3143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15" name="Line 105">
            <a:extLst>
              <a:ext uri="{FF2B5EF4-FFF2-40B4-BE49-F238E27FC236}">
                <a16:creationId xmlns:a16="http://schemas.microsoft.com/office/drawing/2014/main" id="{8126510E-E029-4DDE-BBFB-3EC558355CFC}"/>
              </a:ext>
            </a:extLst>
          </p:cNvPr>
          <p:cNvSpPr>
            <a:spLocks noChangeShapeType="1"/>
          </p:cNvSpPr>
          <p:nvPr/>
        </p:nvSpPr>
        <p:spPr bwMode="auto">
          <a:xfrm>
            <a:off x="3581400" y="3771900"/>
            <a:ext cx="381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Rectangle 107">
            <a:extLst>
              <a:ext uri="{FF2B5EF4-FFF2-40B4-BE49-F238E27FC236}">
                <a16:creationId xmlns:a16="http://schemas.microsoft.com/office/drawing/2014/main" id="{F5FA9348-BB72-4566-B983-B8E4079092E7}"/>
              </a:ext>
            </a:extLst>
          </p:cNvPr>
          <p:cNvSpPr>
            <a:spLocks noChangeArrowheads="1"/>
          </p:cNvSpPr>
          <p:nvPr/>
        </p:nvSpPr>
        <p:spPr bwMode="auto">
          <a:xfrm flipV="1">
            <a:off x="3200400" y="18145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17" name="Rectangle 109">
            <a:extLst>
              <a:ext uri="{FF2B5EF4-FFF2-40B4-BE49-F238E27FC236}">
                <a16:creationId xmlns:a16="http://schemas.microsoft.com/office/drawing/2014/main" id="{B9184544-6D6A-4C69-807F-26DE48055951}"/>
              </a:ext>
            </a:extLst>
          </p:cNvPr>
          <p:cNvSpPr>
            <a:spLocks noChangeArrowheads="1"/>
          </p:cNvSpPr>
          <p:nvPr/>
        </p:nvSpPr>
        <p:spPr bwMode="auto">
          <a:xfrm>
            <a:off x="2371725" y="2357438"/>
            <a:ext cx="3143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18" name="Line 111">
            <a:extLst>
              <a:ext uri="{FF2B5EF4-FFF2-40B4-BE49-F238E27FC236}">
                <a16:creationId xmlns:a16="http://schemas.microsoft.com/office/drawing/2014/main" id="{15BB1C91-BFF0-4414-BE83-4709EE0673AC}"/>
              </a:ext>
            </a:extLst>
          </p:cNvPr>
          <p:cNvSpPr>
            <a:spLocks noChangeShapeType="1"/>
          </p:cNvSpPr>
          <p:nvPr/>
        </p:nvSpPr>
        <p:spPr bwMode="auto">
          <a:xfrm>
            <a:off x="2006600" y="2019300"/>
            <a:ext cx="1905000" cy="0"/>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Oval 118">
            <a:extLst>
              <a:ext uri="{FF2B5EF4-FFF2-40B4-BE49-F238E27FC236}">
                <a16:creationId xmlns:a16="http://schemas.microsoft.com/office/drawing/2014/main" id="{4A5A9435-16EF-44FD-A35E-F1F552EE0C80}"/>
              </a:ext>
            </a:extLst>
          </p:cNvPr>
          <p:cNvSpPr>
            <a:spLocks noChangeArrowheads="1"/>
          </p:cNvSpPr>
          <p:nvPr/>
        </p:nvSpPr>
        <p:spPr bwMode="auto">
          <a:xfrm>
            <a:off x="2057400" y="4152900"/>
            <a:ext cx="1905000" cy="838200"/>
          </a:xfrm>
          <a:prstGeom prst="ellipse">
            <a:avLst/>
          </a:prstGeom>
          <a:solidFill>
            <a:schemeClr val="accent1">
              <a:lumMod val="20000"/>
              <a:lumOff val="80000"/>
            </a:schemeClr>
          </a:solidFill>
          <a:ln>
            <a:noFill/>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20" name="Rectangle 119">
            <a:extLst>
              <a:ext uri="{FF2B5EF4-FFF2-40B4-BE49-F238E27FC236}">
                <a16:creationId xmlns:a16="http://schemas.microsoft.com/office/drawing/2014/main" id="{EA7D9A0A-75E4-4245-A1FB-2B946D4EEC8F}"/>
              </a:ext>
            </a:extLst>
          </p:cNvPr>
          <p:cNvSpPr>
            <a:spLocks noChangeArrowheads="1"/>
          </p:cNvSpPr>
          <p:nvPr/>
        </p:nvSpPr>
        <p:spPr bwMode="auto">
          <a:xfrm>
            <a:off x="2209800" y="3803650"/>
            <a:ext cx="1752600" cy="685800"/>
          </a:xfrm>
          <a:prstGeom prst="rect">
            <a:avLst/>
          </a:prstGeom>
          <a:solidFill>
            <a:schemeClr val="accent1">
              <a:lumMod val="20000"/>
              <a:lumOff val="80000"/>
            </a:schemeClr>
          </a:solidFill>
          <a:ln>
            <a:noFill/>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21" name="Freeform 124">
            <a:extLst>
              <a:ext uri="{FF2B5EF4-FFF2-40B4-BE49-F238E27FC236}">
                <a16:creationId xmlns:a16="http://schemas.microsoft.com/office/drawing/2014/main" id="{D5794E6C-7304-4CB5-8AAE-7B54102222D3}"/>
              </a:ext>
            </a:extLst>
          </p:cNvPr>
          <p:cNvSpPr>
            <a:spLocks/>
          </p:cNvSpPr>
          <p:nvPr/>
        </p:nvSpPr>
        <p:spPr bwMode="auto">
          <a:xfrm>
            <a:off x="2251075" y="4838700"/>
            <a:ext cx="1635125" cy="806450"/>
          </a:xfrm>
          <a:custGeom>
            <a:avLst/>
            <a:gdLst>
              <a:gd name="T0" fmla="*/ 2147483646 w 1030"/>
              <a:gd name="T1" fmla="*/ 2147483646 h 508"/>
              <a:gd name="T2" fmla="*/ 2147483646 w 1030"/>
              <a:gd name="T3" fmla="*/ 2147483646 h 508"/>
              <a:gd name="T4" fmla="*/ 2147483646 w 1030"/>
              <a:gd name="T5" fmla="*/ 2147483646 h 508"/>
              <a:gd name="T6" fmla="*/ 2147483646 w 1030"/>
              <a:gd name="T7" fmla="*/ 2147483646 h 508"/>
              <a:gd name="T8" fmla="*/ 2147483646 w 1030"/>
              <a:gd name="T9" fmla="*/ 2147483646 h 508"/>
              <a:gd name="T10" fmla="*/ 2147483646 w 1030"/>
              <a:gd name="T11" fmla="*/ 2147483646 h 508"/>
              <a:gd name="T12" fmla="*/ 2147483646 w 1030"/>
              <a:gd name="T13" fmla="*/ 2147483646 h 508"/>
              <a:gd name="T14" fmla="*/ 2147483646 w 1030"/>
              <a:gd name="T15" fmla="*/ 2147483646 h 508"/>
              <a:gd name="T16" fmla="*/ 2147483646 w 1030"/>
              <a:gd name="T17" fmla="*/ 2147483646 h 508"/>
              <a:gd name="T18" fmla="*/ 2147483646 w 1030"/>
              <a:gd name="T19" fmla="*/ 2147483646 h 508"/>
              <a:gd name="T20" fmla="*/ 2147483646 w 1030"/>
              <a:gd name="T21" fmla="*/ 0 h 508"/>
              <a:gd name="T22" fmla="*/ 2147483646 w 1030"/>
              <a:gd name="T23" fmla="*/ 2147483646 h 508"/>
              <a:gd name="T24" fmla="*/ 2147483646 w 1030"/>
              <a:gd name="T25" fmla="*/ 2147483646 h 508"/>
              <a:gd name="T26" fmla="*/ 2147483646 w 1030"/>
              <a:gd name="T27" fmla="*/ 2147483646 h 508"/>
              <a:gd name="T28" fmla="*/ 2147483646 w 1030"/>
              <a:gd name="T29" fmla="*/ 2147483646 h 508"/>
              <a:gd name="T30" fmla="*/ 2147483646 w 1030"/>
              <a:gd name="T31" fmla="*/ 2147483646 h 508"/>
              <a:gd name="T32" fmla="*/ 2147483646 w 1030"/>
              <a:gd name="T33" fmla="*/ 2147483646 h 508"/>
              <a:gd name="T34" fmla="*/ 2147483646 w 1030"/>
              <a:gd name="T35" fmla="*/ 2147483646 h 5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0"/>
              <a:gd name="T55" fmla="*/ 0 h 508"/>
              <a:gd name="T56" fmla="*/ 1030 w 1030"/>
              <a:gd name="T57" fmla="*/ 508 h 5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0" h="508">
                <a:moveTo>
                  <a:pt x="50" y="40"/>
                </a:moveTo>
                <a:cubicBezTo>
                  <a:pt x="87" y="45"/>
                  <a:pt x="119" y="56"/>
                  <a:pt x="154" y="68"/>
                </a:cubicBezTo>
                <a:cubicBezTo>
                  <a:pt x="168" y="73"/>
                  <a:pt x="187" y="83"/>
                  <a:pt x="202" y="84"/>
                </a:cubicBezTo>
                <a:cubicBezTo>
                  <a:pt x="229" y="85"/>
                  <a:pt x="255" y="87"/>
                  <a:pt x="282" y="88"/>
                </a:cubicBezTo>
                <a:cubicBezTo>
                  <a:pt x="358" y="103"/>
                  <a:pt x="432" y="105"/>
                  <a:pt x="510" y="108"/>
                </a:cubicBezTo>
                <a:cubicBezTo>
                  <a:pt x="575" y="106"/>
                  <a:pt x="631" y="103"/>
                  <a:pt x="694" y="96"/>
                </a:cubicBezTo>
                <a:cubicBezTo>
                  <a:pt x="723" y="86"/>
                  <a:pt x="746" y="83"/>
                  <a:pt x="778" y="80"/>
                </a:cubicBezTo>
                <a:cubicBezTo>
                  <a:pt x="804" y="73"/>
                  <a:pt x="832" y="71"/>
                  <a:pt x="858" y="64"/>
                </a:cubicBezTo>
                <a:cubicBezTo>
                  <a:pt x="892" y="55"/>
                  <a:pt x="921" y="39"/>
                  <a:pt x="954" y="28"/>
                </a:cubicBezTo>
                <a:cubicBezTo>
                  <a:pt x="970" y="23"/>
                  <a:pt x="986" y="13"/>
                  <a:pt x="1002" y="8"/>
                </a:cubicBezTo>
                <a:cubicBezTo>
                  <a:pt x="1010" y="5"/>
                  <a:pt x="1026" y="0"/>
                  <a:pt x="1026" y="0"/>
                </a:cubicBezTo>
                <a:cubicBezTo>
                  <a:pt x="1025" y="164"/>
                  <a:pt x="1030" y="328"/>
                  <a:pt x="1022" y="492"/>
                </a:cubicBezTo>
                <a:cubicBezTo>
                  <a:pt x="1022" y="496"/>
                  <a:pt x="1008" y="495"/>
                  <a:pt x="950" y="500"/>
                </a:cubicBezTo>
                <a:cubicBezTo>
                  <a:pt x="919" y="503"/>
                  <a:pt x="858" y="508"/>
                  <a:pt x="858" y="508"/>
                </a:cubicBezTo>
                <a:cubicBezTo>
                  <a:pt x="660" y="498"/>
                  <a:pt x="464" y="488"/>
                  <a:pt x="266" y="484"/>
                </a:cubicBezTo>
                <a:cubicBezTo>
                  <a:pt x="204" y="478"/>
                  <a:pt x="152" y="471"/>
                  <a:pt x="90" y="468"/>
                </a:cubicBezTo>
                <a:cubicBezTo>
                  <a:pt x="77" y="464"/>
                  <a:pt x="63" y="460"/>
                  <a:pt x="50" y="456"/>
                </a:cubicBezTo>
                <a:cubicBezTo>
                  <a:pt x="0" y="380"/>
                  <a:pt x="68" y="151"/>
                  <a:pt x="50" y="40"/>
                </a:cubicBezTo>
                <a:close/>
              </a:path>
            </a:pathLst>
          </a:custGeom>
          <a:solidFill>
            <a:srgbClr val="2E6380"/>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2" name="Freeform 125">
            <a:extLst>
              <a:ext uri="{FF2B5EF4-FFF2-40B4-BE49-F238E27FC236}">
                <a16:creationId xmlns:a16="http://schemas.microsoft.com/office/drawing/2014/main" id="{ADA877D0-17AE-4EC8-95A8-DCBA2D168085}"/>
              </a:ext>
            </a:extLst>
          </p:cNvPr>
          <p:cNvSpPr>
            <a:spLocks/>
          </p:cNvSpPr>
          <p:nvPr/>
        </p:nvSpPr>
        <p:spPr bwMode="auto">
          <a:xfrm>
            <a:off x="3276600" y="4800600"/>
            <a:ext cx="609600" cy="190500"/>
          </a:xfrm>
          <a:custGeom>
            <a:avLst/>
            <a:gdLst>
              <a:gd name="T0" fmla="*/ 0 w 264"/>
              <a:gd name="T1" fmla="*/ 2147483646 h 96"/>
              <a:gd name="T2" fmla="*/ 2147483646 w 264"/>
              <a:gd name="T3" fmla="*/ 2147483646 h 96"/>
              <a:gd name="T4" fmla="*/ 2147483646 w 264"/>
              <a:gd name="T5" fmla="*/ 0 h 96"/>
              <a:gd name="T6" fmla="*/ 0 60000 65536"/>
              <a:gd name="T7" fmla="*/ 0 60000 65536"/>
              <a:gd name="T8" fmla="*/ 0 60000 65536"/>
              <a:gd name="T9" fmla="*/ 0 w 264"/>
              <a:gd name="T10" fmla="*/ 0 h 96"/>
              <a:gd name="T11" fmla="*/ 264 w 264"/>
              <a:gd name="T12" fmla="*/ 96 h 96"/>
            </a:gdLst>
            <a:ahLst/>
            <a:cxnLst>
              <a:cxn ang="T6">
                <a:pos x="T0" y="T1"/>
              </a:cxn>
              <a:cxn ang="T7">
                <a:pos x="T2" y="T3"/>
              </a:cxn>
              <a:cxn ang="T8">
                <a:pos x="T4" y="T5"/>
              </a:cxn>
            </a:cxnLst>
            <a:rect l="T9" t="T10" r="T11" b="T12"/>
            <a:pathLst>
              <a:path w="264" h="96">
                <a:moveTo>
                  <a:pt x="0" y="96"/>
                </a:moveTo>
                <a:cubicBezTo>
                  <a:pt x="79" y="70"/>
                  <a:pt x="170" y="63"/>
                  <a:pt x="240" y="16"/>
                </a:cubicBezTo>
                <a:cubicBezTo>
                  <a:pt x="245" y="1"/>
                  <a:pt x="249" y="0"/>
                  <a:pt x="264" y="0"/>
                </a:cubicBezTo>
              </a:path>
            </a:pathLst>
          </a:custGeom>
          <a:noFill/>
          <a:ln w="38100">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3" name="Freeform 126">
            <a:extLst>
              <a:ext uri="{FF2B5EF4-FFF2-40B4-BE49-F238E27FC236}">
                <a16:creationId xmlns:a16="http://schemas.microsoft.com/office/drawing/2014/main" id="{25870A20-2E00-47A4-99A9-0C2547D71D86}"/>
              </a:ext>
            </a:extLst>
          </p:cNvPr>
          <p:cNvSpPr>
            <a:spLocks/>
          </p:cNvSpPr>
          <p:nvPr/>
        </p:nvSpPr>
        <p:spPr bwMode="auto">
          <a:xfrm>
            <a:off x="2317750" y="4883150"/>
            <a:ext cx="958850" cy="120650"/>
          </a:xfrm>
          <a:custGeom>
            <a:avLst/>
            <a:gdLst>
              <a:gd name="T0" fmla="*/ 0 w 604"/>
              <a:gd name="T1" fmla="*/ 0 h 76"/>
              <a:gd name="T2" fmla="*/ 2147483646 w 604"/>
              <a:gd name="T3" fmla="*/ 2147483646 h 76"/>
              <a:gd name="T4" fmla="*/ 2147483646 w 604"/>
              <a:gd name="T5" fmla="*/ 2147483646 h 76"/>
              <a:gd name="T6" fmla="*/ 2147483646 w 604"/>
              <a:gd name="T7" fmla="*/ 2147483646 h 76"/>
              <a:gd name="T8" fmla="*/ 0 60000 65536"/>
              <a:gd name="T9" fmla="*/ 0 60000 65536"/>
              <a:gd name="T10" fmla="*/ 0 60000 65536"/>
              <a:gd name="T11" fmla="*/ 0 60000 65536"/>
              <a:gd name="T12" fmla="*/ 0 w 604"/>
              <a:gd name="T13" fmla="*/ 0 h 76"/>
              <a:gd name="T14" fmla="*/ 604 w 604"/>
              <a:gd name="T15" fmla="*/ 76 h 76"/>
            </a:gdLst>
            <a:ahLst/>
            <a:cxnLst>
              <a:cxn ang="T8">
                <a:pos x="T0" y="T1"/>
              </a:cxn>
              <a:cxn ang="T9">
                <a:pos x="T2" y="T3"/>
              </a:cxn>
              <a:cxn ang="T10">
                <a:pos x="T4" y="T5"/>
              </a:cxn>
              <a:cxn ang="T11">
                <a:pos x="T6" y="T7"/>
              </a:cxn>
            </a:cxnLst>
            <a:rect l="T12" t="T13" r="T14" b="T15"/>
            <a:pathLst>
              <a:path w="604" h="76">
                <a:moveTo>
                  <a:pt x="0" y="0"/>
                </a:moveTo>
                <a:cubicBezTo>
                  <a:pt x="44" y="15"/>
                  <a:pt x="87" y="34"/>
                  <a:pt x="132" y="44"/>
                </a:cubicBezTo>
                <a:cubicBezTo>
                  <a:pt x="189" y="57"/>
                  <a:pt x="248" y="62"/>
                  <a:pt x="304" y="76"/>
                </a:cubicBezTo>
                <a:cubicBezTo>
                  <a:pt x="405" y="74"/>
                  <a:pt x="503" y="68"/>
                  <a:pt x="604" y="68"/>
                </a:cubicBezTo>
              </a:path>
            </a:pathLst>
          </a:custGeom>
          <a:noFill/>
          <a:ln w="38100">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4" name="Line 128">
            <a:extLst>
              <a:ext uri="{FF2B5EF4-FFF2-40B4-BE49-F238E27FC236}">
                <a16:creationId xmlns:a16="http://schemas.microsoft.com/office/drawing/2014/main" id="{AB8473BD-F0DA-429C-88F2-DFAE5D279329}"/>
              </a:ext>
            </a:extLst>
          </p:cNvPr>
          <p:cNvSpPr>
            <a:spLocks noChangeShapeType="1"/>
          </p:cNvSpPr>
          <p:nvPr/>
        </p:nvSpPr>
        <p:spPr bwMode="auto">
          <a:xfrm>
            <a:off x="2209800" y="1104900"/>
            <a:ext cx="1752600" cy="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5" name="Rectangle 131">
            <a:extLst>
              <a:ext uri="{FF2B5EF4-FFF2-40B4-BE49-F238E27FC236}">
                <a16:creationId xmlns:a16="http://schemas.microsoft.com/office/drawing/2014/main" id="{1A387A08-1372-46B5-899A-2FAC35FE0FE6}"/>
              </a:ext>
            </a:extLst>
          </p:cNvPr>
          <p:cNvSpPr>
            <a:spLocks noChangeArrowheads="1"/>
          </p:cNvSpPr>
          <p:nvPr/>
        </p:nvSpPr>
        <p:spPr bwMode="auto">
          <a:xfrm>
            <a:off x="2362200" y="698500"/>
            <a:ext cx="1600200" cy="381000"/>
          </a:xfrm>
          <a:prstGeom prst="rect">
            <a:avLst/>
          </a:prstGeom>
          <a:solidFill>
            <a:schemeClr val="accent1">
              <a:lumMod val="20000"/>
              <a:lumOff val="80000"/>
            </a:schemeClr>
          </a:solidFill>
          <a:ln>
            <a:noFill/>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26" name="Freeform 132">
            <a:extLst>
              <a:ext uri="{FF2B5EF4-FFF2-40B4-BE49-F238E27FC236}">
                <a16:creationId xmlns:a16="http://schemas.microsoft.com/office/drawing/2014/main" id="{EF730C99-A065-4464-ACE7-2197863CE411}"/>
              </a:ext>
            </a:extLst>
          </p:cNvPr>
          <p:cNvSpPr>
            <a:spLocks/>
          </p:cNvSpPr>
          <p:nvPr/>
        </p:nvSpPr>
        <p:spPr bwMode="auto">
          <a:xfrm>
            <a:off x="2032144" y="251547"/>
            <a:ext cx="2273300" cy="820738"/>
          </a:xfrm>
          <a:custGeom>
            <a:avLst/>
            <a:gdLst>
              <a:gd name="T0" fmla="*/ 2147483646 w 1432"/>
              <a:gd name="T1" fmla="*/ 2147483646 h 464"/>
              <a:gd name="T2" fmla="*/ 2147483646 w 1432"/>
              <a:gd name="T3" fmla="*/ 2147483646 h 464"/>
              <a:gd name="T4" fmla="*/ 2147483646 w 1432"/>
              <a:gd name="T5" fmla="*/ 2147483646 h 464"/>
              <a:gd name="T6" fmla="*/ 2147483646 w 1432"/>
              <a:gd name="T7" fmla="*/ 2147483646 h 464"/>
              <a:gd name="T8" fmla="*/ 2147483646 w 1432"/>
              <a:gd name="T9" fmla="*/ 2147483646 h 464"/>
              <a:gd name="T10" fmla="*/ 2147483646 w 1432"/>
              <a:gd name="T11" fmla="*/ 2147483646 h 464"/>
              <a:gd name="T12" fmla="*/ 2147483646 w 1432"/>
              <a:gd name="T13" fmla="*/ 2147483646 h 464"/>
              <a:gd name="T14" fmla="*/ 2147483646 w 1432"/>
              <a:gd name="T15" fmla="*/ 2147483646 h 464"/>
              <a:gd name="T16" fmla="*/ 2147483646 w 1432"/>
              <a:gd name="T17" fmla="*/ 2147483646 h 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2"/>
              <a:gd name="T28" fmla="*/ 0 h 464"/>
              <a:gd name="T29" fmla="*/ 1432 w 1432"/>
              <a:gd name="T30" fmla="*/ 464 h 4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2" h="464">
                <a:moveTo>
                  <a:pt x="136" y="112"/>
                </a:moveTo>
                <a:cubicBezTo>
                  <a:pt x="152" y="56"/>
                  <a:pt x="224" y="80"/>
                  <a:pt x="280" y="64"/>
                </a:cubicBezTo>
                <a:cubicBezTo>
                  <a:pt x="336" y="48"/>
                  <a:pt x="408" y="24"/>
                  <a:pt x="472" y="16"/>
                </a:cubicBezTo>
                <a:cubicBezTo>
                  <a:pt x="536" y="8"/>
                  <a:pt x="560" y="0"/>
                  <a:pt x="664" y="16"/>
                </a:cubicBezTo>
                <a:cubicBezTo>
                  <a:pt x="768" y="32"/>
                  <a:pt x="984" y="64"/>
                  <a:pt x="1096" y="112"/>
                </a:cubicBezTo>
                <a:cubicBezTo>
                  <a:pt x="1208" y="160"/>
                  <a:pt x="1312" y="248"/>
                  <a:pt x="1336" y="304"/>
                </a:cubicBezTo>
                <a:cubicBezTo>
                  <a:pt x="1360" y="360"/>
                  <a:pt x="1432" y="432"/>
                  <a:pt x="1240" y="448"/>
                </a:cubicBezTo>
                <a:cubicBezTo>
                  <a:pt x="1048" y="464"/>
                  <a:pt x="368" y="456"/>
                  <a:pt x="184" y="400"/>
                </a:cubicBezTo>
                <a:cubicBezTo>
                  <a:pt x="0" y="344"/>
                  <a:pt x="120" y="168"/>
                  <a:pt x="136" y="112"/>
                </a:cubicBezTo>
                <a:close/>
              </a:path>
            </a:pathLst>
          </a:custGeom>
          <a:solidFill>
            <a:schemeClr val="accent1">
              <a:lumMod val="20000"/>
              <a:lumOff val="80000"/>
            </a:schemeClr>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7" name="Freeform 133">
            <a:extLst>
              <a:ext uri="{FF2B5EF4-FFF2-40B4-BE49-F238E27FC236}">
                <a16:creationId xmlns:a16="http://schemas.microsoft.com/office/drawing/2014/main" id="{55F075F2-6E97-4719-A11C-6B3A398A1CD7}"/>
              </a:ext>
            </a:extLst>
          </p:cNvPr>
          <p:cNvSpPr>
            <a:spLocks/>
          </p:cNvSpPr>
          <p:nvPr/>
        </p:nvSpPr>
        <p:spPr bwMode="auto">
          <a:xfrm>
            <a:off x="2149475" y="215900"/>
            <a:ext cx="1958975" cy="412750"/>
          </a:xfrm>
          <a:custGeom>
            <a:avLst/>
            <a:gdLst>
              <a:gd name="T0" fmla="*/ 2147483646 w 1234"/>
              <a:gd name="T1" fmla="*/ 2147483646 h 260"/>
              <a:gd name="T2" fmla="*/ 2147483646 w 1234"/>
              <a:gd name="T3" fmla="*/ 2147483646 h 260"/>
              <a:gd name="T4" fmla="*/ 2147483646 w 1234"/>
              <a:gd name="T5" fmla="*/ 2147483646 h 260"/>
              <a:gd name="T6" fmla="*/ 2147483646 w 1234"/>
              <a:gd name="T7" fmla="*/ 2147483646 h 260"/>
              <a:gd name="T8" fmla="*/ 2147483646 w 1234"/>
              <a:gd name="T9" fmla="*/ 2147483646 h 260"/>
              <a:gd name="T10" fmla="*/ 2147483646 w 1234"/>
              <a:gd name="T11" fmla="*/ 2147483646 h 260"/>
              <a:gd name="T12" fmla="*/ 2147483646 w 1234"/>
              <a:gd name="T13" fmla="*/ 2147483646 h 260"/>
              <a:gd name="T14" fmla="*/ 2147483646 w 1234"/>
              <a:gd name="T15" fmla="*/ 2147483646 h 260"/>
              <a:gd name="T16" fmla="*/ 2147483646 w 1234"/>
              <a:gd name="T17" fmla="*/ 2147483646 h 260"/>
              <a:gd name="T18" fmla="*/ 2147483646 w 1234"/>
              <a:gd name="T19" fmla="*/ 2147483646 h 260"/>
              <a:gd name="T20" fmla="*/ 2147483646 w 1234"/>
              <a:gd name="T21" fmla="*/ 2147483646 h 260"/>
              <a:gd name="T22" fmla="*/ 2147483646 w 1234"/>
              <a:gd name="T23" fmla="*/ 2147483646 h 260"/>
              <a:gd name="T24" fmla="*/ 2147483646 w 1234"/>
              <a:gd name="T25" fmla="*/ 2147483646 h 260"/>
              <a:gd name="T26" fmla="*/ 2147483646 w 1234"/>
              <a:gd name="T27" fmla="*/ 2147483646 h 260"/>
              <a:gd name="T28" fmla="*/ 2147483646 w 1234"/>
              <a:gd name="T29" fmla="*/ 2147483646 h 260"/>
              <a:gd name="T30" fmla="*/ 2147483646 w 1234"/>
              <a:gd name="T31" fmla="*/ 2147483646 h 260"/>
              <a:gd name="T32" fmla="*/ 2147483646 w 1234"/>
              <a:gd name="T33" fmla="*/ 2147483646 h 260"/>
              <a:gd name="T34" fmla="*/ 2147483646 w 1234"/>
              <a:gd name="T35" fmla="*/ 2147483646 h 260"/>
              <a:gd name="T36" fmla="*/ 2147483646 w 1234"/>
              <a:gd name="T37" fmla="*/ 0 h 260"/>
              <a:gd name="T38" fmla="*/ 2147483646 w 1234"/>
              <a:gd name="T39" fmla="*/ 2147483646 h 260"/>
              <a:gd name="T40" fmla="*/ 2147483646 w 1234"/>
              <a:gd name="T41" fmla="*/ 2147483646 h 260"/>
              <a:gd name="T42" fmla="*/ 2147483646 w 1234"/>
              <a:gd name="T43" fmla="*/ 2147483646 h 260"/>
              <a:gd name="T44" fmla="*/ 2147483646 w 1234"/>
              <a:gd name="T45" fmla="*/ 2147483646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34"/>
              <a:gd name="T70" fmla="*/ 0 h 260"/>
              <a:gd name="T71" fmla="*/ 1234 w 1234"/>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34" h="260">
                <a:moveTo>
                  <a:pt x="38" y="24"/>
                </a:moveTo>
                <a:cubicBezTo>
                  <a:pt x="23" y="68"/>
                  <a:pt x="0" y="143"/>
                  <a:pt x="50" y="160"/>
                </a:cubicBezTo>
                <a:cubicBezTo>
                  <a:pt x="113" y="149"/>
                  <a:pt x="170" y="119"/>
                  <a:pt x="234" y="112"/>
                </a:cubicBezTo>
                <a:cubicBezTo>
                  <a:pt x="266" y="101"/>
                  <a:pt x="305" y="99"/>
                  <a:pt x="338" y="96"/>
                </a:cubicBezTo>
                <a:cubicBezTo>
                  <a:pt x="370" y="85"/>
                  <a:pt x="404" y="77"/>
                  <a:pt x="438" y="72"/>
                </a:cubicBezTo>
                <a:cubicBezTo>
                  <a:pt x="504" y="78"/>
                  <a:pt x="571" y="74"/>
                  <a:pt x="638" y="76"/>
                </a:cubicBezTo>
                <a:cubicBezTo>
                  <a:pt x="660" y="83"/>
                  <a:pt x="679" y="88"/>
                  <a:pt x="702" y="92"/>
                </a:cubicBezTo>
                <a:cubicBezTo>
                  <a:pt x="746" y="87"/>
                  <a:pt x="786" y="104"/>
                  <a:pt x="830" y="108"/>
                </a:cubicBezTo>
                <a:cubicBezTo>
                  <a:pt x="875" y="123"/>
                  <a:pt x="921" y="137"/>
                  <a:pt x="966" y="152"/>
                </a:cubicBezTo>
                <a:cubicBezTo>
                  <a:pt x="975" y="155"/>
                  <a:pt x="981" y="165"/>
                  <a:pt x="990" y="168"/>
                </a:cubicBezTo>
                <a:cubicBezTo>
                  <a:pt x="1021" y="178"/>
                  <a:pt x="1043" y="198"/>
                  <a:pt x="1074" y="208"/>
                </a:cubicBezTo>
                <a:cubicBezTo>
                  <a:pt x="1103" y="218"/>
                  <a:pt x="1130" y="236"/>
                  <a:pt x="1158" y="248"/>
                </a:cubicBezTo>
                <a:cubicBezTo>
                  <a:pt x="1166" y="251"/>
                  <a:pt x="1174" y="253"/>
                  <a:pt x="1182" y="256"/>
                </a:cubicBezTo>
                <a:cubicBezTo>
                  <a:pt x="1186" y="257"/>
                  <a:pt x="1194" y="260"/>
                  <a:pt x="1194" y="260"/>
                </a:cubicBezTo>
                <a:cubicBezTo>
                  <a:pt x="1222" y="251"/>
                  <a:pt x="1225" y="206"/>
                  <a:pt x="1230" y="180"/>
                </a:cubicBezTo>
                <a:cubicBezTo>
                  <a:pt x="1231" y="157"/>
                  <a:pt x="1234" y="135"/>
                  <a:pt x="1234" y="112"/>
                </a:cubicBezTo>
                <a:cubicBezTo>
                  <a:pt x="1234" y="11"/>
                  <a:pt x="1234" y="33"/>
                  <a:pt x="1134" y="28"/>
                </a:cubicBezTo>
                <a:cubicBezTo>
                  <a:pt x="1097" y="19"/>
                  <a:pt x="1077" y="15"/>
                  <a:pt x="1038" y="12"/>
                </a:cubicBezTo>
                <a:cubicBezTo>
                  <a:pt x="1017" y="5"/>
                  <a:pt x="995" y="7"/>
                  <a:pt x="974" y="0"/>
                </a:cubicBezTo>
                <a:cubicBezTo>
                  <a:pt x="775" y="2"/>
                  <a:pt x="631" y="5"/>
                  <a:pt x="450" y="20"/>
                </a:cubicBezTo>
                <a:cubicBezTo>
                  <a:pt x="354" y="44"/>
                  <a:pt x="245" y="24"/>
                  <a:pt x="146" y="20"/>
                </a:cubicBezTo>
                <a:cubicBezTo>
                  <a:pt x="110" y="16"/>
                  <a:pt x="95" y="12"/>
                  <a:pt x="58" y="16"/>
                </a:cubicBezTo>
                <a:cubicBezTo>
                  <a:pt x="26" y="20"/>
                  <a:pt x="22" y="16"/>
                  <a:pt x="38" y="24"/>
                </a:cubicBezTo>
                <a:close/>
              </a:path>
            </a:pathLst>
          </a:custGeom>
          <a:solidFill>
            <a:srgbClr val="26739F"/>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8" name="Freeform 135">
            <a:extLst>
              <a:ext uri="{FF2B5EF4-FFF2-40B4-BE49-F238E27FC236}">
                <a16:creationId xmlns:a16="http://schemas.microsoft.com/office/drawing/2014/main" id="{32B73992-275E-4039-85AF-7FD22374126A}"/>
              </a:ext>
            </a:extLst>
          </p:cNvPr>
          <p:cNvSpPr>
            <a:spLocks/>
          </p:cNvSpPr>
          <p:nvPr/>
        </p:nvSpPr>
        <p:spPr bwMode="auto">
          <a:xfrm>
            <a:off x="2209800" y="319088"/>
            <a:ext cx="1828800" cy="317500"/>
          </a:xfrm>
          <a:custGeom>
            <a:avLst/>
            <a:gdLst>
              <a:gd name="T0" fmla="*/ 0 w 1152"/>
              <a:gd name="T1" fmla="*/ 2147483646 h 200"/>
              <a:gd name="T2" fmla="*/ 2147483646 w 1152"/>
              <a:gd name="T3" fmla="*/ 2147483646 h 200"/>
              <a:gd name="T4" fmla="*/ 2147483646 w 1152"/>
              <a:gd name="T5" fmla="*/ 2147483646 h 200"/>
              <a:gd name="T6" fmla="*/ 2147483646 w 1152"/>
              <a:gd name="T7" fmla="*/ 2147483646 h 200"/>
              <a:gd name="T8" fmla="*/ 2147483646 w 1152"/>
              <a:gd name="T9" fmla="*/ 2147483646 h 200"/>
              <a:gd name="T10" fmla="*/ 2147483646 w 1152"/>
              <a:gd name="T11" fmla="*/ 2147483646 h 200"/>
              <a:gd name="T12" fmla="*/ 0 60000 65536"/>
              <a:gd name="T13" fmla="*/ 0 60000 65536"/>
              <a:gd name="T14" fmla="*/ 0 60000 65536"/>
              <a:gd name="T15" fmla="*/ 0 60000 65536"/>
              <a:gd name="T16" fmla="*/ 0 60000 65536"/>
              <a:gd name="T17" fmla="*/ 0 60000 65536"/>
              <a:gd name="T18" fmla="*/ 0 w 1152"/>
              <a:gd name="T19" fmla="*/ 0 h 200"/>
              <a:gd name="T20" fmla="*/ 1152 w 1152"/>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1152" h="200">
                <a:moveTo>
                  <a:pt x="0" y="104"/>
                </a:moveTo>
                <a:cubicBezTo>
                  <a:pt x="40" y="88"/>
                  <a:pt x="80" y="72"/>
                  <a:pt x="144" y="56"/>
                </a:cubicBezTo>
                <a:cubicBezTo>
                  <a:pt x="208" y="40"/>
                  <a:pt x="304" y="16"/>
                  <a:pt x="384" y="8"/>
                </a:cubicBezTo>
                <a:cubicBezTo>
                  <a:pt x="464" y="0"/>
                  <a:pt x="544" y="0"/>
                  <a:pt x="624" y="8"/>
                </a:cubicBezTo>
                <a:cubicBezTo>
                  <a:pt x="704" y="16"/>
                  <a:pt x="776" y="24"/>
                  <a:pt x="864" y="56"/>
                </a:cubicBezTo>
                <a:cubicBezTo>
                  <a:pt x="952" y="88"/>
                  <a:pt x="1104" y="176"/>
                  <a:pt x="1152" y="200"/>
                </a:cubicBezTo>
              </a:path>
            </a:pathLst>
          </a:custGeom>
          <a:noFill/>
          <a:ln w="38100">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9" name="Rectangle 292">
            <a:extLst>
              <a:ext uri="{FF2B5EF4-FFF2-40B4-BE49-F238E27FC236}">
                <a16:creationId xmlns:a16="http://schemas.microsoft.com/office/drawing/2014/main" id="{7E47B3DF-8287-476D-BAF2-CE1479B3BDDF}"/>
              </a:ext>
            </a:extLst>
          </p:cNvPr>
          <p:cNvSpPr>
            <a:spLocks noChangeArrowheads="1"/>
          </p:cNvSpPr>
          <p:nvPr/>
        </p:nvSpPr>
        <p:spPr bwMode="auto">
          <a:xfrm flipV="1">
            <a:off x="3190875"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30" name="Rectangle 293">
            <a:extLst>
              <a:ext uri="{FF2B5EF4-FFF2-40B4-BE49-F238E27FC236}">
                <a16:creationId xmlns:a16="http://schemas.microsoft.com/office/drawing/2014/main" id="{5362EDB9-7847-4D16-A6E1-2EB06244A456}"/>
              </a:ext>
            </a:extLst>
          </p:cNvPr>
          <p:cNvSpPr>
            <a:spLocks noChangeArrowheads="1"/>
          </p:cNvSpPr>
          <p:nvPr/>
        </p:nvSpPr>
        <p:spPr bwMode="auto">
          <a:xfrm rot="10800000" flipV="1">
            <a:off x="3190875"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31" name="Rectangle 294">
            <a:extLst>
              <a:ext uri="{FF2B5EF4-FFF2-40B4-BE49-F238E27FC236}">
                <a16:creationId xmlns:a16="http://schemas.microsoft.com/office/drawing/2014/main" id="{2BEA7564-0E67-4751-B967-6FB2B1AC8B57}"/>
              </a:ext>
            </a:extLst>
          </p:cNvPr>
          <p:cNvSpPr>
            <a:spLocks noChangeArrowheads="1"/>
          </p:cNvSpPr>
          <p:nvPr/>
        </p:nvSpPr>
        <p:spPr bwMode="auto">
          <a:xfrm rot="10800000" flipV="1">
            <a:off x="3200400"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32" name="Rectangle 295">
            <a:extLst>
              <a:ext uri="{FF2B5EF4-FFF2-40B4-BE49-F238E27FC236}">
                <a16:creationId xmlns:a16="http://schemas.microsoft.com/office/drawing/2014/main" id="{3124C0A3-1C6F-42AC-8FB2-35361CCC1E07}"/>
              </a:ext>
            </a:extLst>
          </p:cNvPr>
          <p:cNvSpPr>
            <a:spLocks noChangeArrowheads="1"/>
          </p:cNvSpPr>
          <p:nvPr/>
        </p:nvSpPr>
        <p:spPr bwMode="auto">
          <a:xfrm rot="10800000" flipV="1">
            <a:off x="3190875"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33" name="Rectangle 296">
            <a:extLst>
              <a:ext uri="{FF2B5EF4-FFF2-40B4-BE49-F238E27FC236}">
                <a16:creationId xmlns:a16="http://schemas.microsoft.com/office/drawing/2014/main" id="{33D85E13-5A6E-4E6F-9DF4-D05F31048E16}"/>
              </a:ext>
            </a:extLst>
          </p:cNvPr>
          <p:cNvSpPr>
            <a:spLocks noChangeArrowheads="1"/>
          </p:cNvSpPr>
          <p:nvPr/>
        </p:nvSpPr>
        <p:spPr bwMode="auto">
          <a:xfrm rot="10800000" flipV="1">
            <a:off x="3200400"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34" name="Rectangle 297">
            <a:extLst>
              <a:ext uri="{FF2B5EF4-FFF2-40B4-BE49-F238E27FC236}">
                <a16:creationId xmlns:a16="http://schemas.microsoft.com/office/drawing/2014/main" id="{B38E2AC5-09EA-4F27-B0AF-CB34DCB374F3}"/>
              </a:ext>
            </a:extLst>
          </p:cNvPr>
          <p:cNvSpPr>
            <a:spLocks noChangeArrowheads="1"/>
          </p:cNvSpPr>
          <p:nvPr/>
        </p:nvSpPr>
        <p:spPr bwMode="auto">
          <a:xfrm rot="10800000" flipV="1">
            <a:off x="3200400"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35" name="Rectangle 298">
            <a:extLst>
              <a:ext uri="{FF2B5EF4-FFF2-40B4-BE49-F238E27FC236}">
                <a16:creationId xmlns:a16="http://schemas.microsoft.com/office/drawing/2014/main" id="{30694C6F-52DB-4F98-A9F3-AEAE4CFE06DC}"/>
              </a:ext>
            </a:extLst>
          </p:cNvPr>
          <p:cNvSpPr>
            <a:spLocks noChangeArrowheads="1"/>
          </p:cNvSpPr>
          <p:nvPr/>
        </p:nvSpPr>
        <p:spPr bwMode="auto">
          <a:xfrm rot="10800000" flipV="1">
            <a:off x="3200400"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36" name="Rectangle 299">
            <a:extLst>
              <a:ext uri="{FF2B5EF4-FFF2-40B4-BE49-F238E27FC236}">
                <a16:creationId xmlns:a16="http://schemas.microsoft.com/office/drawing/2014/main" id="{4EF0379F-2D8E-4554-924B-43CCF975D153}"/>
              </a:ext>
            </a:extLst>
          </p:cNvPr>
          <p:cNvSpPr>
            <a:spLocks noChangeArrowheads="1"/>
          </p:cNvSpPr>
          <p:nvPr/>
        </p:nvSpPr>
        <p:spPr bwMode="auto">
          <a:xfrm rot="10800000" flipV="1">
            <a:off x="3200400"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37" name="Rectangle 300">
            <a:extLst>
              <a:ext uri="{FF2B5EF4-FFF2-40B4-BE49-F238E27FC236}">
                <a16:creationId xmlns:a16="http://schemas.microsoft.com/office/drawing/2014/main" id="{111EFD54-8A6B-4EBB-BB78-02A15B67BB7B}"/>
              </a:ext>
            </a:extLst>
          </p:cNvPr>
          <p:cNvSpPr>
            <a:spLocks noChangeArrowheads="1"/>
          </p:cNvSpPr>
          <p:nvPr/>
        </p:nvSpPr>
        <p:spPr bwMode="auto">
          <a:xfrm rot="10800000" flipV="1">
            <a:off x="3190875"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38" name="Rectangle 301">
            <a:extLst>
              <a:ext uri="{FF2B5EF4-FFF2-40B4-BE49-F238E27FC236}">
                <a16:creationId xmlns:a16="http://schemas.microsoft.com/office/drawing/2014/main" id="{6FB502BB-8673-4ADC-95FA-2BA1A926F1D2}"/>
              </a:ext>
            </a:extLst>
          </p:cNvPr>
          <p:cNvSpPr>
            <a:spLocks noChangeArrowheads="1"/>
          </p:cNvSpPr>
          <p:nvPr/>
        </p:nvSpPr>
        <p:spPr bwMode="auto">
          <a:xfrm rot="10800000" flipV="1">
            <a:off x="3200400"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39" name="Rectangle 302">
            <a:extLst>
              <a:ext uri="{FF2B5EF4-FFF2-40B4-BE49-F238E27FC236}">
                <a16:creationId xmlns:a16="http://schemas.microsoft.com/office/drawing/2014/main" id="{68A570D7-7E18-48F3-813C-6701CCA049C8}"/>
              </a:ext>
            </a:extLst>
          </p:cNvPr>
          <p:cNvSpPr>
            <a:spLocks noChangeArrowheads="1"/>
          </p:cNvSpPr>
          <p:nvPr/>
        </p:nvSpPr>
        <p:spPr bwMode="auto">
          <a:xfrm rot="10800000" flipV="1">
            <a:off x="3200400" y="20812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40" name="Rectangle 303">
            <a:extLst>
              <a:ext uri="{FF2B5EF4-FFF2-40B4-BE49-F238E27FC236}">
                <a16:creationId xmlns:a16="http://schemas.microsoft.com/office/drawing/2014/main" id="{5D25DE1A-50F5-4294-880B-1918873BEFBF}"/>
              </a:ext>
            </a:extLst>
          </p:cNvPr>
          <p:cNvSpPr>
            <a:spLocks noChangeArrowheads="1"/>
          </p:cNvSpPr>
          <p:nvPr/>
        </p:nvSpPr>
        <p:spPr bwMode="auto">
          <a:xfrm flipV="1">
            <a:off x="3184525"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41" name="Rectangle 304">
            <a:extLst>
              <a:ext uri="{FF2B5EF4-FFF2-40B4-BE49-F238E27FC236}">
                <a16:creationId xmlns:a16="http://schemas.microsoft.com/office/drawing/2014/main" id="{AE578413-13D6-4F68-BC9B-3F67F0302781}"/>
              </a:ext>
            </a:extLst>
          </p:cNvPr>
          <p:cNvSpPr>
            <a:spLocks noChangeArrowheads="1"/>
          </p:cNvSpPr>
          <p:nvPr/>
        </p:nvSpPr>
        <p:spPr bwMode="auto">
          <a:xfrm rot="10800000" flipV="1">
            <a:off x="3184525"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42" name="Rectangle 305">
            <a:extLst>
              <a:ext uri="{FF2B5EF4-FFF2-40B4-BE49-F238E27FC236}">
                <a16:creationId xmlns:a16="http://schemas.microsoft.com/office/drawing/2014/main" id="{FF7A527B-3F93-4356-81F2-6A4E45C4901A}"/>
              </a:ext>
            </a:extLst>
          </p:cNvPr>
          <p:cNvSpPr>
            <a:spLocks noChangeArrowheads="1"/>
          </p:cNvSpPr>
          <p:nvPr/>
        </p:nvSpPr>
        <p:spPr bwMode="auto">
          <a:xfrm rot="10800000" flipV="1">
            <a:off x="3194050"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43" name="Rectangle 306">
            <a:extLst>
              <a:ext uri="{FF2B5EF4-FFF2-40B4-BE49-F238E27FC236}">
                <a16:creationId xmlns:a16="http://schemas.microsoft.com/office/drawing/2014/main" id="{7144B829-C326-49CD-9236-7F9516CBA646}"/>
              </a:ext>
            </a:extLst>
          </p:cNvPr>
          <p:cNvSpPr>
            <a:spLocks noChangeArrowheads="1"/>
          </p:cNvSpPr>
          <p:nvPr/>
        </p:nvSpPr>
        <p:spPr bwMode="auto">
          <a:xfrm rot="10800000" flipV="1">
            <a:off x="3184525"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44" name="Rectangle 307">
            <a:extLst>
              <a:ext uri="{FF2B5EF4-FFF2-40B4-BE49-F238E27FC236}">
                <a16:creationId xmlns:a16="http://schemas.microsoft.com/office/drawing/2014/main" id="{1B009282-3BD9-4C63-814B-745A2396F09C}"/>
              </a:ext>
            </a:extLst>
          </p:cNvPr>
          <p:cNvSpPr>
            <a:spLocks noChangeArrowheads="1"/>
          </p:cNvSpPr>
          <p:nvPr/>
        </p:nvSpPr>
        <p:spPr bwMode="auto">
          <a:xfrm rot="10800000" flipV="1">
            <a:off x="3194050"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45" name="Rectangle 308">
            <a:extLst>
              <a:ext uri="{FF2B5EF4-FFF2-40B4-BE49-F238E27FC236}">
                <a16:creationId xmlns:a16="http://schemas.microsoft.com/office/drawing/2014/main" id="{DD1DD715-D6CD-4AB4-95FA-AC1869F16B38}"/>
              </a:ext>
            </a:extLst>
          </p:cNvPr>
          <p:cNvSpPr>
            <a:spLocks noChangeArrowheads="1"/>
          </p:cNvSpPr>
          <p:nvPr/>
        </p:nvSpPr>
        <p:spPr bwMode="auto">
          <a:xfrm rot="10800000" flipV="1">
            <a:off x="3194050"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46" name="Rectangle 309">
            <a:extLst>
              <a:ext uri="{FF2B5EF4-FFF2-40B4-BE49-F238E27FC236}">
                <a16:creationId xmlns:a16="http://schemas.microsoft.com/office/drawing/2014/main" id="{E6CAA9AB-72C5-4B51-9522-61EC2A08F604}"/>
              </a:ext>
            </a:extLst>
          </p:cNvPr>
          <p:cNvSpPr>
            <a:spLocks noChangeArrowheads="1"/>
          </p:cNvSpPr>
          <p:nvPr/>
        </p:nvSpPr>
        <p:spPr bwMode="auto">
          <a:xfrm rot="10800000" flipV="1">
            <a:off x="3194050"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47" name="Rectangle 310">
            <a:extLst>
              <a:ext uri="{FF2B5EF4-FFF2-40B4-BE49-F238E27FC236}">
                <a16:creationId xmlns:a16="http://schemas.microsoft.com/office/drawing/2014/main" id="{BCD0385D-F976-4E11-81CD-4F854026B879}"/>
              </a:ext>
            </a:extLst>
          </p:cNvPr>
          <p:cNvSpPr>
            <a:spLocks noChangeArrowheads="1"/>
          </p:cNvSpPr>
          <p:nvPr/>
        </p:nvSpPr>
        <p:spPr bwMode="auto">
          <a:xfrm rot="10800000" flipV="1">
            <a:off x="3194050"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48" name="Rectangle 311">
            <a:extLst>
              <a:ext uri="{FF2B5EF4-FFF2-40B4-BE49-F238E27FC236}">
                <a16:creationId xmlns:a16="http://schemas.microsoft.com/office/drawing/2014/main" id="{72337842-B108-4F0B-8ED6-B3020E2F705C}"/>
              </a:ext>
            </a:extLst>
          </p:cNvPr>
          <p:cNvSpPr>
            <a:spLocks noChangeArrowheads="1"/>
          </p:cNvSpPr>
          <p:nvPr/>
        </p:nvSpPr>
        <p:spPr bwMode="auto">
          <a:xfrm rot="10800000" flipV="1">
            <a:off x="3184525"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49" name="Rectangle 312">
            <a:extLst>
              <a:ext uri="{FF2B5EF4-FFF2-40B4-BE49-F238E27FC236}">
                <a16:creationId xmlns:a16="http://schemas.microsoft.com/office/drawing/2014/main" id="{A0F42461-0B1C-47ED-AC21-701CA2399CDE}"/>
              </a:ext>
            </a:extLst>
          </p:cNvPr>
          <p:cNvSpPr>
            <a:spLocks noChangeArrowheads="1"/>
          </p:cNvSpPr>
          <p:nvPr/>
        </p:nvSpPr>
        <p:spPr bwMode="auto">
          <a:xfrm rot="10800000" flipV="1">
            <a:off x="3194050"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50" name="Rectangle 313">
            <a:extLst>
              <a:ext uri="{FF2B5EF4-FFF2-40B4-BE49-F238E27FC236}">
                <a16:creationId xmlns:a16="http://schemas.microsoft.com/office/drawing/2014/main" id="{13523D46-D176-42D0-A8A4-97E4048B8367}"/>
              </a:ext>
            </a:extLst>
          </p:cNvPr>
          <p:cNvSpPr>
            <a:spLocks noChangeArrowheads="1"/>
          </p:cNvSpPr>
          <p:nvPr/>
        </p:nvSpPr>
        <p:spPr bwMode="auto">
          <a:xfrm rot="10800000" flipV="1">
            <a:off x="3194050" y="2085975"/>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51" name="Rectangle 314">
            <a:extLst>
              <a:ext uri="{FF2B5EF4-FFF2-40B4-BE49-F238E27FC236}">
                <a16:creationId xmlns:a16="http://schemas.microsoft.com/office/drawing/2014/main" id="{BB5D9414-B79B-4CD2-A9F1-3B1D84C06112}"/>
              </a:ext>
            </a:extLst>
          </p:cNvPr>
          <p:cNvSpPr>
            <a:spLocks noChangeArrowheads="1"/>
          </p:cNvSpPr>
          <p:nvPr/>
        </p:nvSpPr>
        <p:spPr bwMode="auto">
          <a:xfrm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52" name="Rectangle 315">
            <a:extLst>
              <a:ext uri="{FF2B5EF4-FFF2-40B4-BE49-F238E27FC236}">
                <a16:creationId xmlns:a16="http://schemas.microsoft.com/office/drawing/2014/main" id="{D7B58A64-7D74-4E57-9E2A-7037347BF6EF}"/>
              </a:ext>
            </a:extLst>
          </p:cNvPr>
          <p:cNvSpPr>
            <a:spLocks noChangeArrowheads="1"/>
          </p:cNvSpPr>
          <p:nvPr/>
        </p:nvSpPr>
        <p:spPr bwMode="auto">
          <a:xfrm rot="10800000"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53" name="Rectangle 316">
            <a:extLst>
              <a:ext uri="{FF2B5EF4-FFF2-40B4-BE49-F238E27FC236}">
                <a16:creationId xmlns:a16="http://schemas.microsoft.com/office/drawing/2014/main" id="{36189B91-930D-4433-8A15-BFA40B49CA21}"/>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54" name="Rectangle 317">
            <a:extLst>
              <a:ext uri="{FF2B5EF4-FFF2-40B4-BE49-F238E27FC236}">
                <a16:creationId xmlns:a16="http://schemas.microsoft.com/office/drawing/2014/main" id="{869170CA-8805-413F-9130-BF5A69FA6858}"/>
              </a:ext>
            </a:extLst>
          </p:cNvPr>
          <p:cNvSpPr>
            <a:spLocks noChangeArrowheads="1"/>
          </p:cNvSpPr>
          <p:nvPr/>
        </p:nvSpPr>
        <p:spPr bwMode="auto">
          <a:xfrm rot="10800000"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55" name="Rectangle 318">
            <a:extLst>
              <a:ext uri="{FF2B5EF4-FFF2-40B4-BE49-F238E27FC236}">
                <a16:creationId xmlns:a16="http://schemas.microsoft.com/office/drawing/2014/main" id="{C9BE08EB-92C2-46C3-80DD-D0515F7DB5F4}"/>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56" name="Rectangle 319">
            <a:extLst>
              <a:ext uri="{FF2B5EF4-FFF2-40B4-BE49-F238E27FC236}">
                <a16:creationId xmlns:a16="http://schemas.microsoft.com/office/drawing/2014/main" id="{13D4D8E7-B736-4092-A9B7-773406FBA9EA}"/>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57" name="Rectangle 320">
            <a:extLst>
              <a:ext uri="{FF2B5EF4-FFF2-40B4-BE49-F238E27FC236}">
                <a16:creationId xmlns:a16="http://schemas.microsoft.com/office/drawing/2014/main" id="{F44B84B7-860B-4746-8204-050D1FF1B5DA}"/>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58" name="Rectangle 321">
            <a:extLst>
              <a:ext uri="{FF2B5EF4-FFF2-40B4-BE49-F238E27FC236}">
                <a16:creationId xmlns:a16="http://schemas.microsoft.com/office/drawing/2014/main" id="{6A1DDF83-6BF7-4ED7-B7A4-AD31A3C3A536}"/>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59" name="Rectangle 322">
            <a:extLst>
              <a:ext uri="{FF2B5EF4-FFF2-40B4-BE49-F238E27FC236}">
                <a16:creationId xmlns:a16="http://schemas.microsoft.com/office/drawing/2014/main" id="{40EED09A-106C-43DA-B849-22CF2922FB26}"/>
              </a:ext>
            </a:extLst>
          </p:cNvPr>
          <p:cNvSpPr>
            <a:spLocks noChangeArrowheads="1"/>
          </p:cNvSpPr>
          <p:nvPr/>
        </p:nvSpPr>
        <p:spPr bwMode="auto">
          <a:xfrm rot="10800000"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60" name="Rectangle 323">
            <a:extLst>
              <a:ext uri="{FF2B5EF4-FFF2-40B4-BE49-F238E27FC236}">
                <a16:creationId xmlns:a16="http://schemas.microsoft.com/office/drawing/2014/main" id="{5484874E-0A06-45FE-9142-D189FA76497B}"/>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61" name="Rectangle 324">
            <a:extLst>
              <a:ext uri="{FF2B5EF4-FFF2-40B4-BE49-F238E27FC236}">
                <a16:creationId xmlns:a16="http://schemas.microsoft.com/office/drawing/2014/main" id="{CC94003D-7AC4-4D28-A990-D316E6286CA6}"/>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62" name="Rectangle 325">
            <a:extLst>
              <a:ext uri="{FF2B5EF4-FFF2-40B4-BE49-F238E27FC236}">
                <a16:creationId xmlns:a16="http://schemas.microsoft.com/office/drawing/2014/main" id="{32A19EB7-CE5B-4FDC-B328-47A40C4E32FA}"/>
              </a:ext>
            </a:extLst>
          </p:cNvPr>
          <p:cNvSpPr>
            <a:spLocks noChangeArrowheads="1"/>
          </p:cNvSpPr>
          <p:nvPr/>
        </p:nvSpPr>
        <p:spPr bwMode="auto">
          <a:xfrm flipV="1">
            <a:off x="318135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63" name="Rectangle 326">
            <a:extLst>
              <a:ext uri="{FF2B5EF4-FFF2-40B4-BE49-F238E27FC236}">
                <a16:creationId xmlns:a16="http://schemas.microsoft.com/office/drawing/2014/main" id="{A3EE4682-35EB-4371-BDF1-94F16512330F}"/>
              </a:ext>
            </a:extLst>
          </p:cNvPr>
          <p:cNvSpPr>
            <a:spLocks noChangeArrowheads="1"/>
          </p:cNvSpPr>
          <p:nvPr/>
        </p:nvSpPr>
        <p:spPr bwMode="auto">
          <a:xfrm rot="10800000" flipV="1">
            <a:off x="318135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64" name="Rectangle 327">
            <a:extLst>
              <a:ext uri="{FF2B5EF4-FFF2-40B4-BE49-F238E27FC236}">
                <a16:creationId xmlns:a16="http://schemas.microsoft.com/office/drawing/2014/main" id="{B5A65D22-D571-4EDD-916B-A4DDD4CBB058}"/>
              </a:ext>
            </a:extLst>
          </p:cNvPr>
          <p:cNvSpPr>
            <a:spLocks noChangeArrowheads="1"/>
          </p:cNvSpPr>
          <p:nvPr/>
        </p:nvSpPr>
        <p:spPr bwMode="auto">
          <a:xfrm rot="10800000" flipV="1">
            <a:off x="319087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65" name="Rectangle 328">
            <a:extLst>
              <a:ext uri="{FF2B5EF4-FFF2-40B4-BE49-F238E27FC236}">
                <a16:creationId xmlns:a16="http://schemas.microsoft.com/office/drawing/2014/main" id="{44880D05-C343-4FF8-93EB-EFA1B0F756AE}"/>
              </a:ext>
            </a:extLst>
          </p:cNvPr>
          <p:cNvSpPr>
            <a:spLocks noChangeArrowheads="1"/>
          </p:cNvSpPr>
          <p:nvPr/>
        </p:nvSpPr>
        <p:spPr bwMode="auto">
          <a:xfrm rot="10800000" flipV="1">
            <a:off x="318135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66" name="Rectangle 329">
            <a:extLst>
              <a:ext uri="{FF2B5EF4-FFF2-40B4-BE49-F238E27FC236}">
                <a16:creationId xmlns:a16="http://schemas.microsoft.com/office/drawing/2014/main" id="{A13FD697-D89B-41D7-AC1F-946F71F20406}"/>
              </a:ext>
            </a:extLst>
          </p:cNvPr>
          <p:cNvSpPr>
            <a:spLocks noChangeArrowheads="1"/>
          </p:cNvSpPr>
          <p:nvPr/>
        </p:nvSpPr>
        <p:spPr bwMode="auto">
          <a:xfrm rot="10800000" flipV="1">
            <a:off x="319087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67" name="Rectangle 330">
            <a:extLst>
              <a:ext uri="{FF2B5EF4-FFF2-40B4-BE49-F238E27FC236}">
                <a16:creationId xmlns:a16="http://schemas.microsoft.com/office/drawing/2014/main" id="{789C1155-C93B-4865-8C54-6FBD4D15CCB7}"/>
              </a:ext>
            </a:extLst>
          </p:cNvPr>
          <p:cNvSpPr>
            <a:spLocks noChangeArrowheads="1"/>
          </p:cNvSpPr>
          <p:nvPr/>
        </p:nvSpPr>
        <p:spPr bwMode="auto">
          <a:xfrm rot="10800000" flipV="1">
            <a:off x="319087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68" name="Rectangle 331">
            <a:extLst>
              <a:ext uri="{FF2B5EF4-FFF2-40B4-BE49-F238E27FC236}">
                <a16:creationId xmlns:a16="http://schemas.microsoft.com/office/drawing/2014/main" id="{56A3D270-0C5E-444A-AE3F-79980FD064FC}"/>
              </a:ext>
            </a:extLst>
          </p:cNvPr>
          <p:cNvSpPr>
            <a:spLocks noChangeArrowheads="1"/>
          </p:cNvSpPr>
          <p:nvPr/>
        </p:nvSpPr>
        <p:spPr bwMode="auto">
          <a:xfrm rot="10800000" flipV="1">
            <a:off x="319087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69" name="Rectangle 332">
            <a:extLst>
              <a:ext uri="{FF2B5EF4-FFF2-40B4-BE49-F238E27FC236}">
                <a16:creationId xmlns:a16="http://schemas.microsoft.com/office/drawing/2014/main" id="{FC04915F-17EB-487B-8253-173ABA9FE747}"/>
              </a:ext>
            </a:extLst>
          </p:cNvPr>
          <p:cNvSpPr>
            <a:spLocks noChangeArrowheads="1"/>
          </p:cNvSpPr>
          <p:nvPr/>
        </p:nvSpPr>
        <p:spPr bwMode="auto">
          <a:xfrm rot="10800000" flipV="1">
            <a:off x="319087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70" name="Rectangle 333">
            <a:extLst>
              <a:ext uri="{FF2B5EF4-FFF2-40B4-BE49-F238E27FC236}">
                <a16:creationId xmlns:a16="http://schemas.microsoft.com/office/drawing/2014/main" id="{89B1B444-2499-415A-8954-6DD909BDC69B}"/>
              </a:ext>
            </a:extLst>
          </p:cNvPr>
          <p:cNvSpPr>
            <a:spLocks noChangeArrowheads="1"/>
          </p:cNvSpPr>
          <p:nvPr/>
        </p:nvSpPr>
        <p:spPr bwMode="auto">
          <a:xfrm rot="10800000" flipV="1">
            <a:off x="318135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71" name="Rectangle 334">
            <a:extLst>
              <a:ext uri="{FF2B5EF4-FFF2-40B4-BE49-F238E27FC236}">
                <a16:creationId xmlns:a16="http://schemas.microsoft.com/office/drawing/2014/main" id="{F66C3AD4-0C7B-40CF-8241-1BEF26066469}"/>
              </a:ext>
            </a:extLst>
          </p:cNvPr>
          <p:cNvSpPr>
            <a:spLocks noChangeArrowheads="1"/>
          </p:cNvSpPr>
          <p:nvPr/>
        </p:nvSpPr>
        <p:spPr bwMode="auto">
          <a:xfrm rot="10800000" flipV="1">
            <a:off x="319087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72" name="Rectangle 335">
            <a:extLst>
              <a:ext uri="{FF2B5EF4-FFF2-40B4-BE49-F238E27FC236}">
                <a16:creationId xmlns:a16="http://schemas.microsoft.com/office/drawing/2014/main" id="{187967ED-D27D-45C9-B51B-350D9770FFDF}"/>
              </a:ext>
            </a:extLst>
          </p:cNvPr>
          <p:cNvSpPr>
            <a:spLocks noChangeArrowheads="1"/>
          </p:cNvSpPr>
          <p:nvPr/>
        </p:nvSpPr>
        <p:spPr bwMode="auto">
          <a:xfrm rot="10800000" flipV="1">
            <a:off x="319087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73" name="Rectangle 336">
            <a:extLst>
              <a:ext uri="{FF2B5EF4-FFF2-40B4-BE49-F238E27FC236}">
                <a16:creationId xmlns:a16="http://schemas.microsoft.com/office/drawing/2014/main" id="{BEA1A029-2678-45AB-BC3C-ACC80B8B1599}"/>
              </a:ext>
            </a:extLst>
          </p:cNvPr>
          <p:cNvSpPr>
            <a:spLocks noChangeArrowheads="1"/>
          </p:cNvSpPr>
          <p:nvPr/>
        </p:nvSpPr>
        <p:spPr bwMode="auto">
          <a:xfrm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74" name="Rectangle 337">
            <a:extLst>
              <a:ext uri="{FF2B5EF4-FFF2-40B4-BE49-F238E27FC236}">
                <a16:creationId xmlns:a16="http://schemas.microsoft.com/office/drawing/2014/main" id="{0B047F0A-3B8F-472E-8890-EDC1CF7655F1}"/>
              </a:ext>
            </a:extLst>
          </p:cNvPr>
          <p:cNvSpPr>
            <a:spLocks noChangeArrowheads="1"/>
          </p:cNvSpPr>
          <p:nvPr/>
        </p:nvSpPr>
        <p:spPr bwMode="auto">
          <a:xfrm rot="10800000"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75" name="Rectangle 338">
            <a:extLst>
              <a:ext uri="{FF2B5EF4-FFF2-40B4-BE49-F238E27FC236}">
                <a16:creationId xmlns:a16="http://schemas.microsoft.com/office/drawing/2014/main" id="{98561CC1-D9A0-43F4-95F4-1D4361EE5F8A}"/>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76" name="Rectangle 339">
            <a:extLst>
              <a:ext uri="{FF2B5EF4-FFF2-40B4-BE49-F238E27FC236}">
                <a16:creationId xmlns:a16="http://schemas.microsoft.com/office/drawing/2014/main" id="{28F76768-89C8-4F94-88C1-B40DA4121B37}"/>
              </a:ext>
            </a:extLst>
          </p:cNvPr>
          <p:cNvSpPr>
            <a:spLocks noChangeArrowheads="1"/>
          </p:cNvSpPr>
          <p:nvPr/>
        </p:nvSpPr>
        <p:spPr bwMode="auto">
          <a:xfrm rot="10800000"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77" name="Rectangle 340">
            <a:extLst>
              <a:ext uri="{FF2B5EF4-FFF2-40B4-BE49-F238E27FC236}">
                <a16:creationId xmlns:a16="http://schemas.microsoft.com/office/drawing/2014/main" id="{20C370B1-0F0A-4CBE-A697-BB32258C7509}"/>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78" name="Rectangle 341">
            <a:extLst>
              <a:ext uri="{FF2B5EF4-FFF2-40B4-BE49-F238E27FC236}">
                <a16:creationId xmlns:a16="http://schemas.microsoft.com/office/drawing/2014/main" id="{9B6A86E6-41C4-41C2-8422-7A5C254D5E32}"/>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79" name="Rectangle 342">
            <a:extLst>
              <a:ext uri="{FF2B5EF4-FFF2-40B4-BE49-F238E27FC236}">
                <a16:creationId xmlns:a16="http://schemas.microsoft.com/office/drawing/2014/main" id="{7D105080-873E-4213-82E3-DA40E385EE7A}"/>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80" name="Rectangle 343">
            <a:extLst>
              <a:ext uri="{FF2B5EF4-FFF2-40B4-BE49-F238E27FC236}">
                <a16:creationId xmlns:a16="http://schemas.microsoft.com/office/drawing/2014/main" id="{7B65CA78-9ADE-43DA-8DAC-386B4C7E07A6}"/>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81" name="Rectangle 344">
            <a:extLst>
              <a:ext uri="{FF2B5EF4-FFF2-40B4-BE49-F238E27FC236}">
                <a16:creationId xmlns:a16="http://schemas.microsoft.com/office/drawing/2014/main" id="{93F52363-CB1C-4933-BD7E-DD11F3F9E908}"/>
              </a:ext>
            </a:extLst>
          </p:cNvPr>
          <p:cNvSpPr>
            <a:spLocks noChangeArrowheads="1"/>
          </p:cNvSpPr>
          <p:nvPr/>
        </p:nvSpPr>
        <p:spPr bwMode="auto">
          <a:xfrm rot="10800000" flipV="1">
            <a:off x="3187700"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82" name="Rectangle 345">
            <a:extLst>
              <a:ext uri="{FF2B5EF4-FFF2-40B4-BE49-F238E27FC236}">
                <a16:creationId xmlns:a16="http://schemas.microsoft.com/office/drawing/2014/main" id="{1E11F707-7032-4081-8416-EA954B9BF702}"/>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83" name="Rectangle 346">
            <a:extLst>
              <a:ext uri="{FF2B5EF4-FFF2-40B4-BE49-F238E27FC236}">
                <a16:creationId xmlns:a16="http://schemas.microsoft.com/office/drawing/2014/main" id="{DDEC8B86-922D-4801-9B33-A4A5043B0F5E}"/>
              </a:ext>
            </a:extLst>
          </p:cNvPr>
          <p:cNvSpPr>
            <a:spLocks noChangeArrowheads="1"/>
          </p:cNvSpPr>
          <p:nvPr/>
        </p:nvSpPr>
        <p:spPr bwMode="auto">
          <a:xfrm rot="10800000" flipV="1">
            <a:off x="3197225" y="2078038"/>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84" name="Rectangle 347">
            <a:extLst>
              <a:ext uri="{FF2B5EF4-FFF2-40B4-BE49-F238E27FC236}">
                <a16:creationId xmlns:a16="http://schemas.microsoft.com/office/drawing/2014/main" id="{A8746D62-7129-441C-88E0-AE08D686E898}"/>
              </a:ext>
            </a:extLst>
          </p:cNvPr>
          <p:cNvSpPr>
            <a:spLocks noChangeArrowheads="1"/>
          </p:cNvSpPr>
          <p:nvPr/>
        </p:nvSpPr>
        <p:spPr bwMode="auto">
          <a:xfrm flipV="1">
            <a:off x="3181350"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85" name="Rectangle 348">
            <a:extLst>
              <a:ext uri="{FF2B5EF4-FFF2-40B4-BE49-F238E27FC236}">
                <a16:creationId xmlns:a16="http://schemas.microsoft.com/office/drawing/2014/main" id="{8D8BAC6F-4A5B-48DF-93D4-D9AF85DADE11}"/>
              </a:ext>
            </a:extLst>
          </p:cNvPr>
          <p:cNvSpPr>
            <a:spLocks noChangeArrowheads="1"/>
          </p:cNvSpPr>
          <p:nvPr/>
        </p:nvSpPr>
        <p:spPr bwMode="auto">
          <a:xfrm rot="10800000" flipV="1">
            <a:off x="3181350"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86" name="Rectangle 349">
            <a:extLst>
              <a:ext uri="{FF2B5EF4-FFF2-40B4-BE49-F238E27FC236}">
                <a16:creationId xmlns:a16="http://schemas.microsoft.com/office/drawing/2014/main" id="{058F5FD3-176F-43F8-8426-7B483ACC2F73}"/>
              </a:ext>
            </a:extLst>
          </p:cNvPr>
          <p:cNvSpPr>
            <a:spLocks noChangeArrowheads="1"/>
          </p:cNvSpPr>
          <p:nvPr/>
        </p:nvSpPr>
        <p:spPr bwMode="auto">
          <a:xfrm rot="10800000" flipV="1">
            <a:off x="3190875"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87" name="Rectangle 350">
            <a:extLst>
              <a:ext uri="{FF2B5EF4-FFF2-40B4-BE49-F238E27FC236}">
                <a16:creationId xmlns:a16="http://schemas.microsoft.com/office/drawing/2014/main" id="{DBA33BB9-9DA9-4856-A15C-59422A3AFCEC}"/>
              </a:ext>
            </a:extLst>
          </p:cNvPr>
          <p:cNvSpPr>
            <a:spLocks noChangeArrowheads="1"/>
          </p:cNvSpPr>
          <p:nvPr/>
        </p:nvSpPr>
        <p:spPr bwMode="auto">
          <a:xfrm rot="10800000" flipV="1">
            <a:off x="3181350"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88" name="Rectangle 351">
            <a:extLst>
              <a:ext uri="{FF2B5EF4-FFF2-40B4-BE49-F238E27FC236}">
                <a16:creationId xmlns:a16="http://schemas.microsoft.com/office/drawing/2014/main" id="{DB8B3527-CEF2-4759-91D4-C4410DA38198}"/>
              </a:ext>
            </a:extLst>
          </p:cNvPr>
          <p:cNvSpPr>
            <a:spLocks noChangeArrowheads="1"/>
          </p:cNvSpPr>
          <p:nvPr/>
        </p:nvSpPr>
        <p:spPr bwMode="auto">
          <a:xfrm rot="10800000" flipV="1">
            <a:off x="3190875"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89" name="Rectangle 352">
            <a:extLst>
              <a:ext uri="{FF2B5EF4-FFF2-40B4-BE49-F238E27FC236}">
                <a16:creationId xmlns:a16="http://schemas.microsoft.com/office/drawing/2014/main" id="{D286A5A3-F660-4D86-A1CB-73980D941973}"/>
              </a:ext>
            </a:extLst>
          </p:cNvPr>
          <p:cNvSpPr>
            <a:spLocks noChangeArrowheads="1"/>
          </p:cNvSpPr>
          <p:nvPr/>
        </p:nvSpPr>
        <p:spPr bwMode="auto">
          <a:xfrm rot="10800000" flipV="1">
            <a:off x="3190875"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90" name="Rectangle 353">
            <a:extLst>
              <a:ext uri="{FF2B5EF4-FFF2-40B4-BE49-F238E27FC236}">
                <a16:creationId xmlns:a16="http://schemas.microsoft.com/office/drawing/2014/main" id="{B09AE9A5-66AE-48B6-98D8-A7B123161DD3}"/>
              </a:ext>
            </a:extLst>
          </p:cNvPr>
          <p:cNvSpPr>
            <a:spLocks noChangeArrowheads="1"/>
          </p:cNvSpPr>
          <p:nvPr/>
        </p:nvSpPr>
        <p:spPr bwMode="auto">
          <a:xfrm rot="10800000" flipV="1">
            <a:off x="3190875"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91" name="Rectangle 354">
            <a:extLst>
              <a:ext uri="{FF2B5EF4-FFF2-40B4-BE49-F238E27FC236}">
                <a16:creationId xmlns:a16="http://schemas.microsoft.com/office/drawing/2014/main" id="{D41FC4BE-14DF-450C-9327-1B9D6F1FF5BE}"/>
              </a:ext>
            </a:extLst>
          </p:cNvPr>
          <p:cNvSpPr>
            <a:spLocks noChangeArrowheads="1"/>
          </p:cNvSpPr>
          <p:nvPr/>
        </p:nvSpPr>
        <p:spPr bwMode="auto">
          <a:xfrm rot="10800000" flipV="1">
            <a:off x="3190875"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92" name="Rectangle 355">
            <a:extLst>
              <a:ext uri="{FF2B5EF4-FFF2-40B4-BE49-F238E27FC236}">
                <a16:creationId xmlns:a16="http://schemas.microsoft.com/office/drawing/2014/main" id="{E060161E-C641-4017-87DF-E5CBABAE1198}"/>
              </a:ext>
            </a:extLst>
          </p:cNvPr>
          <p:cNvSpPr>
            <a:spLocks noChangeArrowheads="1"/>
          </p:cNvSpPr>
          <p:nvPr/>
        </p:nvSpPr>
        <p:spPr bwMode="auto">
          <a:xfrm rot="10800000" flipV="1">
            <a:off x="3181350"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93" name="Rectangle 356">
            <a:extLst>
              <a:ext uri="{FF2B5EF4-FFF2-40B4-BE49-F238E27FC236}">
                <a16:creationId xmlns:a16="http://schemas.microsoft.com/office/drawing/2014/main" id="{85C56245-BB5F-4449-A8A5-6CFEC974E3DB}"/>
              </a:ext>
            </a:extLst>
          </p:cNvPr>
          <p:cNvSpPr>
            <a:spLocks noChangeArrowheads="1"/>
          </p:cNvSpPr>
          <p:nvPr/>
        </p:nvSpPr>
        <p:spPr bwMode="auto">
          <a:xfrm rot="10800000" flipV="1">
            <a:off x="3190875"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94" name="Rectangle 357">
            <a:extLst>
              <a:ext uri="{FF2B5EF4-FFF2-40B4-BE49-F238E27FC236}">
                <a16:creationId xmlns:a16="http://schemas.microsoft.com/office/drawing/2014/main" id="{15C52657-0B58-44FF-A561-50D306AECE8A}"/>
              </a:ext>
            </a:extLst>
          </p:cNvPr>
          <p:cNvSpPr>
            <a:spLocks noChangeArrowheads="1"/>
          </p:cNvSpPr>
          <p:nvPr/>
        </p:nvSpPr>
        <p:spPr bwMode="auto">
          <a:xfrm rot="10800000" flipV="1">
            <a:off x="3190875" y="208915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95" name="Rectangle 358">
            <a:extLst>
              <a:ext uri="{FF2B5EF4-FFF2-40B4-BE49-F238E27FC236}">
                <a16:creationId xmlns:a16="http://schemas.microsoft.com/office/drawing/2014/main" id="{23318051-FB38-4886-A2FC-E3F3DB6C5FDB}"/>
              </a:ext>
            </a:extLst>
          </p:cNvPr>
          <p:cNvSpPr>
            <a:spLocks noChangeArrowheads="1"/>
          </p:cNvSpPr>
          <p:nvPr/>
        </p:nvSpPr>
        <p:spPr bwMode="auto">
          <a:xfrm flipV="1">
            <a:off x="3190875"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96" name="Rectangle 359">
            <a:extLst>
              <a:ext uri="{FF2B5EF4-FFF2-40B4-BE49-F238E27FC236}">
                <a16:creationId xmlns:a16="http://schemas.microsoft.com/office/drawing/2014/main" id="{B04535D9-A526-4F4C-8CAF-785FC59B7AF8}"/>
              </a:ext>
            </a:extLst>
          </p:cNvPr>
          <p:cNvSpPr>
            <a:spLocks noChangeArrowheads="1"/>
          </p:cNvSpPr>
          <p:nvPr/>
        </p:nvSpPr>
        <p:spPr bwMode="auto">
          <a:xfrm rot="10800000" flipV="1">
            <a:off x="3190875"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97" name="Rectangle 360">
            <a:extLst>
              <a:ext uri="{FF2B5EF4-FFF2-40B4-BE49-F238E27FC236}">
                <a16:creationId xmlns:a16="http://schemas.microsoft.com/office/drawing/2014/main" id="{A5A64042-CAE3-410A-8B22-E22CFF4A9732}"/>
              </a:ext>
            </a:extLst>
          </p:cNvPr>
          <p:cNvSpPr>
            <a:spLocks noChangeArrowheads="1"/>
          </p:cNvSpPr>
          <p:nvPr/>
        </p:nvSpPr>
        <p:spPr bwMode="auto">
          <a:xfrm rot="10800000" flipV="1">
            <a:off x="3200400"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98" name="Rectangle 361">
            <a:extLst>
              <a:ext uri="{FF2B5EF4-FFF2-40B4-BE49-F238E27FC236}">
                <a16:creationId xmlns:a16="http://schemas.microsoft.com/office/drawing/2014/main" id="{49A018C3-4BFA-4358-A085-7CF156A98AB3}"/>
              </a:ext>
            </a:extLst>
          </p:cNvPr>
          <p:cNvSpPr>
            <a:spLocks noChangeArrowheads="1"/>
          </p:cNvSpPr>
          <p:nvPr/>
        </p:nvSpPr>
        <p:spPr bwMode="auto">
          <a:xfrm rot="10800000" flipV="1">
            <a:off x="3190875"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99" name="Rectangle 362">
            <a:extLst>
              <a:ext uri="{FF2B5EF4-FFF2-40B4-BE49-F238E27FC236}">
                <a16:creationId xmlns:a16="http://schemas.microsoft.com/office/drawing/2014/main" id="{E0B6AD36-7A29-4E29-A82F-04ACDEEF992F}"/>
              </a:ext>
            </a:extLst>
          </p:cNvPr>
          <p:cNvSpPr>
            <a:spLocks noChangeArrowheads="1"/>
          </p:cNvSpPr>
          <p:nvPr/>
        </p:nvSpPr>
        <p:spPr bwMode="auto">
          <a:xfrm rot="10800000" flipV="1">
            <a:off x="3200400"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100" name="Rectangle 363">
            <a:extLst>
              <a:ext uri="{FF2B5EF4-FFF2-40B4-BE49-F238E27FC236}">
                <a16:creationId xmlns:a16="http://schemas.microsoft.com/office/drawing/2014/main" id="{C9154EF8-860F-4AC0-B016-08AB973BD703}"/>
              </a:ext>
            </a:extLst>
          </p:cNvPr>
          <p:cNvSpPr>
            <a:spLocks noChangeArrowheads="1"/>
          </p:cNvSpPr>
          <p:nvPr/>
        </p:nvSpPr>
        <p:spPr bwMode="auto">
          <a:xfrm rot="10800000" flipV="1">
            <a:off x="3200400"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101" name="Rectangle 364">
            <a:extLst>
              <a:ext uri="{FF2B5EF4-FFF2-40B4-BE49-F238E27FC236}">
                <a16:creationId xmlns:a16="http://schemas.microsoft.com/office/drawing/2014/main" id="{39A42C3A-74F7-47EF-9D4C-697A719BEC1F}"/>
              </a:ext>
            </a:extLst>
          </p:cNvPr>
          <p:cNvSpPr>
            <a:spLocks noChangeArrowheads="1"/>
          </p:cNvSpPr>
          <p:nvPr/>
        </p:nvSpPr>
        <p:spPr bwMode="auto">
          <a:xfrm rot="10800000" flipV="1">
            <a:off x="3200400"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102" name="Rectangle 365">
            <a:extLst>
              <a:ext uri="{FF2B5EF4-FFF2-40B4-BE49-F238E27FC236}">
                <a16:creationId xmlns:a16="http://schemas.microsoft.com/office/drawing/2014/main" id="{6A357CA2-E6D0-4E15-B95A-FA6EC998E474}"/>
              </a:ext>
            </a:extLst>
          </p:cNvPr>
          <p:cNvSpPr>
            <a:spLocks noChangeArrowheads="1"/>
          </p:cNvSpPr>
          <p:nvPr/>
        </p:nvSpPr>
        <p:spPr bwMode="auto">
          <a:xfrm rot="10800000" flipV="1">
            <a:off x="3200400"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103" name="Rectangle 366">
            <a:extLst>
              <a:ext uri="{FF2B5EF4-FFF2-40B4-BE49-F238E27FC236}">
                <a16:creationId xmlns:a16="http://schemas.microsoft.com/office/drawing/2014/main" id="{EBA474B9-1BAA-4C18-AB58-4F43452604F4}"/>
              </a:ext>
            </a:extLst>
          </p:cNvPr>
          <p:cNvSpPr>
            <a:spLocks noChangeArrowheads="1"/>
          </p:cNvSpPr>
          <p:nvPr/>
        </p:nvSpPr>
        <p:spPr bwMode="auto">
          <a:xfrm rot="10800000" flipV="1">
            <a:off x="3190875"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104" name="Rectangle 367">
            <a:extLst>
              <a:ext uri="{FF2B5EF4-FFF2-40B4-BE49-F238E27FC236}">
                <a16:creationId xmlns:a16="http://schemas.microsoft.com/office/drawing/2014/main" id="{A4BFC85A-8440-48BE-AFAD-5604535644DB}"/>
              </a:ext>
            </a:extLst>
          </p:cNvPr>
          <p:cNvSpPr>
            <a:spLocks noChangeArrowheads="1"/>
          </p:cNvSpPr>
          <p:nvPr/>
        </p:nvSpPr>
        <p:spPr bwMode="auto">
          <a:xfrm rot="10800000" flipV="1">
            <a:off x="3200400"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105" name="Rectangle 368">
            <a:extLst>
              <a:ext uri="{FF2B5EF4-FFF2-40B4-BE49-F238E27FC236}">
                <a16:creationId xmlns:a16="http://schemas.microsoft.com/office/drawing/2014/main" id="{CB512C2C-7253-453B-B891-10D0950B8178}"/>
              </a:ext>
            </a:extLst>
          </p:cNvPr>
          <p:cNvSpPr>
            <a:spLocks noChangeArrowheads="1"/>
          </p:cNvSpPr>
          <p:nvPr/>
        </p:nvSpPr>
        <p:spPr bwMode="auto">
          <a:xfrm rot="10800000" flipV="1">
            <a:off x="3200400" y="20828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106" name="Rectangle 369">
            <a:extLst>
              <a:ext uri="{FF2B5EF4-FFF2-40B4-BE49-F238E27FC236}">
                <a16:creationId xmlns:a16="http://schemas.microsoft.com/office/drawing/2014/main" id="{122FAC1C-3A07-4365-88B5-21AEAC32BD81}"/>
              </a:ext>
            </a:extLst>
          </p:cNvPr>
          <p:cNvSpPr>
            <a:spLocks noChangeArrowheads="1"/>
          </p:cNvSpPr>
          <p:nvPr/>
        </p:nvSpPr>
        <p:spPr bwMode="auto">
          <a:xfrm flipV="1">
            <a:off x="3184525"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107" name="Rectangle 370">
            <a:extLst>
              <a:ext uri="{FF2B5EF4-FFF2-40B4-BE49-F238E27FC236}">
                <a16:creationId xmlns:a16="http://schemas.microsoft.com/office/drawing/2014/main" id="{838C8F27-5CA7-4DE6-836C-5935DC727E80}"/>
              </a:ext>
            </a:extLst>
          </p:cNvPr>
          <p:cNvSpPr>
            <a:spLocks noChangeArrowheads="1"/>
          </p:cNvSpPr>
          <p:nvPr/>
        </p:nvSpPr>
        <p:spPr bwMode="auto">
          <a:xfrm rot="10800000" flipV="1">
            <a:off x="3184525"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108" name="Rectangle 371">
            <a:extLst>
              <a:ext uri="{FF2B5EF4-FFF2-40B4-BE49-F238E27FC236}">
                <a16:creationId xmlns:a16="http://schemas.microsoft.com/office/drawing/2014/main" id="{5F5812B0-5144-465C-A002-D06D77AAAE4D}"/>
              </a:ext>
            </a:extLst>
          </p:cNvPr>
          <p:cNvSpPr>
            <a:spLocks noChangeArrowheads="1"/>
          </p:cNvSpPr>
          <p:nvPr/>
        </p:nvSpPr>
        <p:spPr bwMode="auto">
          <a:xfrm rot="10800000" flipV="1">
            <a:off x="3194050"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109" name="Rectangle 372">
            <a:extLst>
              <a:ext uri="{FF2B5EF4-FFF2-40B4-BE49-F238E27FC236}">
                <a16:creationId xmlns:a16="http://schemas.microsoft.com/office/drawing/2014/main" id="{1AABE177-ADB6-4637-A661-B548B3113624}"/>
              </a:ext>
            </a:extLst>
          </p:cNvPr>
          <p:cNvSpPr>
            <a:spLocks noChangeArrowheads="1"/>
          </p:cNvSpPr>
          <p:nvPr/>
        </p:nvSpPr>
        <p:spPr bwMode="auto">
          <a:xfrm rot="10800000" flipV="1">
            <a:off x="3184525"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110" name="Rectangle 373">
            <a:extLst>
              <a:ext uri="{FF2B5EF4-FFF2-40B4-BE49-F238E27FC236}">
                <a16:creationId xmlns:a16="http://schemas.microsoft.com/office/drawing/2014/main" id="{F8BDDC12-0F77-406C-BC36-3C1DB07ECC64}"/>
              </a:ext>
            </a:extLst>
          </p:cNvPr>
          <p:cNvSpPr>
            <a:spLocks noChangeArrowheads="1"/>
          </p:cNvSpPr>
          <p:nvPr/>
        </p:nvSpPr>
        <p:spPr bwMode="auto">
          <a:xfrm rot="10800000" flipV="1">
            <a:off x="3194050"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111" name="Rectangle 374">
            <a:extLst>
              <a:ext uri="{FF2B5EF4-FFF2-40B4-BE49-F238E27FC236}">
                <a16:creationId xmlns:a16="http://schemas.microsoft.com/office/drawing/2014/main" id="{DEA6DD63-9C5E-44DC-8D6A-F6756E10E295}"/>
              </a:ext>
            </a:extLst>
          </p:cNvPr>
          <p:cNvSpPr>
            <a:spLocks noChangeArrowheads="1"/>
          </p:cNvSpPr>
          <p:nvPr/>
        </p:nvSpPr>
        <p:spPr bwMode="auto">
          <a:xfrm rot="10800000" flipV="1">
            <a:off x="3194050"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112" name="Rectangle 375">
            <a:extLst>
              <a:ext uri="{FF2B5EF4-FFF2-40B4-BE49-F238E27FC236}">
                <a16:creationId xmlns:a16="http://schemas.microsoft.com/office/drawing/2014/main" id="{FB93DEE4-FA50-424D-86EE-05057930E27F}"/>
              </a:ext>
            </a:extLst>
          </p:cNvPr>
          <p:cNvSpPr>
            <a:spLocks noChangeArrowheads="1"/>
          </p:cNvSpPr>
          <p:nvPr/>
        </p:nvSpPr>
        <p:spPr bwMode="auto">
          <a:xfrm rot="10800000" flipV="1">
            <a:off x="3194050"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113" name="Rectangle 376">
            <a:extLst>
              <a:ext uri="{FF2B5EF4-FFF2-40B4-BE49-F238E27FC236}">
                <a16:creationId xmlns:a16="http://schemas.microsoft.com/office/drawing/2014/main" id="{4ED21E35-63E2-4104-8039-0EDE65814C36}"/>
              </a:ext>
            </a:extLst>
          </p:cNvPr>
          <p:cNvSpPr>
            <a:spLocks noChangeArrowheads="1"/>
          </p:cNvSpPr>
          <p:nvPr/>
        </p:nvSpPr>
        <p:spPr bwMode="auto">
          <a:xfrm rot="10800000" flipV="1">
            <a:off x="3194050"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114" name="Rectangle 377">
            <a:extLst>
              <a:ext uri="{FF2B5EF4-FFF2-40B4-BE49-F238E27FC236}">
                <a16:creationId xmlns:a16="http://schemas.microsoft.com/office/drawing/2014/main" id="{282EBD89-DB99-4D97-972A-60A9E4A8A44D}"/>
              </a:ext>
            </a:extLst>
          </p:cNvPr>
          <p:cNvSpPr>
            <a:spLocks noChangeArrowheads="1"/>
          </p:cNvSpPr>
          <p:nvPr/>
        </p:nvSpPr>
        <p:spPr bwMode="auto">
          <a:xfrm rot="10800000" flipV="1">
            <a:off x="3184525"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115" name="Rectangle 378">
            <a:extLst>
              <a:ext uri="{FF2B5EF4-FFF2-40B4-BE49-F238E27FC236}">
                <a16:creationId xmlns:a16="http://schemas.microsoft.com/office/drawing/2014/main" id="{9A13766E-250D-4CBF-B37D-EACEB10FBC76}"/>
              </a:ext>
            </a:extLst>
          </p:cNvPr>
          <p:cNvSpPr>
            <a:spLocks noChangeArrowheads="1"/>
          </p:cNvSpPr>
          <p:nvPr/>
        </p:nvSpPr>
        <p:spPr bwMode="auto">
          <a:xfrm rot="10800000" flipV="1">
            <a:off x="3194050"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116" name="Rectangle 379">
            <a:extLst>
              <a:ext uri="{FF2B5EF4-FFF2-40B4-BE49-F238E27FC236}">
                <a16:creationId xmlns:a16="http://schemas.microsoft.com/office/drawing/2014/main" id="{F0A6D0B1-22E9-4E7E-BD42-589DE4F6C85F}"/>
              </a:ext>
            </a:extLst>
          </p:cNvPr>
          <p:cNvSpPr>
            <a:spLocks noChangeArrowheads="1"/>
          </p:cNvSpPr>
          <p:nvPr/>
        </p:nvSpPr>
        <p:spPr bwMode="auto">
          <a:xfrm rot="10800000" flipV="1">
            <a:off x="3194050" y="20875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117" name="Rectangle 380">
            <a:extLst>
              <a:ext uri="{FF2B5EF4-FFF2-40B4-BE49-F238E27FC236}">
                <a16:creationId xmlns:a16="http://schemas.microsoft.com/office/drawing/2014/main" id="{7AC614D3-0763-4D23-8318-62150445F469}"/>
              </a:ext>
            </a:extLst>
          </p:cNvPr>
          <p:cNvSpPr>
            <a:spLocks noChangeArrowheads="1"/>
          </p:cNvSpPr>
          <p:nvPr/>
        </p:nvSpPr>
        <p:spPr bwMode="auto">
          <a:xfrm flipV="1">
            <a:off x="2800350" y="181451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118" name="Rectangle 382">
            <a:extLst>
              <a:ext uri="{FF2B5EF4-FFF2-40B4-BE49-F238E27FC236}">
                <a16:creationId xmlns:a16="http://schemas.microsoft.com/office/drawing/2014/main" id="{E7020729-5FF9-4430-8442-73A00B6C145A}"/>
              </a:ext>
            </a:extLst>
          </p:cNvPr>
          <p:cNvSpPr>
            <a:spLocks noChangeArrowheads="1"/>
          </p:cNvSpPr>
          <p:nvPr/>
        </p:nvSpPr>
        <p:spPr bwMode="auto">
          <a:xfrm flipV="1">
            <a:off x="2362200" y="20621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119" name="Rectangle 383">
            <a:extLst>
              <a:ext uri="{FF2B5EF4-FFF2-40B4-BE49-F238E27FC236}">
                <a16:creationId xmlns:a16="http://schemas.microsoft.com/office/drawing/2014/main" id="{2B78811F-D3EB-4C08-B211-B1C2D244C8AE}"/>
              </a:ext>
            </a:extLst>
          </p:cNvPr>
          <p:cNvSpPr>
            <a:spLocks noChangeArrowheads="1"/>
          </p:cNvSpPr>
          <p:nvPr/>
        </p:nvSpPr>
        <p:spPr bwMode="auto">
          <a:xfrm rot="10800000" flipV="1">
            <a:off x="2809875" y="20621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1</a:t>
            </a:r>
          </a:p>
        </p:txBody>
      </p:sp>
      <p:sp>
        <p:nvSpPr>
          <p:cNvPr id="120" name="Rectangle 384">
            <a:extLst>
              <a:ext uri="{FF2B5EF4-FFF2-40B4-BE49-F238E27FC236}">
                <a16:creationId xmlns:a16="http://schemas.microsoft.com/office/drawing/2014/main" id="{6F12EB2D-B49D-43F2-8B63-2DAD5012C14E}"/>
              </a:ext>
            </a:extLst>
          </p:cNvPr>
          <p:cNvSpPr>
            <a:spLocks noChangeArrowheads="1"/>
          </p:cNvSpPr>
          <p:nvPr/>
        </p:nvSpPr>
        <p:spPr bwMode="auto">
          <a:xfrm rot="10800000" flipV="1">
            <a:off x="2809875" y="20621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2</a:t>
            </a:r>
          </a:p>
        </p:txBody>
      </p:sp>
      <p:sp>
        <p:nvSpPr>
          <p:cNvPr id="121" name="Rectangle 385">
            <a:extLst>
              <a:ext uri="{FF2B5EF4-FFF2-40B4-BE49-F238E27FC236}">
                <a16:creationId xmlns:a16="http://schemas.microsoft.com/office/drawing/2014/main" id="{40B299AC-2FA8-4FCA-9803-882C85C54717}"/>
              </a:ext>
            </a:extLst>
          </p:cNvPr>
          <p:cNvSpPr>
            <a:spLocks noChangeArrowheads="1"/>
          </p:cNvSpPr>
          <p:nvPr/>
        </p:nvSpPr>
        <p:spPr bwMode="auto">
          <a:xfrm rot="10800000" flipV="1">
            <a:off x="2809875" y="20955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3</a:t>
            </a:r>
          </a:p>
        </p:txBody>
      </p:sp>
      <p:sp>
        <p:nvSpPr>
          <p:cNvPr id="122" name="Rectangle 386">
            <a:extLst>
              <a:ext uri="{FF2B5EF4-FFF2-40B4-BE49-F238E27FC236}">
                <a16:creationId xmlns:a16="http://schemas.microsoft.com/office/drawing/2014/main" id="{C956D95B-5919-4AB0-9002-7BE26A4C6C7A}"/>
              </a:ext>
            </a:extLst>
          </p:cNvPr>
          <p:cNvSpPr>
            <a:spLocks noChangeArrowheads="1"/>
          </p:cNvSpPr>
          <p:nvPr/>
        </p:nvSpPr>
        <p:spPr bwMode="auto">
          <a:xfrm rot="10800000" flipV="1">
            <a:off x="2809875" y="20621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4</a:t>
            </a:r>
          </a:p>
        </p:txBody>
      </p:sp>
      <p:sp>
        <p:nvSpPr>
          <p:cNvPr id="123" name="Rectangle 387">
            <a:extLst>
              <a:ext uri="{FF2B5EF4-FFF2-40B4-BE49-F238E27FC236}">
                <a16:creationId xmlns:a16="http://schemas.microsoft.com/office/drawing/2014/main" id="{6BC06F70-2FC0-431B-B550-F724C07E84CB}"/>
              </a:ext>
            </a:extLst>
          </p:cNvPr>
          <p:cNvSpPr>
            <a:spLocks noChangeArrowheads="1"/>
          </p:cNvSpPr>
          <p:nvPr/>
        </p:nvSpPr>
        <p:spPr bwMode="auto">
          <a:xfrm rot="10800000" flipV="1">
            <a:off x="2809875" y="20621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5</a:t>
            </a:r>
          </a:p>
        </p:txBody>
      </p:sp>
      <p:sp>
        <p:nvSpPr>
          <p:cNvPr id="124" name="Rectangle 388">
            <a:extLst>
              <a:ext uri="{FF2B5EF4-FFF2-40B4-BE49-F238E27FC236}">
                <a16:creationId xmlns:a16="http://schemas.microsoft.com/office/drawing/2014/main" id="{BB43A982-D2ED-4486-867C-920A16093075}"/>
              </a:ext>
            </a:extLst>
          </p:cNvPr>
          <p:cNvSpPr>
            <a:spLocks noChangeArrowheads="1"/>
          </p:cNvSpPr>
          <p:nvPr/>
        </p:nvSpPr>
        <p:spPr bwMode="auto">
          <a:xfrm rot="10800000" flipV="1">
            <a:off x="2809875" y="2138363"/>
            <a:ext cx="3143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6</a:t>
            </a:r>
          </a:p>
        </p:txBody>
      </p:sp>
      <p:sp>
        <p:nvSpPr>
          <p:cNvPr id="125" name="Rectangle 389">
            <a:extLst>
              <a:ext uri="{FF2B5EF4-FFF2-40B4-BE49-F238E27FC236}">
                <a16:creationId xmlns:a16="http://schemas.microsoft.com/office/drawing/2014/main" id="{FE4511AF-2AEA-442B-95B0-2CE730E15075}"/>
              </a:ext>
            </a:extLst>
          </p:cNvPr>
          <p:cNvSpPr>
            <a:spLocks noChangeArrowheads="1"/>
          </p:cNvSpPr>
          <p:nvPr/>
        </p:nvSpPr>
        <p:spPr bwMode="auto">
          <a:xfrm rot="10800000" flipV="1">
            <a:off x="2809875" y="20955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7</a:t>
            </a:r>
          </a:p>
        </p:txBody>
      </p:sp>
      <p:sp>
        <p:nvSpPr>
          <p:cNvPr id="126" name="Rectangle 390">
            <a:extLst>
              <a:ext uri="{FF2B5EF4-FFF2-40B4-BE49-F238E27FC236}">
                <a16:creationId xmlns:a16="http://schemas.microsoft.com/office/drawing/2014/main" id="{A8A4B426-2793-4E5D-961C-AC03CDA80CC0}"/>
              </a:ext>
            </a:extLst>
          </p:cNvPr>
          <p:cNvSpPr>
            <a:spLocks noChangeArrowheads="1"/>
          </p:cNvSpPr>
          <p:nvPr/>
        </p:nvSpPr>
        <p:spPr bwMode="auto">
          <a:xfrm rot="10800000" flipV="1">
            <a:off x="2809875" y="20955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8</a:t>
            </a:r>
          </a:p>
        </p:txBody>
      </p:sp>
      <p:sp>
        <p:nvSpPr>
          <p:cNvPr id="127" name="Rectangle 391">
            <a:extLst>
              <a:ext uri="{FF2B5EF4-FFF2-40B4-BE49-F238E27FC236}">
                <a16:creationId xmlns:a16="http://schemas.microsoft.com/office/drawing/2014/main" id="{DCF5FC3D-7E7C-4970-9F92-739C26FDF9E8}"/>
              </a:ext>
            </a:extLst>
          </p:cNvPr>
          <p:cNvSpPr>
            <a:spLocks noChangeArrowheads="1"/>
          </p:cNvSpPr>
          <p:nvPr/>
        </p:nvSpPr>
        <p:spPr bwMode="auto">
          <a:xfrm rot="10800000" flipV="1">
            <a:off x="2809875" y="20955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128" name="Rectangle 392">
            <a:extLst>
              <a:ext uri="{FF2B5EF4-FFF2-40B4-BE49-F238E27FC236}">
                <a16:creationId xmlns:a16="http://schemas.microsoft.com/office/drawing/2014/main" id="{E2EBC477-7E19-4A58-9E8F-D24900FB0224}"/>
              </a:ext>
            </a:extLst>
          </p:cNvPr>
          <p:cNvSpPr>
            <a:spLocks noChangeArrowheads="1"/>
          </p:cNvSpPr>
          <p:nvPr/>
        </p:nvSpPr>
        <p:spPr bwMode="auto">
          <a:xfrm rot="10800000" flipV="1">
            <a:off x="2057400" y="21717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0</a:t>
            </a:r>
          </a:p>
        </p:txBody>
      </p:sp>
      <p:sp>
        <p:nvSpPr>
          <p:cNvPr id="129" name="Rectangle 393">
            <a:extLst>
              <a:ext uri="{FF2B5EF4-FFF2-40B4-BE49-F238E27FC236}">
                <a16:creationId xmlns:a16="http://schemas.microsoft.com/office/drawing/2014/main" id="{93A0001F-CAE6-47BA-98AF-EE95824588DE}"/>
              </a:ext>
            </a:extLst>
          </p:cNvPr>
          <p:cNvSpPr>
            <a:spLocks noChangeArrowheads="1"/>
          </p:cNvSpPr>
          <p:nvPr/>
        </p:nvSpPr>
        <p:spPr bwMode="auto">
          <a:xfrm>
            <a:off x="2057400" y="2019300"/>
            <a:ext cx="1847850" cy="1719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30" name="Rectangle 394">
            <a:extLst>
              <a:ext uri="{FF2B5EF4-FFF2-40B4-BE49-F238E27FC236}">
                <a16:creationId xmlns:a16="http://schemas.microsoft.com/office/drawing/2014/main" id="{04C76098-F35A-4B82-A629-EDA6EB3AED27}"/>
              </a:ext>
            </a:extLst>
          </p:cNvPr>
          <p:cNvSpPr>
            <a:spLocks noChangeArrowheads="1"/>
          </p:cNvSpPr>
          <p:nvPr/>
        </p:nvSpPr>
        <p:spPr bwMode="auto">
          <a:xfrm>
            <a:off x="2209800" y="1092200"/>
            <a:ext cx="1752600" cy="61595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31" name="Line 395">
            <a:extLst>
              <a:ext uri="{FF2B5EF4-FFF2-40B4-BE49-F238E27FC236}">
                <a16:creationId xmlns:a16="http://schemas.microsoft.com/office/drawing/2014/main" id="{190B886D-DC34-4245-BADF-968CDABE0D09}"/>
              </a:ext>
            </a:extLst>
          </p:cNvPr>
          <p:cNvSpPr>
            <a:spLocks noChangeShapeType="1"/>
          </p:cNvSpPr>
          <p:nvPr/>
        </p:nvSpPr>
        <p:spPr bwMode="auto">
          <a:xfrm>
            <a:off x="2133600" y="1104900"/>
            <a:ext cx="1828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2" name="Line 396">
            <a:extLst>
              <a:ext uri="{FF2B5EF4-FFF2-40B4-BE49-F238E27FC236}">
                <a16:creationId xmlns:a16="http://schemas.microsoft.com/office/drawing/2014/main" id="{712ACFD5-DB36-474C-BEA6-0D68701E95A3}"/>
              </a:ext>
            </a:extLst>
          </p:cNvPr>
          <p:cNvSpPr>
            <a:spLocks noChangeShapeType="1"/>
          </p:cNvSpPr>
          <p:nvPr/>
        </p:nvSpPr>
        <p:spPr bwMode="auto">
          <a:xfrm>
            <a:off x="1995488" y="2019300"/>
            <a:ext cx="1905000" cy="0"/>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3" name="Rectangle 397">
            <a:extLst>
              <a:ext uri="{FF2B5EF4-FFF2-40B4-BE49-F238E27FC236}">
                <a16:creationId xmlns:a16="http://schemas.microsoft.com/office/drawing/2014/main" id="{4432AA02-73E3-4B5A-8BC3-4AC85DE7D90A}"/>
              </a:ext>
            </a:extLst>
          </p:cNvPr>
          <p:cNvSpPr>
            <a:spLocks noChangeArrowheads="1"/>
          </p:cNvSpPr>
          <p:nvPr/>
        </p:nvSpPr>
        <p:spPr bwMode="auto">
          <a:xfrm>
            <a:off x="319088" y="400050"/>
            <a:ext cx="5257800" cy="6324600"/>
          </a:xfrm>
          <a:prstGeom prst="rect">
            <a:avLst/>
          </a:prstGeom>
          <a:noFill/>
          <a:ln w="762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34" name="Rectangle 398">
            <a:extLst>
              <a:ext uri="{FF2B5EF4-FFF2-40B4-BE49-F238E27FC236}">
                <a16:creationId xmlns:a16="http://schemas.microsoft.com/office/drawing/2014/main" id="{27E32EFC-D69E-435C-9B64-9F8B2334F366}"/>
              </a:ext>
            </a:extLst>
          </p:cNvPr>
          <p:cNvSpPr>
            <a:spLocks noChangeArrowheads="1"/>
          </p:cNvSpPr>
          <p:nvPr/>
        </p:nvSpPr>
        <p:spPr bwMode="auto">
          <a:xfrm>
            <a:off x="4029075" y="1666875"/>
            <a:ext cx="762000"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a:ln>
                  <a:noFill/>
                </a:ln>
                <a:solidFill>
                  <a:prstClr val="black"/>
                </a:solidFill>
                <a:effectLst/>
                <a:uLnTx/>
                <a:uFillTx/>
                <a:latin typeface="Times New Roman" panose="02020603050405020304" pitchFamily="18" charset="0"/>
              </a:rPr>
              <a:t>KWh</a:t>
            </a:r>
          </a:p>
        </p:txBody>
      </p:sp>
      <p:sp>
        <p:nvSpPr>
          <p:cNvPr id="135" name="Line 399">
            <a:extLst>
              <a:ext uri="{FF2B5EF4-FFF2-40B4-BE49-F238E27FC236}">
                <a16:creationId xmlns:a16="http://schemas.microsoft.com/office/drawing/2014/main" id="{9C6A38D1-1079-4677-8024-149225A73787}"/>
              </a:ext>
            </a:extLst>
          </p:cNvPr>
          <p:cNvSpPr>
            <a:spLocks noChangeShapeType="1"/>
          </p:cNvSpPr>
          <p:nvPr/>
        </p:nvSpPr>
        <p:spPr bwMode="auto">
          <a:xfrm>
            <a:off x="3538538" y="1714500"/>
            <a:ext cx="0" cy="30480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6" name="Rectangle 400">
            <a:extLst>
              <a:ext uri="{FF2B5EF4-FFF2-40B4-BE49-F238E27FC236}">
                <a16:creationId xmlns:a16="http://schemas.microsoft.com/office/drawing/2014/main" id="{5AB8408B-A7C9-42DF-B5F7-256E31CFE17B}"/>
              </a:ext>
            </a:extLst>
          </p:cNvPr>
          <p:cNvSpPr>
            <a:spLocks noChangeArrowheads="1"/>
          </p:cNvSpPr>
          <p:nvPr/>
        </p:nvSpPr>
        <p:spPr bwMode="auto">
          <a:xfrm>
            <a:off x="2224088" y="2357438"/>
            <a:ext cx="1524000" cy="152400"/>
          </a:xfrm>
          <a:prstGeom prst="rect">
            <a:avLst/>
          </a:prstGeom>
          <a:solidFill>
            <a:srgbClr val="0F6FC6"/>
          </a:solidFill>
          <a:ln w="9525">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37" name="Line 402">
            <a:extLst>
              <a:ext uri="{FF2B5EF4-FFF2-40B4-BE49-F238E27FC236}">
                <a16:creationId xmlns:a16="http://schemas.microsoft.com/office/drawing/2014/main" id="{F8B170FD-A1F3-46F4-B3DF-D5E4C736D6FA}"/>
              </a:ext>
            </a:extLst>
          </p:cNvPr>
          <p:cNvSpPr>
            <a:spLocks noChangeShapeType="1"/>
          </p:cNvSpPr>
          <p:nvPr/>
        </p:nvSpPr>
        <p:spPr bwMode="auto">
          <a:xfrm>
            <a:off x="2309813" y="2433638"/>
            <a:ext cx="1343025" cy="0"/>
          </a:xfrm>
          <a:prstGeom prst="line">
            <a:avLst/>
          </a:prstGeom>
          <a:noFill/>
          <a:ln w="76200" cmpd="tri">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8" name="Rectangle 405">
            <a:extLst>
              <a:ext uri="{FF2B5EF4-FFF2-40B4-BE49-F238E27FC236}">
                <a16:creationId xmlns:a16="http://schemas.microsoft.com/office/drawing/2014/main" id="{B4FF4198-F467-4C4D-944C-3B24BDDDF194}"/>
              </a:ext>
            </a:extLst>
          </p:cNvPr>
          <p:cNvSpPr>
            <a:spLocks noChangeArrowheads="1"/>
          </p:cNvSpPr>
          <p:nvPr/>
        </p:nvSpPr>
        <p:spPr bwMode="auto">
          <a:xfrm>
            <a:off x="2309813" y="2395538"/>
            <a:ext cx="76200" cy="76200"/>
          </a:xfrm>
          <a:prstGeom prst="rect">
            <a:avLst/>
          </a:prstGeom>
          <a:solidFill>
            <a:srgbClr val="FFFF00"/>
          </a:solidFill>
          <a:ln w="9525">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39" name="Rectangle 406">
            <a:extLst>
              <a:ext uri="{FF2B5EF4-FFF2-40B4-BE49-F238E27FC236}">
                <a16:creationId xmlns:a16="http://schemas.microsoft.com/office/drawing/2014/main" id="{67B35197-41FC-4796-A871-33642E8C7545}"/>
              </a:ext>
            </a:extLst>
          </p:cNvPr>
          <p:cNvSpPr>
            <a:spLocks noChangeArrowheads="1"/>
          </p:cNvSpPr>
          <p:nvPr/>
        </p:nvSpPr>
        <p:spPr bwMode="auto">
          <a:xfrm>
            <a:off x="347663" y="5262563"/>
            <a:ext cx="5181600" cy="1371600"/>
          </a:xfrm>
          <a:prstGeom prst="rect">
            <a:avLst/>
          </a:prstGeom>
          <a:solidFill>
            <a:srgbClr val="00FF99"/>
          </a:solidFill>
          <a:ln w="38100">
            <a:solidFill>
              <a:srgbClr val="00B0F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prstClr val="black"/>
                </a:solidFill>
                <a:effectLst/>
                <a:uLnTx/>
                <a:uFillTx/>
                <a:latin typeface="#9Slide03 SVNSari" panose="020B0504040101020102" pitchFamily="34" charset="0"/>
              </a:rPr>
              <a:t>CÔNG TƠ ĐIỆN</a:t>
            </a:r>
          </a:p>
        </p:txBody>
      </p:sp>
      <p:sp>
        <p:nvSpPr>
          <p:cNvPr id="140" name="Rectangle 410">
            <a:extLst>
              <a:ext uri="{FF2B5EF4-FFF2-40B4-BE49-F238E27FC236}">
                <a16:creationId xmlns:a16="http://schemas.microsoft.com/office/drawing/2014/main" id="{EE6A840C-C6AD-433F-A366-F1123EEF6490}"/>
              </a:ext>
            </a:extLst>
          </p:cNvPr>
          <p:cNvSpPr>
            <a:spLocks noChangeArrowheads="1"/>
          </p:cNvSpPr>
          <p:nvPr/>
        </p:nvSpPr>
        <p:spPr bwMode="auto">
          <a:xfrm>
            <a:off x="1905000" y="2400300"/>
            <a:ext cx="228600" cy="76200"/>
          </a:xfrm>
          <a:prstGeom prst="rect">
            <a:avLst/>
          </a:prstGeom>
          <a:solidFill>
            <a:srgbClr val="0000FF"/>
          </a:solidFill>
          <a:ln w="9525">
            <a:solidFill>
              <a:srgbClr val="0000FF"/>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41" name="AutoShape 411">
            <a:extLst>
              <a:ext uri="{FF2B5EF4-FFF2-40B4-BE49-F238E27FC236}">
                <a16:creationId xmlns:a16="http://schemas.microsoft.com/office/drawing/2014/main" id="{BAF56C10-1F8D-492C-A434-BD612D4A8FD8}"/>
              </a:ext>
            </a:extLst>
          </p:cNvPr>
          <p:cNvSpPr>
            <a:spLocks noChangeArrowheads="1"/>
          </p:cNvSpPr>
          <p:nvPr/>
        </p:nvSpPr>
        <p:spPr bwMode="auto">
          <a:xfrm>
            <a:off x="3810000" y="2357438"/>
            <a:ext cx="381000" cy="152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42" name="Rectangle 412">
            <a:extLst>
              <a:ext uri="{FF2B5EF4-FFF2-40B4-BE49-F238E27FC236}">
                <a16:creationId xmlns:a16="http://schemas.microsoft.com/office/drawing/2014/main" id="{31AE012F-1F08-4E49-8987-58F0FF902648}"/>
              </a:ext>
            </a:extLst>
          </p:cNvPr>
          <p:cNvSpPr>
            <a:spLocks noChangeArrowheads="1"/>
          </p:cNvSpPr>
          <p:nvPr/>
        </p:nvSpPr>
        <p:spPr bwMode="auto">
          <a:xfrm rot="10800000" flipV="1">
            <a:off x="3200400" y="2095500"/>
            <a:ext cx="3143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9</a:t>
            </a:r>
          </a:p>
        </p:txBody>
      </p:sp>
      <p:sp>
        <p:nvSpPr>
          <p:cNvPr id="143" name="Rectangle 413">
            <a:extLst>
              <a:ext uri="{FF2B5EF4-FFF2-40B4-BE49-F238E27FC236}">
                <a16:creationId xmlns:a16="http://schemas.microsoft.com/office/drawing/2014/main" id="{432323A6-7EFB-48D4-840D-0E2033807D5C}"/>
              </a:ext>
            </a:extLst>
          </p:cNvPr>
          <p:cNvSpPr>
            <a:spLocks noChangeArrowheads="1"/>
          </p:cNvSpPr>
          <p:nvPr/>
        </p:nvSpPr>
        <p:spPr bwMode="auto">
          <a:xfrm>
            <a:off x="3200400" y="2043113"/>
            <a:ext cx="304800" cy="2286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44" name="Rectangle 414">
            <a:extLst>
              <a:ext uri="{FF2B5EF4-FFF2-40B4-BE49-F238E27FC236}">
                <a16:creationId xmlns:a16="http://schemas.microsoft.com/office/drawing/2014/main" id="{179C3924-0E0E-45DF-92E9-5DB5B6F6863A}"/>
              </a:ext>
            </a:extLst>
          </p:cNvPr>
          <p:cNvSpPr>
            <a:spLocks noChangeArrowheads="1"/>
          </p:cNvSpPr>
          <p:nvPr/>
        </p:nvSpPr>
        <p:spPr bwMode="auto">
          <a:xfrm>
            <a:off x="3105150" y="1312863"/>
            <a:ext cx="762000"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45" name="Rectangle 435">
            <a:extLst>
              <a:ext uri="{FF2B5EF4-FFF2-40B4-BE49-F238E27FC236}">
                <a16:creationId xmlns:a16="http://schemas.microsoft.com/office/drawing/2014/main" id="{F3BBE286-DF67-403B-A3DE-A28764334DAC}"/>
              </a:ext>
            </a:extLst>
          </p:cNvPr>
          <p:cNvSpPr>
            <a:spLocks noChangeArrowheads="1"/>
          </p:cNvSpPr>
          <p:nvPr/>
        </p:nvSpPr>
        <p:spPr bwMode="auto">
          <a:xfrm>
            <a:off x="2014538" y="2781299"/>
            <a:ext cx="2057400" cy="328613"/>
          </a:xfrm>
          <a:prstGeom prst="rect">
            <a:avLst/>
          </a:prstGeom>
          <a:solidFill>
            <a:sysClr val="window" lastClr="FFFFFF"/>
          </a:solidFill>
          <a:ln w="9525">
            <a:solidFill>
              <a:sysClr val="windowText" lastClr="000000"/>
            </a:solidFill>
            <a:miter lim="800000"/>
            <a:headEnd/>
            <a:tailEnd/>
          </a:ln>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9Slide03 AmpleSoft Thin" panose="02000000000000000000" pitchFamily="2" charset="0"/>
              </a:rPr>
              <a:t>220V – 10(A) – 50Hz</a:t>
            </a:r>
          </a:p>
        </p:txBody>
      </p:sp>
      <p:sp>
        <p:nvSpPr>
          <p:cNvPr id="146" name="Rectangle 436">
            <a:extLst>
              <a:ext uri="{FF2B5EF4-FFF2-40B4-BE49-F238E27FC236}">
                <a16:creationId xmlns:a16="http://schemas.microsoft.com/office/drawing/2014/main" id="{35EB437C-074E-4F79-882D-4F2BDDABAAEF}"/>
              </a:ext>
            </a:extLst>
          </p:cNvPr>
          <p:cNvSpPr>
            <a:spLocks noChangeArrowheads="1"/>
          </p:cNvSpPr>
          <p:nvPr/>
        </p:nvSpPr>
        <p:spPr bwMode="auto">
          <a:xfrm>
            <a:off x="2057400" y="3314700"/>
            <a:ext cx="1905000" cy="3048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9Slide03 AmpleSoft Thin" panose="02000000000000000000" pitchFamily="2" charset="0"/>
              </a:rPr>
              <a:t>C.Ty ĐIỆN LỰC MN</a:t>
            </a:r>
          </a:p>
        </p:txBody>
      </p:sp>
      <p:sp>
        <p:nvSpPr>
          <p:cNvPr id="147" name="Line 437">
            <a:extLst>
              <a:ext uri="{FF2B5EF4-FFF2-40B4-BE49-F238E27FC236}">
                <a16:creationId xmlns:a16="http://schemas.microsoft.com/office/drawing/2014/main" id="{B79A130D-FAB4-467E-A81A-36794219DDA4}"/>
              </a:ext>
            </a:extLst>
          </p:cNvPr>
          <p:cNvSpPr>
            <a:spLocks noChangeShapeType="1"/>
          </p:cNvSpPr>
          <p:nvPr/>
        </p:nvSpPr>
        <p:spPr bwMode="auto">
          <a:xfrm>
            <a:off x="290513" y="342900"/>
            <a:ext cx="5257800" cy="0"/>
          </a:xfrm>
          <a:prstGeom prst="line">
            <a:avLst/>
          </a:prstGeom>
          <a:noFill/>
          <a:ln w="57150">
            <a:solidFill>
              <a:schemeClr val="bg1"/>
            </a:solidFill>
            <a:round/>
            <a:headEnd/>
            <a:tailEnd/>
          </a:ln>
          <a:scene3d>
            <a:camera prst="legacyObliqueTopRight"/>
            <a:lightRig rig="legacyFlat3" dir="b"/>
          </a:scene3d>
          <a:sp3d extrusionH="887400" prstMaterial="legacyMatte">
            <a:bevelT w="13500" h="13500" prst="angle"/>
            <a:bevelB w="13500" h="13500" prst="angle"/>
            <a:extrusionClr>
              <a:srgbClr val="0000FF"/>
            </a:extrusionClr>
            <a:contourClr>
              <a:srgbClr val="0000FF"/>
            </a:contourClr>
          </a:sp3d>
          <a:extLst>
            <a:ext uri="{909E8E84-426E-40DD-AFC4-6F175D3DCCD1}">
              <a14:hiddenFill xmlns:a14="http://schemas.microsoft.com/office/drawing/2010/main">
                <a:noFill/>
              </a14:hiddenFill>
            </a:ext>
          </a:extLst>
        </p:spPr>
        <p:txBody>
          <a:bodyPr>
            <a:flatTx/>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48" name="Line 438">
            <a:extLst>
              <a:ext uri="{FF2B5EF4-FFF2-40B4-BE49-F238E27FC236}">
                <a16:creationId xmlns:a16="http://schemas.microsoft.com/office/drawing/2014/main" id="{ECF0A642-48A5-4E02-BD18-AB47CD3CA305}"/>
              </a:ext>
            </a:extLst>
          </p:cNvPr>
          <p:cNvSpPr>
            <a:spLocks noChangeShapeType="1"/>
          </p:cNvSpPr>
          <p:nvPr/>
        </p:nvSpPr>
        <p:spPr bwMode="auto">
          <a:xfrm>
            <a:off x="5562600" y="304800"/>
            <a:ext cx="0" cy="6400800"/>
          </a:xfrm>
          <a:prstGeom prst="line">
            <a:avLst/>
          </a:prstGeom>
          <a:noFill/>
          <a:ln w="9525">
            <a:solidFill>
              <a:schemeClr val="bg1"/>
            </a:solidFill>
            <a:round/>
            <a:headEnd/>
            <a:tailEnd/>
          </a:ln>
          <a:scene3d>
            <a:camera prst="legacyObliqueTopRight"/>
            <a:lightRig rig="legacyFlat3" dir="b"/>
          </a:scene3d>
          <a:sp3d extrusionH="887400" prstMaterial="legacyMatte">
            <a:bevelT w="13500" h="13500" prst="angle"/>
            <a:bevelB w="13500" h="13500" prst="angle"/>
            <a:extrusionClr>
              <a:srgbClr val="0000FF"/>
            </a:extrusionClr>
            <a:contourClr>
              <a:srgbClr val="0000FF"/>
            </a:contourClr>
          </a:sp3d>
          <a:extLst>
            <a:ext uri="{909E8E84-426E-40DD-AFC4-6F175D3DCCD1}">
              <a14:hiddenFill xmlns:a14="http://schemas.microsoft.com/office/drawing/2010/main">
                <a:noFill/>
              </a14:hiddenFill>
            </a:ext>
          </a:extLst>
        </p:spPr>
        <p:txBody>
          <a:bodyPr>
            <a:flatTx/>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0" name="Rectangle 441">
            <a:extLst>
              <a:ext uri="{FF2B5EF4-FFF2-40B4-BE49-F238E27FC236}">
                <a16:creationId xmlns:a16="http://schemas.microsoft.com/office/drawing/2014/main" id="{532B3E16-DBD8-4C88-8B68-3289606D0CC6}"/>
              </a:ext>
            </a:extLst>
          </p:cNvPr>
          <p:cNvSpPr>
            <a:spLocks noChangeArrowheads="1"/>
          </p:cNvSpPr>
          <p:nvPr/>
        </p:nvSpPr>
        <p:spPr bwMode="auto">
          <a:xfrm>
            <a:off x="7493000" y="57150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defTabSz="914400" eaLnBrk="0" fontAlgn="base" hangingPunct="0">
              <a:spcBef>
                <a:spcPct val="0"/>
              </a:spcBef>
              <a:spcAft>
                <a:spcPct val="0"/>
              </a:spcAft>
            </a:pPr>
            <a:r>
              <a:rPr lang="en-US" altLang="en-US" sz="2400" b="1">
                <a:solidFill>
                  <a:prstClr val="black"/>
                </a:solidFill>
                <a:latin typeface="Times New Roman" panose="02020603050405020304" pitchFamily="18" charset="0"/>
              </a:rPr>
              <a:t>u</a:t>
            </a:r>
          </a:p>
        </p:txBody>
      </p:sp>
      <p:sp>
        <p:nvSpPr>
          <p:cNvPr id="151" name="Rectangle 458">
            <a:extLst>
              <a:ext uri="{FF2B5EF4-FFF2-40B4-BE49-F238E27FC236}">
                <a16:creationId xmlns:a16="http://schemas.microsoft.com/office/drawing/2014/main" id="{AB3C4E67-5F29-46B6-9249-08A369546A62}"/>
              </a:ext>
            </a:extLst>
          </p:cNvPr>
          <p:cNvSpPr>
            <a:spLocks noChangeArrowheads="1"/>
          </p:cNvSpPr>
          <p:nvPr/>
        </p:nvSpPr>
        <p:spPr bwMode="auto">
          <a:xfrm>
            <a:off x="8229600" y="5534025"/>
            <a:ext cx="228600" cy="228600"/>
          </a:xfrm>
          <a:prstGeom prst="rect">
            <a:avLst/>
          </a:prstGeom>
          <a:solidFill>
            <a:srgbClr val="E00A3D"/>
          </a:solidFill>
          <a:ln w="9525">
            <a:solidFill>
              <a:srgbClr val="E00A3D"/>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E00A3D"/>
              </a:solidFill>
              <a:effectLst/>
              <a:uLnTx/>
              <a:uFillTx/>
              <a:latin typeface="Arial Black" panose="020B0A04020102020204" pitchFamily="34" charset="0"/>
            </a:endParaRPr>
          </a:p>
        </p:txBody>
      </p:sp>
      <p:sp>
        <p:nvSpPr>
          <p:cNvPr id="152" name="Rectangle 459">
            <a:extLst>
              <a:ext uri="{FF2B5EF4-FFF2-40B4-BE49-F238E27FC236}">
                <a16:creationId xmlns:a16="http://schemas.microsoft.com/office/drawing/2014/main" id="{A0EAAF5D-6F92-412E-87EB-C391CB01CAEF}"/>
              </a:ext>
            </a:extLst>
          </p:cNvPr>
          <p:cNvSpPr>
            <a:spLocks noChangeArrowheads="1"/>
          </p:cNvSpPr>
          <p:nvPr/>
        </p:nvSpPr>
        <p:spPr bwMode="auto">
          <a:xfrm>
            <a:off x="8191500" y="5695950"/>
            <a:ext cx="304800" cy="171450"/>
          </a:xfrm>
          <a:prstGeom prst="rect">
            <a:avLst/>
          </a:prstGeom>
          <a:solidFill>
            <a:srgbClr val="0F6FC6"/>
          </a:solidFill>
          <a:ln w="9525">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53" name="Oval 464">
            <a:extLst>
              <a:ext uri="{FF2B5EF4-FFF2-40B4-BE49-F238E27FC236}">
                <a16:creationId xmlns:a16="http://schemas.microsoft.com/office/drawing/2014/main" id="{46F49E40-E106-4532-BB67-3D59D685A82F}"/>
              </a:ext>
            </a:extLst>
          </p:cNvPr>
          <p:cNvSpPr>
            <a:spLocks noChangeArrowheads="1"/>
          </p:cNvSpPr>
          <p:nvPr/>
        </p:nvSpPr>
        <p:spPr bwMode="auto">
          <a:xfrm>
            <a:off x="7493000" y="5715000"/>
            <a:ext cx="152400" cy="1524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54" name="Oval 465">
            <a:extLst>
              <a:ext uri="{FF2B5EF4-FFF2-40B4-BE49-F238E27FC236}">
                <a16:creationId xmlns:a16="http://schemas.microsoft.com/office/drawing/2014/main" id="{C09500B0-49B4-4070-A2CA-26F6F964A76F}"/>
              </a:ext>
            </a:extLst>
          </p:cNvPr>
          <p:cNvSpPr>
            <a:spLocks noChangeArrowheads="1"/>
          </p:cNvSpPr>
          <p:nvPr/>
        </p:nvSpPr>
        <p:spPr bwMode="auto">
          <a:xfrm>
            <a:off x="7797800" y="5715000"/>
            <a:ext cx="152400" cy="1524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55" name="Line 467">
            <a:extLst>
              <a:ext uri="{FF2B5EF4-FFF2-40B4-BE49-F238E27FC236}">
                <a16:creationId xmlns:a16="http://schemas.microsoft.com/office/drawing/2014/main" id="{E52525C7-07D4-47F2-9431-345A1B4B54DC}"/>
              </a:ext>
            </a:extLst>
          </p:cNvPr>
          <p:cNvSpPr>
            <a:spLocks noChangeShapeType="1"/>
          </p:cNvSpPr>
          <p:nvPr/>
        </p:nvSpPr>
        <p:spPr bwMode="auto">
          <a:xfrm flipH="1">
            <a:off x="7493000" y="5638800"/>
            <a:ext cx="152400" cy="304800"/>
          </a:xfrm>
          <a:prstGeom prst="line">
            <a:avLst/>
          </a:prstGeom>
          <a:noFill/>
          <a:ln w="9525">
            <a:solidFill>
              <a:srgbClr val="E00A3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6" name="Line 468">
            <a:extLst>
              <a:ext uri="{FF2B5EF4-FFF2-40B4-BE49-F238E27FC236}">
                <a16:creationId xmlns:a16="http://schemas.microsoft.com/office/drawing/2014/main" id="{67FBD5E7-F035-4EE3-A39C-ACDB852C9C12}"/>
              </a:ext>
            </a:extLst>
          </p:cNvPr>
          <p:cNvSpPr>
            <a:spLocks noChangeShapeType="1"/>
          </p:cNvSpPr>
          <p:nvPr/>
        </p:nvSpPr>
        <p:spPr bwMode="auto">
          <a:xfrm flipH="1">
            <a:off x="7797800" y="5638800"/>
            <a:ext cx="152400" cy="304800"/>
          </a:xfrm>
          <a:prstGeom prst="line">
            <a:avLst/>
          </a:prstGeom>
          <a:noFill/>
          <a:ln w="9525">
            <a:solidFill>
              <a:srgbClr val="E00A3D"/>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7" name="Freeform 469">
            <a:extLst>
              <a:ext uri="{FF2B5EF4-FFF2-40B4-BE49-F238E27FC236}">
                <a16:creationId xmlns:a16="http://schemas.microsoft.com/office/drawing/2014/main" id="{60F72260-6766-42AE-80D4-C5B617584370}"/>
              </a:ext>
            </a:extLst>
          </p:cNvPr>
          <p:cNvSpPr>
            <a:spLocks/>
          </p:cNvSpPr>
          <p:nvPr/>
        </p:nvSpPr>
        <p:spPr bwMode="auto">
          <a:xfrm>
            <a:off x="8197850" y="1295400"/>
            <a:ext cx="698500" cy="4533900"/>
          </a:xfrm>
          <a:custGeom>
            <a:avLst/>
            <a:gdLst>
              <a:gd name="T0" fmla="*/ 2147483646 w 440"/>
              <a:gd name="T1" fmla="*/ 2147483646 h 912"/>
              <a:gd name="T2" fmla="*/ 2147483646 w 440"/>
              <a:gd name="T3" fmla="*/ 2147483646 h 912"/>
              <a:gd name="T4" fmla="*/ 2147483646 w 440"/>
              <a:gd name="T5" fmla="*/ 2147483646 h 912"/>
              <a:gd name="T6" fmla="*/ 2147483646 w 440"/>
              <a:gd name="T7" fmla="*/ 2147483646 h 912"/>
              <a:gd name="T8" fmla="*/ 0 w 440"/>
              <a:gd name="T9" fmla="*/ 2147483646 h 912"/>
              <a:gd name="T10" fmla="*/ 0 60000 65536"/>
              <a:gd name="T11" fmla="*/ 0 60000 65536"/>
              <a:gd name="T12" fmla="*/ 0 60000 65536"/>
              <a:gd name="T13" fmla="*/ 0 60000 65536"/>
              <a:gd name="T14" fmla="*/ 0 60000 65536"/>
              <a:gd name="T15" fmla="*/ 0 w 440"/>
              <a:gd name="T16" fmla="*/ 0 h 912"/>
              <a:gd name="T17" fmla="*/ 440 w 440"/>
              <a:gd name="T18" fmla="*/ 912 h 912"/>
            </a:gdLst>
            <a:ahLst/>
            <a:cxnLst>
              <a:cxn ang="T10">
                <a:pos x="T0" y="T1"/>
              </a:cxn>
              <a:cxn ang="T11">
                <a:pos x="T2" y="T3"/>
              </a:cxn>
              <a:cxn ang="T12">
                <a:pos x="T4" y="T5"/>
              </a:cxn>
              <a:cxn ang="T13">
                <a:pos x="T6" y="T7"/>
              </a:cxn>
              <a:cxn ang="T14">
                <a:pos x="T8" y="T9"/>
              </a:cxn>
            </a:cxnLst>
            <a:rect l="T15" t="T16" r="T17" b="T18"/>
            <a:pathLst>
              <a:path w="440" h="912">
                <a:moveTo>
                  <a:pt x="192" y="888"/>
                </a:moveTo>
                <a:cubicBezTo>
                  <a:pt x="316" y="900"/>
                  <a:pt x="440" y="912"/>
                  <a:pt x="432" y="840"/>
                </a:cubicBezTo>
                <a:cubicBezTo>
                  <a:pt x="424" y="768"/>
                  <a:pt x="160" y="584"/>
                  <a:pt x="144" y="456"/>
                </a:cubicBezTo>
                <a:cubicBezTo>
                  <a:pt x="128" y="328"/>
                  <a:pt x="360" y="144"/>
                  <a:pt x="336" y="72"/>
                </a:cubicBezTo>
                <a:cubicBezTo>
                  <a:pt x="312" y="0"/>
                  <a:pt x="56" y="32"/>
                  <a:pt x="0" y="24"/>
                </a:cubicBezTo>
              </a:path>
            </a:pathLst>
          </a:custGeom>
          <a:noFill/>
          <a:ln w="9525">
            <a:solidFill>
              <a:srgbClr val="E2D7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8" name="Line 470">
            <a:extLst>
              <a:ext uri="{FF2B5EF4-FFF2-40B4-BE49-F238E27FC236}">
                <a16:creationId xmlns:a16="http://schemas.microsoft.com/office/drawing/2014/main" id="{DC820592-1912-4A85-9F09-3B1040E7A8F9}"/>
              </a:ext>
            </a:extLst>
          </p:cNvPr>
          <p:cNvSpPr>
            <a:spLocks noChangeShapeType="1"/>
          </p:cNvSpPr>
          <p:nvPr/>
        </p:nvSpPr>
        <p:spPr bwMode="auto">
          <a:xfrm>
            <a:off x="7956550" y="5791200"/>
            <a:ext cx="228600" cy="0"/>
          </a:xfrm>
          <a:prstGeom prst="line">
            <a:avLst/>
          </a:prstGeom>
          <a:noFill/>
          <a:ln w="9525">
            <a:solidFill>
              <a:srgbClr val="E2D7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9" name="Rectangle 473">
            <a:extLst>
              <a:ext uri="{FF2B5EF4-FFF2-40B4-BE49-F238E27FC236}">
                <a16:creationId xmlns:a16="http://schemas.microsoft.com/office/drawing/2014/main" id="{4C20109A-313D-440F-A4E1-FE640C99AB1A}"/>
              </a:ext>
            </a:extLst>
          </p:cNvPr>
          <p:cNvSpPr>
            <a:spLocks noChangeArrowheads="1"/>
          </p:cNvSpPr>
          <p:nvPr/>
        </p:nvSpPr>
        <p:spPr bwMode="auto">
          <a:xfrm>
            <a:off x="6826250" y="1257300"/>
            <a:ext cx="1295400" cy="274638"/>
          </a:xfrm>
          <a:prstGeom prst="rect">
            <a:avLst/>
          </a:prstGeom>
          <a:solidFill>
            <a:sysClr val="windowText" lastClr="000000"/>
          </a:solidFill>
          <a:ln w="25400" cap="flat" cmpd="sng" algn="ctr">
            <a:solidFill>
              <a:sysClr val="windowText" lastClr="000000">
                <a:shade val="50000"/>
              </a:sysClr>
            </a:solidFill>
            <a:prstDash val="solid"/>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white"/>
                </a:solidFill>
                <a:effectLst/>
                <a:uLnTx/>
                <a:uFillTx/>
                <a:latin typeface="Times New Roman" pitchFamily="18" charset="0"/>
                <a:ea typeface="+mn-ea"/>
                <a:cs typeface="+mn-cs"/>
              </a:rPr>
              <a:t>110V-25W</a:t>
            </a:r>
          </a:p>
        </p:txBody>
      </p:sp>
      <p:sp>
        <p:nvSpPr>
          <p:cNvPr id="160" name="Line 475">
            <a:extLst>
              <a:ext uri="{FF2B5EF4-FFF2-40B4-BE49-F238E27FC236}">
                <a16:creationId xmlns:a16="http://schemas.microsoft.com/office/drawing/2014/main" id="{387CFEB7-AFA7-46A5-A688-B0005A40608A}"/>
              </a:ext>
            </a:extLst>
          </p:cNvPr>
          <p:cNvSpPr>
            <a:spLocks noChangeShapeType="1"/>
          </p:cNvSpPr>
          <p:nvPr/>
        </p:nvSpPr>
        <p:spPr bwMode="auto">
          <a:xfrm>
            <a:off x="6794500" y="1317625"/>
            <a:ext cx="1588" cy="138113"/>
          </a:xfrm>
          <a:prstGeom prst="line">
            <a:avLst/>
          </a:prstGeom>
          <a:noFill/>
          <a:ln w="76200">
            <a:solidFill>
              <a:srgbClr val="DBF5F9"/>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1" name="Line 476">
            <a:extLst>
              <a:ext uri="{FF2B5EF4-FFF2-40B4-BE49-F238E27FC236}">
                <a16:creationId xmlns:a16="http://schemas.microsoft.com/office/drawing/2014/main" id="{E3730CA3-A480-4209-867C-CE1C261DD93B}"/>
              </a:ext>
            </a:extLst>
          </p:cNvPr>
          <p:cNvSpPr>
            <a:spLocks noChangeShapeType="1"/>
          </p:cNvSpPr>
          <p:nvPr/>
        </p:nvSpPr>
        <p:spPr bwMode="auto">
          <a:xfrm>
            <a:off x="8159750" y="1317625"/>
            <a:ext cx="1588" cy="138113"/>
          </a:xfrm>
          <a:prstGeom prst="line">
            <a:avLst/>
          </a:prstGeom>
          <a:noFill/>
          <a:ln w="76200">
            <a:solidFill>
              <a:srgbClr val="DBF5F9"/>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2" name="Rectangle 477">
            <a:extLst>
              <a:ext uri="{FF2B5EF4-FFF2-40B4-BE49-F238E27FC236}">
                <a16:creationId xmlns:a16="http://schemas.microsoft.com/office/drawing/2014/main" id="{E7C79960-5028-40C2-B7B2-B2E596A1478E}"/>
              </a:ext>
            </a:extLst>
          </p:cNvPr>
          <p:cNvSpPr>
            <a:spLocks noChangeArrowheads="1"/>
          </p:cNvSpPr>
          <p:nvPr/>
        </p:nvSpPr>
        <p:spPr bwMode="auto">
          <a:xfrm>
            <a:off x="6826250" y="1249363"/>
            <a:ext cx="1295400" cy="274637"/>
          </a:xfrm>
          <a:prstGeom prst="rect">
            <a:avLst/>
          </a:prstGeom>
          <a:gradFill rotWithShape="1">
            <a:gsLst>
              <a:gs pos="0">
                <a:srgbClr val="767647"/>
              </a:gs>
              <a:gs pos="50000">
                <a:srgbClr val="FFFF99"/>
              </a:gs>
              <a:gs pos="100000">
                <a:srgbClr val="767647"/>
              </a:gs>
            </a:gsLst>
            <a:lin ang="0" scaled="1"/>
          </a:gradFill>
          <a:ln w="9525">
            <a:solidFill>
              <a:sysClr val="windowText" lastClr="000000"/>
            </a:solidFill>
            <a:miter lim="800000"/>
            <a:headEnd/>
            <a:tailEnd/>
          </a:ln>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a:ln>
                  <a:noFill/>
                </a:ln>
                <a:solidFill>
                  <a:prstClr val="black"/>
                </a:solidFill>
                <a:effectLst/>
                <a:uLnTx/>
                <a:uFillTx/>
                <a:latin typeface="Times New Roman" panose="02020603050405020304" pitchFamily="18" charset="0"/>
              </a:rPr>
              <a:t>110V-25W</a:t>
            </a:r>
          </a:p>
        </p:txBody>
      </p:sp>
      <p:sp useBgFill="1">
        <p:nvSpPr>
          <p:cNvPr id="163" name="Rectangle 479">
            <a:extLst>
              <a:ext uri="{FF2B5EF4-FFF2-40B4-BE49-F238E27FC236}">
                <a16:creationId xmlns:a16="http://schemas.microsoft.com/office/drawing/2014/main" id="{C33B3CD0-8EE0-41B7-BCDE-E6185174F495}"/>
              </a:ext>
            </a:extLst>
          </p:cNvPr>
          <p:cNvSpPr>
            <a:spLocks noChangeArrowheads="1"/>
          </p:cNvSpPr>
          <p:nvPr/>
        </p:nvSpPr>
        <p:spPr bwMode="auto">
          <a:xfrm>
            <a:off x="8077200" y="5873750"/>
            <a:ext cx="533400" cy="2286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Black" panose="020B0A04020102020204" pitchFamily="34" charset="0"/>
            </a:endParaRPr>
          </a:p>
        </p:txBody>
      </p:sp>
      <p:sp>
        <p:nvSpPr>
          <p:cNvPr id="164" name="Rectangle 481">
            <a:extLst>
              <a:ext uri="{FF2B5EF4-FFF2-40B4-BE49-F238E27FC236}">
                <a16:creationId xmlns:a16="http://schemas.microsoft.com/office/drawing/2014/main" id="{EA8895ED-2395-4C7A-B7F3-F683BFA75317}"/>
              </a:ext>
            </a:extLst>
          </p:cNvPr>
          <p:cNvSpPr>
            <a:spLocks noChangeArrowheads="1"/>
          </p:cNvSpPr>
          <p:nvPr/>
        </p:nvSpPr>
        <p:spPr bwMode="auto">
          <a:xfrm>
            <a:off x="2724150" y="1714500"/>
            <a:ext cx="381000" cy="304800"/>
          </a:xfrm>
          <a:prstGeom prst="rect">
            <a:avLst/>
          </a:prstGeom>
          <a:gradFill rotWithShape="1">
            <a:gsLst>
              <a:gs pos="0">
                <a:srgbClr val="767676"/>
              </a:gs>
              <a:gs pos="50000">
                <a:srgbClr val="FFFFFF"/>
              </a:gs>
              <a:gs pos="100000">
                <a:srgbClr val="767676"/>
              </a:gs>
            </a:gsLst>
            <a:lin ang="5400000" scaled="1"/>
          </a:gradFill>
          <a:ln w="38100">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prstClr val="black"/>
                </a:solidFill>
                <a:effectLst/>
                <a:uLnTx/>
                <a:uFillTx/>
                <a:latin typeface="Times New Roman" panose="02020603050405020304" pitchFamily="18" charset="0"/>
              </a:rPr>
              <a:t>0</a:t>
            </a:r>
          </a:p>
        </p:txBody>
      </p:sp>
      <p:sp>
        <p:nvSpPr>
          <p:cNvPr id="165" name="Rectangle 482">
            <a:extLst>
              <a:ext uri="{FF2B5EF4-FFF2-40B4-BE49-F238E27FC236}">
                <a16:creationId xmlns:a16="http://schemas.microsoft.com/office/drawing/2014/main" id="{B5DBCD12-6A57-4CE1-8C12-F1C2EA0C1149}"/>
              </a:ext>
            </a:extLst>
          </p:cNvPr>
          <p:cNvSpPr>
            <a:spLocks noChangeArrowheads="1"/>
          </p:cNvSpPr>
          <p:nvPr/>
        </p:nvSpPr>
        <p:spPr bwMode="auto">
          <a:xfrm>
            <a:off x="3128963" y="1714500"/>
            <a:ext cx="381000" cy="304800"/>
          </a:xfrm>
          <a:prstGeom prst="rect">
            <a:avLst/>
          </a:prstGeom>
          <a:gradFill rotWithShape="1">
            <a:gsLst>
              <a:gs pos="0">
                <a:srgbClr val="767676"/>
              </a:gs>
              <a:gs pos="50000">
                <a:srgbClr val="FFFFFF"/>
              </a:gs>
              <a:gs pos="100000">
                <a:srgbClr val="767676"/>
              </a:gs>
            </a:gsLst>
            <a:lin ang="5400000" scaled="1"/>
          </a:gradFill>
          <a:ln w="38100">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prstClr val="black"/>
                </a:solidFill>
                <a:effectLst/>
                <a:uLnTx/>
                <a:uFillTx/>
                <a:latin typeface="Times New Roman" panose="02020603050405020304" pitchFamily="18" charset="0"/>
              </a:rPr>
              <a:t>1</a:t>
            </a:r>
          </a:p>
        </p:txBody>
      </p:sp>
      <p:sp>
        <p:nvSpPr>
          <p:cNvPr id="166" name="Rectangle 483">
            <a:extLst>
              <a:ext uri="{FF2B5EF4-FFF2-40B4-BE49-F238E27FC236}">
                <a16:creationId xmlns:a16="http://schemas.microsoft.com/office/drawing/2014/main" id="{2A171C3D-AA5A-4E37-83F1-EB3320870CCC}"/>
              </a:ext>
            </a:extLst>
          </p:cNvPr>
          <p:cNvSpPr>
            <a:spLocks noChangeArrowheads="1"/>
          </p:cNvSpPr>
          <p:nvPr/>
        </p:nvSpPr>
        <p:spPr bwMode="auto">
          <a:xfrm>
            <a:off x="3567113" y="1714500"/>
            <a:ext cx="381000" cy="304800"/>
          </a:xfrm>
          <a:prstGeom prst="rect">
            <a:avLst/>
          </a:prstGeom>
          <a:gradFill rotWithShape="1">
            <a:gsLst>
              <a:gs pos="0">
                <a:srgbClr val="767647"/>
              </a:gs>
              <a:gs pos="50000">
                <a:srgbClr val="FFFF99"/>
              </a:gs>
              <a:gs pos="100000">
                <a:srgbClr val="767647"/>
              </a:gs>
            </a:gsLst>
            <a:lin ang="5400000" scaled="1"/>
          </a:gradFill>
          <a:ln w="38100">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prstClr val="black"/>
                </a:solidFill>
                <a:effectLst/>
                <a:uLnTx/>
                <a:uFillTx/>
                <a:latin typeface="Times New Roman" panose="02020603050405020304" pitchFamily="18" charset="0"/>
              </a:rPr>
              <a:t>0</a:t>
            </a:r>
          </a:p>
        </p:txBody>
      </p:sp>
      <p:sp>
        <p:nvSpPr>
          <p:cNvPr id="167" name="Line 484">
            <a:extLst>
              <a:ext uri="{FF2B5EF4-FFF2-40B4-BE49-F238E27FC236}">
                <a16:creationId xmlns:a16="http://schemas.microsoft.com/office/drawing/2014/main" id="{9C2C4227-1D0C-4F1E-A3B6-9108E1D1E5D7}"/>
              </a:ext>
            </a:extLst>
          </p:cNvPr>
          <p:cNvSpPr>
            <a:spLocks noChangeShapeType="1"/>
          </p:cNvSpPr>
          <p:nvPr/>
        </p:nvSpPr>
        <p:spPr bwMode="auto">
          <a:xfrm>
            <a:off x="2133600" y="3771900"/>
            <a:ext cx="12954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8" name="Rectangle 486">
            <a:extLst>
              <a:ext uri="{FF2B5EF4-FFF2-40B4-BE49-F238E27FC236}">
                <a16:creationId xmlns:a16="http://schemas.microsoft.com/office/drawing/2014/main" id="{CE35728C-4DA2-42D1-8252-96EFE745C0A6}"/>
              </a:ext>
            </a:extLst>
          </p:cNvPr>
          <p:cNvSpPr>
            <a:spLocks noChangeArrowheads="1"/>
          </p:cNvSpPr>
          <p:nvPr/>
        </p:nvSpPr>
        <p:spPr bwMode="auto">
          <a:xfrm>
            <a:off x="2362200" y="1714500"/>
            <a:ext cx="381000" cy="304800"/>
          </a:xfrm>
          <a:prstGeom prst="rect">
            <a:avLst/>
          </a:prstGeom>
          <a:gradFill rotWithShape="1">
            <a:gsLst>
              <a:gs pos="0">
                <a:srgbClr val="767676"/>
              </a:gs>
              <a:gs pos="50000">
                <a:srgbClr val="FFFFFF"/>
              </a:gs>
              <a:gs pos="100000">
                <a:srgbClr val="767676"/>
              </a:gs>
            </a:gsLst>
            <a:lin ang="5400000" scaled="1"/>
          </a:gradFill>
          <a:ln w="38100">
            <a:solidFill>
              <a:sysClr val="windowText" lastClr="000000"/>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prstClr val="black"/>
                </a:solidFill>
                <a:effectLst/>
                <a:uLnTx/>
                <a:uFillTx/>
                <a:latin typeface="Times New Roman" panose="02020603050405020304" pitchFamily="18" charset="0"/>
              </a:rPr>
              <a:t>0</a:t>
            </a:r>
          </a:p>
        </p:txBody>
      </p:sp>
      <p:sp>
        <p:nvSpPr>
          <p:cNvPr id="169" name="Rectangle 490">
            <a:extLst>
              <a:ext uri="{FF2B5EF4-FFF2-40B4-BE49-F238E27FC236}">
                <a16:creationId xmlns:a16="http://schemas.microsoft.com/office/drawing/2014/main" id="{C48AFD6D-6CFD-4E33-9CBF-DD99BCDD7375}"/>
              </a:ext>
            </a:extLst>
          </p:cNvPr>
          <p:cNvSpPr>
            <a:spLocks noChangeArrowheads="1"/>
          </p:cNvSpPr>
          <p:nvPr/>
        </p:nvSpPr>
        <p:spPr bwMode="auto">
          <a:xfrm>
            <a:off x="4791075" y="1666875"/>
            <a:ext cx="1152525"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a:ln>
                  <a:noFill/>
                </a:ln>
                <a:solidFill>
                  <a:prstClr val="black"/>
                </a:solidFill>
                <a:effectLst/>
                <a:uLnTx/>
                <a:uFillTx/>
                <a:latin typeface="Times New Roman" panose="02020603050405020304" pitchFamily="18" charset="0"/>
              </a:rPr>
              <a:t>=      ?    J  </a:t>
            </a:r>
          </a:p>
        </p:txBody>
      </p:sp>
      <p:sp>
        <p:nvSpPr>
          <p:cNvPr id="170" name="Rectangle 491">
            <a:extLst>
              <a:ext uri="{FF2B5EF4-FFF2-40B4-BE49-F238E27FC236}">
                <a16:creationId xmlns:a16="http://schemas.microsoft.com/office/drawing/2014/main" id="{47D3C01E-6A2B-4422-A59A-FA92F806F590}"/>
              </a:ext>
            </a:extLst>
          </p:cNvPr>
          <p:cNvSpPr>
            <a:spLocks noChangeArrowheads="1"/>
          </p:cNvSpPr>
          <p:nvPr/>
        </p:nvSpPr>
        <p:spPr bwMode="auto">
          <a:xfrm>
            <a:off x="4838700" y="1666875"/>
            <a:ext cx="1447800" cy="37782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a:ln>
                  <a:noFill/>
                </a:ln>
                <a:solidFill>
                  <a:prstClr val="black"/>
                </a:solidFill>
                <a:effectLst/>
                <a:uLnTx/>
                <a:uFillTx/>
                <a:latin typeface="Times New Roman" panose="02020603050405020304" pitchFamily="18" charset="0"/>
              </a:rPr>
              <a:t>= 3 600 000J  </a:t>
            </a:r>
          </a:p>
        </p:txBody>
      </p:sp>
      <p:sp>
        <p:nvSpPr>
          <p:cNvPr id="174" name="TextBox 173">
            <a:extLst>
              <a:ext uri="{FF2B5EF4-FFF2-40B4-BE49-F238E27FC236}">
                <a16:creationId xmlns:a16="http://schemas.microsoft.com/office/drawing/2014/main" id="{CC454507-09AC-45B2-ACA5-6D9191B0911F}"/>
              </a:ext>
            </a:extLst>
          </p:cNvPr>
          <p:cNvSpPr txBox="1"/>
          <p:nvPr/>
        </p:nvSpPr>
        <p:spPr>
          <a:xfrm>
            <a:off x="8070850" y="624741"/>
            <a:ext cx="3741150" cy="830997"/>
          </a:xfrm>
          <a:prstGeom prst="rect">
            <a:avLst/>
          </a:prstGeom>
          <a:noFill/>
        </p:spPr>
        <p:txBody>
          <a:bodyPr wrap="square">
            <a:spAutoFit/>
          </a:bodyPr>
          <a:lstStyle/>
          <a:p>
            <a:r>
              <a:rPr lang="vi-VN" sz="2400" b="1">
                <a:solidFill>
                  <a:srgbClr val="FF0000"/>
                </a:solidFill>
                <a:latin typeface="#9Slide03 AmpleSoft" panose="02000000000000000000" pitchFamily="2" charset="0"/>
              </a:rPr>
              <a:t>1kWh</a:t>
            </a:r>
            <a:r>
              <a:rPr lang="vi-VN" sz="2400" b="1">
                <a:solidFill>
                  <a:srgbClr val="002060"/>
                </a:solidFill>
                <a:latin typeface="#9Slide03 AmpleSoft" panose="02000000000000000000" pitchFamily="2" charset="0"/>
              </a:rPr>
              <a:t> = 1000 (W).3600 (s) </a:t>
            </a:r>
          </a:p>
          <a:p>
            <a:r>
              <a:rPr lang="vi-VN" sz="2400" b="1">
                <a:solidFill>
                  <a:srgbClr val="002060"/>
                </a:solidFill>
                <a:latin typeface="#9Slide03 AmpleSoft" panose="02000000000000000000" pitchFamily="2" charset="0"/>
              </a:rPr>
              <a:t>           </a:t>
            </a:r>
            <a:r>
              <a:rPr lang="vi-VN" sz="2400" b="1">
                <a:solidFill>
                  <a:srgbClr val="FF0000"/>
                </a:solidFill>
                <a:latin typeface="#9Slide03 AmpleSoft" panose="02000000000000000000" pitchFamily="2" charset="0"/>
              </a:rPr>
              <a:t>= 3600000 (J)</a:t>
            </a:r>
          </a:p>
        </p:txBody>
      </p:sp>
      <p:sp>
        <p:nvSpPr>
          <p:cNvPr id="178" name="TextBox 177">
            <a:extLst>
              <a:ext uri="{FF2B5EF4-FFF2-40B4-BE49-F238E27FC236}">
                <a16:creationId xmlns:a16="http://schemas.microsoft.com/office/drawing/2014/main" id="{EFB03EAF-D4DA-4B6F-A241-A3B914FE671B}"/>
              </a:ext>
            </a:extLst>
          </p:cNvPr>
          <p:cNvSpPr txBox="1"/>
          <p:nvPr/>
        </p:nvSpPr>
        <p:spPr>
          <a:xfrm>
            <a:off x="8769707" y="3260821"/>
            <a:ext cx="3299729" cy="1938992"/>
          </a:xfrm>
          <a:prstGeom prst="rect">
            <a:avLst/>
          </a:prstGeom>
          <a:noFill/>
        </p:spPr>
        <p:txBody>
          <a:bodyPr wrap="square">
            <a:spAutoFit/>
          </a:bodyPr>
          <a:lstStyle/>
          <a:p>
            <a:r>
              <a:rPr lang="vi-VN" sz="3000">
                <a:solidFill>
                  <a:srgbClr val="002060"/>
                </a:solidFill>
                <a:latin typeface="#9Slide03 AmpleSoft" panose="02000000000000000000" pitchFamily="2" charset="0"/>
              </a:rPr>
              <a:t>Nêu định nghĩa công suất điện và viết biểu thức tính công suất điện? </a:t>
            </a:r>
          </a:p>
        </p:txBody>
      </p:sp>
    </p:spTree>
    <p:extLst>
      <p:ext uri="{BB962C8B-B14F-4D97-AF65-F5344CB8AC3E}">
        <p14:creationId xmlns:p14="http://schemas.microsoft.com/office/powerpoint/2010/main" val="24535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500" fill="hold"/>
                                        <p:tgtEl>
                                          <p:spTgt spid="134"/>
                                        </p:tgtEl>
                                        <p:attrNameLst>
                                          <p:attrName>ppt_w</p:attrName>
                                        </p:attrNameLst>
                                      </p:cBhvr>
                                      <p:tavLst>
                                        <p:tav tm="0">
                                          <p:val>
                                            <p:fltVal val="0"/>
                                          </p:val>
                                        </p:tav>
                                        <p:tav tm="100000">
                                          <p:val>
                                            <p:strVal val="#ppt_w"/>
                                          </p:val>
                                        </p:tav>
                                      </p:tavLst>
                                    </p:anim>
                                    <p:anim calcmode="lin" valueType="num">
                                      <p:cBhvr>
                                        <p:cTn id="8" dur="500" fill="hold"/>
                                        <p:tgtEl>
                                          <p:spTgt spid="13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0.00312 -0.00278 L -1.66667E-6 0.01389 " pathEditMode="relative" rAng="0" ptsTypes="AA">
                                      <p:cBhvr>
                                        <p:cTn id="12" dur="500" fill="hold"/>
                                        <p:tgtEl>
                                          <p:spTgt spid="151"/>
                                        </p:tgtEl>
                                        <p:attrNameLst>
                                          <p:attrName>ppt_x</p:attrName>
                                          <p:attrName>ppt_y</p:attrName>
                                        </p:attrNameLst>
                                      </p:cBhvr>
                                      <p:rCtr x="156" y="833"/>
                                    </p:animMotion>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500"/>
                                        <p:tgtEl>
                                          <p:spTgt spid="162"/>
                                        </p:tgtEl>
                                      </p:cBhvr>
                                    </p:animEffect>
                                  </p:childTnLst>
                                </p:cTn>
                              </p:par>
                              <p:par>
                                <p:cTn id="17" presetID="63" presetClass="path" presetSubtype="0" repeatCount="indefinite" accel="50000" decel="50000" fill="hold" grpId="0" nodeType="withEffect">
                                  <p:stCondLst>
                                    <p:cond delay="0"/>
                                  </p:stCondLst>
                                  <p:endCondLst>
                                    <p:cond evt="onNext" delay="0">
                                      <p:tgtEl>
                                        <p:sldTgt/>
                                      </p:tgtEl>
                                    </p:cond>
                                  </p:endCondLst>
                                  <p:childTnLst>
                                    <p:animMotion origin="layout" path="M 5E-6 4.44444E-6 L 0.13646 4.44444E-6 " pathEditMode="relative" rAng="0" ptsTypes="AA">
                                      <p:cBhvr>
                                        <p:cTn id="18" dur="500" fill="hold"/>
                                        <p:tgtEl>
                                          <p:spTgt spid="138"/>
                                        </p:tgtEl>
                                        <p:attrNameLst>
                                          <p:attrName>ppt_x</p:attrName>
                                          <p:attrName>ppt_y</p:attrName>
                                        </p:attrNameLst>
                                      </p:cBhvr>
                                      <p:rCtr x="6823" y="0"/>
                                    </p:animMotion>
                                  </p:childTnLst>
                                </p:cTn>
                              </p:par>
                              <p:par>
                                <p:cTn id="19" presetID="64" presetClass="path" presetSubtype="0" repeatCount="indefinite" fill="hold" grpId="0" nodeType="withEffect">
                                  <p:stCondLst>
                                    <p:cond delay="0"/>
                                  </p:stCondLst>
                                  <p:childTnLst>
                                    <p:animMotion origin="layout" path="M -2.5E-6 2.19653E-6 L 0.00261 -0.47006 " pathEditMode="relative" rAng="0" ptsTypes="AA">
                                      <p:cBhvr>
                                        <p:cTn id="20" dur="2000" fill="hold"/>
                                        <p:tgtEl>
                                          <p:spTgt spid="14"/>
                                        </p:tgtEl>
                                        <p:attrNameLst>
                                          <p:attrName>ppt_x</p:attrName>
                                          <p:attrName>ppt_y</p:attrName>
                                        </p:attrNameLst>
                                      </p:cBhvr>
                                      <p:rCtr x="122" y="-23514"/>
                                    </p:animMotion>
                                  </p:childTnLst>
                                </p:cTn>
                              </p:par>
                              <p:par>
                                <p:cTn id="21" presetID="64" presetClass="path" presetSubtype="0" fill="hold" grpId="0" nodeType="withEffect">
                                  <p:stCondLst>
                                    <p:cond delay="0"/>
                                  </p:stCondLst>
                                  <p:childTnLst>
                                    <p:animMotion origin="layout" path="M -4.16667E-6 -4.62428E-7 L 0.00157 -0.08347 " pathEditMode="relative" rAng="0" ptsTypes="AA">
                                      <p:cBhvr>
                                        <p:cTn id="22" dur="2000" fill="hold"/>
                                        <p:tgtEl>
                                          <p:spTgt spid="16"/>
                                        </p:tgtEl>
                                        <p:attrNameLst>
                                          <p:attrName>ppt_x</p:attrName>
                                          <p:attrName>ppt_y</p:attrName>
                                        </p:attrNameLst>
                                      </p:cBhvr>
                                      <p:rCtr x="69" y="-4185"/>
                                    </p:animMotion>
                                  </p:childTnLst>
                                </p:cTn>
                              </p:par>
                            </p:childTnLst>
                          </p:cTn>
                        </p:par>
                        <p:par>
                          <p:cTn id="23" fill="hold">
                            <p:stCondLst>
                              <p:cond delay="2500"/>
                            </p:stCondLst>
                            <p:childTnLst>
                              <p:par>
                                <p:cTn id="24" presetID="64" presetClass="path" presetSubtype="0" fill="hold" grpId="0" nodeType="afterEffect">
                                  <p:stCondLst>
                                    <p:cond delay="0"/>
                                  </p:stCondLst>
                                  <p:childTnLst>
                                    <p:animMotion origin="layout" path="M 4.16667E-6 2.96296E-6 L 0.00052 -0.10301 " pathEditMode="relative" rAng="0" ptsTypes="AA">
                                      <p:cBhvr>
                                        <p:cTn id="25" dur="2000" fill="hold"/>
                                        <p:tgtEl>
                                          <p:spTgt spid="30"/>
                                        </p:tgtEl>
                                        <p:attrNameLst>
                                          <p:attrName>ppt_x</p:attrName>
                                          <p:attrName>ppt_y</p:attrName>
                                        </p:attrNameLst>
                                      </p:cBhvr>
                                      <p:rCtr x="17" y="-5162"/>
                                    </p:animMotion>
                                  </p:childTnLst>
                                </p:cTn>
                              </p:par>
                            </p:childTnLst>
                          </p:cTn>
                        </p:par>
                        <p:par>
                          <p:cTn id="26" fill="hold">
                            <p:stCondLst>
                              <p:cond delay="4500"/>
                            </p:stCondLst>
                            <p:childTnLst>
                              <p:par>
                                <p:cTn id="27" presetID="64" presetClass="path" presetSubtype="0" fill="hold" grpId="0" nodeType="afterEffect">
                                  <p:stCondLst>
                                    <p:cond delay="0"/>
                                  </p:stCondLst>
                                  <p:childTnLst>
                                    <p:animMotion origin="layout" path="M 4.16667E-6 2.96296E-6 L 0.00052 -0.10301 " pathEditMode="relative" rAng="0" ptsTypes="AA">
                                      <p:cBhvr>
                                        <p:cTn id="28" dur="2000" fill="hold"/>
                                        <p:tgtEl>
                                          <p:spTgt spid="31"/>
                                        </p:tgtEl>
                                        <p:attrNameLst>
                                          <p:attrName>ppt_x</p:attrName>
                                          <p:attrName>ppt_y</p:attrName>
                                        </p:attrNameLst>
                                      </p:cBhvr>
                                      <p:rCtr x="17" y="-5162"/>
                                    </p:animMotion>
                                  </p:childTnLst>
                                </p:cTn>
                              </p:par>
                            </p:childTnLst>
                          </p:cTn>
                        </p:par>
                        <p:par>
                          <p:cTn id="29" fill="hold">
                            <p:stCondLst>
                              <p:cond delay="6500"/>
                            </p:stCondLst>
                            <p:childTnLst>
                              <p:par>
                                <p:cTn id="30" presetID="64" presetClass="path" presetSubtype="0" fill="hold" grpId="0" nodeType="afterEffect">
                                  <p:stCondLst>
                                    <p:cond delay="0"/>
                                  </p:stCondLst>
                                  <p:childTnLst>
                                    <p:animMotion origin="layout" path="M 4.16667E-6 2.96296E-6 L 0.00052 -0.10301 " pathEditMode="relative" rAng="0" ptsTypes="AA">
                                      <p:cBhvr>
                                        <p:cTn id="31" dur="2000" fill="hold"/>
                                        <p:tgtEl>
                                          <p:spTgt spid="32"/>
                                        </p:tgtEl>
                                        <p:attrNameLst>
                                          <p:attrName>ppt_x</p:attrName>
                                          <p:attrName>ppt_y</p:attrName>
                                        </p:attrNameLst>
                                      </p:cBhvr>
                                      <p:rCtr x="17" y="-5162"/>
                                    </p:animMotion>
                                  </p:childTnLst>
                                </p:cTn>
                              </p:par>
                            </p:childTnLst>
                          </p:cTn>
                        </p:par>
                        <p:par>
                          <p:cTn id="32" fill="hold">
                            <p:stCondLst>
                              <p:cond delay="8500"/>
                            </p:stCondLst>
                            <p:childTnLst>
                              <p:par>
                                <p:cTn id="33" presetID="64" presetClass="path" presetSubtype="0" fill="hold" grpId="0" nodeType="afterEffect">
                                  <p:stCondLst>
                                    <p:cond delay="0"/>
                                  </p:stCondLst>
                                  <p:childTnLst>
                                    <p:animMotion origin="layout" path="M 4.16667E-6 2.96296E-6 L 0.00052 -0.10301 " pathEditMode="relative" rAng="0" ptsTypes="AA">
                                      <p:cBhvr>
                                        <p:cTn id="34" dur="2000" fill="hold"/>
                                        <p:tgtEl>
                                          <p:spTgt spid="33"/>
                                        </p:tgtEl>
                                        <p:attrNameLst>
                                          <p:attrName>ppt_x</p:attrName>
                                          <p:attrName>ppt_y</p:attrName>
                                        </p:attrNameLst>
                                      </p:cBhvr>
                                      <p:rCtr x="17" y="-5162"/>
                                    </p:animMotion>
                                  </p:childTnLst>
                                </p:cTn>
                              </p:par>
                            </p:childTnLst>
                          </p:cTn>
                        </p:par>
                        <p:par>
                          <p:cTn id="35" fill="hold">
                            <p:stCondLst>
                              <p:cond delay="10500"/>
                            </p:stCondLst>
                            <p:childTnLst>
                              <p:par>
                                <p:cTn id="36" presetID="64" presetClass="path" presetSubtype="0" fill="hold" grpId="0" nodeType="afterEffect">
                                  <p:stCondLst>
                                    <p:cond delay="0"/>
                                  </p:stCondLst>
                                  <p:childTnLst>
                                    <p:animMotion origin="layout" path="M 4.16667E-6 2.96296E-6 L 0.00052 -0.10301 " pathEditMode="relative" rAng="0" ptsTypes="AA">
                                      <p:cBhvr>
                                        <p:cTn id="37" dur="2000" fill="hold"/>
                                        <p:tgtEl>
                                          <p:spTgt spid="34"/>
                                        </p:tgtEl>
                                        <p:attrNameLst>
                                          <p:attrName>ppt_x</p:attrName>
                                          <p:attrName>ppt_y</p:attrName>
                                        </p:attrNameLst>
                                      </p:cBhvr>
                                      <p:rCtr x="17" y="-5162"/>
                                    </p:animMotion>
                                  </p:childTnLst>
                                </p:cTn>
                              </p:par>
                            </p:childTnLst>
                          </p:cTn>
                        </p:par>
                        <p:par>
                          <p:cTn id="38" fill="hold">
                            <p:stCondLst>
                              <p:cond delay="12500"/>
                            </p:stCondLst>
                            <p:childTnLst>
                              <p:par>
                                <p:cTn id="39" presetID="64" presetClass="path" presetSubtype="0" fill="hold" grpId="0" nodeType="afterEffect">
                                  <p:stCondLst>
                                    <p:cond delay="0"/>
                                  </p:stCondLst>
                                  <p:childTnLst>
                                    <p:animMotion origin="layout" path="M 4.16667E-6 2.96296E-6 L 0.00052 -0.10301 " pathEditMode="relative" rAng="0" ptsTypes="AA">
                                      <p:cBhvr>
                                        <p:cTn id="40" dur="2000" fill="hold"/>
                                        <p:tgtEl>
                                          <p:spTgt spid="35"/>
                                        </p:tgtEl>
                                        <p:attrNameLst>
                                          <p:attrName>ppt_x</p:attrName>
                                          <p:attrName>ppt_y</p:attrName>
                                        </p:attrNameLst>
                                      </p:cBhvr>
                                      <p:rCtr x="17" y="-5162"/>
                                    </p:animMotion>
                                  </p:childTnLst>
                                </p:cTn>
                              </p:par>
                            </p:childTnLst>
                          </p:cTn>
                        </p:par>
                        <p:par>
                          <p:cTn id="41" fill="hold">
                            <p:stCondLst>
                              <p:cond delay="14500"/>
                            </p:stCondLst>
                            <p:childTnLst>
                              <p:par>
                                <p:cTn id="42" presetID="64" presetClass="path" presetSubtype="0" fill="hold" grpId="0" nodeType="afterEffect">
                                  <p:stCondLst>
                                    <p:cond delay="0"/>
                                  </p:stCondLst>
                                  <p:childTnLst>
                                    <p:animMotion origin="layout" path="M 4.16667E-6 2.96296E-6 L 0.00052 -0.10301 " pathEditMode="relative" rAng="0" ptsTypes="AA">
                                      <p:cBhvr>
                                        <p:cTn id="43" dur="2000" fill="hold"/>
                                        <p:tgtEl>
                                          <p:spTgt spid="36"/>
                                        </p:tgtEl>
                                        <p:attrNameLst>
                                          <p:attrName>ppt_x</p:attrName>
                                          <p:attrName>ppt_y</p:attrName>
                                        </p:attrNameLst>
                                      </p:cBhvr>
                                      <p:rCtr x="17" y="-5162"/>
                                    </p:animMotion>
                                  </p:childTnLst>
                                </p:cTn>
                              </p:par>
                            </p:childTnLst>
                          </p:cTn>
                        </p:par>
                        <p:par>
                          <p:cTn id="44" fill="hold">
                            <p:stCondLst>
                              <p:cond delay="16500"/>
                            </p:stCondLst>
                            <p:childTnLst>
                              <p:par>
                                <p:cTn id="45" presetID="64" presetClass="path" presetSubtype="0" fill="hold" grpId="0" nodeType="afterEffect">
                                  <p:stCondLst>
                                    <p:cond delay="0"/>
                                  </p:stCondLst>
                                  <p:childTnLst>
                                    <p:animMotion origin="layout" path="M 4.16667E-6 2.96296E-6 L 0.00052 -0.10301 " pathEditMode="relative" rAng="0" ptsTypes="AA">
                                      <p:cBhvr>
                                        <p:cTn id="46" dur="2000" fill="hold"/>
                                        <p:tgtEl>
                                          <p:spTgt spid="37"/>
                                        </p:tgtEl>
                                        <p:attrNameLst>
                                          <p:attrName>ppt_x</p:attrName>
                                          <p:attrName>ppt_y</p:attrName>
                                        </p:attrNameLst>
                                      </p:cBhvr>
                                      <p:rCtr x="17" y="-5162"/>
                                    </p:animMotion>
                                  </p:childTnLst>
                                </p:cTn>
                              </p:par>
                            </p:childTnLst>
                          </p:cTn>
                        </p:par>
                        <p:par>
                          <p:cTn id="47" fill="hold">
                            <p:stCondLst>
                              <p:cond delay="18500"/>
                            </p:stCondLst>
                            <p:childTnLst>
                              <p:par>
                                <p:cTn id="48" presetID="64" presetClass="path" presetSubtype="0" fill="hold" grpId="0" nodeType="afterEffect">
                                  <p:stCondLst>
                                    <p:cond delay="0"/>
                                  </p:stCondLst>
                                  <p:childTnLst>
                                    <p:animMotion origin="layout" path="M 4.16667E-6 2.96296E-6 L 0.00052 -0.10301 " pathEditMode="relative" rAng="0" ptsTypes="AA">
                                      <p:cBhvr>
                                        <p:cTn id="49" dur="2000" fill="hold"/>
                                        <p:tgtEl>
                                          <p:spTgt spid="38"/>
                                        </p:tgtEl>
                                        <p:attrNameLst>
                                          <p:attrName>ppt_x</p:attrName>
                                          <p:attrName>ppt_y</p:attrName>
                                        </p:attrNameLst>
                                      </p:cBhvr>
                                      <p:rCtr x="17" y="-5162"/>
                                    </p:animMotion>
                                  </p:childTnLst>
                                </p:cTn>
                              </p:par>
                              <p:par>
                                <p:cTn id="50" presetID="64" presetClass="path" presetSubtype="0" fill="hold" grpId="0" nodeType="withEffect">
                                  <p:stCondLst>
                                    <p:cond delay="0"/>
                                  </p:stCondLst>
                                  <p:childTnLst>
                                    <p:animMotion origin="layout" path="M 0.00157 0.00023 L 0.00313 -0.05833 " pathEditMode="relative" rAng="0" ptsTypes="AA">
                                      <p:cBhvr>
                                        <p:cTn id="51" dur="2000" fill="hold"/>
                                        <p:tgtEl>
                                          <p:spTgt spid="117"/>
                                        </p:tgtEl>
                                        <p:attrNameLst>
                                          <p:attrName>ppt_x</p:attrName>
                                          <p:attrName>ppt_y</p:attrName>
                                        </p:attrNameLst>
                                      </p:cBhvr>
                                      <p:rCtr x="69" y="-2940"/>
                                    </p:animMotion>
                                  </p:childTnLst>
                                </p:cTn>
                              </p:par>
                            </p:childTnLst>
                          </p:cTn>
                        </p:par>
                        <p:par>
                          <p:cTn id="52" fill="hold">
                            <p:stCondLst>
                              <p:cond delay="20500"/>
                            </p:stCondLst>
                            <p:childTnLst>
                              <p:par>
                                <p:cTn id="53" presetID="64" presetClass="path" presetSubtype="0" accel="50000" decel="50000" fill="hold" grpId="0" nodeType="afterEffect">
                                  <p:stCondLst>
                                    <p:cond delay="0"/>
                                  </p:stCondLst>
                                  <p:childTnLst>
                                    <p:animMotion origin="layout" path="M 0.00052 0.00046 L 0.00104 -0.03588 " pathEditMode="relative" rAng="0" ptsTypes="AA">
                                      <p:cBhvr>
                                        <p:cTn id="54" dur="2000" fill="hold"/>
                                        <p:tgtEl>
                                          <p:spTgt spid="119"/>
                                        </p:tgtEl>
                                        <p:attrNameLst>
                                          <p:attrName>ppt_x</p:attrName>
                                          <p:attrName>ppt_y</p:attrName>
                                        </p:attrNameLst>
                                      </p:cBhvr>
                                      <p:rCtr x="17" y="-1829"/>
                                    </p:animMotion>
                                  </p:childTnLst>
                                </p:cTn>
                              </p:par>
                              <p:par>
                                <p:cTn id="55" presetID="64" presetClass="path" presetSubtype="0" accel="50000" decel="50000" fill="hold" grpId="0" nodeType="withEffect">
                                  <p:stCondLst>
                                    <p:cond delay="0"/>
                                  </p:stCondLst>
                                  <p:childTnLst>
                                    <p:animMotion origin="layout" path="M 4.16667E-6 2.96296E-6 L 0.00052 -0.10301 " pathEditMode="relative" rAng="0" ptsTypes="AA">
                                      <p:cBhvr>
                                        <p:cTn id="56" dur="2000" fill="hold"/>
                                        <p:tgtEl>
                                          <p:spTgt spid="39"/>
                                        </p:tgtEl>
                                        <p:attrNameLst>
                                          <p:attrName>ppt_x</p:attrName>
                                          <p:attrName>ppt_y</p:attrName>
                                        </p:attrNameLst>
                                      </p:cBhvr>
                                      <p:rCtr x="17" y="-5162"/>
                                    </p:animMotion>
                                  </p:childTnLst>
                                </p:cTn>
                              </p:par>
                            </p:childTnLst>
                          </p:cTn>
                        </p:par>
                        <p:par>
                          <p:cTn id="57" fill="hold">
                            <p:stCondLst>
                              <p:cond delay="22500"/>
                            </p:stCondLst>
                            <p:childTnLst>
                              <p:par>
                                <p:cTn id="58" presetID="64" presetClass="path" presetSubtype="0" accel="50000" decel="50000" fill="hold" grpId="0" nodeType="afterEffect">
                                  <p:stCondLst>
                                    <p:cond delay="0"/>
                                  </p:stCondLst>
                                  <p:childTnLst>
                                    <p:animMotion origin="layout" path="M 4.16667E-6 2.96296E-6 L 0.00052 -0.10301 " pathEditMode="relative" rAng="0" ptsTypes="AA">
                                      <p:cBhvr>
                                        <p:cTn id="59" dur="2000" fill="hold"/>
                                        <p:tgtEl>
                                          <p:spTgt spid="41"/>
                                        </p:tgtEl>
                                        <p:attrNameLst>
                                          <p:attrName>ppt_x</p:attrName>
                                          <p:attrName>ppt_y</p:attrName>
                                        </p:attrNameLst>
                                      </p:cBhvr>
                                      <p:rCtr x="17" y="-5162"/>
                                    </p:animMotion>
                                  </p:childTnLst>
                                </p:cTn>
                              </p:par>
                            </p:childTnLst>
                          </p:cTn>
                        </p:par>
                        <p:par>
                          <p:cTn id="60" fill="hold">
                            <p:stCondLst>
                              <p:cond delay="24500"/>
                            </p:stCondLst>
                            <p:childTnLst>
                              <p:par>
                                <p:cTn id="61" presetID="64" presetClass="path" presetSubtype="0" accel="50000" decel="50000" fill="hold" grpId="0" nodeType="afterEffect">
                                  <p:stCondLst>
                                    <p:cond delay="0"/>
                                  </p:stCondLst>
                                  <p:childTnLst>
                                    <p:animMotion origin="layout" path="M 4.16667E-6 2.96296E-6 L 0.00052 -0.10301 " pathEditMode="relative" rAng="0" ptsTypes="AA">
                                      <p:cBhvr>
                                        <p:cTn id="62" dur="2000" fill="hold"/>
                                        <p:tgtEl>
                                          <p:spTgt spid="42"/>
                                        </p:tgtEl>
                                        <p:attrNameLst>
                                          <p:attrName>ppt_x</p:attrName>
                                          <p:attrName>ppt_y</p:attrName>
                                        </p:attrNameLst>
                                      </p:cBhvr>
                                      <p:rCtr x="17" y="-5162"/>
                                    </p:animMotion>
                                  </p:childTnLst>
                                </p:cTn>
                              </p:par>
                            </p:childTnLst>
                          </p:cTn>
                        </p:par>
                        <p:par>
                          <p:cTn id="63" fill="hold">
                            <p:stCondLst>
                              <p:cond delay="26500"/>
                            </p:stCondLst>
                            <p:childTnLst>
                              <p:par>
                                <p:cTn id="64" presetID="64" presetClass="path" presetSubtype="0" accel="50000" decel="50000" fill="hold" grpId="0" nodeType="afterEffect">
                                  <p:stCondLst>
                                    <p:cond delay="0"/>
                                  </p:stCondLst>
                                  <p:childTnLst>
                                    <p:animMotion origin="layout" path="M 4.16667E-6 2.96296E-6 L 0.00052 -0.10301 " pathEditMode="relative" rAng="0" ptsTypes="AA">
                                      <p:cBhvr>
                                        <p:cTn id="65" dur="2000" fill="hold"/>
                                        <p:tgtEl>
                                          <p:spTgt spid="43"/>
                                        </p:tgtEl>
                                        <p:attrNameLst>
                                          <p:attrName>ppt_x</p:attrName>
                                          <p:attrName>ppt_y</p:attrName>
                                        </p:attrNameLst>
                                      </p:cBhvr>
                                      <p:rCtr x="17" y="-5162"/>
                                    </p:animMotion>
                                  </p:childTnLst>
                                </p:cTn>
                              </p:par>
                            </p:childTnLst>
                          </p:cTn>
                        </p:par>
                        <p:par>
                          <p:cTn id="66" fill="hold">
                            <p:stCondLst>
                              <p:cond delay="28500"/>
                            </p:stCondLst>
                            <p:childTnLst>
                              <p:par>
                                <p:cTn id="67" presetID="64" presetClass="path" presetSubtype="0" accel="50000" decel="50000" fill="hold" grpId="0" nodeType="afterEffect">
                                  <p:stCondLst>
                                    <p:cond delay="0"/>
                                  </p:stCondLst>
                                  <p:childTnLst>
                                    <p:animMotion origin="layout" path="M 4.16667E-6 2.96296E-6 L 0.00052 -0.10301 " pathEditMode="relative" rAng="0" ptsTypes="AA">
                                      <p:cBhvr>
                                        <p:cTn id="68" dur="2000" fill="hold"/>
                                        <p:tgtEl>
                                          <p:spTgt spid="44"/>
                                        </p:tgtEl>
                                        <p:attrNameLst>
                                          <p:attrName>ppt_x</p:attrName>
                                          <p:attrName>ppt_y</p:attrName>
                                        </p:attrNameLst>
                                      </p:cBhvr>
                                      <p:rCtr x="17" y="-5162"/>
                                    </p:animMotion>
                                  </p:childTnLst>
                                </p:cTn>
                              </p:par>
                            </p:childTnLst>
                          </p:cTn>
                        </p:par>
                        <p:par>
                          <p:cTn id="69" fill="hold">
                            <p:stCondLst>
                              <p:cond delay="30500"/>
                            </p:stCondLst>
                            <p:childTnLst>
                              <p:par>
                                <p:cTn id="70" presetID="64" presetClass="path" presetSubtype="0" accel="50000" decel="50000" fill="hold" grpId="0" nodeType="afterEffect">
                                  <p:stCondLst>
                                    <p:cond delay="0"/>
                                  </p:stCondLst>
                                  <p:childTnLst>
                                    <p:animMotion origin="layout" path="M 4.16667E-6 2.96296E-6 L 0.00052 -0.10301 " pathEditMode="relative" rAng="0" ptsTypes="AA">
                                      <p:cBhvr>
                                        <p:cTn id="71" dur="2000" fill="hold"/>
                                        <p:tgtEl>
                                          <p:spTgt spid="45"/>
                                        </p:tgtEl>
                                        <p:attrNameLst>
                                          <p:attrName>ppt_x</p:attrName>
                                          <p:attrName>ppt_y</p:attrName>
                                        </p:attrNameLst>
                                      </p:cBhvr>
                                      <p:rCtr x="17" y="-5162"/>
                                    </p:animMotion>
                                  </p:childTnLst>
                                </p:cTn>
                              </p:par>
                            </p:childTnLst>
                          </p:cTn>
                        </p:par>
                        <p:par>
                          <p:cTn id="72" fill="hold">
                            <p:stCondLst>
                              <p:cond delay="32500"/>
                            </p:stCondLst>
                            <p:childTnLst>
                              <p:par>
                                <p:cTn id="73" presetID="64" presetClass="path" presetSubtype="0" accel="50000" decel="50000" fill="hold" grpId="0" nodeType="afterEffect">
                                  <p:stCondLst>
                                    <p:cond delay="0"/>
                                  </p:stCondLst>
                                  <p:childTnLst>
                                    <p:animMotion origin="layout" path="M 4.16667E-6 2.96296E-6 L 0.00052 -0.10301 " pathEditMode="relative" rAng="0" ptsTypes="AA">
                                      <p:cBhvr>
                                        <p:cTn id="74" dur="2000" fill="hold"/>
                                        <p:tgtEl>
                                          <p:spTgt spid="46"/>
                                        </p:tgtEl>
                                        <p:attrNameLst>
                                          <p:attrName>ppt_x</p:attrName>
                                          <p:attrName>ppt_y</p:attrName>
                                        </p:attrNameLst>
                                      </p:cBhvr>
                                      <p:rCtr x="17" y="-5162"/>
                                    </p:animMotion>
                                  </p:childTnLst>
                                </p:cTn>
                              </p:par>
                            </p:childTnLst>
                          </p:cTn>
                        </p:par>
                        <p:par>
                          <p:cTn id="75" fill="hold">
                            <p:stCondLst>
                              <p:cond delay="34500"/>
                            </p:stCondLst>
                            <p:childTnLst>
                              <p:par>
                                <p:cTn id="76" presetID="64" presetClass="path" presetSubtype="0" accel="50000" decel="50000" fill="hold" grpId="0" nodeType="afterEffect">
                                  <p:stCondLst>
                                    <p:cond delay="0"/>
                                  </p:stCondLst>
                                  <p:childTnLst>
                                    <p:animMotion origin="layout" path="M 4.16667E-6 2.96296E-6 L 0.00052 -0.10301 " pathEditMode="relative" rAng="0" ptsTypes="AA">
                                      <p:cBhvr>
                                        <p:cTn id="77" dur="2000" fill="hold"/>
                                        <p:tgtEl>
                                          <p:spTgt spid="47"/>
                                        </p:tgtEl>
                                        <p:attrNameLst>
                                          <p:attrName>ppt_x</p:attrName>
                                          <p:attrName>ppt_y</p:attrName>
                                        </p:attrNameLst>
                                      </p:cBhvr>
                                      <p:rCtr x="17" y="-5162"/>
                                    </p:animMotion>
                                  </p:childTnLst>
                                </p:cTn>
                              </p:par>
                            </p:childTnLst>
                          </p:cTn>
                        </p:par>
                        <p:par>
                          <p:cTn id="78" fill="hold">
                            <p:stCondLst>
                              <p:cond delay="36500"/>
                            </p:stCondLst>
                            <p:childTnLst>
                              <p:par>
                                <p:cTn id="79" presetID="64" presetClass="path" presetSubtype="0" accel="50000" decel="50000" fill="hold" grpId="0" nodeType="afterEffect">
                                  <p:stCondLst>
                                    <p:cond delay="0"/>
                                  </p:stCondLst>
                                  <p:childTnLst>
                                    <p:animMotion origin="layout" path="M 4.16667E-6 2.96296E-6 L 0.00052 -0.10301 " pathEditMode="relative" rAng="0" ptsTypes="AA">
                                      <p:cBhvr>
                                        <p:cTn id="80" dur="2000" fill="hold"/>
                                        <p:tgtEl>
                                          <p:spTgt spid="48"/>
                                        </p:tgtEl>
                                        <p:attrNameLst>
                                          <p:attrName>ppt_x</p:attrName>
                                          <p:attrName>ppt_y</p:attrName>
                                        </p:attrNameLst>
                                      </p:cBhvr>
                                      <p:rCtr x="17" y="-5162"/>
                                    </p:animMotion>
                                  </p:childTnLst>
                                </p:cTn>
                              </p:par>
                            </p:childTnLst>
                          </p:cTn>
                        </p:par>
                        <p:par>
                          <p:cTn id="81" fill="hold">
                            <p:stCondLst>
                              <p:cond delay="38500"/>
                            </p:stCondLst>
                            <p:childTnLst>
                              <p:par>
                                <p:cTn id="82" presetID="64" presetClass="path" presetSubtype="0" accel="50000" decel="50000" fill="hold" grpId="0" nodeType="afterEffect">
                                  <p:stCondLst>
                                    <p:cond delay="0"/>
                                  </p:stCondLst>
                                  <p:childTnLst>
                                    <p:animMotion origin="layout" path="M 4.16667E-6 2.96296E-6 L 0.00052 -0.10301 " pathEditMode="relative" rAng="0" ptsTypes="AA">
                                      <p:cBhvr>
                                        <p:cTn id="83" dur="2000" fill="hold"/>
                                        <p:tgtEl>
                                          <p:spTgt spid="49"/>
                                        </p:tgtEl>
                                        <p:attrNameLst>
                                          <p:attrName>ppt_x</p:attrName>
                                          <p:attrName>ppt_y</p:attrName>
                                        </p:attrNameLst>
                                      </p:cBhvr>
                                      <p:rCtr x="17" y="-5162"/>
                                    </p:animMotion>
                                  </p:childTnLst>
                                </p:cTn>
                              </p:par>
                              <p:par>
                                <p:cTn id="84" presetID="64" presetClass="path" presetSubtype="0" accel="50000" decel="50000" fill="hold" grpId="1" nodeType="withEffect">
                                  <p:stCondLst>
                                    <p:cond delay="0"/>
                                  </p:stCondLst>
                                  <p:childTnLst>
                                    <p:animMotion origin="layout" path="M 0.00052 -0.0331 L 0.00104 -0.10278 " pathEditMode="relative" rAng="0" ptsTypes="AA">
                                      <p:cBhvr>
                                        <p:cTn id="85" dur="2000" fill="hold"/>
                                        <p:tgtEl>
                                          <p:spTgt spid="119"/>
                                        </p:tgtEl>
                                        <p:attrNameLst>
                                          <p:attrName>ppt_x</p:attrName>
                                          <p:attrName>ppt_y</p:attrName>
                                        </p:attrNameLst>
                                      </p:cBhvr>
                                      <p:rCtr x="17" y="-3495"/>
                                    </p:animMotion>
                                  </p:childTnLst>
                                </p:cTn>
                              </p:par>
                            </p:childTnLst>
                          </p:cTn>
                        </p:par>
                        <p:par>
                          <p:cTn id="86" fill="hold">
                            <p:stCondLst>
                              <p:cond delay="40500"/>
                            </p:stCondLst>
                            <p:childTnLst>
                              <p:par>
                                <p:cTn id="87" presetID="64" presetClass="path" presetSubtype="0" accel="50000" decel="50000" fill="hold" grpId="0" nodeType="afterEffect">
                                  <p:stCondLst>
                                    <p:cond delay="0"/>
                                  </p:stCondLst>
                                  <p:childTnLst>
                                    <p:animMotion origin="layout" path="M 0.00052 4.07407E-6 L 0.00104 -0.03635 " pathEditMode="relative" rAng="0" ptsTypes="AA">
                                      <p:cBhvr>
                                        <p:cTn id="88" dur="2000" fill="hold"/>
                                        <p:tgtEl>
                                          <p:spTgt spid="120"/>
                                        </p:tgtEl>
                                        <p:attrNameLst>
                                          <p:attrName>ppt_x</p:attrName>
                                          <p:attrName>ppt_y</p:attrName>
                                        </p:attrNameLst>
                                      </p:cBhvr>
                                      <p:rCtr x="17" y="-1829"/>
                                    </p:animMotion>
                                  </p:childTnLst>
                                </p:cTn>
                              </p:par>
                              <p:par>
                                <p:cTn id="89" presetID="64" presetClass="path" presetSubtype="0" accel="50000" decel="50000" fill="hold" grpId="0" nodeType="withEffect">
                                  <p:stCondLst>
                                    <p:cond delay="0"/>
                                  </p:stCondLst>
                                  <p:childTnLst>
                                    <p:animMotion origin="layout" path="M 4.16667E-6 2.96296E-6 L 0.00052 -0.10301 " pathEditMode="relative" rAng="0" ptsTypes="AA">
                                      <p:cBhvr>
                                        <p:cTn id="90" dur="2000" fill="hold"/>
                                        <p:tgtEl>
                                          <p:spTgt spid="50"/>
                                        </p:tgtEl>
                                        <p:attrNameLst>
                                          <p:attrName>ppt_x</p:attrName>
                                          <p:attrName>ppt_y</p:attrName>
                                        </p:attrNameLst>
                                      </p:cBhvr>
                                      <p:rCtr x="17" y="-5162"/>
                                    </p:animMotion>
                                  </p:childTnLst>
                                </p:cTn>
                              </p:par>
                            </p:childTnLst>
                          </p:cTn>
                        </p:par>
                        <p:par>
                          <p:cTn id="91" fill="hold">
                            <p:stCondLst>
                              <p:cond delay="42500"/>
                            </p:stCondLst>
                            <p:childTnLst>
                              <p:par>
                                <p:cTn id="92" presetID="64" presetClass="path" presetSubtype="0" accel="50000" decel="50000" fill="hold" grpId="0" nodeType="afterEffect">
                                  <p:stCondLst>
                                    <p:cond delay="0"/>
                                  </p:stCondLst>
                                  <p:childTnLst>
                                    <p:animMotion origin="layout" path="M 4.16667E-6 2.96296E-6 L 0.00052 -0.10301 " pathEditMode="relative" rAng="0" ptsTypes="AA">
                                      <p:cBhvr>
                                        <p:cTn id="93" dur="2000" fill="hold"/>
                                        <p:tgtEl>
                                          <p:spTgt spid="52"/>
                                        </p:tgtEl>
                                        <p:attrNameLst>
                                          <p:attrName>ppt_x</p:attrName>
                                          <p:attrName>ppt_y</p:attrName>
                                        </p:attrNameLst>
                                      </p:cBhvr>
                                      <p:rCtr x="17" y="-5162"/>
                                    </p:animMotion>
                                  </p:childTnLst>
                                </p:cTn>
                              </p:par>
                            </p:childTnLst>
                          </p:cTn>
                        </p:par>
                        <p:par>
                          <p:cTn id="94" fill="hold">
                            <p:stCondLst>
                              <p:cond delay="44500"/>
                            </p:stCondLst>
                            <p:childTnLst>
                              <p:par>
                                <p:cTn id="95" presetID="64" presetClass="path" presetSubtype="0" accel="50000" decel="50000" fill="hold" grpId="0" nodeType="afterEffect">
                                  <p:stCondLst>
                                    <p:cond delay="0"/>
                                  </p:stCondLst>
                                  <p:childTnLst>
                                    <p:animMotion origin="layout" path="M 4.16667E-6 2.96296E-6 L 0.00052 -0.10301 " pathEditMode="relative" rAng="0" ptsTypes="AA">
                                      <p:cBhvr>
                                        <p:cTn id="96" dur="2000" fill="hold"/>
                                        <p:tgtEl>
                                          <p:spTgt spid="53"/>
                                        </p:tgtEl>
                                        <p:attrNameLst>
                                          <p:attrName>ppt_x</p:attrName>
                                          <p:attrName>ppt_y</p:attrName>
                                        </p:attrNameLst>
                                      </p:cBhvr>
                                      <p:rCtr x="17" y="-5162"/>
                                    </p:animMotion>
                                  </p:childTnLst>
                                </p:cTn>
                              </p:par>
                            </p:childTnLst>
                          </p:cTn>
                        </p:par>
                        <p:par>
                          <p:cTn id="97" fill="hold">
                            <p:stCondLst>
                              <p:cond delay="46500"/>
                            </p:stCondLst>
                            <p:childTnLst>
                              <p:par>
                                <p:cTn id="98" presetID="64" presetClass="path" presetSubtype="0" accel="50000" decel="50000" fill="hold" grpId="0" nodeType="afterEffect">
                                  <p:stCondLst>
                                    <p:cond delay="0"/>
                                  </p:stCondLst>
                                  <p:childTnLst>
                                    <p:animMotion origin="layout" path="M 4.16667E-6 2.96296E-6 L 0.00052 -0.10301 " pathEditMode="relative" rAng="0" ptsTypes="AA">
                                      <p:cBhvr>
                                        <p:cTn id="99" dur="2000" fill="hold"/>
                                        <p:tgtEl>
                                          <p:spTgt spid="54"/>
                                        </p:tgtEl>
                                        <p:attrNameLst>
                                          <p:attrName>ppt_x</p:attrName>
                                          <p:attrName>ppt_y</p:attrName>
                                        </p:attrNameLst>
                                      </p:cBhvr>
                                      <p:rCtr x="17" y="-5162"/>
                                    </p:animMotion>
                                  </p:childTnLst>
                                </p:cTn>
                              </p:par>
                            </p:childTnLst>
                          </p:cTn>
                        </p:par>
                        <p:par>
                          <p:cTn id="100" fill="hold">
                            <p:stCondLst>
                              <p:cond delay="48500"/>
                            </p:stCondLst>
                            <p:childTnLst>
                              <p:par>
                                <p:cTn id="101" presetID="64" presetClass="path" presetSubtype="0" accel="50000" decel="50000" fill="hold" grpId="0" nodeType="afterEffect">
                                  <p:stCondLst>
                                    <p:cond delay="0"/>
                                  </p:stCondLst>
                                  <p:childTnLst>
                                    <p:animMotion origin="layout" path="M 4.16667E-6 2.96296E-6 L 0.00052 -0.10301 " pathEditMode="relative" rAng="0" ptsTypes="AA">
                                      <p:cBhvr>
                                        <p:cTn id="102" dur="2000" fill="hold"/>
                                        <p:tgtEl>
                                          <p:spTgt spid="55"/>
                                        </p:tgtEl>
                                        <p:attrNameLst>
                                          <p:attrName>ppt_x</p:attrName>
                                          <p:attrName>ppt_y</p:attrName>
                                        </p:attrNameLst>
                                      </p:cBhvr>
                                      <p:rCtr x="17" y="-5162"/>
                                    </p:animMotion>
                                  </p:childTnLst>
                                </p:cTn>
                              </p:par>
                            </p:childTnLst>
                          </p:cTn>
                        </p:par>
                        <p:par>
                          <p:cTn id="103" fill="hold">
                            <p:stCondLst>
                              <p:cond delay="50500"/>
                            </p:stCondLst>
                            <p:childTnLst>
                              <p:par>
                                <p:cTn id="104" presetID="64" presetClass="path" presetSubtype="0" accel="50000" decel="50000" fill="hold" grpId="0" nodeType="afterEffect">
                                  <p:stCondLst>
                                    <p:cond delay="0"/>
                                  </p:stCondLst>
                                  <p:childTnLst>
                                    <p:animMotion origin="layout" path="M 4.16667E-6 2.96296E-6 L 0.00052 -0.10301 " pathEditMode="relative" rAng="0" ptsTypes="AA">
                                      <p:cBhvr>
                                        <p:cTn id="105" dur="2000" fill="hold"/>
                                        <p:tgtEl>
                                          <p:spTgt spid="56"/>
                                        </p:tgtEl>
                                        <p:attrNameLst>
                                          <p:attrName>ppt_x</p:attrName>
                                          <p:attrName>ppt_y</p:attrName>
                                        </p:attrNameLst>
                                      </p:cBhvr>
                                      <p:rCtr x="17" y="-5162"/>
                                    </p:animMotion>
                                  </p:childTnLst>
                                </p:cTn>
                              </p:par>
                            </p:childTnLst>
                          </p:cTn>
                        </p:par>
                        <p:par>
                          <p:cTn id="106" fill="hold">
                            <p:stCondLst>
                              <p:cond delay="52500"/>
                            </p:stCondLst>
                            <p:childTnLst>
                              <p:par>
                                <p:cTn id="107" presetID="64" presetClass="path" presetSubtype="0" accel="50000" decel="50000" fill="hold" grpId="0" nodeType="afterEffect">
                                  <p:stCondLst>
                                    <p:cond delay="0"/>
                                  </p:stCondLst>
                                  <p:childTnLst>
                                    <p:animMotion origin="layout" path="M 4.16667E-6 2.96296E-6 L 0.00052 -0.10301 " pathEditMode="relative" rAng="0" ptsTypes="AA">
                                      <p:cBhvr>
                                        <p:cTn id="108" dur="2000" fill="hold"/>
                                        <p:tgtEl>
                                          <p:spTgt spid="57"/>
                                        </p:tgtEl>
                                        <p:attrNameLst>
                                          <p:attrName>ppt_x</p:attrName>
                                          <p:attrName>ppt_y</p:attrName>
                                        </p:attrNameLst>
                                      </p:cBhvr>
                                      <p:rCtr x="17" y="-5162"/>
                                    </p:animMotion>
                                  </p:childTnLst>
                                </p:cTn>
                              </p:par>
                            </p:childTnLst>
                          </p:cTn>
                        </p:par>
                        <p:par>
                          <p:cTn id="109" fill="hold">
                            <p:stCondLst>
                              <p:cond delay="54500"/>
                            </p:stCondLst>
                            <p:childTnLst>
                              <p:par>
                                <p:cTn id="110" presetID="64" presetClass="path" presetSubtype="0" accel="50000" decel="50000" fill="hold" grpId="0" nodeType="afterEffect">
                                  <p:stCondLst>
                                    <p:cond delay="0"/>
                                  </p:stCondLst>
                                  <p:childTnLst>
                                    <p:animMotion origin="layout" path="M 4.16667E-6 2.96296E-6 L 0.00052 -0.10301 " pathEditMode="relative" rAng="0" ptsTypes="AA">
                                      <p:cBhvr>
                                        <p:cTn id="111" dur="2000" fill="hold"/>
                                        <p:tgtEl>
                                          <p:spTgt spid="58"/>
                                        </p:tgtEl>
                                        <p:attrNameLst>
                                          <p:attrName>ppt_x</p:attrName>
                                          <p:attrName>ppt_y</p:attrName>
                                        </p:attrNameLst>
                                      </p:cBhvr>
                                      <p:rCtr x="17" y="-5162"/>
                                    </p:animMotion>
                                  </p:childTnLst>
                                </p:cTn>
                              </p:par>
                            </p:childTnLst>
                          </p:cTn>
                        </p:par>
                        <p:par>
                          <p:cTn id="112" fill="hold">
                            <p:stCondLst>
                              <p:cond delay="56500"/>
                            </p:stCondLst>
                            <p:childTnLst>
                              <p:par>
                                <p:cTn id="113" presetID="64" presetClass="path" presetSubtype="0" accel="50000" decel="50000" fill="hold" grpId="0" nodeType="afterEffect">
                                  <p:stCondLst>
                                    <p:cond delay="0"/>
                                  </p:stCondLst>
                                  <p:childTnLst>
                                    <p:animMotion origin="layout" path="M 4.16667E-6 2.96296E-6 L 0.00052 -0.10301 " pathEditMode="relative" rAng="0" ptsTypes="AA">
                                      <p:cBhvr>
                                        <p:cTn id="114" dur="2000" fill="hold"/>
                                        <p:tgtEl>
                                          <p:spTgt spid="59"/>
                                        </p:tgtEl>
                                        <p:attrNameLst>
                                          <p:attrName>ppt_x</p:attrName>
                                          <p:attrName>ppt_y</p:attrName>
                                        </p:attrNameLst>
                                      </p:cBhvr>
                                      <p:rCtr x="17" y="-5162"/>
                                    </p:animMotion>
                                  </p:childTnLst>
                                </p:cTn>
                              </p:par>
                            </p:childTnLst>
                          </p:cTn>
                        </p:par>
                        <p:par>
                          <p:cTn id="115" fill="hold">
                            <p:stCondLst>
                              <p:cond delay="58500"/>
                            </p:stCondLst>
                            <p:childTnLst>
                              <p:par>
                                <p:cTn id="116" presetID="64" presetClass="path" presetSubtype="0" accel="50000" decel="50000" fill="hold" grpId="0" nodeType="afterEffect">
                                  <p:stCondLst>
                                    <p:cond delay="0"/>
                                  </p:stCondLst>
                                  <p:childTnLst>
                                    <p:animMotion origin="layout" path="M 4.16667E-6 2.96296E-6 L 0.00052 -0.10301 " pathEditMode="relative" rAng="0" ptsTypes="AA">
                                      <p:cBhvr>
                                        <p:cTn id="117" dur="2000" fill="hold"/>
                                        <p:tgtEl>
                                          <p:spTgt spid="60"/>
                                        </p:tgtEl>
                                        <p:attrNameLst>
                                          <p:attrName>ppt_x</p:attrName>
                                          <p:attrName>ppt_y</p:attrName>
                                        </p:attrNameLst>
                                      </p:cBhvr>
                                      <p:rCtr x="17" y="-5162"/>
                                    </p:animMotion>
                                  </p:childTnLst>
                                </p:cTn>
                              </p:par>
                              <p:par>
                                <p:cTn id="118" presetID="64" presetClass="path" presetSubtype="0" accel="50000" decel="50000" fill="hold" grpId="1" nodeType="withEffect">
                                  <p:stCondLst>
                                    <p:cond delay="0"/>
                                  </p:stCondLst>
                                  <p:childTnLst>
                                    <p:animMotion origin="layout" path="M 8.33333E-7 -0.03311 L 8.33333E-7 -0.0919 " pathEditMode="relative" rAng="0" ptsTypes="AA">
                                      <p:cBhvr>
                                        <p:cTn id="119" dur="2000" fill="hold"/>
                                        <p:tgtEl>
                                          <p:spTgt spid="120"/>
                                        </p:tgtEl>
                                        <p:attrNameLst>
                                          <p:attrName>ppt_x</p:attrName>
                                          <p:attrName>ppt_y</p:attrName>
                                        </p:attrNameLst>
                                      </p:cBhvr>
                                      <p:rCtr x="0" y="-2940"/>
                                    </p:animMotion>
                                  </p:childTnLst>
                                </p:cTn>
                              </p:par>
                            </p:childTnLst>
                          </p:cTn>
                        </p:par>
                        <p:par>
                          <p:cTn id="120" fill="hold">
                            <p:stCondLst>
                              <p:cond delay="60500"/>
                            </p:stCondLst>
                            <p:childTnLst>
                              <p:par>
                                <p:cTn id="121" presetID="64" presetClass="path" presetSubtype="0" accel="50000" decel="50000" fill="hold" grpId="0" nodeType="afterEffect">
                                  <p:stCondLst>
                                    <p:cond delay="0"/>
                                  </p:stCondLst>
                                  <p:childTnLst>
                                    <p:animMotion origin="layout" path="M 0.00052 0.00324 L 0.00104 -0.03797 " pathEditMode="relative" rAng="0" ptsTypes="AA">
                                      <p:cBhvr>
                                        <p:cTn id="122" dur="2000" fill="hold"/>
                                        <p:tgtEl>
                                          <p:spTgt spid="121"/>
                                        </p:tgtEl>
                                        <p:attrNameLst>
                                          <p:attrName>ppt_x</p:attrName>
                                          <p:attrName>ppt_y</p:attrName>
                                        </p:attrNameLst>
                                      </p:cBhvr>
                                      <p:rCtr x="17" y="-2060"/>
                                    </p:animMotion>
                                  </p:childTnLst>
                                </p:cTn>
                              </p:par>
                              <p:par>
                                <p:cTn id="123" presetID="64" presetClass="path" presetSubtype="0" accel="50000" decel="50000" fill="hold" grpId="0" nodeType="withEffect">
                                  <p:stCondLst>
                                    <p:cond delay="0"/>
                                  </p:stCondLst>
                                  <p:childTnLst>
                                    <p:animMotion origin="layout" path="M 4.16667E-6 2.96296E-6 L 0.00052 -0.10301 " pathEditMode="relative" rAng="0" ptsTypes="AA">
                                      <p:cBhvr>
                                        <p:cTn id="124" dur="2000" fill="hold"/>
                                        <p:tgtEl>
                                          <p:spTgt spid="61"/>
                                        </p:tgtEl>
                                        <p:attrNameLst>
                                          <p:attrName>ppt_x</p:attrName>
                                          <p:attrName>ppt_y</p:attrName>
                                        </p:attrNameLst>
                                      </p:cBhvr>
                                      <p:rCtr x="17" y="-5162"/>
                                    </p:animMotion>
                                  </p:childTnLst>
                                </p:cTn>
                              </p:par>
                            </p:childTnLst>
                          </p:cTn>
                        </p:par>
                        <p:par>
                          <p:cTn id="125" fill="hold">
                            <p:stCondLst>
                              <p:cond delay="62500"/>
                            </p:stCondLst>
                            <p:childTnLst>
                              <p:par>
                                <p:cTn id="126" presetID="64" presetClass="path" presetSubtype="0" accel="50000" decel="50000" fill="hold" grpId="0" nodeType="afterEffect">
                                  <p:stCondLst>
                                    <p:cond delay="0"/>
                                  </p:stCondLst>
                                  <p:childTnLst>
                                    <p:animMotion origin="layout" path="M 4.16667E-6 2.96296E-6 L 0.00052 -0.10301 " pathEditMode="relative" rAng="0" ptsTypes="AA">
                                      <p:cBhvr>
                                        <p:cTn id="127" dur="2000" fill="hold"/>
                                        <p:tgtEl>
                                          <p:spTgt spid="63"/>
                                        </p:tgtEl>
                                        <p:attrNameLst>
                                          <p:attrName>ppt_x</p:attrName>
                                          <p:attrName>ppt_y</p:attrName>
                                        </p:attrNameLst>
                                      </p:cBhvr>
                                      <p:rCtr x="17" y="-5162"/>
                                    </p:animMotion>
                                  </p:childTnLst>
                                </p:cTn>
                              </p:par>
                            </p:childTnLst>
                          </p:cTn>
                        </p:par>
                        <p:par>
                          <p:cTn id="128" fill="hold">
                            <p:stCondLst>
                              <p:cond delay="64500"/>
                            </p:stCondLst>
                            <p:childTnLst>
                              <p:par>
                                <p:cTn id="129" presetID="64" presetClass="path" presetSubtype="0" accel="50000" decel="50000" fill="hold" grpId="0" nodeType="afterEffect">
                                  <p:stCondLst>
                                    <p:cond delay="0"/>
                                  </p:stCondLst>
                                  <p:childTnLst>
                                    <p:animMotion origin="layout" path="M 4.16667E-6 2.96296E-6 L 0.00052 -0.10301 " pathEditMode="relative" rAng="0" ptsTypes="AA">
                                      <p:cBhvr>
                                        <p:cTn id="130" dur="2000" fill="hold"/>
                                        <p:tgtEl>
                                          <p:spTgt spid="64"/>
                                        </p:tgtEl>
                                        <p:attrNameLst>
                                          <p:attrName>ppt_x</p:attrName>
                                          <p:attrName>ppt_y</p:attrName>
                                        </p:attrNameLst>
                                      </p:cBhvr>
                                      <p:rCtr x="17" y="-5162"/>
                                    </p:animMotion>
                                  </p:childTnLst>
                                </p:cTn>
                              </p:par>
                            </p:childTnLst>
                          </p:cTn>
                        </p:par>
                        <p:par>
                          <p:cTn id="131" fill="hold">
                            <p:stCondLst>
                              <p:cond delay="66500"/>
                            </p:stCondLst>
                            <p:childTnLst>
                              <p:par>
                                <p:cTn id="132" presetID="64" presetClass="path" presetSubtype="0" accel="50000" decel="50000" fill="hold" grpId="0" nodeType="afterEffect">
                                  <p:stCondLst>
                                    <p:cond delay="0"/>
                                  </p:stCondLst>
                                  <p:childTnLst>
                                    <p:animMotion origin="layout" path="M 4.16667E-6 2.96296E-6 L 0.00052 -0.10301 " pathEditMode="relative" rAng="0" ptsTypes="AA">
                                      <p:cBhvr>
                                        <p:cTn id="133" dur="2000" fill="hold"/>
                                        <p:tgtEl>
                                          <p:spTgt spid="65"/>
                                        </p:tgtEl>
                                        <p:attrNameLst>
                                          <p:attrName>ppt_x</p:attrName>
                                          <p:attrName>ppt_y</p:attrName>
                                        </p:attrNameLst>
                                      </p:cBhvr>
                                      <p:rCtr x="17" y="-5162"/>
                                    </p:animMotion>
                                  </p:childTnLst>
                                </p:cTn>
                              </p:par>
                            </p:childTnLst>
                          </p:cTn>
                        </p:par>
                        <p:par>
                          <p:cTn id="134" fill="hold">
                            <p:stCondLst>
                              <p:cond delay="68500"/>
                            </p:stCondLst>
                            <p:childTnLst>
                              <p:par>
                                <p:cTn id="135" presetID="64" presetClass="path" presetSubtype="0" accel="50000" decel="50000" fill="hold" grpId="0" nodeType="afterEffect">
                                  <p:stCondLst>
                                    <p:cond delay="0"/>
                                  </p:stCondLst>
                                  <p:childTnLst>
                                    <p:animMotion origin="layout" path="M 4.16667E-6 2.96296E-6 L 0.00052 -0.10301 " pathEditMode="relative" rAng="0" ptsTypes="AA">
                                      <p:cBhvr>
                                        <p:cTn id="136" dur="2000" fill="hold"/>
                                        <p:tgtEl>
                                          <p:spTgt spid="66"/>
                                        </p:tgtEl>
                                        <p:attrNameLst>
                                          <p:attrName>ppt_x</p:attrName>
                                          <p:attrName>ppt_y</p:attrName>
                                        </p:attrNameLst>
                                      </p:cBhvr>
                                      <p:rCtr x="17" y="-5162"/>
                                    </p:animMotion>
                                  </p:childTnLst>
                                </p:cTn>
                              </p:par>
                            </p:childTnLst>
                          </p:cTn>
                        </p:par>
                        <p:par>
                          <p:cTn id="137" fill="hold">
                            <p:stCondLst>
                              <p:cond delay="70500"/>
                            </p:stCondLst>
                            <p:childTnLst>
                              <p:par>
                                <p:cTn id="138" presetID="64" presetClass="path" presetSubtype="0" accel="50000" decel="50000" fill="hold" grpId="0" nodeType="afterEffect">
                                  <p:stCondLst>
                                    <p:cond delay="0"/>
                                  </p:stCondLst>
                                  <p:childTnLst>
                                    <p:animMotion origin="layout" path="M 4.16667E-6 2.96296E-6 L 0.00052 -0.10301 " pathEditMode="relative" rAng="0" ptsTypes="AA">
                                      <p:cBhvr>
                                        <p:cTn id="139" dur="2000" fill="hold"/>
                                        <p:tgtEl>
                                          <p:spTgt spid="67"/>
                                        </p:tgtEl>
                                        <p:attrNameLst>
                                          <p:attrName>ppt_x</p:attrName>
                                          <p:attrName>ppt_y</p:attrName>
                                        </p:attrNameLst>
                                      </p:cBhvr>
                                      <p:rCtr x="17" y="-5162"/>
                                    </p:animMotion>
                                  </p:childTnLst>
                                </p:cTn>
                              </p:par>
                            </p:childTnLst>
                          </p:cTn>
                        </p:par>
                        <p:par>
                          <p:cTn id="140" fill="hold">
                            <p:stCondLst>
                              <p:cond delay="72500"/>
                            </p:stCondLst>
                            <p:childTnLst>
                              <p:par>
                                <p:cTn id="141" presetID="64" presetClass="path" presetSubtype="0" accel="50000" decel="50000" fill="hold" grpId="0" nodeType="afterEffect">
                                  <p:stCondLst>
                                    <p:cond delay="0"/>
                                  </p:stCondLst>
                                  <p:childTnLst>
                                    <p:animMotion origin="layout" path="M 4.16667E-6 2.96296E-6 L 0.00052 -0.10301 " pathEditMode="relative" rAng="0" ptsTypes="AA">
                                      <p:cBhvr>
                                        <p:cTn id="142" dur="2000" fill="hold"/>
                                        <p:tgtEl>
                                          <p:spTgt spid="68"/>
                                        </p:tgtEl>
                                        <p:attrNameLst>
                                          <p:attrName>ppt_x</p:attrName>
                                          <p:attrName>ppt_y</p:attrName>
                                        </p:attrNameLst>
                                      </p:cBhvr>
                                      <p:rCtr x="17" y="-5162"/>
                                    </p:animMotion>
                                  </p:childTnLst>
                                </p:cTn>
                              </p:par>
                            </p:childTnLst>
                          </p:cTn>
                        </p:par>
                        <p:par>
                          <p:cTn id="143" fill="hold">
                            <p:stCondLst>
                              <p:cond delay="74500"/>
                            </p:stCondLst>
                            <p:childTnLst>
                              <p:par>
                                <p:cTn id="144" presetID="64" presetClass="path" presetSubtype="0" accel="50000" decel="50000" fill="hold" grpId="0" nodeType="afterEffect">
                                  <p:stCondLst>
                                    <p:cond delay="0"/>
                                  </p:stCondLst>
                                  <p:childTnLst>
                                    <p:animMotion origin="layout" path="M 4.16667E-6 2.96296E-6 L 0.00052 -0.10301 " pathEditMode="relative" rAng="0" ptsTypes="AA">
                                      <p:cBhvr>
                                        <p:cTn id="145" dur="2000" fill="hold"/>
                                        <p:tgtEl>
                                          <p:spTgt spid="69"/>
                                        </p:tgtEl>
                                        <p:attrNameLst>
                                          <p:attrName>ppt_x</p:attrName>
                                          <p:attrName>ppt_y</p:attrName>
                                        </p:attrNameLst>
                                      </p:cBhvr>
                                      <p:rCtr x="17" y="-5162"/>
                                    </p:animMotion>
                                  </p:childTnLst>
                                </p:cTn>
                              </p:par>
                            </p:childTnLst>
                          </p:cTn>
                        </p:par>
                        <p:par>
                          <p:cTn id="146" fill="hold">
                            <p:stCondLst>
                              <p:cond delay="76500"/>
                            </p:stCondLst>
                            <p:childTnLst>
                              <p:par>
                                <p:cTn id="147" presetID="64" presetClass="path" presetSubtype="0" accel="50000" decel="50000" fill="hold" grpId="0" nodeType="afterEffect">
                                  <p:stCondLst>
                                    <p:cond delay="0"/>
                                  </p:stCondLst>
                                  <p:childTnLst>
                                    <p:animMotion origin="layout" path="M 4.16667E-6 2.96296E-6 L 0.00052 -0.10301 " pathEditMode="relative" rAng="0" ptsTypes="AA">
                                      <p:cBhvr>
                                        <p:cTn id="148" dur="2000" fill="hold"/>
                                        <p:tgtEl>
                                          <p:spTgt spid="70"/>
                                        </p:tgtEl>
                                        <p:attrNameLst>
                                          <p:attrName>ppt_x</p:attrName>
                                          <p:attrName>ppt_y</p:attrName>
                                        </p:attrNameLst>
                                      </p:cBhvr>
                                      <p:rCtr x="17" y="-5162"/>
                                    </p:animMotion>
                                  </p:childTnLst>
                                </p:cTn>
                              </p:par>
                            </p:childTnLst>
                          </p:cTn>
                        </p:par>
                        <p:par>
                          <p:cTn id="149" fill="hold">
                            <p:stCondLst>
                              <p:cond delay="78500"/>
                            </p:stCondLst>
                            <p:childTnLst>
                              <p:par>
                                <p:cTn id="150" presetID="64" presetClass="path" presetSubtype="0" accel="50000" decel="50000" fill="hold" grpId="0" nodeType="afterEffect">
                                  <p:stCondLst>
                                    <p:cond delay="0"/>
                                  </p:stCondLst>
                                  <p:childTnLst>
                                    <p:animMotion origin="layout" path="M 4.16667E-6 2.96296E-6 L 0.00052 -0.10301 " pathEditMode="relative" rAng="0" ptsTypes="AA">
                                      <p:cBhvr>
                                        <p:cTn id="151" dur="2000" fill="hold"/>
                                        <p:tgtEl>
                                          <p:spTgt spid="71"/>
                                        </p:tgtEl>
                                        <p:attrNameLst>
                                          <p:attrName>ppt_x</p:attrName>
                                          <p:attrName>ppt_y</p:attrName>
                                        </p:attrNameLst>
                                      </p:cBhvr>
                                      <p:rCtr x="17" y="-5162"/>
                                    </p:animMotion>
                                  </p:childTnLst>
                                </p:cTn>
                              </p:par>
                              <p:par>
                                <p:cTn id="152" presetID="64" presetClass="path" presetSubtype="0" accel="50000" decel="50000" fill="hold" grpId="1" nodeType="withEffect">
                                  <p:stCondLst>
                                    <p:cond delay="0"/>
                                  </p:stCondLst>
                                  <p:childTnLst>
                                    <p:animMotion origin="layout" path="M 8.33333E-7 -0.03797 L 8.33333E-7 -0.10787 " pathEditMode="relative" rAng="0" ptsTypes="AA">
                                      <p:cBhvr>
                                        <p:cTn id="153" dur="2000" fill="hold"/>
                                        <p:tgtEl>
                                          <p:spTgt spid="121"/>
                                        </p:tgtEl>
                                        <p:attrNameLst>
                                          <p:attrName>ppt_x</p:attrName>
                                          <p:attrName>ppt_y</p:attrName>
                                        </p:attrNameLst>
                                      </p:cBhvr>
                                      <p:rCtr x="0" y="-3495"/>
                                    </p:animMotion>
                                  </p:childTnLst>
                                </p:cTn>
                              </p:par>
                            </p:childTnLst>
                          </p:cTn>
                        </p:par>
                        <p:par>
                          <p:cTn id="154" fill="hold">
                            <p:stCondLst>
                              <p:cond delay="80500"/>
                            </p:stCondLst>
                            <p:childTnLst>
                              <p:par>
                                <p:cTn id="155" presetID="64" presetClass="path" presetSubtype="0" accel="50000" decel="50000" fill="hold" grpId="0" nodeType="afterEffect">
                                  <p:stCondLst>
                                    <p:cond delay="0"/>
                                  </p:stCondLst>
                                  <p:childTnLst>
                                    <p:animMotion origin="layout" path="M 0.00052 4.07407E-6 L 0.00104 -0.03635 " pathEditMode="relative" rAng="0" ptsTypes="AA">
                                      <p:cBhvr>
                                        <p:cTn id="156" dur="2000" fill="hold"/>
                                        <p:tgtEl>
                                          <p:spTgt spid="122"/>
                                        </p:tgtEl>
                                        <p:attrNameLst>
                                          <p:attrName>ppt_x</p:attrName>
                                          <p:attrName>ppt_y</p:attrName>
                                        </p:attrNameLst>
                                      </p:cBhvr>
                                      <p:rCtr x="17" y="-1829"/>
                                    </p:animMotion>
                                  </p:childTnLst>
                                </p:cTn>
                              </p:par>
                              <p:par>
                                <p:cTn id="157" presetID="64" presetClass="path" presetSubtype="0" accel="50000" decel="50000" fill="hold" grpId="0" nodeType="withEffect">
                                  <p:stCondLst>
                                    <p:cond delay="0"/>
                                  </p:stCondLst>
                                  <p:childTnLst>
                                    <p:animMotion origin="layout" path="M 4.16667E-6 2.96296E-6 L 0.00052 -0.10301 " pathEditMode="relative" rAng="0" ptsTypes="AA">
                                      <p:cBhvr>
                                        <p:cTn id="158" dur="2000" fill="hold"/>
                                        <p:tgtEl>
                                          <p:spTgt spid="72"/>
                                        </p:tgtEl>
                                        <p:attrNameLst>
                                          <p:attrName>ppt_x</p:attrName>
                                          <p:attrName>ppt_y</p:attrName>
                                        </p:attrNameLst>
                                      </p:cBhvr>
                                      <p:rCtr x="17" y="-5162"/>
                                    </p:animMotion>
                                  </p:childTnLst>
                                </p:cTn>
                              </p:par>
                            </p:childTnLst>
                          </p:cTn>
                        </p:par>
                        <p:par>
                          <p:cTn id="159" fill="hold">
                            <p:stCondLst>
                              <p:cond delay="82500"/>
                            </p:stCondLst>
                            <p:childTnLst>
                              <p:par>
                                <p:cTn id="160" presetID="64" presetClass="path" presetSubtype="0" accel="50000" decel="50000" fill="hold" grpId="0" nodeType="afterEffect">
                                  <p:stCondLst>
                                    <p:cond delay="0"/>
                                  </p:stCondLst>
                                  <p:childTnLst>
                                    <p:animMotion origin="layout" path="M 4.16667E-6 2.96296E-6 L 0.00052 -0.10301 " pathEditMode="relative" rAng="0" ptsTypes="AA">
                                      <p:cBhvr>
                                        <p:cTn id="161" dur="2000" fill="hold"/>
                                        <p:tgtEl>
                                          <p:spTgt spid="74"/>
                                        </p:tgtEl>
                                        <p:attrNameLst>
                                          <p:attrName>ppt_x</p:attrName>
                                          <p:attrName>ppt_y</p:attrName>
                                        </p:attrNameLst>
                                      </p:cBhvr>
                                      <p:rCtr x="17" y="-5162"/>
                                    </p:animMotion>
                                  </p:childTnLst>
                                </p:cTn>
                              </p:par>
                            </p:childTnLst>
                          </p:cTn>
                        </p:par>
                        <p:par>
                          <p:cTn id="162" fill="hold">
                            <p:stCondLst>
                              <p:cond delay="84500"/>
                            </p:stCondLst>
                            <p:childTnLst>
                              <p:par>
                                <p:cTn id="163" presetID="64" presetClass="path" presetSubtype="0" accel="50000" decel="50000" fill="hold" grpId="0" nodeType="afterEffect">
                                  <p:stCondLst>
                                    <p:cond delay="0"/>
                                  </p:stCondLst>
                                  <p:childTnLst>
                                    <p:animMotion origin="layout" path="M 4.16667E-6 2.96296E-6 L 0.00052 -0.10301 " pathEditMode="relative" rAng="0" ptsTypes="AA">
                                      <p:cBhvr>
                                        <p:cTn id="164" dur="2000" fill="hold"/>
                                        <p:tgtEl>
                                          <p:spTgt spid="75"/>
                                        </p:tgtEl>
                                        <p:attrNameLst>
                                          <p:attrName>ppt_x</p:attrName>
                                          <p:attrName>ppt_y</p:attrName>
                                        </p:attrNameLst>
                                      </p:cBhvr>
                                      <p:rCtr x="17" y="-5162"/>
                                    </p:animMotion>
                                  </p:childTnLst>
                                </p:cTn>
                              </p:par>
                            </p:childTnLst>
                          </p:cTn>
                        </p:par>
                        <p:par>
                          <p:cTn id="165" fill="hold">
                            <p:stCondLst>
                              <p:cond delay="86500"/>
                            </p:stCondLst>
                            <p:childTnLst>
                              <p:par>
                                <p:cTn id="166" presetID="64" presetClass="path" presetSubtype="0" accel="50000" decel="50000" fill="hold" grpId="0" nodeType="afterEffect">
                                  <p:stCondLst>
                                    <p:cond delay="0"/>
                                  </p:stCondLst>
                                  <p:childTnLst>
                                    <p:animMotion origin="layout" path="M 4.16667E-6 2.96296E-6 L 0.00052 -0.10301 " pathEditMode="relative" rAng="0" ptsTypes="AA">
                                      <p:cBhvr>
                                        <p:cTn id="167" dur="2000" fill="hold"/>
                                        <p:tgtEl>
                                          <p:spTgt spid="76"/>
                                        </p:tgtEl>
                                        <p:attrNameLst>
                                          <p:attrName>ppt_x</p:attrName>
                                          <p:attrName>ppt_y</p:attrName>
                                        </p:attrNameLst>
                                      </p:cBhvr>
                                      <p:rCtr x="17" y="-5162"/>
                                    </p:animMotion>
                                  </p:childTnLst>
                                </p:cTn>
                              </p:par>
                            </p:childTnLst>
                          </p:cTn>
                        </p:par>
                        <p:par>
                          <p:cTn id="168" fill="hold">
                            <p:stCondLst>
                              <p:cond delay="88500"/>
                            </p:stCondLst>
                            <p:childTnLst>
                              <p:par>
                                <p:cTn id="169" presetID="64" presetClass="path" presetSubtype="0" accel="50000" decel="50000" fill="hold" grpId="0" nodeType="afterEffect">
                                  <p:stCondLst>
                                    <p:cond delay="0"/>
                                  </p:stCondLst>
                                  <p:childTnLst>
                                    <p:animMotion origin="layout" path="M 4.16667E-6 2.96296E-6 L 0.00052 -0.10301 " pathEditMode="relative" rAng="0" ptsTypes="AA">
                                      <p:cBhvr>
                                        <p:cTn id="170" dur="2000" fill="hold"/>
                                        <p:tgtEl>
                                          <p:spTgt spid="77"/>
                                        </p:tgtEl>
                                        <p:attrNameLst>
                                          <p:attrName>ppt_x</p:attrName>
                                          <p:attrName>ppt_y</p:attrName>
                                        </p:attrNameLst>
                                      </p:cBhvr>
                                      <p:rCtr x="17" y="-5162"/>
                                    </p:animMotion>
                                  </p:childTnLst>
                                </p:cTn>
                              </p:par>
                            </p:childTnLst>
                          </p:cTn>
                        </p:par>
                        <p:par>
                          <p:cTn id="171" fill="hold">
                            <p:stCondLst>
                              <p:cond delay="90500"/>
                            </p:stCondLst>
                            <p:childTnLst>
                              <p:par>
                                <p:cTn id="172" presetID="64" presetClass="path" presetSubtype="0" accel="50000" decel="50000" fill="hold" grpId="0" nodeType="afterEffect">
                                  <p:stCondLst>
                                    <p:cond delay="0"/>
                                  </p:stCondLst>
                                  <p:childTnLst>
                                    <p:animMotion origin="layout" path="M 4.16667E-6 2.96296E-6 L 0.00052 -0.10301 " pathEditMode="relative" rAng="0" ptsTypes="AA">
                                      <p:cBhvr>
                                        <p:cTn id="173" dur="2000" fill="hold"/>
                                        <p:tgtEl>
                                          <p:spTgt spid="78"/>
                                        </p:tgtEl>
                                        <p:attrNameLst>
                                          <p:attrName>ppt_x</p:attrName>
                                          <p:attrName>ppt_y</p:attrName>
                                        </p:attrNameLst>
                                      </p:cBhvr>
                                      <p:rCtr x="17" y="-5162"/>
                                    </p:animMotion>
                                  </p:childTnLst>
                                </p:cTn>
                              </p:par>
                            </p:childTnLst>
                          </p:cTn>
                        </p:par>
                        <p:par>
                          <p:cTn id="174" fill="hold">
                            <p:stCondLst>
                              <p:cond delay="92500"/>
                            </p:stCondLst>
                            <p:childTnLst>
                              <p:par>
                                <p:cTn id="175" presetID="64" presetClass="path" presetSubtype="0" accel="50000" decel="50000" fill="hold" grpId="0" nodeType="afterEffect">
                                  <p:stCondLst>
                                    <p:cond delay="0"/>
                                  </p:stCondLst>
                                  <p:childTnLst>
                                    <p:animMotion origin="layout" path="M 4.16667E-6 2.96296E-6 L 0.00052 -0.10301 " pathEditMode="relative" rAng="0" ptsTypes="AA">
                                      <p:cBhvr>
                                        <p:cTn id="176" dur="2000" fill="hold"/>
                                        <p:tgtEl>
                                          <p:spTgt spid="79"/>
                                        </p:tgtEl>
                                        <p:attrNameLst>
                                          <p:attrName>ppt_x</p:attrName>
                                          <p:attrName>ppt_y</p:attrName>
                                        </p:attrNameLst>
                                      </p:cBhvr>
                                      <p:rCtr x="17" y="-5162"/>
                                    </p:animMotion>
                                  </p:childTnLst>
                                </p:cTn>
                              </p:par>
                            </p:childTnLst>
                          </p:cTn>
                        </p:par>
                        <p:par>
                          <p:cTn id="177" fill="hold">
                            <p:stCondLst>
                              <p:cond delay="94500"/>
                            </p:stCondLst>
                            <p:childTnLst>
                              <p:par>
                                <p:cTn id="178" presetID="64" presetClass="path" presetSubtype="0" accel="50000" decel="50000" fill="hold" grpId="0" nodeType="afterEffect">
                                  <p:stCondLst>
                                    <p:cond delay="0"/>
                                  </p:stCondLst>
                                  <p:childTnLst>
                                    <p:animMotion origin="layout" path="M 4.16667E-6 2.96296E-6 L 0.00052 -0.10301 " pathEditMode="relative" rAng="0" ptsTypes="AA">
                                      <p:cBhvr>
                                        <p:cTn id="179" dur="2000" fill="hold"/>
                                        <p:tgtEl>
                                          <p:spTgt spid="80"/>
                                        </p:tgtEl>
                                        <p:attrNameLst>
                                          <p:attrName>ppt_x</p:attrName>
                                          <p:attrName>ppt_y</p:attrName>
                                        </p:attrNameLst>
                                      </p:cBhvr>
                                      <p:rCtr x="17" y="-5162"/>
                                    </p:animMotion>
                                  </p:childTnLst>
                                </p:cTn>
                              </p:par>
                            </p:childTnLst>
                          </p:cTn>
                        </p:par>
                        <p:par>
                          <p:cTn id="180" fill="hold">
                            <p:stCondLst>
                              <p:cond delay="96500"/>
                            </p:stCondLst>
                            <p:childTnLst>
                              <p:par>
                                <p:cTn id="181" presetID="64" presetClass="path" presetSubtype="0" accel="50000" decel="50000" fill="hold" grpId="0" nodeType="afterEffect">
                                  <p:stCondLst>
                                    <p:cond delay="0"/>
                                  </p:stCondLst>
                                  <p:childTnLst>
                                    <p:animMotion origin="layout" path="M 4.16667E-6 2.96296E-6 L 0.00052 -0.10301 " pathEditMode="relative" rAng="0" ptsTypes="AA">
                                      <p:cBhvr>
                                        <p:cTn id="182" dur="2000" fill="hold"/>
                                        <p:tgtEl>
                                          <p:spTgt spid="81"/>
                                        </p:tgtEl>
                                        <p:attrNameLst>
                                          <p:attrName>ppt_x</p:attrName>
                                          <p:attrName>ppt_y</p:attrName>
                                        </p:attrNameLst>
                                      </p:cBhvr>
                                      <p:rCtr x="17" y="-5162"/>
                                    </p:animMotion>
                                  </p:childTnLst>
                                </p:cTn>
                              </p:par>
                            </p:childTnLst>
                          </p:cTn>
                        </p:par>
                        <p:par>
                          <p:cTn id="183" fill="hold">
                            <p:stCondLst>
                              <p:cond delay="98500"/>
                            </p:stCondLst>
                            <p:childTnLst>
                              <p:par>
                                <p:cTn id="184" presetID="64" presetClass="path" presetSubtype="0" accel="50000" decel="50000" fill="hold" grpId="0" nodeType="afterEffect">
                                  <p:stCondLst>
                                    <p:cond delay="0"/>
                                  </p:stCondLst>
                                  <p:childTnLst>
                                    <p:animMotion origin="layout" path="M 4.16667E-6 2.96296E-6 L 0.00052 -0.10301 " pathEditMode="relative" rAng="0" ptsTypes="AA">
                                      <p:cBhvr>
                                        <p:cTn id="185" dur="2000" fill="hold"/>
                                        <p:tgtEl>
                                          <p:spTgt spid="82"/>
                                        </p:tgtEl>
                                        <p:attrNameLst>
                                          <p:attrName>ppt_x</p:attrName>
                                          <p:attrName>ppt_y</p:attrName>
                                        </p:attrNameLst>
                                      </p:cBhvr>
                                      <p:rCtr x="17" y="-5162"/>
                                    </p:animMotion>
                                  </p:childTnLst>
                                </p:cTn>
                              </p:par>
                              <p:par>
                                <p:cTn id="186" presetID="64" presetClass="path" presetSubtype="0" accel="50000" decel="50000" fill="hold" grpId="1" nodeType="withEffect">
                                  <p:stCondLst>
                                    <p:cond delay="0"/>
                                  </p:stCondLst>
                                  <p:childTnLst>
                                    <p:animMotion origin="layout" path="M 0.00052 -0.03936 L 8.33333E-7 -0.0919 " pathEditMode="relative" rAng="0" ptsTypes="AA">
                                      <p:cBhvr>
                                        <p:cTn id="187" dur="2000" fill="hold"/>
                                        <p:tgtEl>
                                          <p:spTgt spid="122"/>
                                        </p:tgtEl>
                                        <p:attrNameLst>
                                          <p:attrName>ppt_x</p:attrName>
                                          <p:attrName>ppt_y</p:attrName>
                                        </p:attrNameLst>
                                      </p:cBhvr>
                                      <p:rCtr x="-35" y="-2639"/>
                                    </p:animMotion>
                                  </p:childTnLst>
                                </p:cTn>
                              </p:par>
                            </p:childTnLst>
                          </p:cTn>
                        </p:par>
                        <p:par>
                          <p:cTn id="188" fill="hold">
                            <p:stCondLst>
                              <p:cond delay="100500"/>
                            </p:stCondLst>
                            <p:childTnLst>
                              <p:par>
                                <p:cTn id="189" presetID="64" presetClass="path" presetSubtype="0" accel="50000" decel="50000" fill="hold" grpId="0" nodeType="afterEffect">
                                  <p:stCondLst>
                                    <p:cond delay="0"/>
                                  </p:stCondLst>
                                  <p:childTnLst>
                                    <p:animMotion origin="layout" path="M 0.00052 4.07407E-6 L 0.00104 -0.03635 " pathEditMode="relative" rAng="0" ptsTypes="AA">
                                      <p:cBhvr>
                                        <p:cTn id="190" dur="2000" fill="hold"/>
                                        <p:tgtEl>
                                          <p:spTgt spid="123"/>
                                        </p:tgtEl>
                                        <p:attrNameLst>
                                          <p:attrName>ppt_x</p:attrName>
                                          <p:attrName>ppt_y</p:attrName>
                                        </p:attrNameLst>
                                      </p:cBhvr>
                                      <p:rCtr x="17" y="-1829"/>
                                    </p:animMotion>
                                  </p:childTnLst>
                                </p:cTn>
                              </p:par>
                              <p:par>
                                <p:cTn id="191" presetID="64" presetClass="path" presetSubtype="0" accel="50000" decel="50000" fill="hold" grpId="0" nodeType="withEffect">
                                  <p:stCondLst>
                                    <p:cond delay="0"/>
                                  </p:stCondLst>
                                  <p:childTnLst>
                                    <p:animMotion origin="layout" path="M 4.16667E-6 2.96296E-6 L 0.00052 -0.10301 " pathEditMode="relative" rAng="0" ptsTypes="AA">
                                      <p:cBhvr>
                                        <p:cTn id="192" dur="2000" fill="hold"/>
                                        <p:tgtEl>
                                          <p:spTgt spid="83"/>
                                        </p:tgtEl>
                                        <p:attrNameLst>
                                          <p:attrName>ppt_x</p:attrName>
                                          <p:attrName>ppt_y</p:attrName>
                                        </p:attrNameLst>
                                      </p:cBhvr>
                                      <p:rCtr x="17" y="-5162"/>
                                    </p:animMotion>
                                  </p:childTnLst>
                                </p:cTn>
                              </p:par>
                            </p:childTnLst>
                          </p:cTn>
                        </p:par>
                        <p:par>
                          <p:cTn id="193" fill="hold">
                            <p:stCondLst>
                              <p:cond delay="102500"/>
                            </p:stCondLst>
                            <p:childTnLst>
                              <p:par>
                                <p:cTn id="194" presetID="64" presetClass="path" presetSubtype="0" accel="50000" decel="50000" fill="hold" grpId="0" nodeType="afterEffect">
                                  <p:stCondLst>
                                    <p:cond delay="0"/>
                                  </p:stCondLst>
                                  <p:childTnLst>
                                    <p:animMotion origin="layout" path="M 4.16667E-6 2.96296E-6 L 0.00052 -0.10301 " pathEditMode="relative" rAng="0" ptsTypes="AA">
                                      <p:cBhvr>
                                        <p:cTn id="195" dur="2000" fill="hold"/>
                                        <p:tgtEl>
                                          <p:spTgt spid="85"/>
                                        </p:tgtEl>
                                        <p:attrNameLst>
                                          <p:attrName>ppt_x</p:attrName>
                                          <p:attrName>ppt_y</p:attrName>
                                        </p:attrNameLst>
                                      </p:cBhvr>
                                      <p:rCtr x="17" y="-5162"/>
                                    </p:animMotion>
                                  </p:childTnLst>
                                </p:cTn>
                              </p:par>
                            </p:childTnLst>
                          </p:cTn>
                        </p:par>
                        <p:par>
                          <p:cTn id="196" fill="hold">
                            <p:stCondLst>
                              <p:cond delay="104500"/>
                            </p:stCondLst>
                            <p:childTnLst>
                              <p:par>
                                <p:cTn id="197" presetID="64" presetClass="path" presetSubtype="0" accel="50000" decel="50000" fill="hold" grpId="0" nodeType="afterEffect">
                                  <p:stCondLst>
                                    <p:cond delay="0"/>
                                  </p:stCondLst>
                                  <p:childTnLst>
                                    <p:animMotion origin="layout" path="M 4.16667E-6 2.96296E-6 L 0.00052 -0.10301 " pathEditMode="relative" rAng="0" ptsTypes="AA">
                                      <p:cBhvr>
                                        <p:cTn id="198" dur="2000" fill="hold"/>
                                        <p:tgtEl>
                                          <p:spTgt spid="86"/>
                                        </p:tgtEl>
                                        <p:attrNameLst>
                                          <p:attrName>ppt_x</p:attrName>
                                          <p:attrName>ppt_y</p:attrName>
                                        </p:attrNameLst>
                                      </p:cBhvr>
                                      <p:rCtr x="17" y="-5162"/>
                                    </p:animMotion>
                                  </p:childTnLst>
                                </p:cTn>
                              </p:par>
                            </p:childTnLst>
                          </p:cTn>
                        </p:par>
                        <p:par>
                          <p:cTn id="199" fill="hold">
                            <p:stCondLst>
                              <p:cond delay="106500"/>
                            </p:stCondLst>
                            <p:childTnLst>
                              <p:par>
                                <p:cTn id="200" presetID="64" presetClass="path" presetSubtype="0" accel="50000" decel="50000" fill="hold" grpId="0" nodeType="afterEffect">
                                  <p:stCondLst>
                                    <p:cond delay="0"/>
                                  </p:stCondLst>
                                  <p:childTnLst>
                                    <p:animMotion origin="layout" path="M 4.16667E-6 2.96296E-6 L 0.00052 -0.10301 " pathEditMode="relative" rAng="0" ptsTypes="AA">
                                      <p:cBhvr>
                                        <p:cTn id="201" dur="2000" fill="hold"/>
                                        <p:tgtEl>
                                          <p:spTgt spid="87"/>
                                        </p:tgtEl>
                                        <p:attrNameLst>
                                          <p:attrName>ppt_x</p:attrName>
                                          <p:attrName>ppt_y</p:attrName>
                                        </p:attrNameLst>
                                      </p:cBhvr>
                                      <p:rCtr x="17" y="-5162"/>
                                    </p:animMotion>
                                  </p:childTnLst>
                                </p:cTn>
                              </p:par>
                            </p:childTnLst>
                          </p:cTn>
                        </p:par>
                        <p:par>
                          <p:cTn id="202" fill="hold">
                            <p:stCondLst>
                              <p:cond delay="108500"/>
                            </p:stCondLst>
                            <p:childTnLst>
                              <p:par>
                                <p:cTn id="203" presetID="64" presetClass="path" presetSubtype="0" accel="50000" decel="50000" fill="hold" grpId="0" nodeType="afterEffect">
                                  <p:stCondLst>
                                    <p:cond delay="0"/>
                                  </p:stCondLst>
                                  <p:childTnLst>
                                    <p:animMotion origin="layout" path="M 4.16667E-6 2.96296E-6 L 0.00052 -0.10301 " pathEditMode="relative" rAng="0" ptsTypes="AA">
                                      <p:cBhvr>
                                        <p:cTn id="204" dur="2000" fill="hold"/>
                                        <p:tgtEl>
                                          <p:spTgt spid="88"/>
                                        </p:tgtEl>
                                        <p:attrNameLst>
                                          <p:attrName>ppt_x</p:attrName>
                                          <p:attrName>ppt_y</p:attrName>
                                        </p:attrNameLst>
                                      </p:cBhvr>
                                      <p:rCtr x="17" y="-5162"/>
                                    </p:animMotion>
                                  </p:childTnLst>
                                </p:cTn>
                              </p:par>
                            </p:childTnLst>
                          </p:cTn>
                        </p:par>
                        <p:par>
                          <p:cTn id="205" fill="hold">
                            <p:stCondLst>
                              <p:cond delay="110500"/>
                            </p:stCondLst>
                            <p:childTnLst>
                              <p:par>
                                <p:cTn id="206" presetID="64" presetClass="path" presetSubtype="0" accel="50000" decel="50000" fill="hold" grpId="0" nodeType="afterEffect">
                                  <p:stCondLst>
                                    <p:cond delay="0"/>
                                  </p:stCondLst>
                                  <p:childTnLst>
                                    <p:animMotion origin="layout" path="M 4.16667E-6 2.96296E-6 L 0.00052 -0.10301 " pathEditMode="relative" rAng="0" ptsTypes="AA">
                                      <p:cBhvr>
                                        <p:cTn id="207" dur="2000" fill="hold"/>
                                        <p:tgtEl>
                                          <p:spTgt spid="89"/>
                                        </p:tgtEl>
                                        <p:attrNameLst>
                                          <p:attrName>ppt_x</p:attrName>
                                          <p:attrName>ppt_y</p:attrName>
                                        </p:attrNameLst>
                                      </p:cBhvr>
                                      <p:rCtr x="17" y="-5162"/>
                                    </p:animMotion>
                                  </p:childTnLst>
                                </p:cTn>
                              </p:par>
                            </p:childTnLst>
                          </p:cTn>
                        </p:par>
                        <p:par>
                          <p:cTn id="208" fill="hold">
                            <p:stCondLst>
                              <p:cond delay="112500"/>
                            </p:stCondLst>
                            <p:childTnLst>
                              <p:par>
                                <p:cTn id="209" presetID="64" presetClass="path" presetSubtype="0" accel="50000" decel="50000" fill="hold" grpId="0" nodeType="afterEffect">
                                  <p:stCondLst>
                                    <p:cond delay="0"/>
                                  </p:stCondLst>
                                  <p:childTnLst>
                                    <p:animMotion origin="layout" path="M 4.16667E-6 2.96296E-6 L 0.00052 -0.10301 " pathEditMode="relative" rAng="0" ptsTypes="AA">
                                      <p:cBhvr>
                                        <p:cTn id="210" dur="2000" fill="hold"/>
                                        <p:tgtEl>
                                          <p:spTgt spid="90"/>
                                        </p:tgtEl>
                                        <p:attrNameLst>
                                          <p:attrName>ppt_x</p:attrName>
                                          <p:attrName>ppt_y</p:attrName>
                                        </p:attrNameLst>
                                      </p:cBhvr>
                                      <p:rCtr x="17" y="-5162"/>
                                    </p:animMotion>
                                  </p:childTnLst>
                                </p:cTn>
                              </p:par>
                            </p:childTnLst>
                          </p:cTn>
                        </p:par>
                        <p:par>
                          <p:cTn id="211" fill="hold">
                            <p:stCondLst>
                              <p:cond delay="114500"/>
                            </p:stCondLst>
                            <p:childTnLst>
                              <p:par>
                                <p:cTn id="212" presetID="64" presetClass="path" presetSubtype="0" accel="50000" decel="50000" fill="hold" grpId="0" nodeType="afterEffect">
                                  <p:stCondLst>
                                    <p:cond delay="0"/>
                                  </p:stCondLst>
                                  <p:childTnLst>
                                    <p:animMotion origin="layout" path="M 4.16667E-6 2.96296E-6 L 0.00052 -0.10301 " pathEditMode="relative" rAng="0" ptsTypes="AA">
                                      <p:cBhvr>
                                        <p:cTn id="213" dur="2000" fill="hold"/>
                                        <p:tgtEl>
                                          <p:spTgt spid="91"/>
                                        </p:tgtEl>
                                        <p:attrNameLst>
                                          <p:attrName>ppt_x</p:attrName>
                                          <p:attrName>ppt_y</p:attrName>
                                        </p:attrNameLst>
                                      </p:cBhvr>
                                      <p:rCtr x="17" y="-5162"/>
                                    </p:animMotion>
                                  </p:childTnLst>
                                </p:cTn>
                              </p:par>
                            </p:childTnLst>
                          </p:cTn>
                        </p:par>
                        <p:par>
                          <p:cTn id="214" fill="hold">
                            <p:stCondLst>
                              <p:cond delay="116500"/>
                            </p:stCondLst>
                            <p:childTnLst>
                              <p:par>
                                <p:cTn id="215" presetID="64" presetClass="path" presetSubtype="0" accel="50000" decel="50000" fill="hold" grpId="0" nodeType="afterEffect">
                                  <p:stCondLst>
                                    <p:cond delay="0"/>
                                  </p:stCondLst>
                                  <p:childTnLst>
                                    <p:animMotion origin="layout" path="M 4.16667E-6 2.96296E-6 L 0.00052 -0.10301 " pathEditMode="relative" rAng="0" ptsTypes="AA">
                                      <p:cBhvr>
                                        <p:cTn id="216" dur="2000" fill="hold"/>
                                        <p:tgtEl>
                                          <p:spTgt spid="92"/>
                                        </p:tgtEl>
                                        <p:attrNameLst>
                                          <p:attrName>ppt_x</p:attrName>
                                          <p:attrName>ppt_y</p:attrName>
                                        </p:attrNameLst>
                                      </p:cBhvr>
                                      <p:rCtr x="17" y="-5162"/>
                                    </p:animMotion>
                                  </p:childTnLst>
                                </p:cTn>
                              </p:par>
                            </p:childTnLst>
                          </p:cTn>
                        </p:par>
                        <p:par>
                          <p:cTn id="217" fill="hold">
                            <p:stCondLst>
                              <p:cond delay="118500"/>
                            </p:stCondLst>
                            <p:childTnLst>
                              <p:par>
                                <p:cTn id="218" presetID="64" presetClass="path" presetSubtype="0" accel="50000" decel="50000" fill="hold" grpId="0" nodeType="afterEffect">
                                  <p:stCondLst>
                                    <p:cond delay="0"/>
                                  </p:stCondLst>
                                  <p:childTnLst>
                                    <p:animMotion origin="layout" path="M 4.16667E-6 2.96296E-6 L 0.00052 -0.10301 " pathEditMode="relative" rAng="0" ptsTypes="AA">
                                      <p:cBhvr>
                                        <p:cTn id="219" dur="2000" fill="hold"/>
                                        <p:tgtEl>
                                          <p:spTgt spid="93"/>
                                        </p:tgtEl>
                                        <p:attrNameLst>
                                          <p:attrName>ppt_x</p:attrName>
                                          <p:attrName>ppt_y</p:attrName>
                                        </p:attrNameLst>
                                      </p:cBhvr>
                                      <p:rCtr x="17" y="-5162"/>
                                    </p:animMotion>
                                  </p:childTnLst>
                                </p:cTn>
                              </p:par>
                              <p:par>
                                <p:cTn id="220" presetID="64" presetClass="path" presetSubtype="0" accel="50000" decel="50000" fill="hold" grpId="1" nodeType="withEffect">
                                  <p:stCondLst>
                                    <p:cond delay="0"/>
                                  </p:stCondLst>
                                  <p:childTnLst>
                                    <p:animMotion origin="layout" path="M 0.00052 -0.0331 L 0.00104 -0.09167 " pathEditMode="relative" rAng="0" ptsTypes="AA">
                                      <p:cBhvr>
                                        <p:cTn id="221" dur="2000" fill="hold"/>
                                        <p:tgtEl>
                                          <p:spTgt spid="123"/>
                                        </p:tgtEl>
                                        <p:attrNameLst>
                                          <p:attrName>ppt_x</p:attrName>
                                          <p:attrName>ppt_y</p:attrName>
                                        </p:attrNameLst>
                                      </p:cBhvr>
                                      <p:rCtr x="17" y="-2940"/>
                                    </p:animMotion>
                                  </p:childTnLst>
                                </p:cTn>
                              </p:par>
                            </p:childTnLst>
                          </p:cTn>
                        </p:par>
                        <p:par>
                          <p:cTn id="222" fill="hold">
                            <p:stCondLst>
                              <p:cond delay="120500"/>
                            </p:stCondLst>
                            <p:childTnLst>
                              <p:par>
                                <p:cTn id="223" presetID="64" presetClass="path" presetSubtype="0" accel="50000" decel="50000" fill="hold" grpId="0" nodeType="afterEffect">
                                  <p:stCondLst>
                                    <p:cond delay="0"/>
                                  </p:stCondLst>
                                  <p:childTnLst>
                                    <p:animMotion origin="layout" path="M -8.33333E-7 -5.78035E-7 L -0.00052 -0.04763 " pathEditMode="relative" rAng="0" ptsTypes="AA">
                                      <p:cBhvr>
                                        <p:cTn id="224" dur="2000" fill="hold"/>
                                        <p:tgtEl>
                                          <p:spTgt spid="124"/>
                                        </p:tgtEl>
                                        <p:attrNameLst>
                                          <p:attrName>ppt_x</p:attrName>
                                          <p:attrName>ppt_y</p:attrName>
                                        </p:attrNameLst>
                                      </p:cBhvr>
                                      <p:rCtr x="-35" y="-2382"/>
                                    </p:animMotion>
                                  </p:childTnLst>
                                </p:cTn>
                              </p:par>
                              <p:par>
                                <p:cTn id="225" presetID="64" presetClass="path" presetSubtype="0" accel="50000" decel="50000" fill="hold" grpId="0" nodeType="withEffect">
                                  <p:stCondLst>
                                    <p:cond delay="0"/>
                                  </p:stCondLst>
                                  <p:childTnLst>
                                    <p:animMotion origin="layout" path="M 4.16667E-6 2.96296E-6 L 0.00052 -0.10301 " pathEditMode="relative" rAng="0" ptsTypes="AA">
                                      <p:cBhvr>
                                        <p:cTn id="226" dur="2000" fill="hold"/>
                                        <p:tgtEl>
                                          <p:spTgt spid="94"/>
                                        </p:tgtEl>
                                        <p:attrNameLst>
                                          <p:attrName>ppt_x</p:attrName>
                                          <p:attrName>ppt_y</p:attrName>
                                        </p:attrNameLst>
                                      </p:cBhvr>
                                      <p:rCtr x="17" y="-5162"/>
                                    </p:animMotion>
                                  </p:childTnLst>
                                </p:cTn>
                              </p:par>
                            </p:childTnLst>
                          </p:cTn>
                        </p:par>
                        <p:par>
                          <p:cTn id="227" fill="hold">
                            <p:stCondLst>
                              <p:cond delay="122500"/>
                            </p:stCondLst>
                            <p:childTnLst>
                              <p:par>
                                <p:cTn id="228" presetID="64" presetClass="path" presetSubtype="0" accel="50000" decel="50000" fill="hold" grpId="0" nodeType="afterEffect">
                                  <p:stCondLst>
                                    <p:cond delay="0"/>
                                  </p:stCondLst>
                                  <p:childTnLst>
                                    <p:animMotion origin="layout" path="M 4.16667E-6 2.96296E-6 L 0.00052 -0.10301 " pathEditMode="relative" rAng="0" ptsTypes="AA">
                                      <p:cBhvr>
                                        <p:cTn id="229" dur="2000" fill="hold"/>
                                        <p:tgtEl>
                                          <p:spTgt spid="96"/>
                                        </p:tgtEl>
                                        <p:attrNameLst>
                                          <p:attrName>ppt_x</p:attrName>
                                          <p:attrName>ppt_y</p:attrName>
                                        </p:attrNameLst>
                                      </p:cBhvr>
                                      <p:rCtr x="17" y="-5162"/>
                                    </p:animMotion>
                                  </p:childTnLst>
                                </p:cTn>
                              </p:par>
                            </p:childTnLst>
                          </p:cTn>
                        </p:par>
                        <p:par>
                          <p:cTn id="230" fill="hold">
                            <p:stCondLst>
                              <p:cond delay="124500"/>
                            </p:stCondLst>
                            <p:childTnLst>
                              <p:par>
                                <p:cTn id="231" presetID="64" presetClass="path" presetSubtype="0" accel="50000" decel="50000" fill="hold" grpId="0" nodeType="afterEffect">
                                  <p:stCondLst>
                                    <p:cond delay="0"/>
                                  </p:stCondLst>
                                  <p:childTnLst>
                                    <p:animMotion origin="layout" path="M 4.16667E-6 2.96296E-6 L 0.00052 -0.10301 " pathEditMode="relative" rAng="0" ptsTypes="AA">
                                      <p:cBhvr>
                                        <p:cTn id="232" dur="2000" fill="hold"/>
                                        <p:tgtEl>
                                          <p:spTgt spid="97"/>
                                        </p:tgtEl>
                                        <p:attrNameLst>
                                          <p:attrName>ppt_x</p:attrName>
                                          <p:attrName>ppt_y</p:attrName>
                                        </p:attrNameLst>
                                      </p:cBhvr>
                                      <p:rCtr x="17" y="-5162"/>
                                    </p:animMotion>
                                  </p:childTnLst>
                                </p:cTn>
                              </p:par>
                            </p:childTnLst>
                          </p:cTn>
                        </p:par>
                        <p:par>
                          <p:cTn id="233" fill="hold">
                            <p:stCondLst>
                              <p:cond delay="126500"/>
                            </p:stCondLst>
                            <p:childTnLst>
                              <p:par>
                                <p:cTn id="234" presetID="64" presetClass="path" presetSubtype="0" accel="50000" decel="50000" fill="hold" grpId="0" nodeType="afterEffect">
                                  <p:stCondLst>
                                    <p:cond delay="0"/>
                                  </p:stCondLst>
                                  <p:childTnLst>
                                    <p:animMotion origin="layout" path="M 4.16667E-6 2.96296E-6 L 0.00052 -0.10301 " pathEditMode="relative" rAng="0" ptsTypes="AA">
                                      <p:cBhvr>
                                        <p:cTn id="235" dur="2000" fill="hold"/>
                                        <p:tgtEl>
                                          <p:spTgt spid="98"/>
                                        </p:tgtEl>
                                        <p:attrNameLst>
                                          <p:attrName>ppt_x</p:attrName>
                                          <p:attrName>ppt_y</p:attrName>
                                        </p:attrNameLst>
                                      </p:cBhvr>
                                      <p:rCtr x="17" y="-5162"/>
                                    </p:animMotion>
                                  </p:childTnLst>
                                </p:cTn>
                              </p:par>
                            </p:childTnLst>
                          </p:cTn>
                        </p:par>
                        <p:par>
                          <p:cTn id="236" fill="hold">
                            <p:stCondLst>
                              <p:cond delay="128500"/>
                            </p:stCondLst>
                            <p:childTnLst>
                              <p:par>
                                <p:cTn id="237" presetID="64" presetClass="path" presetSubtype="0" accel="50000" decel="50000" fill="hold" grpId="0" nodeType="afterEffect">
                                  <p:stCondLst>
                                    <p:cond delay="0"/>
                                  </p:stCondLst>
                                  <p:childTnLst>
                                    <p:animMotion origin="layout" path="M 4.16667E-6 2.96296E-6 L 0.00052 -0.10301 " pathEditMode="relative" rAng="0" ptsTypes="AA">
                                      <p:cBhvr>
                                        <p:cTn id="238" dur="2000" fill="hold"/>
                                        <p:tgtEl>
                                          <p:spTgt spid="99"/>
                                        </p:tgtEl>
                                        <p:attrNameLst>
                                          <p:attrName>ppt_x</p:attrName>
                                          <p:attrName>ppt_y</p:attrName>
                                        </p:attrNameLst>
                                      </p:cBhvr>
                                      <p:rCtr x="17" y="-5162"/>
                                    </p:animMotion>
                                  </p:childTnLst>
                                </p:cTn>
                              </p:par>
                            </p:childTnLst>
                          </p:cTn>
                        </p:par>
                        <p:par>
                          <p:cTn id="239" fill="hold">
                            <p:stCondLst>
                              <p:cond delay="130500"/>
                            </p:stCondLst>
                            <p:childTnLst>
                              <p:par>
                                <p:cTn id="240" presetID="64" presetClass="path" presetSubtype="0" accel="50000" decel="50000" fill="hold" grpId="0" nodeType="afterEffect">
                                  <p:stCondLst>
                                    <p:cond delay="0"/>
                                  </p:stCondLst>
                                  <p:childTnLst>
                                    <p:animMotion origin="layout" path="M 4.16667E-6 2.96296E-6 L 0.00052 -0.10301 " pathEditMode="relative" rAng="0" ptsTypes="AA">
                                      <p:cBhvr>
                                        <p:cTn id="241" dur="2000" fill="hold"/>
                                        <p:tgtEl>
                                          <p:spTgt spid="100"/>
                                        </p:tgtEl>
                                        <p:attrNameLst>
                                          <p:attrName>ppt_x</p:attrName>
                                          <p:attrName>ppt_y</p:attrName>
                                        </p:attrNameLst>
                                      </p:cBhvr>
                                      <p:rCtr x="17" y="-5162"/>
                                    </p:animMotion>
                                  </p:childTnLst>
                                </p:cTn>
                              </p:par>
                            </p:childTnLst>
                          </p:cTn>
                        </p:par>
                        <p:par>
                          <p:cTn id="242" fill="hold">
                            <p:stCondLst>
                              <p:cond delay="132500"/>
                            </p:stCondLst>
                            <p:childTnLst>
                              <p:par>
                                <p:cTn id="243" presetID="64" presetClass="path" presetSubtype="0" accel="50000" decel="50000" fill="hold" grpId="0" nodeType="afterEffect">
                                  <p:stCondLst>
                                    <p:cond delay="0"/>
                                  </p:stCondLst>
                                  <p:childTnLst>
                                    <p:animMotion origin="layout" path="M 4.16667E-6 2.96296E-6 L 0.00052 -0.10301 " pathEditMode="relative" rAng="0" ptsTypes="AA">
                                      <p:cBhvr>
                                        <p:cTn id="244" dur="2000" fill="hold"/>
                                        <p:tgtEl>
                                          <p:spTgt spid="101"/>
                                        </p:tgtEl>
                                        <p:attrNameLst>
                                          <p:attrName>ppt_x</p:attrName>
                                          <p:attrName>ppt_y</p:attrName>
                                        </p:attrNameLst>
                                      </p:cBhvr>
                                      <p:rCtr x="17" y="-5162"/>
                                    </p:animMotion>
                                  </p:childTnLst>
                                </p:cTn>
                              </p:par>
                            </p:childTnLst>
                          </p:cTn>
                        </p:par>
                        <p:par>
                          <p:cTn id="245" fill="hold">
                            <p:stCondLst>
                              <p:cond delay="134500"/>
                            </p:stCondLst>
                            <p:childTnLst>
                              <p:par>
                                <p:cTn id="246" presetID="64" presetClass="path" presetSubtype="0" accel="50000" decel="50000" fill="hold" grpId="0" nodeType="afterEffect">
                                  <p:stCondLst>
                                    <p:cond delay="0"/>
                                  </p:stCondLst>
                                  <p:childTnLst>
                                    <p:animMotion origin="layout" path="M 4.16667E-6 2.96296E-6 L 0.00052 -0.10301 " pathEditMode="relative" rAng="0" ptsTypes="AA">
                                      <p:cBhvr>
                                        <p:cTn id="247" dur="2000" fill="hold"/>
                                        <p:tgtEl>
                                          <p:spTgt spid="102"/>
                                        </p:tgtEl>
                                        <p:attrNameLst>
                                          <p:attrName>ppt_x</p:attrName>
                                          <p:attrName>ppt_y</p:attrName>
                                        </p:attrNameLst>
                                      </p:cBhvr>
                                      <p:rCtr x="17" y="-5162"/>
                                    </p:animMotion>
                                  </p:childTnLst>
                                </p:cTn>
                              </p:par>
                            </p:childTnLst>
                          </p:cTn>
                        </p:par>
                        <p:par>
                          <p:cTn id="248" fill="hold">
                            <p:stCondLst>
                              <p:cond delay="136500"/>
                            </p:stCondLst>
                            <p:childTnLst>
                              <p:par>
                                <p:cTn id="249" presetID="64" presetClass="path" presetSubtype="0" accel="50000" decel="50000" fill="hold" grpId="0" nodeType="afterEffect">
                                  <p:stCondLst>
                                    <p:cond delay="0"/>
                                  </p:stCondLst>
                                  <p:childTnLst>
                                    <p:animMotion origin="layout" path="M 4.16667E-6 2.96296E-6 L 0.00052 -0.10301 " pathEditMode="relative" rAng="0" ptsTypes="AA">
                                      <p:cBhvr>
                                        <p:cTn id="250" dur="2000" fill="hold"/>
                                        <p:tgtEl>
                                          <p:spTgt spid="103"/>
                                        </p:tgtEl>
                                        <p:attrNameLst>
                                          <p:attrName>ppt_x</p:attrName>
                                          <p:attrName>ppt_y</p:attrName>
                                        </p:attrNameLst>
                                      </p:cBhvr>
                                      <p:rCtr x="17" y="-5162"/>
                                    </p:animMotion>
                                  </p:childTnLst>
                                </p:cTn>
                              </p:par>
                            </p:childTnLst>
                          </p:cTn>
                        </p:par>
                        <p:par>
                          <p:cTn id="251" fill="hold">
                            <p:stCondLst>
                              <p:cond delay="138500"/>
                            </p:stCondLst>
                            <p:childTnLst>
                              <p:par>
                                <p:cTn id="252" presetID="64" presetClass="path" presetSubtype="0" accel="50000" decel="50000" fill="hold" grpId="0" nodeType="afterEffect">
                                  <p:stCondLst>
                                    <p:cond delay="0"/>
                                  </p:stCondLst>
                                  <p:childTnLst>
                                    <p:animMotion origin="layout" path="M 4.16667E-6 2.96296E-6 L 0.00052 -0.10301 " pathEditMode="relative" rAng="0" ptsTypes="AA">
                                      <p:cBhvr>
                                        <p:cTn id="253" dur="2000" fill="hold"/>
                                        <p:tgtEl>
                                          <p:spTgt spid="104"/>
                                        </p:tgtEl>
                                        <p:attrNameLst>
                                          <p:attrName>ppt_x</p:attrName>
                                          <p:attrName>ppt_y</p:attrName>
                                        </p:attrNameLst>
                                      </p:cBhvr>
                                      <p:rCtr x="17" y="-5162"/>
                                    </p:animMotion>
                                  </p:childTnLst>
                                </p:cTn>
                              </p:par>
                              <p:par>
                                <p:cTn id="254" presetID="64" presetClass="path" presetSubtype="0" accel="50000" decel="50000" fill="hold" grpId="1" nodeType="withEffect">
                                  <p:stCondLst>
                                    <p:cond delay="0"/>
                                  </p:stCondLst>
                                  <p:childTnLst>
                                    <p:animMotion origin="layout" path="M 8.33333E-7 -0.04422 L 8.33333E-7 -0.11412 " pathEditMode="relative" rAng="0" ptsTypes="AA">
                                      <p:cBhvr>
                                        <p:cTn id="255" dur="2000" fill="hold"/>
                                        <p:tgtEl>
                                          <p:spTgt spid="124"/>
                                        </p:tgtEl>
                                        <p:attrNameLst>
                                          <p:attrName>ppt_x</p:attrName>
                                          <p:attrName>ppt_y</p:attrName>
                                        </p:attrNameLst>
                                      </p:cBhvr>
                                      <p:rCtr x="0" y="-3495"/>
                                    </p:animMotion>
                                  </p:childTnLst>
                                </p:cTn>
                              </p:par>
                            </p:childTnLst>
                          </p:cTn>
                        </p:par>
                        <p:par>
                          <p:cTn id="256" fill="hold">
                            <p:stCondLst>
                              <p:cond delay="140500"/>
                            </p:stCondLst>
                            <p:childTnLst>
                              <p:par>
                                <p:cTn id="257" presetID="64" presetClass="path" presetSubtype="0" accel="50000" decel="50000" fill="hold" grpId="0" nodeType="afterEffect">
                                  <p:stCondLst>
                                    <p:cond delay="0"/>
                                  </p:stCondLst>
                                  <p:childTnLst>
                                    <p:animMotion origin="layout" path="M -3.88889E-6 1.11111E-6 L 0.00174 -0.10417 " pathEditMode="relative" rAng="0" ptsTypes="AA">
                                      <p:cBhvr>
                                        <p:cTn id="258" dur="2000" fill="hold"/>
                                        <p:tgtEl>
                                          <p:spTgt spid="125"/>
                                        </p:tgtEl>
                                        <p:attrNameLst>
                                          <p:attrName>ppt_x</p:attrName>
                                          <p:attrName>ppt_y</p:attrName>
                                        </p:attrNameLst>
                                      </p:cBhvr>
                                      <p:rCtr x="87" y="-5208"/>
                                    </p:animMotion>
                                  </p:childTnLst>
                                </p:cTn>
                              </p:par>
                              <p:par>
                                <p:cTn id="259" presetID="64" presetClass="path" presetSubtype="0" accel="50000" decel="50000" fill="hold" grpId="0" nodeType="withEffect">
                                  <p:stCondLst>
                                    <p:cond delay="0"/>
                                  </p:stCondLst>
                                  <p:childTnLst>
                                    <p:animMotion origin="layout" path="M 4.16667E-6 2.96296E-6 L 0.00052 -0.10301 " pathEditMode="relative" rAng="0" ptsTypes="AA">
                                      <p:cBhvr>
                                        <p:cTn id="260" dur="2000" fill="hold"/>
                                        <p:tgtEl>
                                          <p:spTgt spid="105"/>
                                        </p:tgtEl>
                                        <p:attrNameLst>
                                          <p:attrName>ppt_x</p:attrName>
                                          <p:attrName>ppt_y</p:attrName>
                                        </p:attrNameLst>
                                      </p:cBhvr>
                                      <p:rCtr x="17" y="-5162"/>
                                    </p:animMotion>
                                  </p:childTnLst>
                                </p:cTn>
                              </p:par>
                            </p:childTnLst>
                          </p:cTn>
                        </p:par>
                        <p:par>
                          <p:cTn id="261" fill="hold">
                            <p:stCondLst>
                              <p:cond delay="142500"/>
                            </p:stCondLst>
                            <p:childTnLst>
                              <p:par>
                                <p:cTn id="262" presetID="64" presetClass="path" presetSubtype="0" accel="50000" decel="50000" fill="hold" grpId="0" nodeType="afterEffect">
                                  <p:stCondLst>
                                    <p:cond delay="0"/>
                                  </p:stCondLst>
                                  <p:childTnLst>
                                    <p:animMotion origin="layout" path="M 4.16667E-6 2.96296E-6 L 0.00052 -0.10301 " pathEditMode="relative" rAng="0" ptsTypes="AA">
                                      <p:cBhvr>
                                        <p:cTn id="263" dur="2000" fill="hold"/>
                                        <p:tgtEl>
                                          <p:spTgt spid="107"/>
                                        </p:tgtEl>
                                        <p:attrNameLst>
                                          <p:attrName>ppt_x</p:attrName>
                                          <p:attrName>ppt_y</p:attrName>
                                        </p:attrNameLst>
                                      </p:cBhvr>
                                      <p:rCtr x="17" y="-5162"/>
                                    </p:animMotion>
                                  </p:childTnLst>
                                </p:cTn>
                              </p:par>
                            </p:childTnLst>
                          </p:cTn>
                        </p:par>
                        <p:par>
                          <p:cTn id="264" fill="hold">
                            <p:stCondLst>
                              <p:cond delay="144500"/>
                            </p:stCondLst>
                            <p:childTnLst>
                              <p:par>
                                <p:cTn id="265" presetID="64" presetClass="path" presetSubtype="0" accel="50000" decel="50000" fill="hold" grpId="0" nodeType="afterEffect">
                                  <p:stCondLst>
                                    <p:cond delay="0"/>
                                  </p:stCondLst>
                                  <p:childTnLst>
                                    <p:animMotion origin="layout" path="M 4.16667E-6 2.96296E-6 L 0.00052 -0.10301 " pathEditMode="relative" rAng="0" ptsTypes="AA">
                                      <p:cBhvr>
                                        <p:cTn id="266" dur="2000" fill="hold"/>
                                        <p:tgtEl>
                                          <p:spTgt spid="108"/>
                                        </p:tgtEl>
                                        <p:attrNameLst>
                                          <p:attrName>ppt_x</p:attrName>
                                          <p:attrName>ppt_y</p:attrName>
                                        </p:attrNameLst>
                                      </p:cBhvr>
                                      <p:rCtr x="17" y="-5162"/>
                                    </p:animMotion>
                                  </p:childTnLst>
                                </p:cTn>
                              </p:par>
                            </p:childTnLst>
                          </p:cTn>
                        </p:par>
                        <p:par>
                          <p:cTn id="267" fill="hold">
                            <p:stCondLst>
                              <p:cond delay="146500"/>
                            </p:stCondLst>
                            <p:childTnLst>
                              <p:par>
                                <p:cTn id="268" presetID="64" presetClass="path" presetSubtype="0" accel="50000" decel="50000" fill="hold" grpId="0" nodeType="afterEffect">
                                  <p:stCondLst>
                                    <p:cond delay="0"/>
                                  </p:stCondLst>
                                  <p:childTnLst>
                                    <p:animMotion origin="layout" path="M 4.16667E-6 2.96296E-6 L 0.00052 -0.10301 " pathEditMode="relative" rAng="0" ptsTypes="AA">
                                      <p:cBhvr>
                                        <p:cTn id="269" dur="2000" fill="hold"/>
                                        <p:tgtEl>
                                          <p:spTgt spid="109"/>
                                        </p:tgtEl>
                                        <p:attrNameLst>
                                          <p:attrName>ppt_x</p:attrName>
                                          <p:attrName>ppt_y</p:attrName>
                                        </p:attrNameLst>
                                      </p:cBhvr>
                                      <p:rCtr x="17" y="-5162"/>
                                    </p:animMotion>
                                  </p:childTnLst>
                                </p:cTn>
                              </p:par>
                            </p:childTnLst>
                          </p:cTn>
                        </p:par>
                        <p:par>
                          <p:cTn id="270" fill="hold">
                            <p:stCondLst>
                              <p:cond delay="148500"/>
                            </p:stCondLst>
                            <p:childTnLst>
                              <p:par>
                                <p:cTn id="271" presetID="64" presetClass="path" presetSubtype="0" accel="50000" decel="50000" fill="hold" grpId="0" nodeType="afterEffect">
                                  <p:stCondLst>
                                    <p:cond delay="0"/>
                                  </p:stCondLst>
                                  <p:childTnLst>
                                    <p:animMotion origin="layout" path="M 4.16667E-6 2.96296E-6 L 0.00052 -0.10301 " pathEditMode="relative" rAng="0" ptsTypes="AA">
                                      <p:cBhvr>
                                        <p:cTn id="272" dur="2000" fill="hold"/>
                                        <p:tgtEl>
                                          <p:spTgt spid="110"/>
                                        </p:tgtEl>
                                        <p:attrNameLst>
                                          <p:attrName>ppt_x</p:attrName>
                                          <p:attrName>ppt_y</p:attrName>
                                        </p:attrNameLst>
                                      </p:cBhvr>
                                      <p:rCtr x="17" y="-5162"/>
                                    </p:animMotion>
                                  </p:childTnLst>
                                </p:cTn>
                              </p:par>
                            </p:childTnLst>
                          </p:cTn>
                        </p:par>
                        <p:par>
                          <p:cTn id="273" fill="hold">
                            <p:stCondLst>
                              <p:cond delay="150500"/>
                            </p:stCondLst>
                            <p:childTnLst>
                              <p:par>
                                <p:cTn id="274" presetID="64" presetClass="path" presetSubtype="0" accel="50000" decel="50000" fill="hold" grpId="0" nodeType="afterEffect">
                                  <p:stCondLst>
                                    <p:cond delay="0"/>
                                  </p:stCondLst>
                                  <p:childTnLst>
                                    <p:animMotion origin="layout" path="M 4.16667E-6 2.96296E-6 L 0.00052 -0.10301 " pathEditMode="relative" rAng="0" ptsTypes="AA">
                                      <p:cBhvr>
                                        <p:cTn id="275" dur="2000" fill="hold"/>
                                        <p:tgtEl>
                                          <p:spTgt spid="111"/>
                                        </p:tgtEl>
                                        <p:attrNameLst>
                                          <p:attrName>ppt_x</p:attrName>
                                          <p:attrName>ppt_y</p:attrName>
                                        </p:attrNameLst>
                                      </p:cBhvr>
                                      <p:rCtr x="17" y="-5162"/>
                                    </p:animMotion>
                                  </p:childTnLst>
                                </p:cTn>
                              </p:par>
                            </p:childTnLst>
                          </p:cTn>
                        </p:par>
                        <p:par>
                          <p:cTn id="276" fill="hold">
                            <p:stCondLst>
                              <p:cond delay="152500"/>
                            </p:stCondLst>
                            <p:childTnLst>
                              <p:par>
                                <p:cTn id="277" presetID="64" presetClass="path" presetSubtype="0" accel="50000" decel="50000" fill="hold" grpId="0" nodeType="afterEffect">
                                  <p:stCondLst>
                                    <p:cond delay="0"/>
                                  </p:stCondLst>
                                  <p:childTnLst>
                                    <p:animMotion origin="layout" path="M 4.16667E-6 2.96296E-6 L 0.00052 -0.10301 " pathEditMode="relative" rAng="0" ptsTypes="AA">
                                      <p:cBhvr>
                                        <p:cTn id="278" dur="2000" fill="hold"/>
                                        <p:tgtEl>
                                          <p:spTgt spid="112"/>
                                        </p:tgtEl>
                                        <p:attrNameLst>
                                          <p:attrName>ppt_x</p:attrName>
                                          <p:attrName>ppt_y</p:attrName>
                                        </p:attrNameLst>
                                      </p:cBhvr>
                                      <p:rCtr x="17" y="-5162"/>
                                    </p:animMotion>
                                  </p:childTnLst>
                                </p:cTn>
                              </p:par>
                            </p:childTnLst>
                          </p:cTn>
                        </p:par>
                        <p:par>
                          <p:cTn id="279" fill="hold">
                            <p:stCondLst>
                              <p:cond delay="154500"/>
                            </p:stCondLst>
                            <p:childTnLst>
                              <p:par>
                                <p:cTn id="280" presetID="64" presetClass="path" presetSubtype="0" accel="50000" decel="50000" fill="hold" grpId="0" nodeType="afterEffect">
                                  <p:stCondLst>
                                    <p:cond delay="0"/>
                                  </p:stCondLst>
                                  <p:childTnLst>
                                    <p:animMotion origin="layout" path="M 0.00018 -0.00671 L 0.00052 -0.10301 " pathEditMode="relative" rAng="0" ptsTypes="AA">
                                      <p:cBhvr>
                                        <p:cTn id="281" dur="2000" fill="hold"/>
                                        <p:tgtEl>
                                          <p:spTgt spid="113"/>
                                        </p:tgtEl>
                                        <p:attrNameLst>
                                          <p:attrName>ppt_x</p:attrName>
                                          <p:attrName>ppt_y</p:attrName>
                                        </p:attrNameLst>
                                      </p:cBhvr>
                                      <p:rCtr x="17" y="-4815"/>
                                    </p:animMotion>
                                  </p:childTnLst>
                                </p:cTn>
                              </p:par>
                            </p:childTnLst>
                          </p:cTn>
                        </p:par>
                        <p:par>
                          <p:cTn id="282" fill="hold">
                            <p:stCondLst>
                              <p:cond delay="156500"/>
                            </p:stCondLst>
                            <p:childTnLst>
                              <p:par>
                                <p:cTn id="283" presetID="64" presetClass="path" presetSubtype="0" accel="50000" decel="50000" fill="hold" grpId="0" nodeType="afterEffect">
                                  <p:stCondLst>
                                    <p:cond delay="0"/>
                                  </p:stCondLst>
                                  <p:childTnLst>
                                    <p:animMotion origin="layout" path="M 3.33333E-6 2.22222E-6 L 0.00052 -0.11111 " pathEditMode="relative" rAng="0" ptsTypes="AA">
                                      <p:cBhvr>
                                        <p:cTn id="284" dur="2000" fill="hold"/>
                                        <p:tgtEl>
                                          <p:spTgt spid="114"/>
                                        </p:tgtEl>
                                        <p:attrNameLst>
                                          <p:attrName>ppt_x</p:attrName>
                                          <p:attrName>ppt_y</p:attrName>
                                        </p:attrNameLst>
                                      </p:cBhvr>
                                      <p:rCtr x="17" y="-5556"/>
                                    </p:animMotion>
                                  </p:childTnLst>
                                </p:cTn>
                              </p:par>
                            </p:childTnLst>
                          </p:cTn>
                        </p:par>
                        <p:par>
                          <p:cTn id="285" fill="hold">
                            <p:stCondLst>
                              <p:cond delay="158500"/>
                            </p:stCondLst>
                            <p:childTnLst>
                              <p:par>
                                <p:cTn id="286" presetID="64" presetClass="path" presetSubtype="0" accel="50000" decel="50000" fill="hold" grpId="0" nodeType="afterEffect">
                                  <p:stCondLst>
                                    <p:cond delay="0"/>
                                  </p:stCondLst>
                                  <p:childTnLst>
                                    <p:animMotion origin="layout" path="M 2.5E-6 2.96296E-6 L -0.00052 -0.09676 " pathEditMode="relative" rAng="0" ptsTypes="AA">
                                      <p:cBhvr>
                                        <p:cTn id="287" dur="2000" fill="hold"/>
                                        <p:tgtEl>
                                          <p:spTgt spid="142"/>
                                        </p:tgtEl>
                                        <p:attrNameLst>
                                          <p:attrName>ppt_x</p:attrName>
                                          <p:attrName>ppt_y</p:attrName>
                                        </p:attrNameLst>
                                      </p:cBhvr>
                                      <p:rCtr x="-35" y="-4838"/>
                                    </p:animMotion>
                                  </p:childTnLst>
                                </p:cTn>
                              </p:par>
                              <p:par>
                                <p:cTn id="288" presetID="64" presetClass="path" presetSubtype="0" accel="50000" decel="50000" fill="hold" grpId="0" nodeType="withEffect">
                                  <p:stCondLst>
                                    <p:cond delay="0"/>
                                  </p:stCondLst>
                                  <p:childTnLst>
                                    <p:animMotion origin="layout" path="M 8.33333E-7 -0.04121 L -0.00052 -0.10787 " pathEditMode="relative" rAng="0" ptsTypes="AA">
                                      <p:cBhvr>
                                        <p:cTn id="289" dur="2000" fill="hold"/>
                                        <p:tgtEl>
                                          <p:spTgt spid="126"/>
                                        </p:tgtEl>
                                        <p:attrNameLst>
                                          <p:attrName>ppt_x</p:attrName>
                                          <p:attrName>ppt_y</p:attrName>
                                        </p:attrNameLst>
                                      </p:cBhvr>
                                      <p:rCtr x="-35" y="-3333"/>
                                    </p:animMotion>
                                  </p:childTnLst>
                                </p:cTn>
                              </p:par>
                            </p:childTnLst>
                          </p:cTn>
                        </p:par>
                        <p:par>
                          <p:cTn id="290" fill="hold">
                            <p:stCondLst>
                              <p:cond delay="160500"/>
                            </p:stCondLst>
                            <p:childTnLst>
                              <p:par>
                                <p:cTn id="291" presetID="64" presetClass="path" presetSubtype="0" accel="50000" decel="50000" fill="hold" grpId="0" nodeType="afterEffect">
                                  <p:stCondLst>
                                    <p:cond delay="0"/>
                                  </p:stCondLst>
                                  <p:childTnLst>
                                    <p:animMotion origin="layout" path="M -0.04097 -0.03958 L -0.04097 -0.08403 " pathEditMode="relative" rAng="0" ptsTypes="AA">
                                      <p:cBhvr>
                                        <p:cTn id="292" dur="2000" fill="hold"/>
                                        <p:tgtEl>
                                          <p:spTgt spid="115"/>
                                        </p:tgtEl>
                                        <p:attrNameLst>
                                          <p:attrName>ppt_x</p:attrName>
                                          <p:attrName>ppt_y</p:attrName>
                                        </p:attrNameLst>
                                      </p:cBhvr>
                                      <p:rCtr x="0" y="-2222"/>
                                    </p:animMotion>
                                  </p:childTnLst>
                                </p:cTn>
                              </p:par>
                            </p:childTnLst>
                          </p:cTn>
                        </p:par>
                      </p:childTnLst>
                    </p:cTn>
                  </p:par>
                  <p:par>
                    <p:cTn id="293" fill="hold">
                      <p:stCondLst>
                        <p:cond delay="indefinite"/>
                      </p:stCondLst>
                      <p:childTnLst>
                        <p:par>
                          <p:cTn id="294" fill="hold">
                            <p:stCondLst>
                              <p:cond delay="0"/>
                            </p:stCondLst>
                            <p:childTnLst>
                              <p:par>
                                <p:cTn id="295" presetID="64" presetClass="path" presetSubtype="0" accel="50000" decel="50000" fill="hold" grpId="0" nodeType="clickEffect">
                                  <p:stCondLst>
                                    <p:cond delay="0"/>
                                  </p:stCondLst>
                                  <p:childTnLst>
                                    <p:animMotion origin="layout" path="M 3.33333E-6 3.33333E-6 L 3.33333E-6 -0.03334 " pathEditMode="relative" rAng="0" ptsTypes="AA">
                                      <p:cBhvr>
                                        <p:cTn id="296" dur="500" fill="hold"/>
                                        <p:tgtEl>
                                          <p:spTgt spid="6"/>
                                        </p:tgtEl>
                                        <p:attrNameLst>
                                          <p:attrName>ppt_x</p:attrName>
                                          <p:attrName>ppt_y</p:attrName>
                                        </p:attrNameLst>
                                      </p:cBhvr>
                                      <p:rCtr x="0" y="-1667"/>
                                    </p:animMotion>
                                  </p:childTnLst>
                                </p:cTn>
                              </p:par>
                              <p:par>
                                <p:cTn id="297" presetID="1" presetClass="exit" presetSubtype="0" fill="hold" grpId="1" nodeType="withEffect">
                                  <p:stCondLst>
                                    <p:cond delay="0"/>
                                  </p:stCondLst>
                                  <p:childTnLst>
                                    <p:set>
                                      <p:cBhvr>
                                        <p:cTn id="298" dur="1" fill="hold">
                                          <p:stCondLst>
                                            <p:cond delay="0"/>
                                          </p:stCondLst>
                                        </p:cTn>
                                        <p:tgtEl>
                                          <p:spTgt spid="151"/>
                                        </p:tgtEl>
                                        <p:attrNameLst>
                                          <p:attrName>style.visibility</p:attrName>
                                        </p:attrNameLst>
                                      </p:cBhvr>
                                      <p:to>
                                        <p:strVal val="hidden"/>
                                      </p:to>
                                    </p:set>
                                  </p:childTnLst>
                                </p:cTn>
                              </p:par>
                            </p:childTnLst>
                          </p:cTn>
                        </p:par>
                        <p:par>
                          <p:cTn id="299" fill="hold">
                            <p:stCondLst>
                              <p:cond delay="500"/>
                            </p:stCondLst>
                            <p:childTnLst>
                              <p:par>
                                <p:cTn id="300" presetID="22" presetClass="entr" presetSubtype="4" fill="hold" grpId="0" nodeType="afterEffect">
                                  <p:stCondLst>
                                    <p:cond delay="0"/>
                                  </p:stCondLst>
                                  <p:childTnLst>
                                    <p:set>
                                      <p:cBhvr>
                                        <p:cTn id="301" dur="1" fill="hold">
                                          <p:stCondLst>
                                            <p:cond delay="0"/>
                                          </p:stCondLst>
                                        </p:cTn>
                                        <p:tgtEl>
                                          <p:spTgt spid="164"/>
                                        </p:tgtEl>
                                        <p:attrNameLst>
                                          <p:attrName>style.visibility</p:attrName>
                                        </p:attrNameLst>
                                      </p:cBhvr>
                                      <p:to>
                                        <p:strVal val="visible"/>
                                      </p:to>
                                    </p:set>
                                    <p:animEffect transition="in" filter="wipe(down)">
                                      <p:cBhvr>
                                        <p:cTn id="302" dur="500"/>
                                        <p:tgtEl>
                                          <p:spTgt spid="164"/>
                                        </p:tgtEl>
                                      </p:cBhvr>
                                    </p:animEffect>
                                  </p:childTnLst>
                                </p:cTn>
                              </p:par>
                              <p:par>
                                <p:cTn id="303" presetID="22" presetClass="entr" presetSubtype="4" fill="hold" grpId="0" nodeType="withEffect">
                                  <p:stCondLst>
                                    <p:cond delay="0"/>
                                  </p:stCondLst>
                                  <p:childTnLst>
                                    <p:set>
                                      <p:cBhvr>
                                        <p:cTn id="304" dur="1" fill="hold">
                                          <p:stCondLst>
                                            <p:cond delay="0"/>
                                          </p:stCondLst>
                                        </p:cTn>
                                        <p:tgtEl>
                                          <p:spTgt spid="165"/>
                                        </p:tgtEl>
                                        <p:attrNameLst>
                                          <p:attrName>style.visibility</p:attrName>
                                        </p:attrNameLst>
                                      </p:cBhvr>
                                      <p:to>
                                        <p:strVal val="visible"/>
                                      </p:to>
                                    </p:set>
                                    <p:animEffect transition="in" filter="wipe(down)">
                                      <p:cBhvr>
                                        <p:cTn id="305" dur="500"/>
                                        <p:tgtEl>
                                          <p:spTgt spid="165"/>
                                        </p:tgtEl>
                                      </p:cBhvr>
                                    </p:animEffect>
                                  </p:childTnLst>
                                </p:cTn>
                              </p:par>
                              <p:par>
                                <p:cTn id="306" presetID="22" presetClass="entr" presetSubtype="4" fill="hold" grpId="0" nodeType="withEffect">
                                  <p:stCondLst>
                                    <p:cond delay="0"/>
                                  </p:stCondLst>
                                  <p:childTnLst>
                                    <p:set>
                                      <p:cBhvr>
                                        <p:cTn id="307" dur="1" fill="hold">
                                          <p:stCondLst>
                                            <p:cond delay="0"/>
                                          </p:stCondLst>
                                        </p:cTn>
                                        <p:tgtEl>
                                          <p:spTgt spid="166"/>
                                        </p:tgtEl>
                                        <p:attrNameLst>
                                          <p:attrName>style.visibility</p:attrName>
                                        </p:attrNameLst>
                                      </p:cBhvr>
                                      <p:to>
                                        <p:strVal val="visible"/>
                                      </p:to>
                                    </p:set>
                                    <p:animEffect transition="in" filter="wipe(down)">
                                      <p:cBhvr>
                                        <p:cTn id="308" dur="500"/>
                                        <p:tgtEl>
                                          <p:spTgt spid="166"/>
                                        </p:tgtEl>
                                      </p:cBhvr>
                                    </p:animEffect>
                                  </p:childTnLst>
                                </p:cTn>
                              </p:par>
                              <p:par>
                                <p:cTn id="309" presetID="1" presetClass="exit" presetSubtype="0" fill="hold" grpId="1" nodeType="withEffect">
                                  <p:stCondLst>
                                    <p:cond delay="0"/>
                                  </p:stCondLst>
                                  <p:childTnLst>
                                    <p:set>
                                      <p:cBhvr>
                                        <p:cTn id="310" dur="1" fill="hold">
                                          <p:stCondLst>
                                            <p:cond delay="0"/>
                                          </p:stCondLst>
                                        </p:cTn>
                                        <p:tgtEl>
                                          <p:spTgt spid="162"/>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7" presetClass="entr" presetSubtype="10" fill="hold" grpId="0" nodeType="clickEffect">
                                  <p:stCondLst>
                                    <p:cond delay="0"/>
                                  </p:stCondLst>
                                  <p:childTnLst>
                                    <p:set>
                                      <p:cBhvr>
                                        <p:cTn id="314" dur="1" fill="hold">
                                          <p:stCondLst>
                                            <p:cond delay="0"/>
                                          </p:stCondLst>
                                        </p:cTn>
                                        <p:tgtEl>
                                          <p:spTgt spid="169">
                                            <p:bg/>
                                          </p:spTgt>
                                        </p:tgtEl>
                                        <p:attrNameLst>
                                          <p:attrName>style.visibility</p:attrName>
                                        </p:attrNameLst>
                                      </p:cBhvr>
                                      <p:to>
                                        <p:strVal val="visible"/>
                                      </p:to>
                                    </p:set>
                                    <p:anim calcmode="lin" valueType="num">
                                      <p:cBhvr>
                                        <p:cTn id="315" dur="500" fill="hold"/>
                                        <p:tgtEl>
                                          <p:spTgt spid="169">
                                            <p:bg/>
                                          </p:spTgt>
                                        </p:tgtEl>
                                        <p:attrNameLst>
                                          <p:attrName>ppt_w</p:attrName>
                                        </p:attrNameLst>
                                      </p:cBhvr>
                                      <p:tavLst>
                                        <p:tav tm="0">
                                          <p:val>
                                            <p:fltVal val="0"/>
                                          </p:val>
                                        </p:tav>
                                        <p:tav tm="100000">
                                          <p:val>
                                            <p:strVal val="#ppt_w"/>
                                          </p:val>
                                        </p:tav>
                                      </p:tavLst>
                                    </p:anim>
                                    <p:anim calcmode="lin" valueType="num">
                                      <p:cBhvr>
                                        <p:cTn id="316" dur="500" fill="hold"/>
                                        <p:tgtEl>
                                          <p:spTgt spid="169">
                                            <p:bg/>
                                          </p:spTgt>
                                        </p:tgtEl>
                                        <p:attrNameLst>
                                          <p:attrName>ppt_h</p:attrName>
                                        </p:attrNameLst>
                                      </p:cBhvr>
                                      <p:tavLst>
                                        <p:tav tm="0">
                                          <p:val>
                                            <p:strVal val="#ppt_h"/>
                                          </p:val>
                                        </p:tav>
                                        <p:tav tm="100000">
                                          <p:val>
                                            <p:strVal val="#ppt_h"/>
                                          </p:val>
                                        </p:tav>
                                      </p:tavLst>
                                    </p:anim>
                                  </p:childTnLst>
                                </p:cTn>
                              </p:par>
                              <p:par>
                                <p:cTn id="317" presetID="17" presetClass="entr" presetSubtype="10" fill="hold" grpId="0" nodeType="withEffect">
                                  <p:stCondLst>
                                    <p:cond delay="0"/>
                                  </p:stCondLst>
                                  <p:childTnLst>
                                    <p:set>
                                      <p:cBhvr>
                                        <p:cTn id="318" dur="1" fill="hold">
                                          <p:stCondLst>
                                            <p:cond delay="0"/>
                                          </p:stCondLst>
                                        </p:cTn>
                                        <p:tgtEl>
                                          <p:spTgt spid="169">
                                            <p:txEl>
                                              <p:pRg st="0" end="0"/>
                                            </p:txEl>
                                          </p:spTgt>
                                        </p:tgtEl>
                                        <p:attrNameLst>
                                          <p:attrName>style.visibility</p:attrName>
                                        </p:attrNameLst>
                                      </p:cBhvr>
                                      <p:to>
                                        <p:strVal val="visible"/>
                                      </p:to>
                                    </p:set>
                                    <p:anim calcmode="lin" valueType="num">
                                      <p:cBhvr>
                                        <p:cTn id="319" dur="500" fill="hold"/>
                                        <p:tgtEl>
                                          <p:spTgt spid="169">
                                            <p:txEl>
                                              <p:pRg st="0" end="0"/>
                                            </p:txEl>
                                          </p:spTgt>
                                        </p:tgtEl>
                                        <p:attrNameLst>
                                          <p:attrName>ppt_w</p:attrName>
                                        </p:attrNameLst>
                                      </p:cBhvr>
                                      <p:tavLst>
                                        <p:tav tm="0">
                                          <p:val>
                                            <p:fltVal val="0"/>
                                          </p:val>
                                        </p:tav>
                                        <p:tav tm="100000">
                                          <p:val>
                                            <p:strVal val="#ppt_w"/>
                                          </p:val>
                                        </p:tav>
                                      </p:tavLst>
                                    </p:anim>
                                    <p:anim calcmode="lin" valueType="num">
                                      <p:cBhvr>
                                        <p:cTn id="320" dur="500" fill="hold"/>
                                        <p:tgtEl>
                                          <p:spTgt spid="16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nodeType="clickEffect">
                                  <p:stCondLst>
                                    <p:cond delay="0"/>
                                  </p:stCondLst>
                                  <p:childTnLst>
                                    <p:set>
                                      <p:cBhvr>
                                        <p:cTn id="324" dur="1" fill="hold">
                                          <p:stCondLst>
                                            <p:cond delay="0"/>
                                          </p:stCondLst>
                                        </p:cTn>
                                        <p:tgtEl>
                                          <p:spTgt spid="169">
                                            <p:txEl>
                                              <p:pRg st="0" end="0"/>
                                            </p:txEl>
                                          </p:spTgt>
                                        </p:tgtEl>
                                        <p:attrNameLst>
                                          <p:attrName>style.visibility</p:attrName>
                                        </p:attrNameLst>
                                      </p:cBhvr>
                                      <p:to>
                                        <p:strVal val="hidden"/>
                                      </p:to>
                                    </p:set>
                                  </p:childTnLst>
                                </p:cTn>
                              </p:par>
                              <p:par>
                                <p:cTn id="325" presetID="18" presetClass="entr" presetSubtype="12" fill="hold" grpId="0" nodeType="withEffect">
                                  <p:stCondLst>
                                    <p:cond delay="0"/>
                                  </p:stCondLst>
                                  <p:childTnLst>
                                    <p:set>
                                      <p:cBhvr>
                                        <p:cTn id="326" dur="1" fill="hold">
                                          <p:stCondLst>
                                            <p:cond delay="0"/>
                                          </p:stCondLst>
                                        </p:cTn>
                                        <p:tgtEl>
                                          <p:spTgt spid="170"/>
                                        </p:tgtEl>
                                        <p:attrNameLst>
                                          <p:attrName>style.visibility</p:attrName>
                                        </p:attrNameLst>
                                      </p:cBhvr>
                                      <p:to>
                                        <p:strVal val="visible"/>
                                      </p:to>
                                    </p:set>
                                    <p:animEffect transition="in" filter="strips(downLeft)">
                                      <p:cBhvr>
                                        <p:cTn id="327" dur="500"/>
                                        <p:tgtEl>
                                          <p:spTgt spid="170"/>
                                        </p:tgtEl>
                                      </p:cBhvr>
                                    </p:animEffect>
                                  </p:childTnLst>
                                </p:cTn>
                              </p:par>
                            </p:childTnLst>
                          </p:cTn>
                        </p:par>
                      </p:childTnLst>
                    </p:cTn>
                  </p:par>
                  <p:par>
                    <p:cTn id="328" fill="hold">
                      <p:stCondLst>
                        <p:cond delay="indefinite"/>
                      </p:stCondLst>
                      <p:childTnLst>
                        <p:par>
                          <p:cTn id="329" fill="hold">
                            <p:stCondLst>
                              <p:cond delay="0"/>
                            </p:stCondLst>
                            <p:childTnLst>
                              <p:par>
                                <p:cTn id="330" presetID="22" presetClass="entr" presetSubtype="8" fill="hold" grpId="0" nodeType="clickEffect">
                                  <p:stCondLst>
                                    <p:cond delay="0"/>
                                  </p:stCondLst>
                                  <p:childTnLst>
                                    <p:set>
                                      <p:cBhvr>
                                        <p:cTn id="331" dur="1" fill="hold">
                                          <p:stCondLst>
                                            <p:cond delay="0"/>
                                          </p:stCondLst>
                                        </p:cTn>
                                        <p:tgtEl>
                                          <p:spTgt spid="174"/>
                                        </p:tgtEl>
                                        <p:attrNameLst>
                                          <p:attrName>style.visibility</p:attrName>
                                        </p:attrNameLst>
                                      </p:cBhvr>
                                      <p:to>
                                        <p:strVal val="visible"/>
                                      </p:to>
                                    </p:set>
                                    <p:animEffect transition="in" filter="wipe(left)">
                                      <p:cBhvr>
                                        <p:cTn id="332" dur="500"/>
                                        <p:tgtEl>
                                          <p:spTgt spid="174"/>
                                        </p:tgtEl>
                                      </p:cBhvr>
                                    </p:animEffect>
                                  </p:childTnLst>
                                </p:cTn>
                              </p:par>
                            </p:childTnLst>
                          </p:cTn>
                        </p:par>
                      </p:childTnLst>
                    </p:cTn>
                  </p:par>
                  <p:par>
                    <p:cTn id="333" fill="hold">
                      <p:stCondLst>
                        <p:cond delay="indefinite"/>
                      </p:stCondLst>
                      <p:childTnLst>
                        <p:par>
                          <p:cTn id="334" fill="hold">
                            <p:stCondLst>
                              <p:cond delay="0"/>
                            </p:stCondLst>
                            <p:childTnLst>
                              <p:par>
                                <p:cTn id="335" presetID="16" presetClass="entr" presetSubtype="21" fill="hold" grpId="0" nodeType="clickEffect">
                                  <p:stCondLst>
                                    <p:cond delay="0"/>
                                  </p:stCondLst>
                                  <p:childTnLst>
                                    <p:set>
                                      <p:cBhvr>
                                        <p:cTn id="336" dur="1" fill="hold">
                                          <p:stCondLst>
                                            <p:cond delay="0"/>
                                          </p:stCondLst>
                                        </p:cTn>
                                        <p:tgtEl>
                                          <p:spTgt spid="178"/>
                                        </p:tgtEl>
                                        <p:attrNameLst>
                                          <p:attrName>style.visibility</p:attrName>
                                        </p:attrNameLst>
                                      </p:cBhvr>
                                      <p:to>
                                        <p:strVal val="visible"/>
                                      </p:to>
                                    </p:set>
                                    <p:animEffect transition="in" filter="barn(inVertical)">
                                      <p:cBhvr>
                                        <p:cTn id="33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6" grpId="0"/>
      <p:bldP spid="30" grpId="0"/>
      <p:bldP spid="31" grpId="0"/>
      <p:bldP spid="32" grpId="0"/>
      <p:bldP spid="33" grpId="0"/>
      <p:bldP spid="34" grpId="0"/>
      <p:bldP spid="35" grpId="0"/>
      <p:bldP spid="36" grpId="0"/>
      <p:bldP spid="37" grpId="0"/>
      <p:bldP spid="38" grpId="0"/>
      <p:bldP spid="39" grpId="0"/>
      <p:bldP spid="41" grpId="0"/>
      <p:bldP spid="42" grpId="0"/>
      <p:bldP spid="43" grpId="0"/>
      <p:bldP spid="44" grpId="0"/>
      <p:bldP spid="45" grpId="0"/>
      <p:bldP spid="46" grpId="0"/>
      <p:bldP spid="47" grpId="0"/>
      <p:bldP spid="48" grpId="0"/>
      <p:bldP spid="49" grpId="0"/>
      <p:bldP spid="50" grpId="0"/>
      <p:bldP spid="52" grpId="0"/>
      <p:bldP spid="53" grpId="0"/>
      <p:bldP spid="54" grpId="0"/>
      <p:bldP spid="55" grpId="0"/>
      <p:bldP spid="56" grpId="0"/>
      <p:bldP spid="57" grpId="0"/>
      <p:bldP spid="58" grpId="0"/>
      <p:bldP spid="59" grpId="0"/>
      <p:bldP spid="60" grpId="0"/>
      <p:bldP spid="61" grpId="0"/>
      <p:bldP spid="63" grpId="0"/>
      <p:bldP spid="64" grpId="0"/>
      <p:bldP spid="65" grpId="0"/>
      <p:bldP spid="66" grpId="0"/>
      <p:bldP spid="67" grpId="0"/>
      <p:bldP spid="68" grpId="0"/>
      <p:bldP spid="69" grpId="0"/>
      <p:bldP spid="70" grpId="0"/>
      <p:bldP spid="71" grpId="0"/>
      <p:bldP spid="72" grpId="0"/>
      <p:bldP spid="74" grpId="0"/>
      <p:bldP spid="75" grpId="0"/>
      <p:bldP spid="76" grpId="0"/>
      <p:bldP spid="77" grpId="0"/>
      <p:bldP spid="78" grpId="0"/>
      <p:bldP spid="79" grpId="0"/>
      <p:bldP spid="80" grpId="0"/>
      <p:bldP spid="81" grpId="0"/>
      <p:bldP spid="82" grpId="0"/>
      <p:bldP spid="83" grpId="0"/>
      <p:bldP spid="85" grpId="0"/>
      <p:bldP spid="86" grpId="0"/>
      <p:bldP spid="87" grpId="0"/>
      <p:bldP spid="88" grpId="0"/>
      <p:bldP spid="89" grpId="0"/>
      <p:bldP spid="90" grpId="0"/>
      <p:bldP spid="91" grpId="0"/>
      <p:bldP spid="92" grpId="0"/>
      <p:bldP spid="93" grpId="0"/>
      <p:bldP spid="94" grpId="0"/>
      <p:bldP spid="96" grpId="0"/>
      <p:bldP spid="97" grpId="0"/>
      <p:bldP spid="98" grpId="0"/>
      <p:bldP spid="99" grpId="0"/>
      <p:bldP spid="100" grpId="0"/>
      <p:bldP spid="101" grpId="0"/>
      <p:bldP spid="102" grpId="0"/>
      <p:bldP spid="103" grpId="0"/>
      <p:bldP spid="104" grpId="0"/>
      <p:bldP spid="105" grpId="0"/>
      <p:bldP spid="107" grpId="0"/>
      <p:bldP spid="108" grpId="0"/>
      <p:bldP spid="109" grpId="0"/>
      <p:bldP spid="110" grpId="0"/>
      <p:bldP spid="111" grpId="0"/>
      <p:bldP spid="112" grpId="0"/>
      <p:bldP spid="113" grpId="0"/>
      <p:bldP spid="114" grpId="0"/>
      <p:bldP spid="115" grpId="0"/>
      <p:bldP spid="117" grpId="0"/>
      <p:bldP spid="119" grpId="0"/>
      <p:bldP spid="119" grpId="1"/>
      <p:bldP spid="120" grpId="0"/>
      <p:bldP spid="120" grpId="1"/>
      <p:bldP spid="121" grpId="0"/>
      <p:bldP spid="121" grpId="1"/>
      <p:bldP spid="122" grpId="0"/>
      <p:bldP spid="122" grpId="1"/>
      <p:bldP spid="123" grpId="0"/>
      <p:bldP spid="123" grpId="1"/>
      <p:bldP spid="124" grpId="0"/>
      <p:bldP spid="124" grpId="1"/>
      <p:bldP spid="125" grpId="0"/>
      <p:bldP spid="126" grpId="0"/>
      <p:bldP spid="134" grpId="0" animBg="1"/>
      <p:bldP spid="138" grpId="0" animBg="1"/>
      <p:bldP spid="142" grpId="0"/>
      <p:bldP spid="151" grpId="0" animBg="1"/>
      <p:bldP spid="151" grpId="1" animBg="1"/>
      <p:bldP spid="162" grpId="0" animBg="1"/>
      <p:bldP spid="162" grpId="1" animBg="1"/>
      <p:bldP spid="164" grpId="0" animBg="1"/>
      <p:bldP spid="165" grpId="0" animBg="1"/>
      <p:bldP spid="166" grpId="0" animBg="1"/>
      <p:bldP spid="169" grpId="0" build="allAtOnce" animBg="1"/>
      <p:bldP spid="170" grpId="0" animBg="1"/>
      <p:bldP spid="174" grpId="0"/>
      <p:bldP spid="17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322CAF5-8148-4D8E-A86F-D8CBDC6FAA92}"/>
              </a:ext>
            </a:extLst>
          </p:cNvPr>
          <p:cNvPicPr>
            <a:picLocks noGrp="1" noChangeAspect="1"/>
          </p:cNvPicPr>
          <p:nvPr>
            <p:ph type="pic" sz="quarter" idx="4294967295"/>
          </p:nvPr>
        </p:nvPicPr>
        <p:blipFill rotWithShape="1">
          <a:blip r:embed="rId2"/>
          <a:srcRect l="3192" r="41907"/>
          <a:stretch/>
        </p:blipFill>
        <p:spPr>
          <a:xfrm>
            <a:off x="0" y="0"/>
            <a:ext cx="5983288" cy="6858000"/>
          </a:xfrm>
          <a:custGeom>
            <a:avLst/>
            <a:gdLst>
              <a:gd name="connsiteX0" fmla="*/ 0 w 8908610"/>
              <a:gd name="connsiteY0" fmla="*/ 0 h 6858000"/>
              <a:gd name="connsiteX1" fmla="*/ 8908610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725909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330673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610" h="6858000">
                <a:moveTo>
                  <a:pt x="0" y="0"/>
                </a:moveTo>
                <a:lnTo>
                  <a:pt x="4330673" y="0"/>
                </a:lnTo>
                <a:lnTo>
                  <a:pt x="8908610" y="6858000"/>
                </a:lnTo>
                <a:lnTo>
                  <a:pt x="0" y="6858000"/>
                </a:lnTo>
                <a:lnTo>
                  <a:pt x="0" y="0"/>
                </a:lnTo>
                <a:close/>
              </a:path>
            </a:pathLst>
          </a:custGeom>
        </p:spPr>
      </p:pic>
      <p:sp>
        <p:nvSpPr>
          <p:cNvPr id="5" name="Rectangle 4">
            <a:extLst>
              <a:ext uri="{FF2B5EF4-FFF2-40B4-BE49-F238E27FC236}">
                <a16:creationId xmlns:a16="http://schemas.microsoft.com/office/drawing/2014/main" id="{1374CB4A-CC4E-4E94-A1FA-F4EB5BAA6663}"/>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TextBox 6">
            <a:extLst>
              <a:ext uri="{FF2B5EF4-FFF2-40B4-BE49-F238E27FC236}">
                <a16:creationId xmlns:a16="http://schemas.microsoft.com/office/drawing/2014/main" id="{B0E9FBB2-4EBB-459D-9230-76357C780932}"/>
              </a:ext>
            </a:extLst>
          </p:cNvPr>
          <p:cNvSpPr txBox="1"/>
          <p:nvPr/>
        </p:nvSpPr>
        <p:spPr>
          <a:xfrm>
            <a:off x="3678016" y="934078"/>
            <a:ext cx="8108484" cy="1200329"/>
          </a:xfrm>
          <a:prstGeom prst="rect">
            <a:avLst/>
          </a:prstGeom>
          <a:noFill/>
        </p:spPr>
        <p:txBody>
          <a:bodyPr wrap="square">
            <a:spAutoFit/>
          </a:bodyPr>
          <a:lstStyle/>
          <a:p>
            <a:pPr algn="just"/>
            <a:r>
              <a:rPr lang="vi-VN" sz="2400" b="1">
                <a:solidFill>
                  <a:srgbClr val="002060"/>
                </a:solidFill>
              </a:rPr>
              <a:t>	Công suất điện của một đoạn mạch bằng tích của hiệu điện thế giữa hai đầu đoạn mạch và cường độ dòng điện chạy qua đoạn mạch đó.</a:t>
            </a:r>
          </a:p>
        </p:txBody>
      </p:sp>
      <p:sp>
        <p:nvSpPr>
          <p:cNvPr id="8" name="TextBox 7">
            <a:extLst>
              <a:ext uri="{FF2B5EF4-FFF2-40B4-BE49-F238E27FC236}">
                <a16:creationId xmlns:a16="http://schemas.microsoft.com/office/drawing/2014/main" id="{78F0A5F0-FC86-4672-A741-50B28E552227}"/>
              </a:ext>
            </a:extLst>
          </p:cNvPr>
          <p:cNvSpPr txBox="1"/>
          <p:nvPr/>
        </p:nvSpPr>
        <p:spPr>
          <a:xfrm>
            <a:off x="3204393" y="230006"/>
            <a:ext cx="8421082" cy="707886"/>
          </a:xfrm>
          <a:prstGeom prst="rect">
            <a:avLst/>
          </a:prstGeom>
          <a:noFill/>
        </p:spPr>
        <p:txBody>
          <a:bodyPr wrap="square">
            <a:spAutoFit/>
          </a:bodyPr>
          <a:lstStyle/>
          <a:p>
            <a:r>
              <a:rPr lang="vi-VN" sz="4000" b="1">
                <a:solidFill>
                  <a:srgbClr val="FF0000"/>
                </a:solidFill>
                <a:latin typeface="#9Slide03 AmpleSoft Bold" panose="02000000000000000000" pitchFamily="2" charset="0"/>
              </a:rPr>
              <a:t>2. Công suất điện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3D53CEE-D53D-49CB-89C3-F4664962EE87}"/>
                  </a:ext>
                </a:extLst>
              </p:cNvPr>
              <p:cNvSpPr txBox="1"/>
              <p:nvPr/>
            </p:nvSpPr>
            <p:spPr>
              <a:xfrm>
                <a:off x="5474235" y="2283062"/>
                <a:ext cx="2275431" cy="9233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1" smtClean="0">
                          <a:solidFill>
                            <a:srgbClr val="FF0000"/>
                          </a:solidFill>
                          <a:effectLst>
                            <a:outerShdw blurRad="38100" dist="38100" dir="2700000" algn="tl">
                              <a:srgbClr val="000000">
                                <a:alpha val="43137"/>
                              </a:srgbClr>
                            </a:outerShdw>
                          </a:effectLst>
                          <a:latin typeface=".VnShelley Allegro" panose="040B7200000000000000" pitchFamily="82" charset="0"/>
                          <a:ea typeface="Times New Roman" panose="02020603050405020304" pitchFamily="18" charset="0"/>
                          <a:cs typeface="Times New Roman" panose="02020603050405020304" pitchFamily="18" charset="0"/>
                        </a:rPr>
                        <m:t>P</m:t>
                      </m:r>
                      <m:r>
                        <a:rPr lang="en-US" sz="3200" b="1" i="1" smtClean="0">
                          <a:solidFill>
                            <a:srgbClr val="FF0000"/>
                          </a:solidFill>
                          <a:latin typeface="Cambria Math" panose="02040503050406030204" pitchFamily="18" charset="0"/>
                        </a:rPr>
                        <m:t>=</m:t>
                      </m:r>
                      <m:f>
                        <m:fPr>
                          <m:ctrlPr>
                            <a:rPr lang="en-US" sz="3200" b="1" i="1" smtClean="0">
                              <a:solidFill>
                                <a:srgbClr val="FF0000"/>
                              </a:solidFill>
                              <a:latin typeface="Cambria Math" panose="02040503050406030204" pitchFamily="18" charset="0"/>
                            </a:rPr>
                          </m:ctrlPr>
                        </m:fPr>
                        <m:num>
                          <m:r>
                            <a:rPr lang="en-US" sz="3200" b="1" i="1" smtClean="0">
                              <a:solidFill>
                                <a:srgbClr val="FF0000"/>
                              </a:solidFill>
                              <a:latin typeface="Cambria Math" panose="02040503050406030204" pitchFamily="18" charset="0"/>
                            </a:rPr>
                            <m:t>𝑨</m:t>
                          </m:r>
                        </m:num>
                        <m:den>
                          <m:r>
                            <a:rPr lang="en-US" sz="3200" b="1" i="1" smtClean="0">
                              <a:solidFill>
                                <a:srgbClr val="FF0000"/>
                              </a:solidFill>
                              <a:latin typeface="Cambria Math" panose="02040503050406030204" pitchFamily="18" charset="0"/>
                            </a:rPr>
                            <m:t>𝒕</m:t>
                          </m:r>
                        </m:den>
                      </m:f>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𝑼𝑰</m:t>
                      </m:r>
                    </m:oMath>
                  </m:oMathPara>
                </a14:m>
                <a:endParaRPr lang="vi-VN" sz="3200" b="1">
                  <a:solidFill>
                    <a:srgbClr val="FF0000"/>
                  </a:solidFill>
                </a:endParaRPr>
              </a:p>
            </p:txBody>
          </p:sp>
        </mc:Choice>
        <mc:Fallback xmlns="">
          <p:sp>
            <p:nvSpPr>
              <p:cNvPr id="2" name="TextBox 1">
                <a:extLst>
                  <a:ext uri="{FF2B5EF4-FFF2-40B4-BE49-F238E27FC236}">
                    <a16:creationId xmlns:a16="http://schemas.microsoft.com/office/drawing/2014/main" id="{73D53CEE-D53D-49CB-89C3-F4664962EE87}"/>
                  </a:ext>
                </a:extLst>
              </p:cNvPr>
              <p:cNvSpPr txBox="1">
                <a:spLocks noRot="1" noChangeAspect="1" noMove="1" noResize="1" noEditPoints="1" noAdjustHandles="1" noChangeArrowheads="1" noChangeShapeType="1" noTextEdit="1"/>
              </p:cNvSpPr>
              <p:nvPr/>
            </p:nvSpPr>
            <p:spPr>
              <a:xfrm>
                <a:off x="5474235" y="2283062"/>
                <a:ext cx="2275431" cy="923394"/>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57FA584A-1BE8-4F86-A909-A96F8C84925B}"/>
                  </a:ext>
                </a:extLst>
              </p:cNvPr>
              <p:cNvGraphicFramePr>
                <a:graphicFrameLocks noGrp="1"/>
              </p:cNvGraphicFramePr>
              <p:nvPr>
                <p:extLst>
                  <p:ext uri="{D42A27DB-BD31-4B8C-83A1-F6EECF244321}">
                    <p14:modId xmlns:p14="http://schemas.microsoft.com/office/powerpoint/2010/main" val="349200197"/>
                  </p:ext>
                </p:extLst>
              </p:nvPr>
            </p:nvGraphicFramePr>
            <p:xfrm>
              <a:off x="5830490" y="3343567"/>
              <a:ext cx="5692775" cy="3048197"/>
            </p:xfrm>
            <a:graphic>
              <a:graphicData uri="http://schemas.openxmlformats.org/drawingml/2006/table">
                <a:tbl>
                  <a:tblPr firstRow="1" firstCol="1" bandRow="1"/>
                  <a:tblGrid>
                    <a:gridCol w="1488880">
                      <a:extLst>
                        <a:ext uri="{9D8B030D-6E8A-4147-A177-3AD203B41FA5}">
                          <a16:colId xmlns:a16="http://schemas.microsoft.com/office/drawing/2014/main" val="20000"/>
                        </a:ext>
                      </a:extLst>
                    </a:gridCol>
                    <a:gridCol w="2890178">
                      <a:extLst>
                        <a:ext uri="{9D8B030D-6E8A-4147-A177-3AD203B41FA5}">
                          <a16:colId xmlns:a16="http://schemas.microsoft.com/office/drawing/2014/main" val="20001"/>
                        </a:ext>
                      </a:extLst>
                    </a:gridCol>
                    <a:gridCol w="1313717">
                      <a:extLst>
                        <a:ext uri="{9D8B030D-6E8A-4147-A177-3AD203B41FA5}">
                          <a16:colId xmlns:a16="http://schemas.microsoft.com/office/drawing/2014/main" val="20002"/>
                        </a:ext>
                      </a:extLst>
                    </a:gridCol>
                  </a:tblGrid>
                  <a:tr h="76753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Kí hiệu</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Tên đại lượng</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Đơn vị</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3857">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m:rPr>
                                    <m:nor/>
                                  </m:rPr>
                                  <a:rPr lang="en-US" sz="2800" b="1" smtClean="0">
                                    <a:solidFill>
                                      <a:srgbClr val="FF0000"/>
                                    </a:solidFill>
                                    <a:effectLst>
                                      <a:outerShdw blurRad="38100" dist="38100" dir="2700000" algn="tl">
                                        <a:srgbClr val="000000">
                                          <a:alpha val="43137"/>
                                        </a:srgbClr>
                                      </a:outerShdw>
                                    </a:effectLst>
                                    <a:latin typeface=".VnShelley Allegro" panose="040B7200000000000000" pitchFamily="82" charset="0"/>
                                    <a:ea typeface="Times New Roman" panose="02020603050405020304" pitchFamily="18" charset="0"/>
                                    <a:cs typeface="Times New Roman" panose="02020603050405020304" pitchFamily="18" charset="0"/>
                                  </a:rPr>
                                  <m:t>P</m:t>
                                </m:r>
                              </m:oMath>
                            </m:oMathPara>
                          </a14:m>
                          <a:endParaRPr lang="en-US" sz="2500" dirty="0">
                            <a:effectLst/>
                            <a:latin typeface="Calibri"/>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Công</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suất</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a:effectLst/>
                              <a:latin typeface="#9Slide03 AmpleSoft" panose="02000000000000000000" pitchFamily="2" charset="0"/>
                              <a:ea typeface="Calibri"/>
                              <a:cs typeface="Times New Roman"/>
                            </a:rPr>
                            <a:t>W (oát)</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2427">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A</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Công</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a:effectLst/>
                              <a:latin typeface="#9Slide03 AmpleSoft" panose="02000000000000000000" pitchFamily="2" charset="0"/>
                              <a:ea typeface="Calibri"/>
                              <a:cs typeface="Times New Roman"/>
                            </a:rPr>
                            <a:t>J (jun)</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2427">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t</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Thời</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gian</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a:effectLst/>
                              <a:latin typeface="#9Slide03 AmpleSoft" panose="02000000000000000000" pitchFamily="2" charset="0"/>
                              <a:ea typeface="Calibri"/>
                              <a:cs typeface="Times New Roman"/>
                            </a:rPr>
                            <a:t>S (giây)</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2427">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U</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Hiệu</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điện</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thế</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dirty="0">
                              <a:effectLst/>
                              <a:latin typeface="#9Slide03 AmpleSoft" panose="02000000000000000000" pitchFamily="2" charset="0"/>
                              <a:ea typeface="Calibri"/>
                              <a:cs typeface="Times New Roman"/>
                            </a:rPr>
                            <a:t>V (</a:t>
                          </a:r>
                          <a:r>
                            <a:rPr lang="en-US" sz="2500" dirty="0" err="1">
                              <a:effectLst/>
                              <a:latin typeface="#9Slide03 AmpleSoft" panose="02000000000000000000" pitchFamily="2" charset="0"/>
                              <a:ea typeface="Calibri"/>
                              <a:cs typeface="Times New Roman"/>
                            </a:rPr>
                            <a:t>vôn</a:t>
                          </a:r>
                          <a:r>
                            <a:rPr lang="en-US" sz="2500" dirty="0">
                              <a:effectLst/>
                              <a:latin typeface="#9Slide03 AmpleSoft" panose="02000000000000000000" pitchFamily="2" charset="0"/>
                              <a:ea typeface="Calibri"/>
                              <a:cs typeface="Times New Roman"/>
                            </a:rPr>
                            <a:t>)</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2655">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I</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Cường</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độ</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dòng</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điện</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dirty="0">
                              <a:effectLst/>
                              <a:latin typeface="#9Slide03 AmpleSoft" panose="02000000000000000000" pitchFamily="2" charset="0"/>
                              <a:ea typeface="Calibri"/>
                              <a:cs typeface="Times New Roman"/>
                            </a:rPr>
                            <a:t>A(</a:t>
                          </a:r>
                          <a:r>
                            <a:rPr lang="en-US" sz="2500" dirty="0" err="1">
                              <a:effectLst/>
                              <a:latin typeface="#9Slide03 AmpleSoft" panose="02000000000000000000" pitchFamily="2" charset="0"/>
                              <a:ea typeface="Calibri"/>
                              <a:cs typeface="Times New Roman"/>
                            </a:rPr>
                            <a:t>ampe</a:t>
                          </a:r>
                          <a:r>
                            <a:rPr lang="en-US" sz="2500" dirty="0">
                              <a:effectLst/>
                              <a:latin typeface="#9Slide03 AmpleSoft" panose="02000000000000000000" pitchFamily="2" charset="0"/>
                              <a:ea typeface="Calibri"/>
                              <a:cs typeface="Times New Roman"/>
                            </a:rPr>
                            <a:t>)</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mc:Choice>
        <mc:Fallback xmlns="">
          <p:graphicFrame>
            <p:nvGraphicFramePr>
              <p:cNvPr id="9" name="Table 8">
                <a:extLst>
                  <a:ext uri="{FF2B5EF4-FFF2-40B4-BE49-F238E27FC236}">
                    <a16:creationId xmlns:a16="http://schemas.microsoft.com/office/drawing/2014/main" id="{57FA584A-1BE8-4F86-A909-A96F8C84925B}"/>
                  </a:ext>
                </a:extLst>
              </p:cNvPr>
              <p:cNvGraphicFramePr>
                <a:graphicFrameLocks noGrp="1"/>
              </p:cNvGraphicFramePr>
              <p:nvPr>
                <p:extLst>
                  <p:ext uri="{D42A27DB-BD31-4B8C-83A1-F6EECF244321}">
                    <p14:modId xmlns:p14="http://schemas.microsoft.com/office/powerpoint/2010/main" val="349200197"/>
                  </p:ext>
                </p:extLst>
              </p:nvPr>
            </p:nvGraphicFramePr>
            <p:xfrm>
              <a:off x="5830490" y="3343567"/>
              <a:ext cx="5692775" cy="3048197"/>
            </p:xfrm>
            <a:graphic>
              <a:graphicData uri="http://schemas.openxmlformats.org/drawingml/2006/table">
                <a:tbl>
                  <a:tblPr firstRow="1" firstCol="1" bandRow="1"/>
                  <a:tblGrid>
                    <a:gridCol w="1488880">
                      <a:extLst>
                        <a:ext uri="{9D8B030D-6E8A-4147-A177-3AD203B41FA5}">
                          <a16:colId xmlns:a16="http://schemas.microsoft.com/office/drawing/2014/main" val="20000"/>
                        </a:ext>
                      </a:extLst>
                    </a:gridCol>
                    <a:gridCol w="2890178">
                      <a:extLst>
                        <a:ext uri="{9D8B030D-6E8A-4147-A177-3AD203B41FA5}">
                          <a16:colId xmlns:a16="http://schemas.microsoft.com/office/drawing/2014/main" val="20001"/>
                        </a:ext>
                      </a:extLst>
                    </a:gridCol>
                    <a:gridCol w="1313717">
                      <a:extLst>
                        <a:ext uri="{9D8B030D-6E8A-4147-A177-3AD203B41FA5}">
                          <a16:colId xmlns:a16="http://schemas.microsoft.com/office/drawing/2014/main" val="20002"/>
                        </a:ext>
                      </a:extLst>
                    </a:gridCol>
                  </a:tblGrid>
                  <a:tr h="76753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Kí hiệu</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Tên đại lượng</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Đơn vị</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0728">
                    <a:tc>
                      <a:txBody>
                        <a:bodyPr/>
                        <a:lstStyle/>
                        <a:p>
                          <a:endParaRPr lang="vi-VN"/>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blipFill>
                          <a:blip r:embed="rId4"/>
                          <a:stretch>
                            <a:fillRect l="-408" t="-156790" r="-282449" b="-387654"/>
                          </a:stretch>
                        </a:blip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Công</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suất</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a:effectLst/>
                              <a:latin typeface="#9Slide03 AmpleSoft" panose="02000000000000000000" pitchFamily="2" charset="0"/>
                              <a:ea typeface="Calibri"/>
                              <a:cs typeface="Times New Roman"/>
                            </a:rPr>
                            <a:t>W (oát)</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2427">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A</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Công</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a:effectLst/>
                              <a:latin typeface="#9Slide03 AmpleSoft" panose="02000000000000000000" pitchFamily="2" charset="0"/>
                              <a:ea typeface="Calibri"/>
                              <a:cs typeface="Times New Roman"/>
                            </a:rPr>
                            <a:t>J (jun)</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2427">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t</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Thời</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gian</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a:effectLst/>
                              <a:latin typeface="#9Slide03 AmpleSoft" panose="02000000000000000000" pitchFamily="2" charset="0"/>
                              <a:ea typeface="Calibri"/>
                              <a:cs typeface="Times New Roman"/>
                            </a:rPr>
                            <a:t>S (giây)</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2427">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U</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Hiệu</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điện</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thế</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dirty="0">
                              <a:effectLst/>
                              <a:latin typeface="#9Slide03 AmpleSoft" panose="02000000000000000000" pitchFamily="2" charset="0"/>
                              <a:ea typeface="Calibri"/>
                              <a:cs typeface="Times New Roman"/>
                            </a:rPr>
                            <a:t>V (</a:t>
                          </a:r>
                          <a:r>
                            <a:rPr lang="en-US" sz="2500" dirty="0" err="1">
                              <a:effectLst/>
                              <a:latin typeface="#9Slide03 AmpleSoft" panose="02000000000000000000" pitchFamily="2" charset="0"/>
                              <a:ea typeface="Calibri"/>
                              <a:cs typeface="Times New Roman"/>
                            </a:rPr>
                            <a:t>vôn</a:t>
                          </a:r>
                          <a:r>
                            <a:rPr lang="en-US" sz="2500" dirty="0">
                              <a:effectLst/>
                              <a:latin typeface="#9Slide03 AmpleSoft" panose="02000000000000000000" pitchFamily="2" charset="0"/>
                              <a:ea typeface="Calibri"/>
                              <a:cs typeface="Times New Roman"/>
                            </a:rPr>
                            <a:t>)</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2655">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b="1">
                              <a:effectLst/>
                              <a:latin typeface="#9Slide03 AmpleSoft" panose="02000000000000000000" pitchFamily="2" charset="0"/>
                              <a:ea typeface="Calibri"/>
                              <a:cs typeface="Times New Roman"/>
                            </a:rPr>
                            <a:t>I</a:t>
                          </a:r>
                          <a:endParaRPr lang="en-US" sz="250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nSpc>
                              <a:spcPct val="115000"/>
                            </a:lnSpc>
                            <a:spcBef>
                              <a:spcPts val="0"/>
                            </a:spcBef>
                            <a:spcAft>
                              <a:spcPts val="0"/>
                            </a:spcAft>
                          </a:pPr>
                          <a:r>
                            <a:rPr lang="en-US" sz="2500" dirty="0" err="1">
                              <a:effectLst/>
                              <a:latin typeface="#9Slide03 AmpleSoft" panose="02000000000000000000" pitchFamily="2" charset="0"/>
                              <a:ea typeface="Calibri"/>
                              <a:cs typeface="Times New Roman"/>
                            </a:rPr>
                            <a:t>Cường</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độ</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dòng</a:t>
                          </a:r>
                          <a:r>
                            <a:rPr lang="en-US" sz="2500" dirty="0">
                              <a:effectLst/>
                              <a:latin typeface="#9Slide03 AmpleSoft" panose="02000000000000000000" pitchFamily="2" charset="0"/>
                              <a:ea typeface="Calibri"/>
                              <a:cs typeface="Times New Roman"/>
                            </a:rPr>
                            <a:t> </a:t>
                          </a:r>
                          <a:r>
                            <a:rPr lang="en-US" sz="2500" dirty="0" err="1">
                              <a:effectLst/>
                              <a:latin typeface="#9Slide03 AmpleSoft" panose="02000000000000000000" pitchFamily="2" charset="0"/>
                              <a:ea typeface="Calibri"/>
                              <a:cs typeface="Times New Roman"/>
                            </a:rPr>
                            <a:t>điện</a:t>
                          </a:r>
                          <a:endParaRPr lang="en-US" sz="2500" dirty="0">
                            <a:effectLst/>
                            <a:latin typeface="#9Slide03 AmpleSoft" panose="02000000000000000000" pitchFamily="2" charset="0"/>
                            <a:ea typeface="Calibri"/>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0" marR="0" algn="ctr">
                            <a:lnSpc>
                              <a:spcPct val="115000"/>
                            </a:lnSpc>
                            <a:spcBef>
                              <a:spcPts val="0"/>
                            </a:spcBef>
                            <a:spcAft>
                              <a:spcPts val="0"/>
                            </a:spcAft>
                          </a:pPr>
                          <a:r>
                            <a:rPr lang="en-US" sz="2500" dirty="0">
                              <a:effectLst/>
                              <a:latin typeface="#9Slide03 AmpleSoft" panose="02000000000000000000" pitchFamily="2" charset="0"/>
                              <a:ea typeface="Calibri"/>
                              <a:cs typeface="Times New Roman"/>
                            </a:rPr>
                            <a:t>A(</a:t>
                          </a:r>
                          <a:r>
                            <a:rPr lang="en-US" sz="2500" dirty="0" err="1">
                              <a:effectLst/>
                              <a:latin typeface="#9Slide03 AmpleSoft" panose="02000000000000000000" pitchFamily="2" charset="0"/>
                              <a:ea typeface="Calibri"/>
                              <a:cs typeface="Times New Roman"/>
                            </a:rPr>
                            <a:t>ampe</a:t>
                          </a:r>
                          <a:r>
                            <a:rPr lang="en-US" sz="2500" dirty="0">
                              <a:effectLst/>
                              <a:latin typeface="#9Slide03 AmpleSoft" panose="02000000000000000000" pitchFamily="2" charset="0"/>
                              <a:ea typeface="Calibri"/>
                              <a:cs typeface="Times New Roman"/>
                            </a:rPr>
                            <a:t>)</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mc:Fallback>
      </mc:AlternateContent>
    </p:spTree>
    <p:extLst>
      <p:ext uri="{BB962C8B-B14F-4D97-AF65-F5344CB8AC3E}">
        <p14:creationId xmlns:p14="http://schemas.microsoft.com/office/powerpoint/2010/main" val="40323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684213" y="1254035"/>
            <a:ext cx="3095307" cy="4002222"/>
          </a:xfrm>
        </p:spPr>
        <p:txBody>
          <a:bodyPr>
            <a:normAutofit/>
          </a:bodyPr>
          <a:lstStyle/>
          <a:p>
            <a:pPr algn="r"/>
            <a:r>
              <a:rPr lang="en-US" sz="4400" b="1">
                <a:solidFill>
                  <a:srgbClr val="FFFFFF"/>
                </a:solidFill>
                <a:latin typeface="#9Slide03 AmpleSoft" panose="02000000000000000000" pitchFamily="2" charset="0"/>
              </a:rPr>
              <a:t>CÔNG SUẤT TỎA NHIỆT CỦA VẬT DẪN KHI CÓ DÒNG ĐIỆN CHẠY QUA</a:t>
            </a:r>
            <a:endParaRPr lang="en-US" sz="4400" b="1" dirty="0">
              <a:solidFill>
                <a:srgbClr val="FFFFFF"/>
              </a:solidFill>
              <a:latin typeface="#9Slide03 AmpleSoft" panose="02000000000000000000" pitchFamily="2" charset="0"/>
            </a:endParaRPr>
          </a:p>
        </p:txBody>
      </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grpSp>
      <p:pic>
        <p:nvPicPr>
          <p:cNvPr id="5" name="Picture 4">
            <a:extLst>
              <a:ext uri="{FF2B5EF4-FFF2-40B4-BE49-F238E27FC236}">
                <a16:creationId xmlns:a16="http://schemas.microsoft.com/office/drawing/2014/main" id="{DCD3D0A8-9B8A-42C3-BBCE-36427FD4EE39}"/>
              </a:ext>
            </a:extLst>
          </p:cNvPr>
          <p:cNvPicPr>
            <a:picLocks noChangeAspect="1"/>
          </p:cNvPicPr>
          <p:nvPr/>
        </p:nvPicPr>
        <p:blipFill>
          <a:blip r:embed="rId4"/>
          <a:stretch>
            <a:fillRect/>
          </a:stretch>
        </p:blipFill>
        <p:spPr>
          <a:xfrm>
            <a:off x="4093898" y="1190805"/>
            <a:ext cx="6937930" cy="4204385"/>
          </a:xfrm>
          <a:prstGeom prst="rect">
            <a:avLst/>
          </a:prstGeom>
        </p:spPr>
      </p:pic>
      <p:sp>
        <p:nvSpPr>
          <p:cNvPr id="50" name="Rectangle 49">
            <a:extLst>
              <a:ext uri="{FF2B5EF4-FFF2-40B4-BE49-F238E27FC236}">
                <a16:creationId xmlns:a16="http://schemas.microsoft.com/office/drawing/2014/main" id="{C134AEB1-B6BE-4907-B050-852404682927}"/>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358235596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68F2EF-DA7F-4508-88A8-C5B76C0DCA87}"/>
              </a:ext>
            </a:extLst>
          </p:cNvPr>
          <p:cNvSpPr txBox="1"/>
          <p:nvPr/>
        </p:nvSpPr>
        <p:spPr>
          <a:xfrm>
            <a:off x="429491" y="459616"/>
            <a:ext cx="6096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3600" b="1" i="0" u="none" strike="noStrike" kern="1200" cap="none" spc="0" normalizeH="0" baseline="0" noProof="0">
                <a:ln>
                  <a:noFill/>
                </a:ln>
                <a:solidFill>
                  <a:srgbClr val="FFFF00"/>
                </a:solidFill>
                <a:effectLst/>
                <a:uLnTx/>
                <a:uFillTx/>
                <a:latin typeface="#9Slide03 AmpleSoft" panose="02000000000000000000" pitchFamily="2" charset="0"/>
              </a:rPr>
              <a:t> Định luật Jun – Len-xơ </a:t>
            </a:r>
          </a:p>
        </p:txBody>
      </p:sp>
      <p:sp>
        <p:nvSpPr>
          <p:cNvPr id="5" name="Rectangle 4">
            <a:extLst>
              <a:ext uri="{FF2B5EF4-FFF2-40B4-BE49-F238E27FC236}">
                <a16:creationId xmlns:a16="http://schemas.microsoft.com/office/drawing/2014/main" id="{EE16F257-B412-4AF1-A291-73949B03F3A2}"/>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 name="TextBox 8">
            <a:extLst>
              <a:ext uri="{FF2B5EF4-FFF2-40B4-BE49-F238E27FC236}">
                <a16:creationId xmlns:a16="http://schemas.microsoft.com/office/drawing/2014/main" id="{C6F654D7-5F8D-4B01-9C77-FFD122002179}"/>
              </a:ext>
            </a:extLst>
          </p:cNvPr>
          <p:cNvSpPr txBox="1"/>
          <p:nvPr/>
        </p:nvSpPr>
        <p:spPr>
          <a:xfrm>
            <a:off x="429491" y="1613118"/>
            <a:ext cx="7342909" cy="1815882"/>
          </a:xfrm>
          <a:prstGeom prst="rect">
            <a:avLst/>
          </a:prstGeom>
          <a:noFill/>
        </p:spPr>
        <p:txBody>
          <a:bodyPr wrap="square">
            <a:spAutoFit/>
          </a:bodyPr>
          <a:lstStyle/>
          <a:p>
            <a:pPr marL="82550" lvl="1" indent="374650" algn="just"/>
            <a:r>
              <a:rPr lang="en-US" altLang="en-US" sz="2800">
                <a:solidFill>
                  <a:schemeClr val="bg1"/>
                </a:solidFill>
                <a:latin typeface="#9Slide03 AmpleSoft" panose="02000000000000000000" pitchFamily="2" charset="0"/>
              </a:rPr>
              <a:t>Nhiệt lượng tỏa ra ở 1 vật dẫn tỉ lệ thuận với điện trở của vật dẫn, với bình phương cường độ dòng điện và với thời gian dòng điện chạy qua vật dẫn đó.</a:t>
            </a:r>
          </a:p>
        </p:txBody>
      </p:sp>
      <p:sp>
        <p:nvSpPr>
          <p:cNvPr id="11" name="TextBox 10">
            <a:extLst>
              <a:ext uri="{FF2B5EF4-FFF2-40B4-BE49-F238E27FC236}">
                <a16:creationId xmlns:a16="http://schemas.microsoft.com/office/drawing/2014/main" id="{E253DFA0-E5BD-4801-8D2B-E48135E11F1D}"/>
              </a:ext>
            </a:extLst>
          </p:cNvPr>
          <p:cNvSpPr txBox="1"/>
          <p:nvPr/>
        </p:nvSpPr>
        <p:spPr>
          <a:xfrm>
            <a:off x="3477491" y="3313606"/>
            <a:ext cx="2272145" cy="769441"/>
          </a:xfrm>
          <a:prstGeom prst="rect">
            <a:avLst/>
          </a:prstGeom>
          <a:noFill/>
        </p:spPr>
        <p:txBody>
          <a:bodyPr wrap="square">
            <a:spAutoFit/>
          </a:bodyPr>
          <a:lstStyle/>
          <a:p>
            <a:r>
              <a:rPr lang="en-US" altLang="en-US" sz="4400" b="1">
                <a:solidFill>
                  <a:srgbClr val="FFC000"/>
                </a:solidFill>
                <a:latin typeface="#9Slide03 AmpleSoft Bold" panose="02000000000000000000" pitchFamily="2" charset="0"/>
              </a:rPr>
              <a:t>Q = RI</a:t>
            </a:r>
            <a:r>
              <a:rPr lang="en-US" altLang="en-US" sz="4400" b="1" baseline="30000">
                <a:solidFill>
                  <a:srgbClr val="FFC000"/>
                </a:solidFill>
                <a:latin typeface="#9Slide03 AmpleSoft Bold" panose="02000000000000000000" pitchFamily="2" charset="0"/>
              </a:rPr>
              <a:t>2</a:t>
            </a:r>
            <a:r>
              <a:rPr lang="en-US" altLang="en-US" sz="4400" b="1">
                <a:solidFill>
                  <a:srgbClr val="FFC000"/>
                </a:solidFill>
                <a:latin typeface="#9Slide03 AmpleSoft Bold" panose="02000000000000000000" pitchFamily="2" charset="0"/>
              </a:rPr>
              <a:t>t</a:t>
            </a:r>
            <a:r>
              <a:rPr lang="en-US" altLang="en-US" sz="4400">
                <a:solidFill>
                  <a:srgbClr val="FFC000"/>
                </a:solidFill>
                <a:latin typeface="#9Slide03 AmpleSoft Bold" panose="02000000000000000000" pitchFamily="2" charset="0"/>
              </a:rPr>
              <a:t> </a:t>
            </a:r>
            <a:endParaRPr lang="vi-VN" sz="4400">
              <a:solidFill>
                <a:srgbClr val="FFC000"/>
              </a:solidFill>
              <a:latin typeface="#9Slide03 AmpleSoft Bold" panose="02000000000000000000" pitchFamily="2" charset="0"/>
            </a:endParaRPr>
          </a:p>
        </p:txBody>
      </p:sp>
      <p:graphicFrame>
        <p:nvGraphicFramePr>
          <p:cNvPr id="12" name="Table 11">
            <a:extLst>
              <a:ext uri="{FF2B5EF4-FFF2-40B4-BE49-F238E27FC236}">
                <a16:creationId xmlns:a16="http://schemas.microsoft.com/office/drawing/2014/main" id="{E7FEB32B-AF75-4B14-A6D1-4F4766258EC9}"/>
              </a:ext>
            </a:extLst>
          </p:cNvPr>
          <p:cNvGraphicFramePr>
            <a:graphicFrameLocks noGrp="1"/>
          </p:cNvGraphicFramePr>
          <p:nvPr>
            <p:extLst>
              <p:ext uri="{D42A27DB-BD31-4B8C-83A1-F6EECF244321}">
                <p14:modId xmlns:p14="http://schemas.microsoft.com/office/powerpoint/2010/main" val="3379708939"/>
              </p:ext>
            </p:extLst>
          </p:nvPr>
        </p:nvGraphicFramePr>
        <p:xfrm>
          <a:off x="6705599" y="4244757"/>
          <a:ext cx="4655128" cy="2000250"/>
        </p:xfrm>
        <a:graphic>
          <a:graphicData uri="http://schemas.openxmlformats.org/drawingml/2006/table">
            <a:tbl>
              <a:tblPr firstRow="1" firstCol="1" bandRow="1"/>
              <a:tblGrid>
                <a:gridCol w="1187892">
                  <a:extLst>
                    <a:ext uri="{9D8B030D-6E8A-4147-A177-3AD203B41FA5}">
                      <a16:colId xmlns:a16="http://schemas.microsoft.com/office/drawing/2014/main" val="20000"/>
                    </a:ext>
                  </a:extLst>
                </a:gridCol>
                <a:gridCol w="2279094">
                  <a:extLst>
                    <a:ext uri="{9D8B030D-6E8A-4147-A177-3AD203B41FA5}">
                      <a16:colId xmlns:a16="http://schemas.microsoft.com/office/drawing/2014/main" val="20001"/>
                    </a:ext>
                  </a:extLst>
                </a:gridCol>
                <a:gridCol w="1188142">
                  <a:extLst>
                    <a:ext uri="{9D8B030D-6E8A-4147-A177-3AD203B41FA5}">
                      <a16:colId xmlns:a16="http://schemas.microsoft.com/office/drawing/2014/main" val="20002"/>
                    </a:ext>
                  </a:extLst>
                </a:gridCol>
              </a:tblGrid>
              <a:tr h="666750">
                <a:tc>
                  <a:txBody>
                    <a:bodyPr/>
                    <a:lstStyle/>
                    <a:p>
                      <a:pPr marL="0" marR="0" algn="ctr">
                        <a:lnSpc>
                          <a:spcPct val="115000"/>
                        </a:lnSpc>
                        <a:spcBef>
                          <a:spcPts val="0"/>
                        </a:spcBef>
                        <a:spcAft>
                          <a:spcPts val="0"/>
                        </a:spcAft>
                      </a:pPr>
                      <a:r>
                        <a:rPr lang="en-US" sz="2600" b="1" dirty="0">
                          <a:solidFill>
                            <a:schemeClr val="bg1"/>
                          </a:solidFill>
                          <a:effectLst/>
                          <a:latin typeface="Calibri"/>
                          <a:ea typeface="Calibri"/>
                          <a:cs typeface="Times New Roman"/>
                        </a:rPr>
                        <a:t>Q</a:t>
                      </a:r>
                    </a:p>
                  </a:txBody>
                  <a:tcPr marL="68574" marR="68574" marT="0" marB="0" anchor="ctr">
                    <a:lnL w="12700" cap="flat" cmpd="sng" algn="ctr">
                      <a:no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2600" b="1" dirty="0" err="1">
                          <a:solidFill>
                            <a:schemeClr val="bg1"/>
                          </a:solidFill>
                          <a:effectLst/>
                          <a:latin typeface="Calibri"/>
                          <a:ea typeface="Calibri"/>
                          <a:cs typeface="Times New Roman"/>
                        </a:rPr>
                        <a:t>Nhiệt</a:t>
                      </a:r>
                      <a:r>
                        <a:rPr lang="en-US" sz="2600" b="1" dirty="0">
                          <a:solidFill>
                            <a:schemeClr val="bg1"/>
                          </a:solidFill>
                          <a:effectLst/>
                          <a:latin typeface="Calibri"/>
                          <a:ea typeface="Calibri"/>
                          <a:cs typeface="Times New Roman"/>
                        </a:rPr>
                        <a:t> </a:t>
                      </a:r>
                      <a:r>
                        <a:rPr lang="en-US" sz="2600" b="1" dirty="0" err="1">
                          <a:solidFill>
                            <a:schemeClr val="bg1"/>
                          </a:solidFill>
                          <a:effectLst/>
                          <a:latin typeface="Calibri"/>
                          <a:ea typeface="Calibri"/>
                          <a:cs typeface="Times New Roman"/>
                        </a:rPr>
                        <a:t>lượng</a:t>
                      </a:r>
                      <a:endParaRPr lang="en-US" sz="2600" b="1" dirty="0">
                        <a:solidFill>
                          <a:schemeClr val="bg1"/>
                        </a:solidFill>
                        <a:effectLst/>
                        <a:latin typeface="Calibri"/>
                        <a:ea typeface="Calibri"/>
                        <a:cs typeface="Times New Roman"/>
                      </a:endParaRPr>
                    </a:p>
                  </a:txBody>
                  <a:tcPr marL="68574" marR="68574"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600" b="1">
                          <a:solidFill>
                            <a:schemeClr val="bg1"/>
                          </a:solidFill>
                          <a:effectLst/>
                          <a:latin typeface="Calibri"/>
                          <a:ea typeface="Calibri"/>
                          <a:cs typeface="Times New Roman"/>
                        </a:rPr>
                        <a:t>J (jun)</a:t>
                      </a:r>
                    </a:p>
                  </a:txBody>
                  <a:tcPr marL="68574" marR="68574" marT="0" marB="0" anchor="ctr">
                    <a:lnL w="12700" cap="flat" cmpd="sng" algn="ctr">
                      <a:solidFill>
                        <a:srgbClr val="FFFF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66750">
                <a:tc>
                  <a:txBody>
                    <a:bodyPr/>
                    <a:lstStyle/>
                    <a:p>
                      <a:pPr marL="0" marR="0" algn="ctr">
                        <a:lnSpc>
                          <a:spcPct val="115000"/>
                        </a:lnSpc>
                        <a:spcBef>
                          <a:spcPts val="0"/>
                        </a:spcBef>
                        <a:spcAft>
                          <a:spcPts val="0"/>
                        </a:spcAft>
                      </a:pPr>
                      <a:r>
                        <a:rPr lang="en-US" sz="2600" b="1">
                          <a:solidFill>
                            <a:schemeClr val="bg1"/>
                          </a:solidFill>
                          <a:effectLst/>
                          <a:latin typeface="Calibri"/>
                          <a:ea typeface="Calibri"/>
                          <a:cs typeface="Times New Roman"/>
                        </a:rPr>
                        <a:t>R</a:t>
                      </a:r>
                    </a:p>
                  </a:txBody>
                  <a:tcPr marL="68574" marR="68574" marT="0" marB="0" anchor="ctr">
                    <a:lnL w="12700" cap="flat" cmpd="sng" algn="ctr">
                      <a:no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2600" b="1" dirty="0" err="1">
                          <a:solidFill>
                            <a:schemeClr val="bg1"/>
                          </a:solidFill>
                          <a:effectLst/>
                          <a:latin typeface="Calibri"/>
                          <a:ea typeface="Calibri"/>
                          <a:cs typeface="Times New Roman"/>
                        </a:rPr>
                        <a:t>Điện</a:t>
                      </a:r>
                      <a:r>
                        <a:rPr lang="en-US" sz="2600" b="1" dirty="0">
                          <a:solidFill>
                            <a:schemeClr val="bg1"/>
                          </a:solidFill>
                          <a:effectLst/>
                          <a:latin typeface="Calibri"/>
                          <a:ea typeface="Calibri"/>
                          <a:cs typeface="Times New Roman"/>
                        </a:rPr>
                        <a:t> </a:t>
                      </a:r>
                      <a:r>
                        <a:rPr lang="en-US" sz="2600" b="1" dirty="0" err="1">
                          <a:solidFill>
                            <a:schemeClr val="bg1"/>
                          </a:solidFill>
                          <a:effectLst/>
                          <a:latin typeface="Calibri"/>
                          <a:ea typeface="Calibri"/>
                          <a:cs typeface="Times New Roman"/>
                        </a:rPr>
                        <a:t>trở</a:t>
                      </a:r>
                      <a:endParaRPr lang="en-US" sz="2600" b="1" dirty="0">
                        <a:solidFill>
                          <a:schemeClr val="bg1"/>
                        </a:solidFill>
                        <a:effectLst/>
                        <a:latin typeface="Calibri"/>
                        <a:ea typeface="Calibri"/>
                        <a:cs typeface="Times New Roman"/>
                      </a:endParaRPr>
                    </a:p>
                  </a:txBody>
                  <a:tcPr marL="68574" marR="68574"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600" b="1" dirty="0">
                          <a:solidFill>
                            <a:schemeClr val="bg1"/>
                          </a:solidFill>
                          <a:effectLst/>
                          <a:latin typeface="Calibri"/>
                          <a:ea typeface="Calibri"/>
                          <a:cs typeface="Times New Roman"/>
                        </a:rPr>
                        <a:t>Ω (</a:t>
                      </a:r>
                      <a:r>
                        <a:rPr lang="en-US" sz="2600" b="1" dirty="0" err="1">
                          <a:solidFill>
                            <a:schemeClr val="bg1"/>
                          </a:solidFill>
                          <a:effectLst/>
                          <a:latin typeface="Calibri"/>
                          <a:ea typeface="Calibri"/>
                          <a:cs typeface="Times New Roman"/>
                        </a:rPr>
                        <a:t>ôm</a:t>
                      </a:r>
                      <a:r>
                        <a:rPr lang="en-US" sz="2600" b="1" dirty="0">
                          <a:solidFill>
                            <a:schemeClr val="bg1"/>
                          </a:solidFill>
                          <a:effectLst/>
                          <a:latin typeface="Calibri"/>
                          <a:ea typeface="Calibri"/>
                          <a:cs typeface="Times New Roman"/>
                        </a:rPr>
                        <a:t>)</a:t>
                      </a:r>
                    </a:p>
                  </a:txBody>
                  <a:tcPr marL="68574" marR="68574" marT="0" marB="0" anchor="ctr">
                    <a:lnL w="12700" cap="flat" cmpd="sng" algn="ctr">
                      <a:solidFill>
                        <a:srgbClr val="FFFF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66750">
                <a:tc>
                  <a:txBody>
                    <a:bodyPr/>
                    <a:lstStyle/>
                    <a:p>
                      <a:pPr marL="0" marR="0" algn="ctr">
                        <a:lnSpc>
                          <a:spcPct val="115000"/>
                        </a:lnSpc>
                        <a:spcBef>
                          <a:spcPts val="0"/>
                        </a:spcBef>
                        <a:spcAft>
                          <a:spcPts val="0"/>
                        </a:spcAft>
                      </a:pPr>
                      <a:r>
                        <a:rPr lang="en-US" sz="2600" b="1">
                          <a:solidFill>
                            <a:schemeClr val="bg1"/>
                          </a:solidFill>
                          <a:effectLst/>
                          <a:latin typeface="Calibri"/>
                          <a:ea typeface="Calibri"/>
                          <a:cs typeface="Times New Roman"/>
                        </a:rPr>
                        <a:t>t</a:t>
                      </a:r>
                    </a:p>
                  </a:txBody>
                  <a:tcPr marL="68574" marR="68574" marT="0" marB="0" anchor="ctr">
                    <a:lnL w="12700" cap="flat" cmpd="sng" algn="ctr">
                      <a:no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2600" b="1" dirty="0" err="1">
                          <a:solidFill>
                            <a:schemeClr val="bg1"/>
                          </a:solidFill>
                          <a:effectLst/>
                          <a:latin typeface="Calibri"/>
                          <a:ea typeface="Calibri"/>
                          <a:cs typeface="Times New Roman"/>
                        </a:rPr>
                        <a:t>Thời</a:t>
                      </a:r>
                      <a:r>
                        <a:rPr lang="en-US" sz="2600" b="1" dirty="0">
                          <a:solidFill>
                            <a:schemeClr val="bg1"/>
                          </a:solidFill>
                          <a:effectLst/>
                          <a:latin typeface="Calibri"/>
                          <a:ea typeface="Calibri"/>
                          <a:cs typeface="Times New Roman"/>
                        </a:rPr>
                        <a:t> </a:t>
                      </a:r>
                      <a:r>
                        <a:rPr lang="en-US" sz="2600" b="1" dirty="0" err="1">
                          <a:solidFill>
                            <a:schemeClr val="bg1"/>
                          </a:solidFill>
                          <a:effectLst/>
                          <a:latin typeface="Calibri"/>
                          <a:ea typeface="Calibri"/>
                          <a:cs typeface="Times New Roman"/>
                        </a:rPr>
                        <a:t>gian</a:t>
                      </a:r>
                      <a:endParaRPr lang="en-US" sz="2600" b="1" dirty="0">
                        <a:solidFill>
                          <a:schemeClr val="bg1"/>
                        </a:solidFill>
                        <a:effectLst/>
                        <a:latin typeface="Calibri"/>
                        <a:ea typeface="Calibri"/>
                        <a:cs typeface="Times New Roman"/>
                      </a:endParaRPr>
                    </a:p>
                  </a:txBody>
                  <a:tcPr marL="68574" marR="68574" marT="0" marB="0" anchor="ctr">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600" b="1" dirty="0">
                          <a:solidFill>
                            <a:schemeClr val="bg1"/>
                          </a:solidFill>
                          <a:effectLst/>
                          <a:latin typeface="Calibri"/>
                          <a:ea typeface="Calibri"/>
                          <a:cs typeface="Times New Roman"/>
                        </a:rPr>
                        <a:t>s (</a:t>
                      </a:r>
                      <a:r>
                        <a:rPr lang="en-US" sz="2600" b="1" dirty="0" err="1">
                          <a:solidFill>
                            <a:schemeClr val="bg1"/>
                          </a:solidFill>
                          <a:effectLst/>
                          <a:latin typeface="Calibri"/>
                          <a:ea typeface="Calibri"/>
                          <a:cs typeface="Times New Roman"/>
                        </a:rPr>
                        <a:t>giây</a:t>
                      </a:r>
                      <a:r>
                        <a:rPr lang="en-US" sz="2600" b="1" dirty="0">
                          <a:solidFill>
                            <a:schemeClr val="bg1"/>
                          </a:solidFill>
                          <a:effectLst/>
                          <a:latin typeface="Calibri"/>
                          <a:ea typeface="Calibri"/>
                          <a:cs typeface="Times New Roman"/>
                        </a:rPr>
                        <a:t>)</a:t>
                      </a:r>
                    </a:p>
                  </a:txBody>
                  <a:tcPr marL="68574" marR="68574" marT="0" marB="0" anchor="ctr">
                    <a:lnL w="12700" cap="flat" cmpd="sng" algn="ctr">
                      <a:solidFill>
                        <a:srgbClr val="FFFF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4" name="TextBox 13">
            <a:extLst>
              <a:ext uri="{FF2B5EF4-FFF2-40B4-BE49-F238E27FC236}">
                <a16:creationId xmlns:a16="http://schemas.microsoft.com/office/drawing/2014/main" id="{43B667E3-32E1-4A5D-9366-5CD9F6A4ED82}"/>
              </a:ext>
            </a:extLst>
          </p:cNvPr>
          <p:cNvSpPr txBox="1"/>
          <p:nvPr/>
        </p:nvSpPr>
        <p:spPr>
          <a:xfrm>
            <a:off x="429491" y="4921716"/>
            <a:ext cx="6096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3600" b="1" i="0" u="none" strike="noStrike" kern="1200" cap="none" spc="0" normalizeH="0" baseline="0" noProof="0">
                <a:ln>
                  <a:noFill/>
                </a:ln>
                <a:solidFill>
                  <a:srgbClr val="FFFF00"/>
                </a:solidFill>
                <a:effectLst/>
                <a:uLnTx/>
                <a:uFillTx/>
                <a:latin typeface="#9Slide06 SVNHello Sunshine Mar" pitchFamily="2" charset="0"/>
                <a:cs typeface="Times New Roman" panose="02020603050405020304" pitchFamily="18" charset="0"/>
              </a:rPr>
              <a:t>Nhiệt lượng tỏa ra trên R trong thời gian t?</a:t>
            </a:r>
          </a:p>
        </p:txBody>
      </p:sp>
    </p:spTree>
    <p:extLst>
      <p:ext uri="{BB962C8B-B14F-4D97-AF65-F5344CB8AC3E}">
        <p14:creationId xmlns:p14="http://schemas.microsoft.com/office/powerpoint/2010/main" val="40038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4D364-B082-40E7-98E5-A064C5D7D5FE}"/>
              </a:ext>
            </a:extLst>
          </p:cNvPr>
          <p:cNvSpPr txBox="1"/>
          <p:nvPr/>
        </p:nvSpPr>
        <p:spPr>
          <a:xfrm>
            <a:off x="457199" y="390298"/>
            <a:ext cx="6747163" cy="1077218"/>
          </a:xfrm>
          <a:prstGeom prst="rect">
            <a:avLst/>
          </a:prstGeom>
          <a:noFill/>
        </p:spPr>
        <p:txBody>
          <a:bodyPr wrap="square">
            <a:spAutoFit/>
          </a:bodyPr>
          <a:lstStyle/>
          <a:p>
            <a:r>
              <a:rPr lang="en-US" altLang="vi-VN" sz="3200" b="1">
                <a:solidFill>
                  <a:srgbClr val="FFFF00"/>
                </a:solidFill>
                <a:latin typeface="#9Slide03 AmpleSoft" panose="02000000000000000000" pitchFamily="2" charset="0"/>
              </a:rPr>
              <a:t>2. Công suất tỏa nhiệt của vật dẫn khi có dòng điện chạy qua</a:t>
            </a:r>
            <a:endParaRPr lang="vi-VN" sz="3200" b="1">
              <a:solidFill>
                <a:srgbClr val="FFFF00"/>
              </a:solidFill>
              <a:latin typeface="#9Slide03 AmpleSoft" panose="02000000000000000000" pitchFamily="2" charset="0"/>
            </a:endParaRPr>
          </a:p>
        </p:txBody>
      </p:sp>
      <p:sp>
        <p:nvSpPr>
          <p:cNvPr id="4" name="Rectangle 3">
            <a:extLst>
              <a:ext uri="{FF2B5EF4-FFF2-40B4-BE49-F238E27FC236}">
                <a16:creationId xmlns:a16="http://schemas.microsoft.com/office/drawing/2014/main" id="{ED048DFE-EFB6-4773-9B59-6A9FBE1C3FEB}"/>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6" name="TextBox 5">
            <a:extLst>
              <a:ext uri="{FF2B5EF4-FFF2-40B4-BE49-F238E27FC236}">
                <a16:creationId xmlns:a16="http://schemas.microsoft.com/office/drawing/2014/main" id="{04014514-A90A-407F-BBAF-185E6A30EABC}"/>
              </a:ext>
            </a:extLst>
          </p:cNvPr>
          <p:cNvSpPr txBox="1"/>
          <p:nvPr/>
        </p:nvSpPr>
        <p:spPr>
          <a:xfrm>
            <a:off x="782780" y="1843841"/>
            <a:ext cx="6096000" cy="1815882"/>
          </a:xfrm>
          <a:prstGeom prst="rect">
            <a:avLst/>
          </a:prstGeom>
          <a:noFill/>
        </p:spPr>
        <p:txBody>
          <a:bodyPr wrap="square">
            <a:spAutoFit/>
          </a:bodyPr>
          <a:lstStyle/>
          <a:p>
            <a:pPr algn="just"/>
            <a:r>
              <a:rPr lang="vi-VN" sz="2800">
                <a:solidFill>
                  <a:schemeClr val="bg1"/>
                </a:solidFill>
                <a:latin typeface="#9Slide03 AmpleSoft" panose="02000000000000000000" pitchFamily="2" charset="0"/>
              </a:rPr>
              <a:t>	Công suất tỏa nhiệt ở vật dẫn khi có dòng điện chạy qua được xác định bằng nhiệt lượng tỏa ra ở vật dẫn đó trong một đơn vị thời gian.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2B905A-BC89-49AD-A8D7-83A24AD30E58}"/>
                  </a:ext>
                </a:extLst>
              </p:cNvPr>
              <p:cNvSpPr txBox="1"/>
              <p:nvPr/>
            </p:nvSpPr>
            <p:spPr>
              <a:xfrm>
                <a:off x="2762337" y="3814372"/>
                <a:ext cx="3614771" cy="10317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1" smtClean="0">
                          <a:solidFill>
                            <a:srgbClr val="FFFF00"/>
                          </a:solidFill>
                          <a:effectLst>
                            <a:outerShdw blurRad="38100" dist="38100" dir="2700000" algn="tl">
                              <a:srgbClr val="000000">
                                <a:alpha val="43137"/>
                              </a:srgbClr>
                            </a:outerShdw>
                          </a:effectLst>
                          <a:latin typeface=".VnShelley Allegro" panose="040B7200000000000000" pitchFamily="82" charset="0"/>
                          <a:ea typeface="Times New Roman" panose="02020603050405020304" pitchFamily="18" charset="0"/>
                          <a:cs typeface="Times New Roman" panose="02020603050405020304" pitchFamily="18" charset="0"/>
                        </a:rPr>
                        <m:t>P</m:t>
                      </m:r>
                      <m:r>
                        <a:rPr lang="en-US" sz="3200" b="1" i="1" smtClean="0">
                          <a:solidFill>
                            <a:srgbClr val="FFFF00"/>
                          </a:solidFill>
                          <a:latin typeface="Cambria Math" panose="02040503050406030204" pitchFamily="18" charset="0"/>
                        </a:rPr>
                        <m:t>=</m:t>
                      </m:r>
                      <m:f>
                        <m:fPr>
                          <m:ctrlPr>
                            <a:rPr lang="en-US" sz="3200" b="1" i="1" smtClean="0">
                              <a:solidFill>
                                <a:srgbClr val="FFFF00"/>
                              </a:solidFill>
                              <a:latin typeface="Cambria Math" panose="02040503050406030204" pitchFamily="18" charset="0"/>
                            </a:rPr>
                          </m:ctrlPr>
                        </m:fPr>
                        <m:num>
                          <m:r>
                            <a:rPr lang="en-US" sz="3200" b="1" i="1" smtClean="0">
                              <a:solidFill>
                                <a:srgbClr val="FFFF00"/>
                              </a:solidFill>
                              <a:latin typeface="Cambria Math" panose="02040503050406030204" pitchFamily="18" charset="0"/>
                            </a:rPr>
                            <m:t>𝑸</m:t>
                          </m:r>
                        </m:num>
                        <m:den>
                          <m:r>
                            <a:rPr lang="en-US" sz="3200" b="1" i="1" smtClean="0">
                              <a:solidFill>
                                <a:srgbClr val="FFFF00"/>
                              </a:solidFill>
                              <a:latin typeface="Cambria Math" panose="02040503050406030204" pitchFamily="18" charset="0"/>
                            </a:rPr>
                            <m:t>𝒕</m:t>
                          </m:r>
                        </m:den>
                      </m:f>
                      <m:r>
                        <a:rPr lang="en-US" sz="3200" b="1" i="1" smtClean="0">
                          <a:solidFill>
                            <a:srgbClr val="FFFF00"/>
                          </a:solidFill>
                          <a:latin typeface="Cambria Math" panose="02040503050406030204" pitchFamily="18" charset="0"/>
                        </a:rPr>
                        <m:t>=</m:t>
                      </m:r>
                      <m:r>
                        <a:rPr lang="en-US" sz="3200" b="1" i="1" smtClean="0">
                          <a:solidFill>
                            <a:srgbClr val="FFFF00"/>
                          </a:solidFill>
                          <a:latin typeface="Cambria Math" panose="02040503050406030204" pitchFamily="18" charset="0"/>
                        </a:rPr>
                        <m:t>𝑹</m:t>
                      </m:r>
                      <m:sSup>
                        <m:sSupPr>
                          <m:ctrlPr>
                            <a:rPr lang="en-US" sz="3200" b="1" i="1" smtClean="0">
                              <a:solidFill>
                                <a:srgbClr val="FFFF00"/>
                              </a:solidFill>
                              <a:latin typeface="Cambria Math" panose="02040503050406030204" pitchFamily="18" charset="0"/>
                            </a:rPr>
                          </m:ctrlPr>
                        </m:sSupPr>
                        <m:e>
                          <m:r>
                            <a:rPr lang="en-US" sz="3200" b="1" i="1" smtClean="0">
                              <a:solidFill>
                                <a:srgbClr val="FFFF00"/>
                              </a:solidFill>
                              <a:latin typeface="Cambria Math" panose="02040503050406030204" pitchFamily="18" charset="0"/>
                            </a:rPr>
                            <m:t>𝑰</m:t>
                          </m:r>
                        </m:e>
                        <m:sup>
                          <m:r>
                            <a:rPr lang="en-US" sz="3200" b="1" i="1" smtClean="0">
                              <a:solidFill>
                                <a:srgbClr val="FFFF00"/>
                              </a:solidFill>
                              <a:latin typeface="Cambria Math" panose="02040503050406030204" pitchFamily="18" charset="0"/>
                            </a:rPr>
                            <m:t>𝟐</m:t>
                          </m:r>
                        </m:sup>
                      </m:sSup>
                      <m:r>
                        <a:rPr lang="en-US" sz="3200" b="1" i="1" smtClean="0">
                          <a:solidFill>
                            <a:srgbClr val="FFFF00"/>
                          </a:solidFill>
                          <a:latin typeface="Cambria Math" panose="02040503050406030204" pitchFamily="18" charset="0"/>
                        </a:rPr>
                        <m:t>=</m:t>
                      </m:r>
                      <m:f>
                        <m:fPr>
                          <m:ctrlPr>
                            <a:rPr lang="en-US" sz="3200" b="1" i="1" smtClean="0">
                              <a:solidFill>
                                <a:srgbClr val="FFFF00"/>
                              </a:solidFill>
                              <a:latin typeface="Cambria Math" panose="02040503050406030204" pitchFamily="18" charset="0"/>
                            </a:rPr>
                          </m:ctrlPr>
                        </m:fPr>
                        <m:num>
                          <m:sSup>
                            <m:sSupPr>
                              <m:ctrlPr>
                                <a:rPr lang="en-US" sz="3200" b="1" i="1" smtClean="0">
                                  <a:solidFill>
                                    <a:srgbClr val="FFFF00"/>
                                  </a:solidFill>
                                  <a:latin typeface="Cambria Math" panose="02040503050406030204" pitchFamily="18" charset="0"/>
                                </a:rPr>
                              </m:ctrlPr>
                            </m:sSupPr>
                            <m:e>
                              <m:r>
                                <a:rPr lang="en-US" sz="3200" b="1" i="1" smtClean="0">
                                  <a:solidFill>
                                    <a:srgbClr val="FFFF00"/>
                                  </a:solidFill>
                                  <a:latin typeface="Cambria Math" panose="02040503050406030204" pitchFamily="18" charset="0"/>
                                </a:rPr>
                                <m:t>𝑼</m:t>
                              </m:r>
                            </m:e>
                            <m:sup>
                              <m:r>
                                <a:rPr lang="en-US" sz="3200" b="1" i="1" smtClean="0">
                                  <a:solidFill>
                                    <a:srgbClr val="FFFF00"/>
                                  </a:solidFill>
                                  <a:latin typeface="Cambria Math" panose="02040503050406030204" pitchFamily="18" charset="0"/>
                                </a:rPr>
                                <m:t>𝟐</m:t>
                              </m:r>
                            </m:sup>
                          </m:sSup>
                        </m:num>
                        <m:den>
                          <m:r>
                            <a:rPr lang="en-US" sz="3200" b="1" i="1" smtClean="0">
                              <a:solidFill>
                                <a:srgbClr val="FFFF00"/>
                              </a:solidFill>
                              <a:latin typeface="Cambria Math" panose="02040503050406030204" pitchFamily="18" charset="0"/>
                            </a:rPr>
                            <m:t>𝑹</m:t>
                          </m:r>
                        </m:den>
                      </m:f>
                    </m:oMath>
                  </m:oMathPara>
                </a14:m>
                <a:endParaRPr lang="vi-VN" sz="3200" b="1">
                  <a:solidFill>
                    <a:srgbClr val="FFFF00"/>
                  </a:solidFill>
                </a:endParaRPr>
              </a:p>
            </p:txBody>
          </p:sp>
        </mc:Choice>
        <mc:Fallback xmlns="">
          <p:sp>
            <p:nvSpPr>
              <p:cNvPr id="7" name="TextBox 6">
                <a:extLst>
                  <a:ext uri="{FF2B5EF4-FFF2-40B4-BE49-F238E27FC236}">
                    <a16:creationId xmlns:a16="http://schemas.microsoft.com/office/drawing/2014/main" id="{D22B905A-BC89-49AD-A8D7-83A24AD30E58}"/>
                  </a:ext>
                </a:extLst>
              </p:cNvPr>
              <p:cNvSpPr txBox="1">
                <a:spLocks noRot="1" noChangeAspect="1" noMove="1" noResize="1" noEditPoints="1" noAdjustHandles="1" noChangeArrowheads="1" noChangeShapeType="1" noTextEdit="1"/>
              </p:cNvSpPr>
              <p:nvPr/>
            </p:nvSpPr>
            <p:spPr>
              <a:xfrm>
                <a:off x="2762337" y="3814372"/>
                <a:ext cx="3614771" cy="1031757"/>
              </a:xfrm>
              <a:prstGeom prst="rect">
                <a:avLst/>
              </a:prstGeom>
              <a:blipFill>
                <a:blip r:embed="rId2"/>
                <a:stretch>
                  <a:fillRect/>
                </a:stretch>
              </a:blipFill>
            </p:spPr>
            <p:txBody>
              <a:bodyPr/>
              <a:lstStyle/>
              <a:p>
                <a:r>
                  <a:rPr lang="vi-VN">
                    <a:noFill/>
                  </a:rPr>
                  <a:t> </a:t>
                </a:r>
              </a:p>
            </p:txBody>
          </p:sp>
        </mc:Fallback>
      </mc:AlternateContent>
      <p:sp>
        <p:nvSpPr>
          <p:cNvPr id="9" name="TextBox 8">
            <a:extLst>
              <a:ext uri="{FF2B5EF4-FFF2-40B4-BE49-F238E27FC236}">
                <a16:creationId xmlns:a16="http://schemas.microsoft.com/office/drawing/2014/main" id="{90A22BB4-583B-4B07-B11C-D78D0EDC5063}"/>
              </a:ext>
            </a:extLst>
          </p:cNvPr>
          <p:cNvSpPr txBox="1"/>
          <p:nvPr/>
        </p:nvSpPr>
        <p:spPr>
          <a:xfrm>
            <a:off x="609597" y="5670640"/>
            <a:ext cx="10543308" cy="954107"/>
          </a:xfrm>
          <a:prstGeom prst="rect">
            <a:avLst/>
          </a:prstGeom>
          <a:noFill/>
        </p:spPr>
        <p:txBody>
          <a:bodyPr wrap="square">
            <a:spAutoFit/>
          </a:bodyPr>
          <a:lstStyle/>
          <a:p>
            <a:r>
              <a:rPr lang="vi-VN" sz="2800" b="1">
                <a:solidFill>
                  <a:schemeClr val="bg1"/>
                </a:solidFill>
                <a:latin typeface="#9Slide03 AmpleSoft Thin" panose="02000000000000000000" pitchFamily="2" charset="0"/>
              </a:rPr>
              <a:t>	Đặc trưng cho tốc độ tỏa nhiệt của vật dẫn đó và xác định bằng nhiệt lượng tỏa ra ở vật dẫn trong 1 đơn vị thời gian.</a:t>
            </a:r>
          </a:p>
        </p:txBody>
      </p:sp>
      <p:sp>
        <p:nvSpPr>
          <p:cNvPr id="12" name="TextBox 11">
            <a:extLst>
              <a:ext uri="{FF2B5EF4-FFF2-40B4-BE49-F238E27FC236}">
                <a16:creationId xmlns:a16="http://schemas.microsoft.com/office/drawing/2014/main" id="{C0C6E1C6-548C-4D3D-884D-E12AC1C5388E}"/>
              </a:ext>
            </a:extLst>
          </p:cNvPr>
          <p:cNvSpPr txBox="1"/>
          <p:nvPr/>
        </p:nvSpPr>
        <p:spPr>
          <a:xfrm>
            <a:off x="1170705" y="4966135"/>
            <a:ext cx="2660074" cy="523220"/>
          </a:xfrm>
          <a:prstGeom prst="rect">
            <a:avLst/>
          </a:prstGeom>
          <a:noFill/>
        </p:spPr>
        <p:txBody>
          <a:bodyPr wrap="square">
            <a:spAutoFit/>
          </a:bodyPr>
          <a:lstStyle/>
          <a:p>
            <a:r>
              <a:rPr lang="en-US" sz="2800">
                <a:solidFill>
                  <a:schemeClr val="bg1"/>
                </a:solidFill>
                <a:latin typeface="#9Slide03 AmpleSoft" panose="02000000000000000000" pitchFamily="2" charset="0"/>
              </a:rPr>
              <a:t>Đơn vị: Oát (W)</a:t>
            </a:r>
            <a:endParaRPr lang="vi-VN" sz="2800"/>
          </a:p>
        </p:txBody>
      </p:sp>
    </p:spTree>
    <p:extLst>
      <p:ext uri="{BB962C8B-B14F-4D97-AF65-F5344CB8AC3E}">
        <p14:creationId xmlns:p14="http://schemas.microsoft.com/office/powerpoint/2010/main" val="7434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426991" y="1254035"/>
            <a:ext cx="3352530" cy="4002222"/>
          </a:xfrm>
        </p:spPr>
        <p:txBody>
          <a:bodyPr>
            <a:normAutofit/>
          </a:bodyPr>
          <a:lstStyle/>
          <a:p>
            <a:pPr algn="r"/>
            <a:r>
              <a:rPr lang="en-US" sz="4400" b="1">
                <a:solidFill>
                  <a:srgbClr val="FFFFFF"/>
                </a:solidFill>
                <a:latin typeface="#9Slide03 AmpleSoft" panose="02000000000000000000" pitchFamily="2" charset="0"/>
              </a:rPr>
              <a:t>CÔNG VÀ CÔNG SUẤT CỦA NGUỒN ĐIỆN</a:t>
            </a:r>
            <a:endParaRPr lang="en-US" sz="4400" b="1" dirty="0">
              <a:solidFill>
                <a:srgbClr val="FFFFFF"/>
              </a:solidFill>
              <a:latin typeface="#9Slide03 AmpleSoft" panose="02000000000000000000" pitchFamily="2" charset="0"/>
            </a:endParaRPr>
          </a:p>
        </p:txBody>
      </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grpSp>
      <p:pic>
        <p:nvPicPr>
          <p:cNvPr id="5" name="Picture 4">
            <a:extLst>
              <a:ext uri="{FF2B5EF4-FFF2-40B4-BE49-F238E27FC236}">
                <a16:creationId xmlns:a16="http://schemas.microsoft.com/office/drawing/2014/main" id="{DCD3D0A8-9B8A-42C3-BBCE-36427FD4EE39}"/>
              </a:ext>
            </a:extLst>
          </p:cNvPr>
          <p:cNvPicPr>
            <a:picLocks noChangeAspect="1"/>
          </p:cNvPicPr>
          <p:nvPr/>
        </p:nvPicPr>
        <p:blipFill>
          <a:blip r:embed="rId4"/>
          <a:stretch>
            <a:fillRect/>
          </a:stretch>
        </p:blipFill>
        <p:spPr>
          <a:xfrm>
            <a:off x="4093898" y="1190805"/>
            <a:ext cx="6937930" cy="4204385"/>
          </a:xfrm>
          <a:prstGeom prst="rect">
            <a:avLst/>
          </a:prstGeom>
        </p:spPr>
      </p:pic>
      <p:sp>
        <p:nvSpPr>
          <p:cNvPr id="50" name="Rectangle 49">
            <a:extLst>
              <a:ext uri="{FF2B5EF4-FFF2-40B4-BE49-F238E27FC236}">
                <a16:creationId xmlns:a16="http://schemas.microsoft.com/office/drawing/2014/main" id="{C134AEB1-B6BE-4907-B050-852404682927}"/>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219151029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6F416E9-DFAA-446A-84B4-59CE09665631}"/>
              </a:ext>
            </a:extLst>
          </p:cNvPr>
          <p:cNvPicPr>
            <a:picLocks noGrp="1" noChangeAspect="1"/>
          </p:cNvPicPr>
          <p:nvPr>
            <p:ph type="pic" sz="quarter" idx="65"/>
          </p:nvPr>
        </p:nvPicPr>
        <p:blipFill>
          <a:blip r:embed="rId2"/>
          <a:srcRect l="1444" r="1444"/>
          <a:stretch>
            <a:fillRect/>
          </a:stretch>
        </p:blipFill>
        <p:spPr/>
      </p:pic>
      <p:sp>
        <p:nvSpPr>
          <p:cNvPr id="7" name="Rectangle 6">
            <a:extLst>
              <a:ext uri="{FF2B5EF4-FFF2-40B4-BE49-F238E27FC236}">
                <a16:creationId xmlns:a16="http://schemas.microsoft.com/office/drawing/2014/main" id="{55F84589-F927-4B6D-BE21-8AB466A5C66E}"/>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 name="TextBox 8">
            <a:extLst>
              <a:ext uri="{FF2B5EF4-FFF2-40B4-BE49-F238E27FC236}">
                <a16:creationId xmlns:a16="http://schemas.microsoft.com/office/drawing/2014/main" id="{F048425C-B76A-415A-94E6-DC691B7C6A06}"/>
              </a:ext>
            </a:extLst>
          </p:cNvPr>
          <p:cNvSpPr txBox="1"/>
          <p:nvPr/>
        </p:nvSpPr>
        <p:spPr>
          <a:xfrm>
            <a:off x="3994558" y="209536"/>
            <a:ext cx="4634964" cy="584775"/>
          </a:xfrm>
          <a:prstGeom prst="rect">
            <a:avLst/>
          </a:prstGeom>
          <a:noFill/>
        </p:spPr>
        <p:txBody>
          <a:bodyPr wrap="square">
            <a:spAutoFit/>
          </a:bodyPr>
          <a:lstStyle/>
          <a:p>
            <a:r>
              <a:rPr lang="vi-VN" sz="3200" b="1">
                <a:solidFill>
                  <a:srgbClr val="C00000"/>
                </a:solidFill>
                <a:latin typeface="#9Slide03 AmpleSoft" panose="02000000000000000000" pitchFamily="2" charset="0"/>
              </a:rPr>
              <a:t>1. Công của nguồn điện</a:t>
            </a:r>
          </a:p>
        </p:txBody>
      </p:sp>
      <p:sp>
        <p:nvSpPr>
          <p:cNvPr id="11" name="TextBox 10">
            <a:extLst>
              <a:ext uri="{FF2B5EF4-FFF2-40B4-BE49-F238E27FC236}">
                <a16:creationId xmlns:a16="http://schemas.microsoft.com/office/drawing/2014/main" id="{449239C3-C7EE-47BA-A2FE-B0DEA0F538AE}"/>
              </a:ext>
            </a:extLst>
          </p:cNvPr>
          <p:cNvSpPr txBox="1"/>
          <p:nvPr/>
        </p:nvSpPr>
        <p:spPr>
          <a:xfrm>
            <a:off x="7763117" y="2333684"/>
            <a:ext cx="3927637" cy="1384995"/>
          </a:xfrm>
          <a:prstGeom prst="rect">
            <a:avLst/>
          </a:prstGeom>
          <a:noFill/>
        </p:spPr>
        <p:txBody>
          <a:bodyPr wrap="square">
            <a:spAutoFit/>
          </a:bodyPr>
          <a:lstStyle/>
          <a:p>
            <a:pPr algn="just">
              <a:spcBef>
                <a:spcPts val="600"/>
              </a:spcBef>
              <a:spcAft>
                <a:spcPts val="600"/>
              </a:spcAft>
              <a:tabLst>
                <a:tab pos="217170" algn="l"/>
              </a:tabLst>
            </a:pPr>
            <a:r>
              <a:rPr lang="en-US" sz="2800">
                <a:solidFill>
                  <a:srgbClr val="002060"/>
                </a:solidFill>
                <a:effectLst/>
                <a:latin typeface="#9Slide03 AmpleSoft" panose="02000000000000000000" pitchFamily="2" charset="0"/>
                <a:ea typeface="Times New Roman" panose="02020603050405020304" pitchFamily="18" charset="0"/>
              </a:rPr>
              <a:t>	Công của nguồn điện bằng điện năng tiêu thụ trong toàn mạch.</a:t>
            </a:r>
            <a:endParaRPr lang="vi-VN" sz="2400">
              <a:solidFill>
                <a:srgbClr val="002060"/>
              </a:solidFill>
              <a:effectLst/>
              <a:latin typeface="#9Slide03 AmpleSoft" panose="02000000000000000000" pitchFamily="2" charset="0"/>
              <a:ea typeface="Times New Roman" panose="02020603050405020304" pitchFamily="18" charset="0"/>
            </a:endParaRPr>
          </a:p>
        </p:txBody>
      </p:sp>
      <p:sp>
        <p:nvSpPr>
          <p:cNvPr id="13" name="TextBox 12">
            <a:extLst>
              <a:ext uri="{FF2B5EF4-FFF2-40B4-BE49-F238E27FC236}">
                <a16:creationId xmlns:a16="http://schemas.microsoft.com/office/drawing/2014/main" id="{60DF5E4B-373F-44EA-A4C6-90652737E424}"/>
              </a:ext>
            </a:extLst>
          </p:cNvPr>
          <p:cNvSpPr txBox="1"/>
          <p:nvPr/>
        </p:nvSpPr>
        <p:spPr>
          <a:xfrm>
            <a:off x="8112458" y="3980905"/>
            <a:ext cx="4181591" cy="769441"/>
          </a:xfrm>
          <a:prstGeom prst="rect">
            <a:avLst/>
          </a:prstGeom>
          <a:noFill/>
        </p:spPr>
        <p:txBody>
          <a:bodyPr wrap="square">
            <a:spAutoFit/>
          </a:bodyPr>
          <a:lstStyle/>
          <a:p>
            <a:pPr algn="ctr">
              <a:spcBef>
                <a:spcPts val="600"/>
              </a:spcBef>
              <a:spcAft>
                <a:spcPts val="600"/>
              </a:spcAft>
              <a:tabLst>
                <a:tab pos="217170" algn="l"/>
              </a:tabLst>
            </a:pPr>
            <a:r>
              <a:rPr lang="en-US" sz="4400" b="1">
                <a:solidFill>
                  <a:srgbClr val="FF0000"/>
                </a:solidFill>
                <a:effectLst/>
                <a:latin typeface="#9Slide03 AmpleSoft" panose="02000000000000000000" pitchFamily="2" charset="0"/>
                <a:ea typeface="Times New Roman" panose="02020603050405020304" pitchFamily="18" charset="0"/>
              </a:rPr>
              <a:t>A</a:t>
            </a:r>
            <a:r>
              <a:rPr lang="en-US" sz="4400" b="1" baseline="-25000">
                <a:solidFill>
                  <a:srgbClr val="FF0000"/>
                </a:solidFill>
                <a:effectLst/>
                <a:latin typeface="#9Slide03 AmpleSoft" panose="02000000000000000000" pitchFamily="2" charset="0"/>
                <a:ea typeface="Times New Roman" panose="02020603050405020304" pitchFamily="18" charset="0"/>
              </a:rPr>
              <a:t>ng</a:t>
            </a:r>
            <a:r>
              <a:rPr lang="en-US" sz="4400" b="1">
                <a:solidFill>
                  <a:srgbClr val="FF0000"/>
                </a:solidFill>
                <a:effectLst/>
                <a:latin typeface="#9Slide03 AmpleSoft" panose="02000000000000000000" pitchFamily="2" charset="0"/>
                <a:ea typeface="Times New Roman" panose="02020603050405020304" pitchFamily="18" charset="0"/>
              </a:rPr>
              <a:t> = q</a:t>
            </a:r>
            <a:r>
              <a:rPr lang="en-US" sz="4400" b="1">
                <a:solidFill>
                  <a:srgbClr val="FF0000"/>
                </a:solidFill>
                <a:latin typeface=".VnShelley Allegro" panose="040B7200000000000000" pitchFamily="82" charset="0"/>
                <a:ea typeface="Times New Roman" panose="02020603050405020304" pitchFamily="18" charset="0"/>
                <a:cs typeface="Times New Roman" panose="02020603050405020304" pitchFamily="18" charset="0"/>
              </a:rPr>
              <a:t>E</a:t>
            </a:r>
            <a:r>
              <a:rPr lang="en-US" sz="4400" b="1">
                <a:solidFill>
                  <a:srgbClr val="FF0000"/>
                </a:solidFill>
                <a:effectLst/>
                <a:latin typeface="#9Slide03 AmpleSoft" panose="02000000000000000000" pitchFamily="2" charset="0"/>
                <a:ea typeface="Times New Roman" panose="02020603050405020304" pitchFamily="18" charset="0"/>
              </a:rPr>
              <a:t> =</a:t>
            </a:r>
            <a:r>
              <a:rPr lang="en-US" sz="4400" b="1">
                <a:solidFill>
                  <a:srgbClr val="FF0000"/>
                </a:solidFill>
                <a:latin typeface=".VnShelley Allegro" panose="040B7200000000000000" pitchFamily="82" charset="0"/>
                <a:ea typeface="Times New Roman" panose="02020603050405020304" pitchFamily="18" charset="0"/>
                <a:cs typeface="Times New Roman" panose="02020603050405020304" pitchFamily="18" charset="0"/>
              </a:rPr>
              <a:t>E</a:t>
            </a:r>
            <a:r>
              <a:rPr lang="en-US" sz="4400" b="1">
                <a:solidFill>
                  <a:srgbClr val="FF0000"/>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4400" b="1">
                <a:solidFill>
                  <a:srgbClr val="FF0000"/>
                </a:solidFill>
                <a:effectLst/>
                <a:latin typeface="#9Slide03 AmpleSoft" panose="02000000000000000000" pitchFamily="2" charset="0"/>
                <a:ea typeface="Times New Roman" panose="02020603050405020304" pitchFamily="18" charset="0"/>
              </a:rPr>
              <a:t>It</a:t>
            </a:r>
            <a:endParaRPr lang="vi-VN" sz="4000">
              <a:solidFill>
                <a:srgbClr val="FF0000"/>
              </a:solidFill>
              <a:effectLst/>
              <a:latin typeface="#9Slide03 AmpleSoft" panose="020000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14A2E919-192B-4974-A6CB-0A61E782F456}"/>
              </a:ext>
            </a:extLst>
          </p:cNvPr>
          <p:cNvSpPr txBox="1"/>
          <p:nvPr/>
        </p:nvSpPr>
        <p:spPr>
          <a:xfrm>
            <a:off x="6312040" y="853723"/>
            <a:ext cx="5781119" cy="1200329"/>
          </a:xfrm>
          <a:prstGeom prst="rect">
            <a:avLst/>
          </a:prstGeom>
          <a:noFill/>
        </p:spPr>
        <p:txBody>
          <a:bodyPr wrap="square">
            <a:spAutoFit/>
          </a:bodyPr>
          <a:lstStyle/>
          <a:p>
            <a:r>
              <a:rPr lang="vi-VN" sz="2400">
                <a:solidFill>
                  <a:srgbClr val="0000CC"/>
                </a:solidFill>
              </a:rPr>
              <a:t>	Theo định luật bảo toàn năng lượng, điện năng tiêu thụ trong toàn mạch bằng công lực lạ bên trong nguồn điện </a:t>
            </a:r>
          </a:p>
        </p:txBody>
      </p:sp>
    </p:spTree>
    <p:extLst>
      <p:ext uri="{BB962C8B-B14F-4D97-AF65-F5344CB8AC3E}">
        <p14:creationId xmlns:p14="http://schemas.microsoft.com/office/powerpoint/2010/main" val="10356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FC4AAF-B69B-4DC6-B549-4C8168FE46B2}"/>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4" name="TextBox 3">
            <a:extLst>
              <a:ext uri="{FF2B5EF4-FFF2-40B4-BE49-F238E27FC236}">
                <a16:creationId xmlns:a16="http://schemas.microsoft.com/office/drawing/2014/main" id="{EA71092A-A3A5-4445-81BE-B99212F50A43}"/>
              </a:ext>
            </a:extLst>
          </p:cNvPr>
          <p:cNvSpPr txBox="1"/>
          <p:nvPr/>
        </p:nvSpPr>
        <p:spPr>
          <a:xfrm>
            <a:off x="4225634" y="381162"/>
            <a:ext cx="6747163" cy="584775"/>
          </a:xfrm>
          <a:prstGeom prst="rect">
            <a:avLst/>
          </a:prstGeom>
          <a:noFill/>
        </p:spPr>
        <p:txBody>
          <a:bodyPr wrap="square">
            <a:spAutoFit/>
          </a:bodyPr>
          <a:lstStyle/>
          <a:p>
            <a:r>
              <a:rPr lang="en-US" altLang="vi-VN" sz="3200" b="1">
                <a:solidFill>
                  <a:srgbClr val="FFFF00"/>
                </a:solidFill>
                <a:latin typeface="#9Slide03 AmpleSoft" panose="02000000000000000000" pitchFamily="2" charset="0"/>
              </a:rPr>
              <a:t>2. Công suất của nguồn điện</a:t>
            </a:r>
            <a:endParaRPr lang="vi-VN" sz="3200" b="1">
              <a:solidFill>
                <a:srgbClr val="FFFF00"/>
              </a:solidFill>
              <a:latin typeface="#9Slide03 AmpleSoft" panose="02000000000000000000" pitchFamily="2" charset="0"/>
            </a:endParaRPr>
          </a:p>
        </p:txBody>
      </p:sp>
      <p:sp>
        <p:nvSpPr>
          <p:cNvPr id="6" name="TextBox 5">
            <a:extLst>
              <a:ext uri="{FF2B5EF4-FFF2-40B4-BE49-F238E27FC236}">
                <a16:creationId xmlns:a16="http://schemas.microsoft.com/office/drawing/2014/main" id="{9E784CC4-0C9A-496D-8745-AF6246323A5A}"/>
              </a:ext>
            </a:extLst>
          </p:cNvPr>
          <p:cNvSpPr txBox="1"/>
          <p:nvPr/>
        </p:nvSpPr>
        <p:spPr>
          <a:xfrm>
            <a:off x="3920836" y="1196975"/>
            <a:ext cx="7883237" cy="1077218"/>
          </a:xfrm>
          <a:prstGeom prst="rect">
            <a:avLst/>
          </a:prstGeom>
          <a:noFill/>
        </p:spPr>
        <p:txBody>
          <a:bodyPr wrap="square">
            <a:spAutoFit/>
          </a:bodyPr>
          <a:lstStyle/>
          <a:p>
            <a:pPr algn="just">
              <a:spcBef>
                <a:spcPts val="600"/>
              </a:spcBef>
              <a:spcAft>
                <a:spcPts val="600"/>
              </a:spcAft>
              <a:tabLst>
                <a:tab pos="217170" algn="l"/>
              </a:tabLst>
            </a:pPr>
            <a:r>
              <a:rPr lang="en-US" sz="3200">
                <a:solidFill>
                  <a:schemeClr val="bg1"/>
                </a:solidFill>
                <a:effectLst/>
                <a:latin typeface="#9Slide03 AmpleSoft" panose="02000000000000000000" pitchFamily="2" charset="0"/>
                <a:ea typeface="Times New Roman" panose="02020603050405020304" pitchFamily="18" charset="0"/>
              </a:rPr>
              <a:t>	Công suất của nguồn điện bằng công suất tiêu thụ điện năng của toàn mạch.</a:t>
            </a:r>
            <a:endParaRPr lang="vi-VN" sz="2800">
              <a:solidFill>
                <a:schemeClr val="bg1"/>
              </a:solidFill>
              <a:effectLst/>
              <a:latin typeface="#9Slide03 AmpleSoft" panose="02000000000000000000" pitchFamily="2"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B9CC9A-265B-42D0-B68F-DEFE82039BDB}"/>
                  </a:ext>
                </a:extLst>
              </p:cNvPr>
              <p:cNvSpPr txBox="1"/>
              <p:nvPr/>
            </p:nvSpPr>
            <p:spPr>
              <a:xfrm>
                <a:off x="6489210" y="2654858"/>
                <a:ext cx="3186642" cy="10626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600" b="1" smtClean="0">
                          <a:solidFill>
                            <a:srgbClr val="FFFF00"/>
                          </a:solidFill>
                          <a:effectLst>
                            <a:outerShdw blurRad="38100" dist="38100" dir="2700000" algn="tl">
                              <a:srgbClr val="000000">
                                <a:alpha val="43137"/>
                              </a:srgbClr>
                            </a:outerShdw>
                          </a:effectLst>
                          <a:latin typeface=".VnShelley Allegro" panose="040B7200000000000000" pitchFamily="82" charset="0"/>
                          <a:ea typeface="Times New Roman" panose="02020603050405020304" pitchFamily="18" charset="0"/>
                          <a:cs typeface="Times New Roman" panose="02020603050405020304" pitchFamily="18" charset="0"/>
                        </a:rPr>
                        <m:t>P</m:t>
                      </m:r>
                      <m:r>
                        <a:rPr lang="en-US" sz="3600" b="1" i="1" smtClean="0">
                          <a:solidFill>
                            <a:srgbClr val="FFFF00"/>
                          </a:solidFill>
                          <a:latin typeface="Cambria Math" panose="02040503050406030204" pitchFamily="18" charset="0"/>
                        </a:rPr>
                        <m:t>=</m:t>
                      </m:r>
                      <m:f>
                        <m:fPr>
                          <m:ctrlPr>
                            <a:rPr lang="en-US" sz="3600" b="1" i="1" smtClean="0">
                              <a:solidFill>
                                <a:srgbClr val="FFFF00"/>
                              </a:solidFill>
                              <a:latin typeface="Cambria Math" panose="02040503050406030204" pitchFamily="18" charset="0"/>
                            </a:rPr>
                          </m:ctrlPr>
                        </m:fPr>
                        <m:num>
                          <m:sSub>
                            <m:sSubPr>
                              <m:ctrlPr>
                                <a:rPr lang="en-US" sz="3600" b="1" i="1" smtClean="0">
                                  <a:solidFill>
                                    <a:srgbClr val="FFFF00"/>
                                  </a:solidFill>
                                  <a:latin typeface="Cambria Math" panose="02040503050406030204" pitchFamily="18" charset="0"/>
                                </a:rPr>
                              </m:ctrlPr>
                            </m:sSubPr>
                            <m:e>
                              <m:r>
                                <a:rPr lang="en-US" sz="3600" b="1" i="1" smtClean="0">
                                  <a:solidFill>
                                    <a:srgbClr val="FFFF00"/>
                                  </a:solidFill>
                                  <a:latin typeface="Cambria Math" panose="02040503050406030204" pitchFamily="18" charset="0"/>
                                </a:rPr>
                                <m:t>𝑨</m:t>
                              </m:r>
                            </m:e>
                            <m:sub>
                              <m:r>
                                <a:rPr lang="en-US" sz="3600" b="1" i="1" smtClean="0">
                                  <a:solidFill>
                                    <a:srgbClr val="FFFF00"/>
                                  </a:solidFill>
                                  <a:latin typeface="Cambria Math" panose="02040503050406030204" pitchFamily="18" charset="0"/>
                                </a:rPr>
                                <m:t>𝒏𝒈</m:t>
                              </m:r>
                            </m:sub>
                          </m:sSub>
                        </m:num>
                        <m:den>
                          <m:r>
                            <a:rPr lang="en-US" sz="3600" b="1" i="1" smtClean="0">
                              <a:solidFill>
                                <a:srgbClr val="FFFF00"/>
                              </a:solidFill>
                              <a:latin typeface="Cambria Math" panose="02040503050406030204" pitchFamily="18" charset="0"/>
                            </a:rPr>
                            <m:t>𝒕</m:t>
                          </m:r>
                        </m:den>
                      </m:f>
                      <m:r>
                        <a:rPr lang="en-US" sz="3600" b="1" i="1" smtClean="0">
                          <a:solidFill>
                            <a:srgbClr val="FFFF00"/>
                          </a:solidFill>
                          <a:latin typeface="Cambria Math" panose="02040503050406030204" pitchFamily="18" charset="0"/>
                        </a:rPr>
                        <m:t>=</m:t>
                      </m:r>
                      <m:sSup>
                        <m:sSupPr>
                          <m:ctrlPr>
                            <a:rPr lang="en-US" sz="3600" b="1" i="1" smtClean="0">
                              <a:solidFill>
                                <a:srgbClr val="FFFF00"/>
                              </a:solidFill>
                              <a:latin typeface="Cambria Math" panose="02040503050406030204" pitchFamily="18" charset="0"/>
                            </a:rPr>
                          </m:ctrlPr>
                        </m:sSupPr>
                        <m:e>
                          <m:r>
                            <m:rPr>
                              <m:nor/>
                            </m:rPr>
                            <a:rPr lang="en-US" sz="3600" b="1" smtClean="0">
                              <a:solidFill>
                                <a:srgbClr val="FFFF00"/>
                              </a:solidFill>
                              <a:effectLst>
                                <a:outerShdw blurRad="38100" dist="38100" dir="2700000" algn="tl">
                                  <a:srgbClr val="000000">
                                    <a:alpha val="43137"/>
                                  </a:srgbClr>
                                </a:outerShdw>
                              </a:effectLst>
                              <a:latin typeface=".VnShelley Allegro" panose="040B7200000000000000" pitchFamily="82" charset="0"/>
                              <a:ea typeface="Times New Roman" panose="02020603050405020304" pitchFamily="18" charset="0"/>
                              <a:cs typeface="Times New Roman" panose="02020603050405020304" pitchFamily="18" charset="0"/>
                            </a:rPr>
                            <m:t>E</m:t>
                          </m:r>
                          <m:r>
                            <a:rPr lang="en-US" sz="3600" b="1" i="1" smtClean="0">
                              <a:solidFill>
                                <a:srgbClr val="FFFF00"/>
                              </a:solidFill>
                              <a:latin typeface="Cambria Math" panose="02040503050406030204" pitchFamily="18" charset="0"/>
                            </a:rPr>
                            <m:t>𝑰</m:t>
                          </m:r>
                        </m:e>
                        <m:sup>
                          <m:r>
                            <a:rPr lang="en-US" sz="3600" b="1" i="1" smtClean="0">
                              <a:solidFill>
                                <a:srgbClr val="FFFF00"/>
                              </a:solidFill>
                              <a:latin typeface="Cambria Math" panose="02040503050406030204" pitchFamily="18" charset="0"/>
                            </a:rPr>
                            <m:t>𝟐</m:t>
                          </m:r>
                        </m:sup>
                      </m:sSup>
                    </m:oMath>
                  </m:oMathPara>
                </a14:m>
                <a:endParaRPr lang="vi-VN" sz="3200" b="1">
                  <a:solidFill>
                    <a:srgbClr val="FFFF00"/>
                  </a:solidFill>
                </a:endParaRPr>
              </a:p>
            </p:txBody>
          </p:sp>
        </mc:Choice>
        <mc:Fallback xmlns="">
          <p:sp>
            <p:nvSpPr>
              <p:cNvPr id="7" name="TextBox 6">
                <a:extLst>
                  <a:ext uri="{FF2B5EF4-FFF2-40B4-BE49-F238E27FC236}">
                    <a16:creationId xmlns:a16="http://schemas.microsoft.com/office/drawing/2014/main" id="{9CB9CC9A-265B-42D0-B68F-DEFE82039BDB}"/>
                  </a:ext>
                </a:extLst>
              </p:cNvPr>
              <p:cNvSpPr txBox="1">
                <a:spLocks noRot="1" noChangeAspect="1" noMove="1" noResize="1" noEditPoints="1" noAdjustHandles="1" noChangeArrowheads="1" noChangeShapeType="1" noTextEdit="1"/>
              </p:cNvSpPr>
              <p:nvPr/>
            </p:nvSpPr>
            <p:spPr>
              <a:xfrm>
                <a:off x="6489210" y="2654858"/>
                <a:ext cx="3186642" cy="1062663"/>
              </a:xfrm>
              <a:prstGeom prst="rect">
                <a:avLst/>
              </a:prstGeom>
              <a:blipFill>
                <a:blip r:embed="rId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 Box 16">
                <a:extLst>
                  <a:ext uri="{FF2B5EF4-FFF2-40B4-BE49-F238E27FC236}">
                    <a16:creationId xmlns:a16="http://schemas.microsoft.com/office/drawing/2014/main" id="{853C7871-D7D3-4CE3-BE52-09A48EDB00C6}"/>
                  </a:ext>
                </a:extLst>
              </p:cNvPr>
              <p:cNvSpPr txBox="1">
                <a:spLocks noChangeArrowheads="1"/>
              </p:cNvSpPr>
              <p:nvPr/>
            </p:nvSpPr>
            <p:spPr bwMode="auto">
              <a:xfrm>
                <a:off x="4630738" y="3868016"/>
                <a:ext cx="6413935" cy="24314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r>
                  <a:rPr lang="en-US" altLang="en-US" sz="3200">
                    <a:solidFill>
                      <a:schemeClr val="bg1"/>
                    </a:solidFill>
                    <a:latin typeface="#9Slide03 AmpleSoft" panose="02000000000000000000" pitchFamily="2" charset="0"/>
                  </a:rPr>
                  <a:t>P</a:t>
                </a:r>
                <a:r>
                  <a:rPr lang="en-US" altLang="en-US" sz="3200" baseline="-25000">
                    <a:solidFill>
                      <a:schemeClr val="bg1"/>
                    </a:solidFill>
                    <a:latin typeface="#9Slide03 AmpleSoft" panose="02000000000000000000" pitchFamily="2" charset="0"/>
                  </a:rPr>
                  <a:t>ng</a:t>
                </a:r>
                <a:r>
                  <a:rPr lang="en-US" altLang="en-US" sz="3200">
                    <a:solidFill>
                      <a:schemeClr val="bg1"/>
                    </a:solidFill>
                    <a:latin typeface="#9Slide03 AmpleSoft" panose="02000000000000000000" pitchFamily="2" charset="0"/>
                  </a:rPr>
                  <a:t>   </a:t>
                </a:r>
                <a:r>
                  <a:rPr lang="en-US" altLang="en-US" sz="2800">
                    <a:solidFill>
                      <a:schemeClr val="bg1"/>
                    </a:solidFill>
                    <a:latin typeface="#9Slide03 AmpleSoft" panose="02000000000000000000" pitchFamily="2" charset="0"/>
                  </a:rPr>
                  <a:t>Công suất của nguồn điện (W)</a:t>
                </a:r>
              </a:p>
              <a:p>
                <a:pPr eaLnBrk="1" hangingPunct="1"/>
                <a:r>
                  <a:rPr lang="en-US" altLang="en-US" sz="2800">
                    <a:solidFill>
                      <a:schemeClr val="bg1"/>
                    </a:solidFill>
                    <a:latin typeface="#9Slide03 AmpleSoft" panose="02000000000000000000" pitchFamily="2" charset="0"/>
                  </a:rPr>
                  <a:t>A</a:t>
                </a:r>
                <a:r>
                  <a:rPr lang="en-US" altLang="en-US" sz="2800" baseline="-25000">
                    <a:solidFill>
                      <a:schemeClr val="bg1"/>
                    </a:solidFill>
                    <a:latin typeface="#9Slide03 AmpleSoft" panose="02000000000000000000" pitchFamily="2" charset="0"/>
                  </a:rPr>
                  <a:t>ng</a:t>
                </a:r>
                <a:r>
                  <a:rPr lang="en-US" altLang="en-US" sz="2800">
                    <a:solidFill>
                      <a:schemeClr val="bg1"/>
                    </a:solidFill>
                    <a:latin typeface="#9Slide03 AmpleSoft" panose="02000000000000000000" pitchFamily="2" charset="0"/>
                  </a:rPr>
                  <a:t>    Công của nguồn điện (J).</a:t>
                </a:r>
              </a:p>
              <a:p>
                <a:pPr eaLnBrk="1" hangingPunct="1"/>
                <a:r>
                  <a:rPr lang="en-US" altLang="en-US" sz="2800">
                    <a:solidFill>
                      <a:schemeClr val="bg1"/>
                    </a:solidFill>
                    <a:latin typeface="#9Slide03 AmpleSoft" panose="02000000000000000000" pitchFamily="2" charset="0"/>
                  </a:rPr>
                  <a:t>t        Thời gian thực hiện công (s)</a:t>
                </a:r>
              </a:p>
              <a:p>
                <a14:m>
                  <m:oMath xmlns:m="http://schemas.openxmlformats.org/officeDocument/2006/math">
                    <m:r>
                      <m:rPr>
                        <m:nor/>
                      </m:rPr>
                      <a:rPr lang="en-US" sz="3600" b="1" smtClean="0">
                        <a:solidFill>
                          <a:schemeClr val="bg1"/>
                        </a:solidFill>
                        <a:effectLst>
                          <a:outerShdw blurRad="38100" dist="38100" dir="2700000" algn="tl">
                            <a:srgbClr val="000000">
                              <a:alpha val="43137"/>
                            </a:srgbClr>
                          </a:outerShdw>
                        </a:effectLst>
                        <a:latin typeface=".VnShelley Allegro" panose="040B7200000000000000" pitchFamily="82" charset="0"/>
                        <a:ea typeface="Times New Roman" panose="02020603050405020304" pitchFamily="18" charset="0"/>
                        <a:cs typeface="Times New Roman" panose="02020603050405020304" pitchFamily="18" charset="0"/>
                      </a:rPr>
                      <m:t>E</m:t>
                    </m:r>
                  </m:oMath>
                </a14:m>
                <a:r>
                  <a:rPr lang="en-US" altLang="en-US" sz="3600">
                    <a:solidFill>
                      <a:schemeClr val="bg1"/>
                    </a:solidFill>
                    <a:latin typeface="#9Slide03 AmpleSoft" panose="02000000000000000000" pitchFamily="2" charset="0"/>
                    <a:sym typeface="Symbol" panose="05050102010706020507" pitchFamily="18" charset="2"/>
                  </a:rPr>
                  <a:t> </a:t>
                </a:r>
                <a:r>
                  <a:rPr lang="en-US" altLang="en-US" sz="2800">
                    <a:solidFill>
                      <a:schemeClr val="bg1"/>
                    </a:solidFill>
                    <a:latin typeface="#9Slide03 AmpleSoft" panose="02000000000000000000" pitchFamily="2" charset="0"/>
                    <a:sym typeface="Symbol" panose="05050102010706020507" pitchFamily="18" charset="2"/>
                  </a:rPr>
                  <a:t>     Suất điện động của nguồn điện (V)</a:t>
                </a:r>
              </a:p>
              <a:p>
                <a:pPr eaLnBrk="1" hangingPunct="1">
                  <a:buFont typeface="Symbol" panose="05050102010706020507" pitchFamily="18" charset="2"/>
                  <a:buNone/>
                </a:pPr>
                <a:r>
                  <a:rPr lang="en-US" altLang="en-US" sz="2800">
                    <a:solidFill>
                      <a:schemeClr val="bg1"/>
                    </a:solidFill>
                    <a:latin typeface="#9Slide03 AmpleSoft" panose="02000000000000000000" pitchFamily="2" charset="0"/>
                    <a:sym typeface="Symbol" panose="05050102010706020507" pitchFamily="18" charset="2"/>
                  </a:rPr>
                  <a:t>I         Cường độ dòng điện qua nguồn (A)</a:t>
                </a:r>
              </a:p>
            </p:txBody>
          </p:sp>
        </mc:Choice>
        <mc:Fallback xmlns="">
          <p:sp>
            <p:nvSpPr>
              <p:cNvPr id="8" name="Text Box 16">
                <a:extLst>
                  <a:ext uri="{FF2B5EF4-FFF2-40B4-BE49-F238E27FC236}">
                    <a16:creationId xmlns:a16="http://schemas.microsoft.com/office/drawing/2014/main" id="{853C7871-D7D3-4CE3-BE52-09A48EDB00C6}"/>
                  </a:ext>
                </a:extLst>
              </p:cNvPr>
              <p:cNvSpPr txBox="1">
                <a:spLocks noRot="1" noChangeAspect="1" noMove="1" noResize="1" noEditPoints="1" noAdjustHandles="1" noChangeArrowheads="1" noChangeShapeType="1" noTextEdit="1"/>
              </p:cNvSpPr>
              <p:nvPr/>
            </p:nvSpPr>
            <p:spPr bwMode="auto">
              <a:xfrm>
                <a:off x="4630738" y="3868016"/>
                <a:ext cx="6413935" cy="2431435"/>
              </a:xfrm>
              <a:prstGeom prst="rect">
                <a:avLst/>
              </a:prstGeom>
              <a:blipFill>
                <a:blip r:embed="rId3"/>
                <a:stretch>
                  <a:fillRect l="-2471" t="-3266" r="-760" b="-62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noFill/>
                  </a:rPr>
                  <a:t> </a:t>
                </a:r>
              </a:p>
            </p:txBody>
          </p:sp>
        </mc:Fallback>
      </mc:AlternateContent>
    </p:spTree>
    <p:extLst>
      <p:ext uri="{BB962C8B-B14F-4D97-AF65-F5344CB8AC3E}">
        <p14:creationId xmlns:p14="http://schemas.microsoft.com/office/powerpoint/2010/main" val="39195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barn(inVertical)">
                                      <p:cBhvr>
                                        <p:cTn id="25" dur="500"/>
                                        <p:tgtEl>
                                          <p:spTgt spid="8">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arn(inVertical)">
                                      <p:cBhvr>
                                        <p:cTn id="28" dur="500"/>
                                        <p:tgtEl>
                                          <p:spTgt spid="8">
                                            <p:txEl>
                                              <p:pRg st="3" end="3"/>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barn(inVertical)">
                                      <p:cBhvr>
                                        <p:cTn id="3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ạt hình TKNL">
            <a:hlinkClick r:id="" action="ppaction://media"/>
            <a:extLst>
              <a:ext uri="{FF2B5EF4-FFF2-40B4-BE49-F238E27FC236}">
                <a16:creationId xmlns:a16="http://schemas.microsoft.com/office/drawing/2014/main" id="{07F92E92-3AA4-4F7C-80B3-C50D4BA86E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3102" y="20637"/>
            <a:ext cx="10044545" cy="6837363"/>
          </a:xfrm>
          <a:prstGeom prst="rect">
            <a:avLst/>
          </a:prstGeom>
        </p:spPr>
      </p:pic>
      <p:sp>
        <p:nvSpPr>
          <p:cNvPr id="4" name="Rectangle 3">
            <a:extLst>
              <a:ext uri="{FF2B5EF4-FFF2-40B4-BE49-F238E27FC236}">
                <a16:creationId xmlns:a16="http://schemas.microsoft.com/office/drawing/2014/main" id="{7F7411F2-090E-49D1-A5C3-B7355C725F5D}"/>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 name="TextBox 4">
            <a:extLst>
              <a:ext uri="{FF2B5EF4-FFF2-40B4-BE49-F238E27FC236}">
                <a16:creationId xmlns:a16="http://schemas.microsoft.com/office/drawing/2014/main" id="{1F13DAEE-E3AB-4C36-B547-827FE9A6BFCF}"/>
              </a:ext>
            </a:extLst>
          </p:cNvPr>
          <p:cNvSpPr txBox="1"/>
          <p:nvPr/>
        </p:nvSpPr>
        <p:spPr>
          <a:xfrm>
            <a:off x="-103785" y="1661870"/>
            <a:ext cx="1847151" cy="34163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7200" b="1" i="0" u="none" strike="noStrike" kern="1200" cap="none" spc="0" normalizeH="0" baseline="0" noProof="0">
                <a:ln>
                  <a:noFill/>
                </a:ln>
                <a:solidFill>
                  <a:srgbClr val="0070C0"/>
                </a:solidFill>
                <a:effectLst/>
                <a:uLnTx/>
                <a:uFillTx/>
                <a:latin typeface="#9Slide06 SVNHello Sunshine Mar" pitchFamily="2" charset="0"/>
                <a:cs typeface="Times New Roman" panose="02020603050405020304" pitchFamily="18" charset="0"/>
              </a:rPr>
              <a:t>Tiết kiệm điện</a:t>
            </a:r>
          </a:p>
        </p:txBody>
      </p:sp>
    </p:spTree>
    <p:extLst>
      <p:ext uri="{BB962C8B-B14F-4D97-AF65-F5344CB8AC3E}">
        <p14:creationId xmlns:p14="http://schemas.microsoft.com/office/powerpoint/2010/main" val="28744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3"/>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BC6EE-1877-4495-AF8E-DA840174396E}"/>
              </a:ext>
            </a:extLst>
          </p:cNvPr>
          <p:cNvPicPr>
            <a:picLocks noChangeAspect="1"/>
          </p:cNvPicPr>
          <p:nvPr/>
        </p:nvPicPr>
        <p:blipFill>
          <a:blip r:embed="rId2"/>
          <a:stretch>
            <a:fillRect/>
          </a:stretch>
        </p:blipFill>
        <p:spPr>
          <a:xfrm>
            <a:off x="2583873" y="76200"/>
            <a:ext cx="9525000" cy="6705600"/>
          </a:xfrm>
          <a:prstGeom prst="rect">
            <a:avLst/>
          </a:prstGeom>
        </p:spPr>
      </p:pic>
      <p:sp>
        <p:nvSpPr>
          <p:cNvPr id="3" name="Rectangle 2">
            <a:extLst>
              <a:ext uri="{FF2B5EF4-FFF2-40B4-BE49-F238E27FC236}">
                <a16:creationId xmlns:a16="http://schemas.microsoft.com/office/drawing/2014/main" id="{9CEEB0EB-5A13-4165-B323-4C8546596FEB}"/>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 name="TextBox 4">
            <a:extLst>
              <a:ext uri="{FF2B5EF4-FFF2-40B4-BE49-F238E27FC236}">
                <a16:creationId xmlns:a16="http://schemas.microsoft.com/office/drawing/2014/main" id="{A89A249D-9915-47EE-AE38-A4B8DF88D556}"/>
              </a:ext>
            </a:extLst>
          </p:cNvPr>
          <p:cNvSpPr txBox="1"/>
          <p:nvPr/>
        </p:nvSpPr>
        <p:spPr>
          <a:xfrm>
            <a:off x="563539" y="1166842"/>
            <a:ext cx="1847151" cy="452431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9600" b="1" i="0" u="none" strike="noStrike" kern="1200" cap="none" spc="0" normalizeH="0" baseline="0" noProof="0">
                <a:ln>
                  <a:noFill/>
                </a:ln>
                <a:solidFill>
                  <a:srgbClr val="0070C0"/>
                </a:solidFill>
                <a:effectLst/>
                <a:uLnTx/>
                <a:uFillTx/>
                <a:latin typeface="#9Slide06 SVNHello Sunshine Mar" pitchFamily="2" charset="0"/>
                <a:cs typeface="Times New Roman" panose="02020603050405020304" pitchFamily="18" charset="0"/>
              </a:rPr>
              <a:t>Tiết kiệm điện</a:t>
            </a:r>
          </a:p>
        </p:txBody>
      </p:sp>
    </p:spTree>
    <p:extLst>
      <p:ext uri="{BB962C8B-B14F-4D97-AF65-F5344CB8AC3E}">
        <p14:creationId xmlns:p14="http://schemas.microsoft.com/office/powerpoint/2010/main" val="1817951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00607" y="898815"/>
            <a:ext cx="3338893" cy="831850"/>
          </a:xfrm>
        </p:spPr>
        <p:txBody>
          <a:bodyPr>
            <a:normAutofit/>
          </a:bodyPr>
          <a:lstStyle/>
          <a:p>
            <a:pPr algn="ctr"/>
            <a:r>
              <a:rPr lang="en-US" sz="3200" b="1"/>
              <a:t>NỘI DUNG CHÍNH</a:t>
            </a:r>
            <a:endParaRPr lang="en-US" sz="3200" b="1" dirty="0"/>
          </a:p>
        </p:txBody>
      </p:sp>
      <p:pic>
        <p:nvPicPr>
          <p:cNvPr id="10" name="Content Placeholder 6">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5822" r="16628"/>
          <a:stretch/>
        </p:blipFill>
        <p:spPr>
          <a:xfrm flipH="1">
            <a:off x="-5600" y="10"/>
            <a:ext cx="708918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aphicFrame>
        <p:nvGraphicFramePr>
          <p:cNvPr id="200" name="Content Placeholder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1027703973"/>
              </p:ext>
            </p:extLst>
          </p:nvPr>
        </p:nvGraphicFramePr>
        <p:xfrm>
          <a:off x="7446283" y="2051050"/>
          <a:ext cx="4419601" cy="37734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Rectangle 62">
            <a:extLst>
              <a:ext uri="{FF2B5EF4-FFF2-40B4-BE49-F238E27FC236}">
                <a16:creationId xmlns:a16="http://schemas.microsoft.com/office/drawing/2014/main" id="{C00079FE-08CF-4ED2-A676-172045DC4981}"/>
              </a:ext>
            </a:extLst>
          </p:cNvPr>
          <p:cNvSpPr/>
          <p:nvPr/>
        </p:nvSpPr>
        <p:spPr>
          <a:xfrm>
            <a:off x="136478" y="150124"/>
            <a:ext cx="11914495" cy="65645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302665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602F9C-F262-4CD4-A6D9-77E02D5D5FC5}"/>
              </a:ext>
            </a:extLst>
          </p:cNvPr>
          <p:cNvSpPr/>
          <p:nvPr/>
        </p:nvSpPr>
        <p:spPr>
          <a:xfrm>
            <a:off x="0" y="2239003"/>
            <a:ext cx="12191999" cy="2559839"/>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 name="TextBox 1">
            <a:extLst>
              <a:ext uri="{FF2B5EF4-FFF2-40B4-BE49-F238E27FC236}">
                <a16:creationId xmlns:a16="http://schemas.microsoft.com/office/drawing/2014/main" id="{C9EB826C-FA42-4850-8679-E33B777FFFCA}"/>
              </a:ext>
            </a:extLst>
          </p:cNvPr>
          <p:cNvSpPr txBox="1"/>
          <p:nvPr/>
        </p:nvSpPr>
        <p:spPr>
          <a:xfrm>
            <a:off x="563539" y="2967335"/>
            <a:ext cx="1106037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ko-KR" sz="6000" b="1" i="0" u="none" strike="noStrike" kern="1200" cap="none" spc="0" normalizeH="0" baseline="0" noProof="0">
                <a:ln>
                  <a:noFill/>
                </a:ln>
                <a:solidFill>
                  <a:schemeClr val="bg1"/>
                </a:solidFill>
                <a:effectLst/>
                <a:uLnTx/>
                <a:uFillTx/>
                <a:latin typeface="#9Slide04 Manuale Bold" panose="02040804050405060204" pitchFamily="18" charset="0"/>
                <a:ea typeface="#9Slide04 Noto Serif Bold" panose="02020800060500020200" pitchFamily="18" charset="0"/>
                <a:cs typeface="#9Slide04 Noto Serif Bold" panose="02020800060500020200" pitchFamily="18" charset="0"/>
              </a:rPr>
              <a:t>HỎI NHANH - ĐÁP NHANH</a:t>
            </a:r>
            <a:endParaRPr kumimoji="0" lang="ko-KR" altLang="en-US" sz="6000" b="1" i="0" u="none" strike="noStrike" kern="1200" cap="none" spc="0" normalizeH="0" baseline="0" noProof="0" dirty="0">
              <a:ln>
                <a:noFill/>
              </a:ln>
              <a:solidFill>
                <a:schemeClr val="bg1"/>
              </a:solidFill>
              <a:effectLst/>
              <a:uLnTx/>
              <a:uFillTx/>
              <a:latin typeface="#9Slide04 Manuale Bold" panose="02040804050405060204" pitchFamily="18" charset="0"/>
              <a:ea typeface="Arial Unicode MS"/>
              <a:cs typeface="#9Slide04 Noto Serif Bold" panose="02020800060500020200" pitchFamily="18" charset="0"/>
            </a:endParaRPr>
          </a:p>
        </p:txBody>
      </p:sp>
      <p:sp>
        <p:nvSpPr>
          <p:cNvPr id="3" name="Rectangle 2">
            <a:extLst>
              <a:ext uri="{FF2B5EF4-FFF2-40B4-BE49-F238E27FC236}">
                <a16:creationId xmlns:a16="http://schemas.microsoft.com/office/drawing/2014/main" id="{B1FBB88F-CFF4-4AA8-90E1-73ABE6752EC1}"/>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816642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78A465-31C1-4516-AB1B-1A2190855467}"/>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pic>
        <p:nvPicPr>
          <p:cNvPr id="4" name="Picture 3">
            <a:extLst>
              <a:ext uri="{FF2B5EF4-FFF2-40B4-BE49-F238E27FC236}">
                <a16:creationId xmlns:a16="http://schemas.microsoft.com/office/drawing/2014/main" id="{FCB6DACF-4E37-45A3-91F7-C7395E315D78}"/>
              </a:ext>
            </a:extLst>
          </p:cNvPr>
          <p:cNvPicPr>
            <a:picLocks noChangeAspect="1"/>
          </p:cNvPicPr>
          <p:nvPr/>
        </p:nvPicPr>
        <p:blipFill>
          <a:blip r:embed="rId3"/>
          <a:srcRect/>
          <a:stretch/>
        </p:blipFill>
        <p:spPr>
          <a:xfrm>
            <a:off x="192956" y="1246922"/>
            <a:ext cx="11774887" cy="5355040"/>
          </a:xfrm>
          <a:prstGeom prst="rect">
            <a:avLst/>
          </a:prstGeom>
        </p:spPr>
      </p:pic>
      <p:sp>
        <p:nvSpPr>
          <p:cNvPr id="5" name="TextBox 4">
            <a:extLst>
              <a:ext uri="{FF2B5EF4-FFF2-40B4-BE49-F238E27FC236}">
                <a16:creationId xmlns:a16="http://schemas.microsoft.com/office/drawing/2014/main" id="{87B3CAEF-08E2-46AA-89AE-8583B8D507F2}"/>
              </a:ext>
            </a:extLst>
          </p:cNvPr>
          <p:cNvSpPr txBox="1"/>
          <p:nvPr/>
        </p:nvSpPr>
        <p:spPr>
          <a:xfrm>
            <a:off x="1572615" y="150124"/>
            <a:ext cx="8374949"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7200" b="1" i="0" u="none" strike="noStrike" kern="1200" cap="none" spc="0" normalizeH="0" baseline="0" noProof="0">
                <a:ln>
                  <a:noFill/>
                </a:ln>
                <a:solidFill>
                  <a:srgbClr val="0070C0"/>
                </a:solidFill>
                <a:effectLst/>
                <a:uLnTx/>
                <a:uFillTx/>
                <a:latin typeface="#9Slide06 SVNHello Sunshine Mar" pitchFamily="2" charset="0"/>
                <a:cs typeface="Times New Roman" panose="02020603050405020304" pitchFamily="18" charset="0"/>
              </a:rPr>
              <a:t>TRẮC</a:t>
            </a:r>
            <a:r>
              <a:rPr kumimoji="0" lang="en-US" altLang="vi-VN" sz="7200" b="1" i="0" u="none" strike="noStrike" kern="1200" cap="none" spc="0" normalizeH="0" noProof="0">
                <a:ln>
                  <a:noFill/>
                </a:ln>
                <a:solidFill>
                  <a:srgbClr val="0070C0"/>
                </a:solidFill>
                <a:effectLst/>
                <a:uLnTx/>
                <a:uFillTx/>
                <a:latin typeface="#9Slide06 SVNHello Sunshine Mar" pitchFamily="2" charset="0"/>
                <a:cs typeface="Times New Roman" panose="02020603050405020304" pitchFamily="18" charset="0"/>
              </a:rPr>
              <a:t> NGHIỆM LÍ THUYẾT</a:t>
            </a:r>
            <a:endParaRPr kumimoji="0" lang="en-US" altLang="vi-VN" sz="7200" b="1" i="0" u="none" strike="noStrike" kern="1200" cap="none" spc="0" normalizeH="0" baseline="0" noProof="0">
              <a:ln>
                <a:noFill/>
              </a:ln>
              <a:solidFill>
                <a:srgbClr val="0070C0"/>
              </a:solidFill>
              <a:effectLst/>
              <a:uLnTx/>
              <a:uFillTx/>
              <a:latin typeface="#9Slide06 SVNHello Sunshine Mar" pitchFamily="2" charset="0"/>
              <a:cs typeface="Times New Roman" panose="02020603050405020304" pitchFamily="18" charset="0"/>
            </a:endParaRPr>
          </a:p>
        </p:txBody>
      </p:sp>
      <p:pic>
        <p:nvPicPr>
          <p:cNvPr id="3" name="Online Media 2" title="⏰ GOOGLE TIMER - 11 minute countdown Timer with Alarm ⏰">
            <a:hlinkClick r:id="" action="ppaction://media"/>
            <a:extLst>
              <a:ext uri="{FF2B5EF4-FFF2-40B4-BE49-F238E27FC236}">
                <a16:creationId xmlns:a16="http://schemas.microsoft.com/office/drawing/2014/main" id="{EA1A4362-4CD4-4812-AFF6-CA8433A042E2}"/>
              </a:ext>
            </a:extLst>
          </p:cNvPr>
          <p:cNvPicPr>
            <a:picLocks noRot="1" noChangeAspect="1"/>
          </p:cNvPicPr>
          <p:nvPr>
            <a:videoFile r:link="rId1"/>
          </p:nvPr>
        </p:nvPicPr>
        <p:blipFill>
          <a:blip r:embed="rId4"/>
          <a:stretch>
            <a:fillRect/>
          </a:stretch>
        </p:blipFill>
        <p:spPr>
          <a:xfrm>
            <a:off x="260457" y="116283"/>
            <a:ext cx="11666535" cy="6591593"/>
          </a:xfrm>
          <a:prstGeom prst="rect">
            <a:avLst/>
          </a:prstGeom>
        </p:spPr>
      </p:pic>
    </p:spTree>
    <p:extLst>
      <p:ext uri="{BB962C8B-B14F-4D97-AF65-F5344CB8AC3E}">
        <p14:creationId xmlns:p14="http://schemas.microsoft.com/office/powerpoint/2010/main" val="2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md type="call" cmd="stop">
                                      <p:cBhvr>
                                        <p:cTn id="14" dur="1">
                                          <p:stCondLst>
                                            <p:cond delay="4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78A465-31C1-4516-AB1B-1A2190855467}"/>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pic>
        <p:nvPicPr>
          <p:cNvPr id="5" name="Picture 4">
            <a:extLst>
              <a:ext uri="{FF2B5EF4-FFF2-40B4-BE49-F238E27FC236}">
                <a16:creationId xmlns:a16="http://schemas.microsoft.com/office/drawing/2014/main" id="{B843AD0F-6E43-41ED-BC51-DAC7B377268C}"/>
              </a:ext>
            </a:extLst>
          </p:cNvPr>
          <p:cNvPicPr>
            <a:picLocks noChangeAspect="1"/>
          </p:cNvPicPr>
          <p:nvPr/>
        </p:nvPicPr>
        <p:blipFill>
          <a:blip r:embed="rId2"/>
          <a:srcRect/>
          <a:stretch/>
        </p:blipFill>
        <p:spPr>
          <a:xfrm>
            <a:off x="344089" y="387477"/>
            <a:ext cx="11499272" cy="1891596"/>
          </a:xfrm>
          <a:prstGeom prst="rect">
            <a:avLst/>
          </a:prstGeom>
        </p:spPr>
      </p:pic>
    </p:spTree>
    <p:extLst>
      <p:ext uri="{BB962C8B-B14F-4D97-AF65-F5344CB8AC3E}">
        <p14:creationId xmlns:p14="http://schemas.microsoft.com/office/powerpoint/2010/main" val="2032908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78A465-31C1-4516-AB1B-1A2190855467}"/>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pic>
        <p:nvPicPr>
          <p:cNvPr id="5" name="Picture 4">
            <a:extLst>
              <a:ext uri="{FF2B5EF4-FFF2-40B4-BE49-F238E27FC236}">
                <a16:creationId xmlns:a16="http://schemas.microsoft.com/office/drawing/2014/main" id="{B843AD0F-6E43-41ED-BC51-DAC7B377268C}"/>
              </a:ext>
            </a:extLst>
          </p:cNvPr>
          <p:cNvPicPr>
            <a:picLocks noChangeAspect="1"/>
          </p:cNvPicPr>
          <p:nvPr/>
        </p:nvPicPr>
        <p:blipFill>
          <a:blip r:embed="rId2"/>
          <a:srcRect/>
          <a:stretch/>
        </p:blipFill>
        <p:spPr>
          <a:xfrm>
            <a:off x="418938" y="387477"/>
            <a:ext cx="11349573" cy="1891596"/>
          </a:xfrm>
          <a:prstGeom prst="rect">
            <a:avLst/>
          </a:prstGeom>
        </p:spPr>
      </p:pic>
    </p:spTree>
    <p:extLst>
      <p:ext uri="{BB962C8B-B14F-4D97-AF65-F5344CB8AC3E}">
        <p14:creationId xmlns:p14="http://schemas.microsoft.com/office/powerpoint/2010/main" val="299581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684213" y="1254035"/>
            <a:ext cx="3095307" cy="4002222"/>
          </a:xfrm>
        </p:spPr>
        <p:txBody>
          <a:bodyPr>
            <a:normAutofit/>
          </a:bodyPr>
          <a:lstStyle/>
          <a:p>
            <a:pPr algn="r"/>
            <a:r>
              <a:rPr lang="en-US" sz="4400" b="1">
                <a:solidFill>
                  <a:srgbClr val="FFFFFF"/>
                </a:solidFill>
                <a:latin typeface="#9Slide03 AmpleSoft" panose="02000000000000000000" pitchFamily="2" charset="0"/>
              </a:rPr>
              <a:t>ĐIỆN NĂNG TIÊU THỤ - CÔNG SUẤT ĐIỆN</a:t>
            </a:r>
            <a:endParaRPr lang="en-US" sz="4400" b="1" dirty="0">
              <a:solidFill>
                <a:srgbClr val="FFFFFF"/>
              </a:solidFill>
              <a:latin typeface="#9Slide03 AmpleSoft" panose="02000000000000000000" pitchFamily="2" charset="0"/>
            </a:endParaRPr>
          </a:p>
        </p:txBody>
      </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grpSp>
      <p:pic>
        <p:nvPicPr>
          <p:cNvPr id="5" name="Picture 4">
            <a:extLst>
              <a:ext uri="{FF2B5EF4-FFF2-40B4-BE49-F238E27FC236}">
                <a16:creationId xmlns:a16="http://schemas.microsoft.com/office/drawing/2014/main" id="{DCD3D0A8-9B8A-42C3-BBCE-36427FD4EE39}"/>
              </a:ext>
            </a:extLst>
          </p:cNvPr>
          <p:cNvPicPr>
            <a:picLocks noChangeAspect="1"/>
          </p:cNvPicPr>
          <p:nvPr/>
        </p:nvPicPr>
        <p:blipFill>
          <a:blip r:embed="rId4"/>
          <a:stretch>
            <a:fillRect/>
          </a:stretch>
        </p:blipFill>
        <p:spPr>
          <a:xfrm>
            <a:off x="4093898" y="1190805"/>
            <a:ext cx="6937930" cy="4204385"/>
          </a:xfrm>
          <a:prstGeom prst="rect">
            <a:avLst/>
          </a:prstGeom>
        </p:spPr>
      </p:pic>
      <p:sp>
        <p:nvSpPr>
          <p:cNvPr id="50" name="Rectangle 49">
            <a:extLst>
              <a:ext uri="{FF2B5EF4-FFF2-40B4-BE49-F238E27FC236}">
                <a16:creationId xmlns:a16="http://schemas.microsoft.com/office/drawing/2014/main" id="{C134AEB1-B6BE-4907-B050-852404682927}"/>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95663947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FBC305-FFC0-4A3F-B94B-F3B540AB3C68}"/>
              </a:ext>
            </a:extLst>
          </p:cNvPr>
          <p:cNvSpPr txBox="1"/>
          <p:nvPr/>
        </p:nvSpPr>
        <p:spPr>
          <a:xfrm>
            <a:off x="3629891" y="379515"/>
            <a:ext cx="8421082" cy="707886"/>
          </a:xfrm>
          <a:prstGeom prst="rect">
            <a:avLst/>
          </a:prstGeom>
          <a:noFill/>
        </p:spPr>
        <p:txBody>
          <a:bodyPr wrap="square">
            <a:spAutoFit/>
          </a:bodyPr>
          <a:lstStyle/>
          <a:p>
            <a:r>
              <a:rPr lang="vi-VN" sz="4000" b="1">
                <a:solidFill>
                  <a:srgbClr val="FFC000"/>
                </a:solidFill>
                <a:latin typeface="#9Slide03 AmpleSoft Bold" panose="02000000000000000000" pitchFamily="2" charset="0"/>
              </a:rPr>
              <a:t>1. Điện năng tiêu thụ của đoạn mạch</a:t>
            </a:r>
          </a:p>
        </p:txBody>
      </p:sp>
      <p:sp>
        <p:nvSpPr>
          <p:cNvPr id="5" name="Rectangle 4">
            <a:extLst>
              <a:ext uri="{FF2B5EF4-FFF2-40B4-BE49-F238E27FC236}">
                <a16:creationId xmlns:a16="http://schemas.microsoft.com/office/drawing/2014/main" id="{5F2BB89A-3B6F-4302-8F91-312EFA5597F9}"/>
              </a:ext>
            </a:extLst>
          </p:cNvPr>
          <p:cNvSpPr/>
          <p:nvPr/>
        </p:nvSpPr>
        <p:spPr>
          <a:xfrm>
            <a:off x="136478" y="150124"/>
            <a:ext cx="11914495" cy="65645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8" name="Rectangle 159">
            <a:extLst>
              <a:ext uri="{FF2B5EF4-FFF2-40B4-BE49-F238E27FC236}">
                <a16:creationId xmlns:a16="http://schemas.microsoft.com/office/drawing/2014/main" id="{38B31245-F688-46B1-9CA6-B1511E097EAC}"/>
              </a:ext>
            </a:extLst>
          </p:cNvPr>
          <p:cNvSpPr>
            <a:spLocks noChangeArrowheads="1"/>
          </p:cNvSpPr>
          <p:nvPr/>
        </p:nvSpPr>
        <p:spPr bwMode="auto">
          <a:xfrm>
            <a:off x="9728345" y="3302451"/>
            <a:ext cx="228600" cy="228600"/>
          </a:xfrm>
          <a:prstGeom prst="rect">
            <a:avLst/>
          </a:prstGeom>
          <a:solidFill>
            <a:srgbClr val="E00A3D"/>
          </a:solidFill>
          <a:ln w="9525">
            <a:solidFill>
              <a:srgbClr val="E00A3D"/>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solidFill>
                <a:srgbClr val="E00A3D"/>
              </a:solidFill>
            </a:endParaRPr>
          </a:p>
        </p:txBody>
      </p:sp>
      <p:grpSp>
        <p:nvGrpSpPr>
          <p:cNvPr id="59" name="Group 36">
            <a:extLst>
              <a:ext uri="{FF2B5EF4-FFF2-40B4-BE49-F238E27FC236}">
                <a16:creationId xmlns:a16="http://schemas.microsoft.com/office/drawing/2014/main" id="{59E52EFC-648D-4544-A072-FA38F82F2C73}"/>
              </a:ext>
            </a:extLst>
          </p:cNvPr>
          <p:cNvGrpSpPr>
            <a:grpSpLocks/>
          </p:cNvGrpSpPr>
          <p:nvPr/>
        </p:nvGrpSpPr>
        <p:grpSpPr bwMode="auto">
          <a:xfrm>
            <a:off x="7318520" y="1397451"/>
            <a:ext cx="3352800" cy="457200"/>
            <a:chOff x="192" y="1920"/>
            <a:chExt cx="2112" cy="288"/>
          </a:xfrm>
        </p:grpSpPr>
        <p:sp>
          <p:nvSpPr>
            <p:cNvPr id="60" name="Line 5">
              <a:extLst>
                <a:ext uri="{FF2B5EF4-FFF2-40B4-BE49-F238E27FC236}">
                  <a16:creationId xmlns:a16="http://schemas.microsoft.com/office/drawing/2014/main" id="{922B95E1-6013-4F28-8BF1-E1F7BCF6650B}"/>
                </a:ext>
              </a:extLst>
            </p:cNvPr>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 name="Rectangle 6">
              <a:extLst>
                <a:ext uri="{FF2B5EF4-FFF2-40B4-BE49-F238E27FC236}">
                  <a16:creationId xmlns:a16="http://schemas.microsoft.com/office/drawing/2014/main" id="{4B64F659-DDFC-484D-AB41-6EB3DDE4ECC4}"/>
                </a:ext>
              </a:extLst>
            </p:cNvPr>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3200" b="1">
                  <a:latin typeface="Times New Roman" panose="02020603050405020304" pitchFamily="18" charset="0"/>
                </a:rPr>
                <a:t>R</a:t>
              </a:r>
            </a:p>
          </p:txBody>
        </p:sp>
      </p:grpSp>
      <p:grpSp>
        <p:nvGrpSpPr>
          <p:cNvPr id="62" name="Group 256">
            <a:extLst>
              <a:ext uri="{FF2B5EF4-FFF2-40B4-BE49-F238E27FC236}">
                <a16:creationId xmlns:a16="http://schemas.microsoft.com/office/drawing/2014/main" id="{CCEA9D50-62BC-4DA2-A5EE-A73DB36527A9}"/>
              </a:ext>
            </a:extLst>
          </p:cNvPr>
          <p:cNvGrpSpPr>
            <a:grpSpLocks/>
          </p:cNvGrpSpPr>
          <p:nvPr/>
        </p:nvGrpSpPr>
        <p:grpSpPr bwMode="auto">
          <a:xfrm>
            <a:off x="7318520" y="1592714"/>
            <a:ext cx="3352800" cy="2624137"/>
            <a:chOff x="192" y="1488"/>
            <a:chExt cx="2112" cy="1653"/>
          </a:xfrm>
        </p:grpSpPr>
        <p:sp>
          <p:nvSpPr>
            <p:cNvPr id="63" name="Line 13">
              <a:extLst>
                <a:ext uri="{FF2B5EF4-FFF2-40B4-BE49-F238E27FC236}">
                  <a16:creationId xmlns:a16="http://schemas.microsoft.com/office/drawing/2014/main" id="{808A3EF0-1404-4849-AA36-271E9BBDC78E}"/>
                </a:ext>
              </a:extLst>
            </p:cNvPr>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vi-VN"/>
            </a:p>
          </p:txBody>
        </p:sp>
        <p:sp>
          <p:nvSpPr>
            <p:cNvPr id="64" name="Line 11">
              <a:extLst>
                <a:ext uri="{FF2B5EF4-FFF2-40B4-BE49-F238E27FC236}">
                  <a16:creationId xmlns:a16="http://schemas.microsoft.com/office/drawing/2014/main" id="{C4ABF78F-D92F-4944-95B6-DC467D30535D}"/>
                </a:ext>
              </a:extLst>
            </p:cNvPr>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5" name="Line 12">
              <a:extLst>
                <a:ext uri="{FF2B5EF4-FFF2-40B4-BE49-F238E27FC236}">
                  <a16:creationId xmlns:a16="http://schemas.microsoft.com/office/drawing/2014/main" id="{9710F097-57F6-4A6C-8433-76B7AF7702CF}"/>
                </a:ext>
              </a:extLst>
            </p:cNvPr>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6" name="Line 14">
              <a:extLst>
                <a:ext uri="{FF2B5EF4-FFF2-40B4-BE49-F238E27FC236}">
                  <a16:creationId xmlns:a16="http://schemas.microsoft.com/office/drawing/2014/main" id="{33876B2D-DC31-4256-A407-A17E64101C13}"/>
                </a:ext>
              </a:extLst>
            </p:cNvPr>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endParaRPr lang="vi-VN"/>
            </a:p>
          </p:txBody>
        </p:sp>
        <p:sp>
          <p:nvSpPr>
            <p:cNvPr id="67" name="Rectangle 17">
              <a:extLst>
                <a:ext uri="{FF2B5EF4-FFF2-40B4-BE49-F238E27FC236}">
                  <a16:creationId xmlns:a16="http://schemas.microsoft.com/office/drawing/2014/main" id="{57C0CADB-40EF-4E3E-AF11-5206784C0E03}"/>
                </a:ext>
              </a:extLst>
            </p:cNvPr>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2400" b="1">
                  <a:latin typeface="Times New Roman" panose="02020603050405020304" pitchFamily="18" charset="0"/>
                </a:rPr>
                <a:t>U</a:t>
              </a:r>
            </a:p>
          </p:txBody>
        </p:sp>
        <p:sp>
          <p:nvSpPr>
            <p:cNvPr id="68" name="Rectangle 253">
              <a:extLst>
                <a:ext uri="{FF2B5EF4-FFF2-40B4-BE49-F238E27FC236}">
                  <a16:creationId xmlns:a16="http://schemas.microsoft.com/office/drawing/2014/main" id="{13032648-64AF-43F2-B64E-C5E395474BEF}"/>
                </a:ext>
              </a:extLst>
            </p:cNvPr>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2400" b="1">
                  <a:latin typeface="Times New Roman" panose="02020603050405020304" pitchFamily="18" charset="0"/>
                </a:rPr>
                <a:t>-</a:t>
              </a:r>
            </a:p>
          </p:txBody>
        </p:sp>
        <p:sp>
          <p:nvSpPr>
            <p:cNvPr id="69" name="Rectangle 254">
              <a:extLst>
                <a:ext uri="{FF2B5EF4-FFF2-40B4-BE49-F238E27FC236}">
                  <a16:creationId xmlns:a16="http://schemas.microsoft.com/office/drawing/2014/main" id="{D13ACBCB-8D71-486C-A4B7-6486A924F5DC}"/>
                </a:ext>
              </a:extLst>
            </p:cNvPr>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2400" b="1">
                  <a:latin typeface="Times New Roman" panose="02020603050405020304" pitchFamily="18" charset="0"/>
                </a:rPr>
                <a:t>+</a:t>
              </a:r>
            </a:p>
          </p:txBody>
        </p:sp>
      </p:grpSp>
      <p:grpSp>
        <p:nvGrpSpPr>
          <p:cNvPr id="70" name="Group 224">
            <a:extLst>
              <a:ext uri="{FF2B5EF4-FFF2-40B4-BE49-F238E27FC236}">
                <a16:creationId xmlns:a16="http://schemas.microsoft.com/office/drawing/2014/main" id="{1557FC68-8A4D-44E6-AEB0-771BE2A0DBC6}"/>
              </a:ext>
            </a:extLst>
          </p:cNvPr>
          <p:cNvGrpSpPr>
            <a:grpSpLocks/>
          </p:cNvGrpSpPr>
          <p:nvPr/>
        </p:nvGrpSpPr>
        <p:grpSpPr bwMode="auto">
          <a:xfrm>
            <a:off x="7380432" y="3340551"/>
            <a:ext cx="242888" cy="152400"/>
            <a:chOff x="231" y="2568"/>
            <a:chExt cx="153" cy="96"/>
          </a:xfrm>
        </p:grpSpPr>
        <p:sp>
          <p:nvSpPr>
            <p:cNvPr id="71" name="Line 42">
              <a:extLst>
                <a:ext uri="{FF2B5EF4-FFF2-40B4-BE49-F238E27FC236}">
                  <a16:creationId xmlns:a16="http://schemas.microsoft.com/office/drawing/2014/main" id="{B6C0674F-069C-4D5C-AAA4-12A7D6906CC1}"/>
                </a:ext>
              </a:extLst>
            </p:cNvPr>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72" name="Rectangle 46">
              <a:extLst>
                <a:ext uri="{FF2B5EF4-FFF2-40B4-BE49-F238E27FC236}">
                  <a16:creationId xmlns:a16="http://schemas.microsoft.com/office/drawing/2014/main" id="{DB95E644-67E4-4352-A832-41034B64E6A8}"/>
                </a:ext>
              </a:extLst>
            </p:cNvPr>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grpSp>
      <p:grpSp>
        <p:nvGrpSpPr>
          <p:cNvPr id="73" name="Group 227">
            <a:extLst>
              <a:ext uri="{FF2B5EF4-FFF2-40B4-BE49-F238E27FC236}">
                <a16:creationId xmlns:a16="http://schemas.microsoft.com/office/drawing/2014/main" id="{BEBBCEDA-A843-4992-A906-0EAF94421C6D}"/>
              </a:ext>
            </a:extLst>
          </p:cNvPr>
          <p:cNvGrpSpPr>
            <a:grpSpLocks/>
          </p:cNvGrpSpPr>
          <p:nvPr/>
        </p:nvGrpSpPr>
        <p:grpSpPr bwMode="auto">
          <a:xfrm>
            <a:off x="9147320" y="3353251"/>
            <a:ext cx="242887" cy="152400"/>
            <a:chOff x="1344" y="2576"/>
            <a:chExt cx="153" cy="96"/>
          </a:xfrm>
        </p:grpSpPr>
        <p:sp>
          <p:nvSpPr>
            <p:cNvPr id="74" name="Line 41">
              <a:extLst>
                <a:ext uri="{FF2B5EF4-FFF2-40B4-BE49-F238E27FC236}">
                  <a16:creationId xmlns:a16="http://schemas.microsoft.com/office/drawing/2014/main" id="{ACFE4C51-4E69-41B0-BA01-D8A09EEB8ABA}"/>
                </a:ext>
              </a:extLst>
            </p:cNvPr>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75" name="Rectangle 47">
              <a:extLst>
                <a:ext uri="{FF2B5EF4-FFF2-40B4-BE49-F238E27FC236}">
                  <a16:creationId xmlns:a16="http://schemas.microsoft.com/office/drawing/2014/main" id="{27CB6A92-A010-4C74-BB8D-382E5EE78AF9}"/>
                </a:ext>
              </a:extLst>
            </p:cNvPr>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grpSp>
      <p:grpSp>
        <p:nvGrpSpPr>
          <p:cNvPr id="76" name="Group 56">
            <a:extLst>
              <a:ext uri="{FF2B5EF4-FFF2-40B4-BE49-F238E27FC236}">
                <a16:creationId xmlns:a16="http://schemas.microsoft.com/office/drawing/2014/main" id="{407D1077-BAC8-4651-9DED-515AEB2A7C7F}"/>
              </a:ext>
            </a:extLst>
          </p:cNvPr>
          <p:cNvGrpSpPr>
            <a:grpSpLocks/>
          </p:cNvGrpSpPr>
          <p:nvPr/>
        </p:nvGrpSpPr>
        <p:grpSpPr bwMode="auto">
          <a:xfrm>
            <a:off x="10366520" y="1714951"/>
            <a:ext cx="242887" cy="152400"/>
            <a:chOff x="864" y="2448"/>
            <a:chExt cx="153" cy="96"/>
          </a:xfrm>
        </p:grpSpPr>
        <p:sp>
          <p:nvSpPr>
            <p:cNvPr id="77" name="Line 19">
              <a:extLst>
                <a:ext uri="{FF2B5EF4-FFF2-40B4-BE49-F238E27FC236}">
                  <a16:creationId xmlns:a16="http://schemas.microsoft.com/office/drawing/2014/main" id="{FE2A1F5D-B6A2-41BE-91D3-FABF55D3D284}"/>
                </a:ext>
              </a:extLst>
            </p:cNvPr>
            <p:cNvSpPr>
              <a:spLocks noChangeShapeType="1"/>
            </p:cNvSpPr>
            <p:nvPr/>
          </p:nvSpPr>
          <p:spPr bwMode="auto">
            <a:xfrm flipH="1">
              <a:off x="864" y="2448"/>
              <a:ext cx="153" cy="0"/>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78" name="Rectangle 49">
              <a:extLst>
                <a:ext uri="{FF2B5EF4-FFF2-40B4-BE49-F238E27FC236}">
                  <a16:creationId xmlns:a16="http://schemas.microsoft.com/office/drawing/2014/main" id="{4CE884BF-9991-40AC-9D5D-B1D349EB74FE}"/>
                </a:ext>
              </a:extLst>
            </p:cNvPr>
            <p:cNvSpPr>
              <a:spLocks noChangeArrowheads="1"/>
            </p:cNvSpPr>
            <p:nvPr/>
          </p:nvSpPr>
          <p:spPr bwMode="auto">
            <a:xfrm>
              <a:off x="912" y="244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grpSp>
      <p:grpSp>
        <p:nvGrpSpPr>
          <p:cNvPr id="79" name="Group 225">
            <a:extLst>
              <a:ext uri="{FF2B5EF4-FFF2-40B4-BE49-F238E27FC236}">
                <a16:creationId xmlns:a16="http://schemas.microsoft.com/office/drawing/2014/main" id="{4D0BC6EC-9502-4E5D-A293-A38D6B5FE58E}"/>
              </a:ext>
            </a:extLst>
          </p:cNvPr>
          <p:cNvGrpSpPr>
            <a:grpSpLocks/>
          </p:cNvGrpSpPr>
          <p:nvPr/>
        </p:nvGrpSpPr>
        <p:grpSpPr bwMode="auto">
          <a:xfrm>
            <a:off x="7450282" y="1726064"/>
            <a:ext cx="82550" cy="228600"/>
            <a:chOff x="240" y="1536"/>
            <a:chExt cx="52" cy="144"/>
          </a:xfrm>
        </p:grpSpPr>
        <p:sp>
          <p:nvSpPr>
            <p:cNvPr id="80" name="Rectangle 48">
              <a:extLst>
                <a:ext uri="{FF2B5EF4-FFF2-40B4-BE49-F238E27FC236}">
                  <a16:creationId xmlns:a16="http://schemas.microsoft.com/office/drawing/2014/main" id="{AEBA915B-9974-4EB9-A5A1-FD3F9F915001}"/>
                </a:ext>
              </a:extLst>
            </p:cNvPr>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sp>
          <p:nvSpPr>
            <p:cNvPr id="81" name="Line 54">
              <a:extLst>
                <a:ext uri="{FF2B5EF4-FFF2-40B4-BE49-F238E27FC236}">
                  <a16:creationId xmlns:a16="http://schemas.microsoft.com/office/drawing/2014/main" id="{ADD2436A-4677-4E2B-B3E9-E6435AE0A226}"/>
                </a:ext>
              </a:extLst>
            </p:cNvPr>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grpSp>
      <p:grpSp>
        <p:nvGrpSpPr>
          <p:cNvPr id="82" name="Group 226">
            <a:extLst>
              <a:ext uri="{FF2B5EF4-FFF2-40B4-BE49-F238E27FC236}">
                <a16:creationId xmlns:a16="http://schemas.microsoft.com/office/drawing/2014/main" id="{42C94EEA-121D-4411-9D91-B85832652E64}"/>
              </a:ext>
            </a:extLst>
          </p:cNvPr>
          <p:cNvGrpSpPr>
            <a:grpSpLocks/>
          </p:cNvGrpSpPr>
          <p:nvPr/>
        </p:nvGrpSpPr>
        <p:grpSpPr bwMode="auto">
          <a:xfrm>
            <a:off x="10474470" y="3302451"/>
            <a:ext cx="95250" cy="228600"/>
            <a:chOff x="2180" y="2544"/>
            <a:chExt cx="60" cy="144"/>
          </a:xfrm>
        </p:grpSpPr>
        <p:sp>
          <p:nvSpPr>
            <p:cNvPr id="83" name="Rectangle 58">
              <a:extLst>
                <a:ext uri="{FF2B5EF4-FFF2-40B4-BE49-F238E27FC236}">
                  <a16:creationId xmlns:a16="http://schemas.microsoft.com/office/drawing/2014/main" id="{40FA5504-48A2-4D6A-96DD-357B6C3B8661}"/>
                </a:ext>
              </a:extLst>
            </p:cNvPr>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sp>
          <p:nvSpPr>
            <p:cNvPr id="84" name="Line 59">
              <a:extLst>
                <a:ext uri="{FF2B5EF4-FFF2-40B4-BE49-F238E27FC236}">
                  <a16:creationId xmlns:a16="http://schemas.microsoft.com/office/drawing/2014/main" id="{44D3C48E-CD70-4DF1-90E0-35AE2088DAE7}"/>
                </a:ext>
              </a:extLst>
            </p:cNvPr>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sp>
        <p:nvSpPr>
          <p:cNvPr id="85" name="Oval 83">
            <a:extLst>
              <a:ext uri="{FF2B5EF4-FFF2-40B4-BE49-F238E27FC236}">
                <a16:creationId xmlns:a16="http://schemas.microsoft.com/office/drawing/2014/main" id="{A3E7CC4D-7148-4F19-BE70-A9C9FC2BFE39}"/>
              </a:ext>
            </a:extLst>
          </p:cNvPr>
          <p:cNvSpPr>
            <a:spLocks noChangeArrowheads="1"/>
          </p:cNvSpPr>
          <p:nvPr/>
        </p:nvSpPr>
        <p:spPr bwMode="auto">
          <a:xfrm>
            <a:off x="8144020" y="356915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86" name="Oval 87">
            <a:extLst>
              <a:ext uri="{FF2B5EF4-FFF2-40B4-BE49-F238E27FC236}">
                <a16:creationId xmlns:a16="http://schemas.microsoft.com/office/drawing/2014/main" id="{57FE37F9-9A32-4135-8D37-773AAFF3253D}"/>
              </a:ext>
            </a:extLst>
          </p:cNvPr>
          <p:cNvSpPr>
            <a:spLocks noChangeArrowheads="1"/>
          </p:cNvSpPr>
          <p:nvPr/>
        </p:nvSpPr>
        <p:spPr bwMode="auto">
          <a:xfrm>
            <a:off x="8690120" y="356915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87" name="Oval 90">
            <a:extLst>
              <a:ext uri="{FF2B5EF4-FFF2-40B4-BE49-F238E27FC236}">
                <a16:creationId xmlns:a16="http://schemas.microsoft.com/office/drawing/2014/main" id="{99016FDC-DE5D-4CCD-A6BA-B186C14C5038}"/>
              </a:ext>
            </a:extLst>
          </p:cNvPr>
          <p:cNvSpPr>
            <a:spLocks noChangeArrowheads="1"/>
          </p:cNvSpPr>
          <p:nvPr/>
        </p:nvSpPr>
        <p:spPr bwMode="auto">
          <a:xfrm>
            <a:off x="7610620" y="35755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88" name="Oval 93">
            <a:extLst>
              <a:ext uri="{FF2B5EF4-FFF2-40B4-BE49-F238E27FC236}">
                <a16:creationId xmlns:a16="http://schemas.microsoft.com/office/drawing/2014/main" id="{1247E847-39E7-4D5C-9A39-25EC5B10812F}"/>
              </a:ext>
            </a:extLst>
          </p:cNvPr>
          <p:cNvSpPr>
            <a:spLocks noChangeArrowheads="1"/>
          </p:cNvSpPr>
          <p:nvPr/>
        </p:nvSpPr>
        <p:spPr bwMode="auto">
          <a:xfrm rot="5400000">
            <a:off x="7285182" y="307385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89" name="Oval 97">
            <a:extLst>
              <a:ext uri="{FF2B5EF4-FFF2-40B4-BE49-F238E27FC236}">
                <a16:creationId xmlns:a16="http://schemas.microsoft.com/office/drawing/2014/main" id="{5B378FCF-ED5D-4540-BA00-1A8108467566}"/>
              </a:ext>
            </a:extLst>
          </p:cNvPr>
          <p:cNvSpPr>
            <a:spLocks noChangeArrowheads="1"/>
          </p:cNvSpPr>
          <p:nvPr/>
        </p:nvSpPr>
        <p:spPr bwMode="auto">
          <a:xfrm rot="5400000">
            <a:off x="7280420" y="354375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0" name="Oval 101">
            <a:extLst>
              <a:ext uri="{FF2B5EF4-FFF2-40B4-BE49-F238E27FC236}">
                <a16:creationId xmlns:a16="http://schemas.microsoft.com/office/drawing/2014/main" id="{FB924ED1-0898-4E6C-A489-12788E1F1EB4}"/>
              </a:ext>
            </a:extLst>
          </p:cNvPr>
          <p:cNvSpPr>
            <a:spLocks noChangeArrowheads="1"/>
          </p:cNvSpPr>
          <p:nvPr/>
        </p:nvSpPr>
        <p:spPr bwMode="auto">
          <a:xfrm rot="5400000">
            <a:off x="7274070" y="195625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1" name="Oval 103">
            <a:extLst>
              <a:ext uri="{FF2B5EF4-FFF2-40B4-BE49-F238E27FC236}">
                <a16:creationId xmlns:a16="http://schemas.microsoft.com/office/drawing/2014/main" id="{EC82AB17-0BF2-4113-BA5C-D1F25829B128}"/>
              </a:ext>
            </a:extLst>
          </p:cNvPr>
          <p:cNvSpPr>
            <a:spLocks noChangeArrowheads="1"/>
          </p:cNvSpPr>
          <p:nvPr/>
        </p:nvSpPr>
        <p:spPr bwMode="auto">
          <a:xfrm rot="5400000">
            <a:off x="7274070" y="252775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2" name="Oval 123">
            <a:extLst>
              <a:ext uri="{FF2B5EF4-FFF2-40B4-BE49-F238E27FC236}">
                <a16:creationId xmlns:a16="http://schemas.microsoft.com/office/drawing/2014/main" id="{972341DB-9B2A-431D-A7E9-2DAAD3A5DA80}"/>
              </a:ext>
            </a:extLst>
          </p:cNvPr>
          <p:cNvSpPr>
            <a:spLocks noChangeArrowheads="1"/>
          </p:cNvSpPr>
          <p:nvPr/>
        </p:nvSpPr>
        <p:spPr bwMode="auto">
          <a:xfrm>
            <a:off x="10137920" y="35755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93" name="Oval 126">
            <a:extLst>
              <a:ext uri="{FF2B5EF4-FFF2-40B4-BE49-F238E27FC236}">
                <a16:creationId xmlns:a16="http://schemas.microsoft.com/office/drawing/2014/main" id="{B2491BDB-0855-4F74-B8E1-17BC5911114E}"/>
              </a:ext>
            </a:extLst>
          </p:cNvPr>
          <p:cNvSpPr>
            <a:spLocks noChangeArrowheads="1"/>
          </p:cNvSpPr>
          <p:nvPr/>
        </p:nvSpPr>
        <p:spPr bwMode="auto">
          <a:xfrm>
            <a:off x="9604520" y="35755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94" name="Oval 127">
            <a:extLst>
              <a:ext uri="{FF2B5EF4-FFF2-40B4-BE49-F238E27FC236}">
                <a16:creationId xmlns:a16="http://schemas.microsoft.com/office/drawing/2014/main" id="{62E0A811-44A7-436D-B5DA-96A0A8C3222D}"/>
              </a:ext>
            </a:extLst>
          </p:cNvPr>
          <p:cNvSpPr>
            <a:spLocks noChangeArrowheads="1"/>
          </p:cNvSpPr>
          <p:nvPr/>
        </p:nvSpPr>
        <p:spPr bwMode="auto">
          <a:xfrm rot="5400000">
            <a:off x="10637982" y="30929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5" name="Oval 129">
            <a:extLst>
              <a:ext uri="{FF2B5EF4-FFF2-40B4-BE49-F238E27FC236}">
                <a16:creationId xmlns:a16="http://schemas.microsoft.com/office/drawing/2014/main" id="{6D7E338B-F407-400E-9D53-EED8A4EEEEAD}"/>
              </a:ext>
            </a:extLst>
          </p:cNvPr>
          <p:cNvSpPr>
            <a:spLocks noChangeArrowheads="1"/>
          </p:cNvSpPr>
          <p:nvPr/>
        </p:nvSpPr>
        <p:spPr bwMode="auto">
          <a:xfrm rot="5400000">
            <a:off x="10633220" y="35628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6" name="Oval 131">
            <a:extLst>
              <a:ext uri="{FF2B5EF4-FFF2-40B4-BE49-F238E27FC236}">
                <a16:creationId xmlns:a16="http://schemas.microsoft.com/office/drawing/2014/main" id="{B3636B67-179D-4961-BC93-C960F4B197F0}"/>
              </a:ext>
            </a:extLst>
          </p:cNvPr>
          <p:cNvSpPr>
            <a:spLocks noChangeArrowheads="1"/>
          </p:cNvSpPr>
          <p:nvPr/>
        </p:nvSpPr>
        <p:spPr bwMode="auto">
          <a:xfrm rot="5400000">
            <a:off x="10626870" y="19753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7" name="Oval 133">
            <a:extLst>
              <a:ext uri="{FF2B5EF4-FFF2-40B4-BE49-F238E27FC236}">
                <a16:creationId xmlns:a16="http://schemas.microsoft.com/office/drawing/2014/main" id="{6E301F4D-BE91-4338-82C5-2E1DB6D0C87B}"/>
              </a:ext>
            </a:extLst>
          </p:cNvPr>
          <p:cNvSpPr>
            <a:spLocks noChangeArrowheads="1"/>
          </p:cNvSpPr>
          <p:nvPr/>
        </p:nvSpPr>
        <p:spPr bwMode="auto">
          <a:xfrm rot="5400000">
            <a:off x="10626870" y="25468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8" name="Oval 135">
            <a:extLst>
              <a:ext uri="{FF2B5EF4-FFF2-40B4-BE49-F238E27FC236}">
                <a16:creationId xmlns:a16="http://schemas.microsoft.com/office/drawing/2014/main" id="{959E4BE2-869F-4D25-8271-C163EFD57236}"/>
              </a:ext>
            </a:extLst>
          </p:cNvPr>
          <p:cNvSpPr>
            <a:spLocks noChangeArrowheads="1"/>
          </p:cNvSpPr>
          <p:nvPr/>
        </p:nvSpPr>
        <p:spPr bwMode="auto">
          <a:xfrm>
            <a:off x="7816995" y="15816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99" name="Oval 138">
            <a:extLst>
              <a:ext uri="{FF2B5EF4-FFF2-40B4-BE49-F238E27FC236}">
                <a16:creationId xmlns:a16="http://schemas.microsoft.com/office/drawing/2014/main" id="{57E785B0-6A3E-4EBD-A668-27FCB63F9F33}"/>
              </a:ext>
            </a:extLst>
          </p:cNvPr>
          <p:cNvSpPr>
            <a:spLocks noChangeArrowheads="1"/>
          </p:cNvSpPr>
          <p:nvPr/>
        </p:nvSpPr>
        <p:spPr bwMode="auto">
          <a:xfrm>
            <a:off x="7280420" y="158795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a:latin typeface="Times New Roman" panose="02020603050405020304" pitchFamily="18" charset="0"/>
              </a:rPr>
              <a:t>-</a:t>
            </a:r>
          </a:p>
        </p:txBody>
      </p:sp>
      <p:sp>
        <p:nvSpPr>
          <p:cNvPr id="100" name="Oval 140">
            <a:extLst>
              <a:ext uri="{FF2B5EF4-FFF2-40B4-BE49-F238E27FC236}">
                <a16:creationId xmlns:a16="http://schemas.microsoft.com/office/drawing/2014/main" id="{334B1505-DF5A-4AA0-9C11-243AD1BFCDDF}"/>
              </a:ext>
            </a:extLst>
          </p:cNvPr>
          <p:cNvSpPr>
            <a:spLocks noChangeArrowheads="1"/>
          </p:cNvSpPr>
          <p:nvPr/>
        </p:nvSpPr>
        <p:spPr bwMode="auto">
          <a:xfrm>
            <a:off x="9502920" y="15816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1" name="Oval 142">
            <a:extLst>
              <a:ext uri="{FF2B5EF4-FFF2-40B4-BE49-F238E27FC236}">
                <a16:creationId xmlns:a16="http://schemas.microsoft.com/office/drawing/2014/main" id="{CF62A43A-EC0A-48ED-BCB6-0886800ECEA7}"/>
              </a:ext>
            </a:extLst>
          </p:cNvPr>
          <p:cNvSpPr>
            <a:spLocks noChangeArrowheads="1"/>
          </p:cNvSpPr>
          <p:nvPr/>
        </p:nvSpPr>
        <p:spPr bwMode="auto">
          <a:xfrm>
            <a:off x="10112520" y="15816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2" name="Oval 157">
            <a:extLst>
              <a:ext uri="{FF2B5EF4-FFF2-40B4-BE49-F238E27FC236}">
                <a16:creationId xmlns:a16="http://schemas.microsoft.com/office/drawing/2014/main" id="{61DBF7F4-9D55-461F-A3A9-1BE31C4615B9}"/>
              </a:ext>
            </a:extLst>
          </p:cNvPr>
          <p:cNvSpPr>
            <a:spLocks noChangeArrowheads="1"/>
          </p:cNvSpPr>
          <p:nvPr/>
        </p:nvSpPr>
        <p:spPr bwMode="auto">
          <a:xfrm rot="5400000">
            <a:off x="10633220" y="1581601"/>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103" name="Oval 251">
            <a:extLst>
              <a:ext uri="{FF2B5EF4-FFF2-40B4-BE49-F238E27FC236}">
                <a16:creationId xmlns:a16="http://schemas.microsoft.com/office/drawing/2014/main" id="{AE2F4D7F-988A-491A-A00D-A721E22E7939}"/>
              </a:ext>
            </a:extLst>
          </p:cNvPr>
          <p:cNvSpPr>
            <a:spLocks noChangeArrowheads="1"/>
          </p:cNvSpPr>
          <p:nvPr/>
        </p:nvSpPr>
        <p:spPr bwMode="auto">
          <a:xfrm>
            <a:off x="8421832" y="1576839"/>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4" name="Oval 252">
            <a:extLst>
              <a:ext uri="{FF2B5EF4-FFF2-40B4-BE49-F238E27FC236}">
                <a16:creationId xmlns:a16="http://schemas.microsoft.com/office/drawing/2014/main" id="{1234478C-B167-4CF9-AB73-B6483059FA63}"/>
              </a:ext>
            </a:extLst>
          </p:cNvPr>
          <p:cNvSpPr>
            <a:spLocks noChangeArrowheads="1"/>
          </p:cNvSpPr>
          <p:nvPr/>
        </p:nvSpPr>
        <p:spPr bwMode="auto">
          <a:xfrm>
            <a:off x="8974282" y="1583189"/>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5" name="Rectangle 160">
            <a:extLst>
              <a:ext uri="{FF2B5EF4-FFF2-40B4-BE49-F238E27FC236}">
                <a16:creationId xmlns:a16="http://schemas.microsoft.com/office/drawing/2014/main" id="{A549E627-8487-4A33-BF6C-1FD6FF5087EC}"/>
              </a:ext>
            </a:extLst>
          </p:cNvPr>
          <p:cNvSpPr>
            <a:spLocks noChangeArrowheads="1"/>
          </p:cNvSpPr>
          <p:nvPr/>
        </p:nvSpPr>
        <p:spPr bwMode="auto">
          <a:xfrm>
            <a:off x="9680720" y="3512001"/>
            <a:ext cx="304800" cy="17145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p>
        </p:txBody>
      </p:sp>
      <p:sp>
        <p:nvSpPr>
          <p:cNvPr id="106" name="Rectangle 258">
            <a:extLst>
              <a:ext uri="{FF2B5EF4-FFF2-40B4-BE49-F238E27FC236}">
                <a16:creationId xmlns:a16="http://schemas.microsoft.com/office/drawing/2014/main" id="{B20B56D2-7A19-4356-887E-72DD90CD894E}"/>
              </a:ext>
            </a:extLst>
          </p:cNvPr>
          <p:cNvSpPr>
            <a:spLocks noChangeArrowheads="1"/>
          </p:cNvSpPr>
          <p:nvPr/>
        </p:nvSpPr>
        <p:spPr bwMode="auto">
          <a:xfrm>
            <a:off x="9528320" y="3683451"/>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p>
        </p:txBody>
      </p:sp>
      <p:sp>
        <p:nvSpPr>
          <p:cNvPr id="107" name="Rectangle 257">
            <a:extLst>
              <a:ext uri="{FF2B5EF4-FFF2-40B4-BE49-F238E27FC236}">
                <a16:creationId xmlns:a16="http://schemas.microsoft.com/office/drawing/2014/main" id="{46863EC5-F7FF-447A-86B5-37B61F0043E9}"/>
              </a:ext>
            </a:extLst>
          </p:cNvPr>
          <p:cNvSpPr>
            <a:spLocks noChangeArrowheads="1"/>
          </p:cNvSpPr>
          <p:nvPr/>
        </p:nvSpPr>
        <p:spPr bwMode="auto">
          <a:xfrm>
            <a:off x="9680720" y="3683451"/>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p>
        </p:txBody>
      </p:sp>
      <p:sp>
        <p:nvSpPr>
          <p:cNvPr id="108" name="AutoShape 262">
            <a:extLst>
              <a:ext uri="{FF2B5EF4-FFF2-40B4-BE49-F238E27FC236}">
                <a16:creationId xmlns:a16="http://schemas.microsoft.com/office/drawing/2014/main" id="{55D5EEC1-032D-4947-9EA3-BD63BEFF6F21}"/>
              </a:ext>
            </a:extLst>
          </p:cNvPr>
          <p:cNvSpPr>
            <a:spLocks noChangeArrowheads="1"/>
          </p:cNvSpPr>
          <p:nvPr/>
        </p:nvSpPr>
        <p:spPr bwMode="auto">
          <a:xfrm>
            <a:off x="9728345" y="2857951"/>
            <a:ext cx="228600" cy="444500"/>
          </a:xfrm>
          <a:prstGeom prst="downArrow">
            <a:avLst>
              <a:gd name="adj1" fmla="val 50000"/>
              <a:gd name="adj2" fmla="val 48611"/>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defRPr/>
            </a:pPr>
            <a:endParaRPr lang="en-US"/>
          </a:p>
        </p:txBody>
      </p:sp>
      <p:sp>
        <p:nvSpPr>
          <p:cNvPr id="109" name="Rectangle 190">
            <a:extLst>
              <a:ext uri="{FF2B5EF4-FFF2-40B4-BE49-F238E27FC236}">
                <a16:creationId xmlns:a16="http://schemas.microsoft.com/office/drawing/2014/main" id="{929F64A0-66FC-4C06-A01D-D83F6ED0AA98}"/>
              </a:ext>
            </a:extLst>
          </p:cNvPr>
          <p:cNvSpPr>
            <a:spLocks noChangeArrowheads="1"/>
          </p:cNvSpPr>
          <p:nvPr/>
        </p:nvSpPr>
        <p:spPr bwMode="auto">
          <a:xfrm>
            <a:off x="4033222" y="4311678"/>
            <a:ext cx="80330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r>
              <a:rPr lang="en-US" altLang="en-US" sz="3200" b="1">
                <a:latin typeface="#9Slide03 AmpleSoft Thin" panose="02000000000000000000" pitchFamily="2" charset="0"/>
              </a:rPr>
              <a:t>Điều kiện để có dòng điện chạy trong mạch?</a:t>
            </a:r>
          </a:p>
        </p:txBody>
      </p:sp>
      <p:sp>
        <p:nvSpPr>
          <p:cNvPr id="110" name="TextBox 109">
            <a:extLst>
              <a:ext uri="{FF2B5EF4-FFF2-40B4-BE49-F238E27FC236}">
                <a16:creationId xmlns:a16="http://schemas.microsoft.com/office/drawing/2014/main" id="{43D0F695-5F80-438A-8FFB-6CE2ACA99BFD}"/>
              </a:ext>
            </a:extLst>
          </p:cNvPr>
          <p:cNvSpPr txBox="1"/>
          <p:nvPr/>
        </p:nvSpPr>
        <p:spPr>
          <a:xfrm>
            <a:off x="3391334" y="2079801"/>
            <a:ext cx="3522374" cy="954107"/>
          </a:xfrm>
          <a:prstGeom prst="rect">
            <a:avLst/>
          </a:prstGeom>
          <a:noFill/>
        </p:spPr>
        <p:txBody>
          <a:bodyPr wrap="square">
            <a:spAutoFit/>
          </a:bodyPr>
          <a:lstStyle/>
          <a:p>
            <a:pPr algn="r"/>
            <a:r>
              <a:rPr lang="vi-VN" sz="2800">
                <a:latin typeface="#9Slide03 Nexa Bold" panose="02000000000000000000" pitchFamily="2" charset="0"/>
              </a:rPr>
              <a:t>Xét đoạn mạch như hình vẽ</a:t>
            </a:r>
          </a:p>
        </p:txBody>
      </p:sp>
      <p:sp>
        <p:nvSpPr>
          <p:cNvPr id="111" name="Rectangle 259">
            <a:extLst>
              <a:ext uri="{FF2B5EF4-FFF2-40B4-BE49-F238E27FC236}">
                <a16:creationId xmlns:a16="http://schemas.microsoft.com/office/drawing/2014/main" id="{0F170985-CF70-4983-B02D-76B17943D551}"/>
              </a:ext>
            </a:extLst>
          </p:cNvPr>
          <p:cNvSpPr>
            <a:spLocks noChangeArrowheads="1"/>
          </p:cNvSpPr>
          <p:nvPr/>
        </p:nvSpPr>
        <p:spPr bwMode="auto">
          <a:xfrm>
            <a:off x="2694320" y="5355976"/>
            <a:ext cx="9159499"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eaLnBrk="1" hangingPunct="1">
              <a:lnSpc>
                <a:spcPct val="80000"/>
              </a:lnSpc>
              <a:spcBef>
                <a:spcPct val="20000"/>
              </a:spcBef>
              <a:buClr>
                <a:schemeClr val="tx2"/>
              </a:buClr>
              <a:buFont typeface="Wingdings" panose="05000000000000000000" pitchFamily="2" charset="2"/>
              <a:buNone/>
            </a:pPr>
            <a:r>
              <a:rPr lang="en-US" altLang="en-US" sz="3200" b="1">
                <a:latin typeface="#9Slide04 SVNParis Pro" panose="04000000090000000000" pitchFamily="82" charset="0"/>
              </a:rPr>
              <a:t>Đặt vào hai đầu đoạn mạch một hiệu điện thế.</a:t>
            </a:r>
          </a:p>
        </p:txBody>
      </p:sp>
    </p:spTree>
    <p:extLst>
      <p:ext uri="{BB962C8B-B14F-4D97-AF65-F5344CB8AC3E}">
        <p14:creationId xmlns:p14="http://schemas.microsoft.com/office/powerpoint/2010/main" val="226274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arn(inVertical)">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500"/>
                                        <p:tgtEl>
                                          <p:spTgt spid="105"/>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35" presetClass="emph" presetSubtype="0" repeatCount="indefinite" fill="hold" grpId="1" nodeType="withEffect">
                                  <p:stCondLst>
                                    <p:cond delay="0"/>
                                  </p:stCondLst>
                                  <p:childTnLst>
                                    <p:anim calcmode="discrete" valueType="str">
                                      <p:cBhvr>
                                        <p:cTn id="26" dur="1000" fill="hold"/>
                                        <p:tgtEl>
                                          <p:spTgt spid="108"/>
                                        </p:tgtEl>
                                        <p:attrNameLst>
                                          <p:attrName>style.visibility</p:attrName>
                                        </p:attrNameLst>
                                      </p:cBhvr>
                                      <p:tavLst>
                                        <p:tav tm="0">
                                          <p:val>
                                            <p:strVal val="hidden"/>
                                          </p:val>
                                        </p:tav>
                                        <p:tav tm="50000">
                                          <p:val>
                                            <p:strVal val="visible"/>
                                          </p:val>
                                        </p:tav>
                                      </p:tavLst>
                                    </p:anim>
                                  </p:childTnLst>
                                </p:cTn>
                              </p:par>
                              <p:par>
                                <p:cTn id="27" presetID="10" presetClass="entr" presetSubtype="0" fill="hold" grpId="0" nodeType="withEffect" nodePh="1">
                                  <p:stCondLst>
                                    <p:cond delay="0"/>
                                  </p:stCondLst>
                                  <p:endCondLst>
                                    <p:cond evt="begin" delay="0">
                                      <p:tn val="27"/>
                                    </p:cond>
                                  </p:end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par>
                                <p:cTn id="30" presetID="2" presetClass="entr" presetSubtype="4" fill="hold" grpId="0" nodeType="withEffect" nodePh="1">
                                  <p:stCondLst>
                                    <p:cond delay="0"/>
                                  </p:stCondLst>
                                  <p:endCondLst>
                                    <p:cond evt="begin" delay="0">
                                      <p:tn val="30"/>
                                    </p:cond>
                                  </p:endCondLst>
                                  <p:childTnLst>
                                    <p:set>
                                      <p:cBhvr>
                                        <p:cTn id="31" dur="1" fill="hold">
                                          <p:stCondLst>
                                            <p:cond delay="0"/>
                                          </p:stCondLst>
                                        </p:cTn>
                                        <p:tgtEl>
                                          <p:spTgt spid="106"/>
                                        </p:tgtEl>
                                        <p:attrNameLst>
                                          <p:attrName>style.visibility</p:attrName>
                                        </p:attrNameLst>
                                      </p:cBhvr>
                                      <p:to>
                                        <p:strVal val="visible"/>
                                      </p:to>
                                    </p:set>
                                    <p:anim calcmode="lin" valueType="num">
                                      <p:cBhvr additive="base">
                                        <p:cTn id="32" dur="500" fill="hold"/>
                                        <p:tgtEl>
                                          <p:spTgt spid="106"/>
                                        </p:tgtEl>
                                        <p:attrNameLst>
                                          <p:attrName>ppt_x</p:attrName>
                                        </p:attrNameLst>
                                      </p:cBhvr>
                                      <p:tavLst>
                                        <p:tav tm="0">
                                          <p:val>
                                            <p:strVal val="#ppt_x"/>
                                          </p:val>
                                        </p:tav>
                                        <p:tav tm="100000">
                                          <p:val>
                                            <p:strVal val="#ppt_x"/>
                                          </p:val>
                                        </p:tav>
                                      </p:tavLst>
                                    </p:anim>
                                    <p:anim calcmode="lin" valueType="num">
                                      <p:cBhvr additive="base">
                                        <p:cTn id="33"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09">
                                            <p:txEl>
                                              <p:pRg st="0" end="0"/>
                                            </p:txEl>
                                          </p:spTgt>
                                        </p:tgtEl>
                                        <p:attrNameLst>
                                          <p:attrName>style.visibility</p:attrName>
                                        </p:attrNameLst>
                                      </p:cBhvr>
                                      <p:to>
                                        <p:strVal val="visible"/>
                                      </p:to>
                                    </p:set>
                                    <p:animEffect transition="in" filter="box(in)">
                                      <p:cBhvr>
                                        <p:cTn id="38" dur="500"/>
                                        <p:tgtEl>
                                          <p:spTgt spid="10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fade">
                                      <p:cBhvr>
                                        <p:cTn id="43"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8"/>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0.00104 -0.00278 L -0.00104 0.01944 " pathEditMode="relative" rAng="0" ptsTypes="AA">
                                      <p:cBhvr>
                                        <p:cTn id="48" dur="500" fill="hold"/>
                                        <p:tgtEl>
                                          <p:spTgt spid="58"/>
                                        </p:tgtEl>
                                        <p:attrNameLst>
                                          <p:attrName>ppt_x</p:attrName>
                                          <p:attrName>ppt_y</p:attrName>
                                        </p:attrNameLst>
                                      </p:cBhvr>
                                      <p:rCtr x="0" y="1111"/>
                                    </p:animMotion>
                                  </p:childTnLst>
                                </p:cTn>
                              </p:par>
                              <p:par>
                                <p:cTn id="49" presetID="1" presetClass="exit" presetSubtype="0" fill="hold" grpId="2" nodeType="withEffect">
                                  <p:stCondLst>
                                    <p:cond delay="0"/>
                                  </p:stCondLst>
                                  <p:childTnLst>
                                    <p:set>
                                      <p:cBhvr>
                                        <p:cTn id="50" dur="1" fill="hold">
                                          <p:stCondLst>
                                            <p:cond delay="0"/>
                                          </p:stCondLst>
                                        </p:cTn>
                                        <p:tgtEl>
                                          <p:spTgt spid="108"/>
                                        </p:tgtEl>
                                        <p:attrNameLst>
                                          <p:attrName>style.visibility</p:attrName>
                                        </p:attrNameLst>
                                      </p:cBhvr>
                                      <p:to>
                                        <p:strVal val="hidden"/>
                                      </p:to>
                                    </p:set>
                                  </p:childTnLst>
                                </p:cTn>
                              </p:par>
                            </p:childTnLst>
                          </p:cTn>
                        </p:par>
                        <p:par>
                          <p:cTn id="51" fill="hold">
                            <p:stCondLst>
                              <p:cond delay="500"/>
                            </p:stCondLst>
                            <p:childTnLst>
                              <p:par>
                                <p:cTn id="52" presetID="9" presetClass="entr" presetSubtype="0" fill="hold" grpId="0" nodeType="after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dissolve">
                                      <p:cBhvr>
                                        <p:cTn id="54" dur="500"/>
                                        <p:tgtEl>
                                          <p:spTgt spid="86"/>
                                        </p:tgtEl>
                                      </p:cBhvr>
                                    </p:animEffect>
                                  </p:childTnLst>
                                </p:cTn>
                              </p:par>
                              <p:par>
                                <p:cTn id="55" presetID="10"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fade">
                                      <p:cBhvr>
                                        <p:cTn id="57" dur="2000"/>
                                        <p:tgtEl>
                                          <p:spTgt spid="85"/>
                                        </p:tgtEl>
                                      </p:cBhvr>
                                    </p:animEffect>
                                  </p:childTnLst>
                                </p:cTn>
                              </p:par>
                              <p:par>
                                <p:cTn id="58" presetID="10" presetClass="entr" presetSubtype="0" fill="hold"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2000"/>
                                        <p:tgtEl>
                                          <p:spTgt spid="87"/>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20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fade">
                                      <p:cBhvr>
                                        <p:cTn id="66" dur="2000"/>
                                        <p:tgtEl>
                                          <p:spTgt spid="89"/>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2000"/>
                                        <p:tgtEl>
                                          <p:spTgt spid="90"/>
                                        </p:tgtEl>
                                      </p:cBhvr>
                                    </p:animEffect>
                                  </p:childTnLst>
                                </p:cTn>
                              </p:par>
                              <p:par>
                                <p:cTn id="70" presetID="10" presetClass="entr" presetSubtype="0" fill="hold"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2000"/>
                                        <p:tgtEl>
                                          <p:spTgt spid="91"/>
                                        </p:tgtEl>
                                      </p:cBhvr>
                                    </p:animEffect>
                                  </p:childTnLst>
                                </p:cTn>
                              </p:par>
                              <p:par>
                                <p:cTn id="73" presetID="10" presetClass="entr" presetSubtype="0" fill="hold" nodeType="withEffect">
                                  <p:stCondLst>
                                    <p:cond delay="0"/>
                                  </p:stCondLst>
                                  <p:childTnLst>
                                    <p:set>
                                      <p:cBhvr>
                                        <p:cTn id="74" dur="1" fill="hold">
                                          <p:stCondLst>
                                            <p:cond delay="0"/>
                                          </p:stCondLst>
                                        </p:cTn>
                                        <p:tgtEl>
                                          <p:spTgt spid="99"/>
                                        </p:tgtEl>
                                        <p:attrNameLst>
                                          <p:attrName>style.visibility</p:attrName>
                                        </p:attrNameLst>
                                      </p:cBhvr>
                                      <p:to>
                                        <p:strVal val="visible"/>
                                      </p:to>
                                    </p:set>
                                    <p:animEffect transition="in" filter="fade">
                                      <p:cBhvr>
                                        <p:cTn id="75" dur="2000"/>
                                        <p:tgtEl>
                                          <p:spTgt spid="99"/>
                                        </p:tgtEl>
                                      </p:cBhvr>
                                    </p:animEffect>
                                  </p:childTnLst>
                                </p:cTn>
                              </p:par>
                              <p:par>
                                <p:cTn id="76" presetID="10" presetClass="entr" presetSubtype="0" fill="hold" nodeType="withEffect">
                                  <p:stCondLst>
                                    <p:cond delay="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2000"/>
                                        <p:tgtEl>
                                          <p:spTgt spid="98"/>
                                        </p:tgtEl>
                                      </p:cBhvr>
                                    </p:animEffect>
                                  </p:childTnLst>
                                </p:cTn>
                              </p:par>
                              <p:par>
                                <p:cTn id="79" presetID="10" presetClass="entr" presetSubtype="0" fill="hold" nodeType="with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fade">
                                      <p:cBhvr>
                                        <p:cTn id="81" dur="2000"/>
                                        <p:tgtEl>
                                          <p:spTgt spid="100"/>
                                        </p:tgtEl>
                                      </p:cBhvr>
                                    </p:animEffect>
                                  </p:childTnLst>
                                </p:cTn>
                              </p:par>
                              <p:par>
                                <p:cTn id="82" presetID="10" presetClass="entr" presetSubtype="0" fill="hold" nodeType="with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fade">
                                      <p:cBhvr>
                                        <p:cTn id="84" dur="2000"/>
                                        <p:tgtEl>
                                          <p:spTgt spid="101"/>
                                        </p:tgtEl>
                                      </p:cBhvr>
                                    </p:animEffect>
                                  </p:childTnLst>
                                </p:cTn>
                              </p:par>
                              <p:par>
                                <p:cTn id="85" presetID="10" presetClass="entr" presetSubtype="0" fill="hold" nodeType="withEffect">
                                  <p:stCondLst>
                                    <p:cond delay="0"/>
                                  </p:stCondLst>
                                  <p:childTnLst>
                                    <p:set>
                                      <p:cBhvr>
                                        <p:cTn id="86" dur="1" fill="hold">
                                          <p:stCondLst>
                                            <p:cond delay="0"/>
                                          </p:stCondLst>
                                        </p:cTn>
                                        <p:tgtEl>
                                          <p:spTgt spid="102"/>
                                        </p:tgtEl>
                                        <p:attrNameLst>
                                          <p:attrName>style.visibility</p:attrName>
                                        </p:attrNameLst>
                                      </p:cBhvr>
                                      <p:to>
                                        <p:strVal val="visible"/>
                                      </p:to>
                                    </p:set>
                                    <p:animEffect transition="in" filter="fade">
                                      <p:cBhvr>
                                        <p:cTn id="87" dur="2000"/>
                                        <p:tgtEl>
                                          <p:spTgt spid="102"/>
                                        </p:tgtEl>
                                      </p:cBhvr>
                                    </p:animEffect>
                                  </p:childTnLst>
                                </p:cTn>
                              </p:par>
                              <p:par>
                                <p:cTn id="88" presetID="10" presetClass="entr" presetSubtype="0"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fade">
                                      <p:cBhvr>
                                        <p:cTn id="90" dur="2000"/>
                                        <p:tgtEl>
                                          <p:spTgt spid="94"/>
                                        </p:tgtEl>
                                      </p:cBhvr>
                                    </p:animEffect>
                                  </p:childTnLst>
                                </p:cTn>
                              </p:par>
                              <p:par>
                                <p:cTn id="91" presetID="10" presetClass="entr" presetSubtype="0"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fade">
                                      <p:cBhvr>
                                        <p:cTn id="93" dur="2000"/>
                                        <p:tgtEl>
                                          <p:spTgt spid="95"/>
                                        </p:tgtEl>
                                      </p:cBhvr>
                                    </p:animEffect>
                                  </p:childTnLst>
                                </p:cTn>
                              </p:par>
                              <p:par>
                                <p:cTn id="94" presetID="10" presetClass="entr" presetSubtype="0"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fade">
                                      <p:cBhvr>
                                        <p:cTn id="96" dur="2000"/>
                                        <p:tgtEl>
                                          <p:spTgt spid="96"/>
                                        </p:tgtEl>
                                      </p:cBhvr>
                                    </p:animEffect>
                                  </p:childTnLst>
                                </p:cTn>
                              </p:par>
                              <p:par>
                                <p:cTn id="97" presetID="10" presetClass="entr" presetSubtype="0"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fade">
                                      <p:cBhvr>
                                        <p:cTn id="99" dur="2000"/>
                                        <p:tgtEl>
                                          <p:spTgt spid="97"/>
                                        </p:tgtEl>
                                      </p:cBhvr>
                                    </p:animEffect>
                                  </p:childTnLst>
                                </p:cTn>
                              </p:par>
                              <p:par>
                                <p:cTn id="100" presetID="10" presetClass="entr" presetSubtype="0" fill="hold" nodeType="withEffect">
                                  <p:stCondLst>
                                    <p:cond delay="0"/>
                                  </p:stCondLst>
                                  <p:childTnLst>
                                    <p:set>
                                      <p:cBhvr>
                                        <p:cTn id="101" dur="1" fill="hold">
                                          <p:stCondLst>
                                            <p:cond delay="0"/>
                                          </p:stCondLst>
                                        </p:cTn>
                                        <p:tgtEl>
                                          <p:spTgt spid="102"/>
                                        </p:tgtEl>
                                        <p:attrNameLst>
                                          <p:attrName>style.visibility</p:attrName>
                                        </p:attrNameLst>
                                      </p:cBhvr>
                                      <p:to>
                                        <p:strVal val="visible"/>
                                      </p:to>
                                    </p:set>
                                    <p:animEffect transition="in" filter="fade">
                                      <p:cBhvr>
                                        <p:cTn id="102" dur="2000"/>
                                        <p:tgtEl>
                                          <p:spTgt spid="102"/>
                                        </p:tgtEl>
                                      </p:cBhvr>
                                    </p:animEffect>
                                  </p:childTnLst>
                                </p:cTn>
                              </p:par>
                              <p:par>
                                <p:cTn id="103" presetID="10" presetClass="entr" presetSubtype="0" fill="hold" nodeType="withEffect">
                                  <p:stCondLst>
                                    <p:cond delay="0"/>
                                  </p:stCondLst>
                                  <p:childTnLst>
                                    <p:set>
                                      <p:cBhvr>
                                        <p:cTn id="104" dur="1" fill="hold">
                                          <p:stCondLst>
                                            <p:cond delay="0"/>
                                          </p:stCondLst>
                                        </p:cTn>
                                        <p:tgtEl>
                                          <p:spTgt spid="93"/>
                                        </p:tgtEl>
                                        <p:attrNameLst>
                                          <p:attrName>style.visibility</p:attrName>
                                        </p:attrNameLst>
                                      </p:cBhvr>
                                      <p:to>
                                        <p:strVal val="visible"/>
                                      </p:to>
                                    </p:set>
                                    <p:animEffect transition="in" filter="fade">
                                      <p:cBhvr>
                                        <p:cTn id="105" dur="500"/>
                                        <p:tgtEl>
                                          <p:spTgt spid="93"/>
                                        </p:tgtEl>
                                      </p:cBhvr>
                                    </p:animEffect>
                                  </p:childTnLst>
                                </p:cTn>
                              </p:par>
                              <p:par>
                                <p:cTn id="106" presetID="10" presetClass="entr" presetSubtype="0" fill="hold" nodeType="withEffect">
                                  <p:stCondLst>
                                    <p:cond delay="0"/>
                                  </p:stCondLst>
                                  <p:childTnLst>
                                    <p:set>
                                      <p:cBhvr>
                                        <p:cTn id="107" dur="1" fill="hold">
                                          <p:stCondLst>
                                            <p:cond delay="0"/>
                                          </p:stCondLst>
                                        </p:cTn>
                                        <p:tgtEl>
                                          <p:spTgt spid="92"/>
                                        </p:tgtEl>
                                        <p:attrNameLst>
                                          <p:attrName>style.visibility</p:attrName>
                                        </p:attrNameLst>
                                      </p:cBhvr>
                                      <p:to>
                                        <p:strVal val="visible"/>
                                      </p:to>
                                    </p:set>
                                    <p:animEffect transition="in" filter="fade">
                                      <p:cBhvr>
                                        <p:cTn id="108" dur="2000"/>
                                        <p:tgtEl>
                                          <p:spTgt spid="92"/>
                                        </p:tgtEl>
                                      </p:cBhvr>
                                    </p:animEffect>
                                  </p:childTnLst>
                                </p:cTn>
                              </p:par>
                              <p:par>
                                <p:cTn id="109" presetID="10" presetClass="entr" presetSubtype="0" fill="hold" nodeType="with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fade">
                                      <p:cBhvr>
                                        <p:cTn id="111" dur="500"/>
                                        <p:tgtEl>
                                          <p:spTgt spid="76"/>
                                        </p:tgtEl>
                                      </p:cBhvr>
                                    </p:animEffect>
                                  </p:childTnLst>
                                </p:cTn>
                              </p:par>
                              <p:par>
                                <p:cTn id="112" presetID="10" presetClass="entr" presetSubtype="0" fill="hold" nodeType="with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fade">
                                      <p:cBhvr>
                                        <p:cTn id="114" dur="500"/>
                                        <p:tgtEl>
                                          <p:spTgt spid="79"/>
                                        </p:tgtEl>
                                      </p:cBhvr>
                                    </p:animEffect>
                                  </p:childTnLst>
                                </p:cTn>
                              </p:par>
                              <p:par>
                                <p:cTn id="115" presetID="10" presetClass="entr" presetSubtype="0" fill="hold" nodeType="with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fade">
                                      <p:cBhvr>
                                        <p:cTn id="117" dur="500"/>
                                        <p:tgtEl>
                                          <p:spTgt spid="70"/>
                                        </p:tgtEl>
                                      </p:cBhvr>
                                    </p:animEffect>
                                  </p:childTnLst>
                                </p:cTn>
                              </p:par>
                              <p:par>
                                <p:cTn id="118" presetID="10" presetClass="entr" presetSubtype="0" fill="hold"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500"/>
                                        <p:tgtEl>
                                          <p:spTgt spid="73"/>
                                        </p:tgtEl>
                                      </p:cBhvr>
                                    </p:animEffect>
                                  </p:childTnLst>
                                </p:cTn>
                              </p:par>
                              <p:par>
                                <p:cTn id="121" presetID="10" presetClass="entr" presetSubtype="0" fill="hold" nodeType="withEffect">
                                  <p:stCondLst>
                                    <p:cond delay="0"/>
                                  </p:stCondLst>
                                  <p:childTnLst>
                                    <p:set>
                                      <p:cBhvr>
                                        <p:cTn id="122" dur="1" fill="hold">
                                          <p:stCondLst>
                                            <p:cond delay="0"/>
                                          </p:stCondLst>
                                        </p:cTn>
                                        <p:tgtEl>
                                          <p:spTgt spid="82"/>
                                        </p:tgtEl>
                                        <p:attrNameLst>
                                          <p:attrName>style.visibility</p:attrName>
                                        </p:attrNameLst>
                                      </p:cBhvr>
                                      <p:to>
                                        <p:strVal val="visible"/>
                                      </p:to>
                                    </p:set>
                                    <p:animEffect transition="in" filter="fade">
                                      <p:cBhvr>
                                        <p:cTn id="123" dur="500"/>
                                        <p:tgtEl>
                                          <p:spTgt spid="82"/>
                                        </p:tgtEl>
                                      </p:cBhvr>
                                    </p:animEffect>
                                  </p:childTnLst>
                                </p:cTn>
                              </p:par>
                              <p:par>
                                <p:cTn id="124" presetID="10" presetClass="entr" presetSubtype="0" fill="hold" nodeType="withEffect">
                                  <p:stCondLst>
                                    <p:cond delay="0"/>
                                  </p:stCondLst>
                                  <p:childTnLst>
                                    <p:set>
                                      <p:cBhvr>
                                        <p:cTn id="125" dur="1" fill="hold">
                                          <p:stCondLst>
                                            <p:cond delay="0"/>
                                          </p:stCondLst>
                                        </p:cTn>
                                        <p:tgtEl>
                                          <p:spTgt spid="76"/>
                                        </p:tgtEl>
                                        <p:attrNameLst>
                                          <p:attrName>style.visibility</p:attrName>
                                        </p:attrNameLst>
                                      </p:cBhvr>
                                      <p:to>
                                        <p:strVal val="visible"/>
                                      </p:to>
                                    </p:set>
                                    <p:animEffect transition="in" filter="fade">
                                      <p:cBhvr>
                                        <p:cTn id="126" dur="500"/>
                                        <p:tgtEl>
                                          <p:spTgt spid="76"/>
                                        </p:tgtEl>
                                      </p:cBhvr>
                                    </p:animEffect>
                                  </p:childTnLst>
                                </p:cTn>
                              </p:par>
                              <p:par>
                                <p:cTn id="127" presetID="10" presetClass="entr" presetSubtype="0" fill="hold" nodeType="withEffect">
                                  <p:stCondLst>
                                    <p:cond delay="0"/>
                                  </p:stCondLst>
                                  <p:childTnLst>
                                    <p:set>
                                      <p:cBhvr>
                                        <p:cTn id="128" dur="1" fill="hold">
                                          <p:stCondLst>
                                            <p:cond delay="0"/>
                                          </p:stCondLst>
                                        </p:cTn>
                                        <p:tgtEl>
                                          <p:spTgt spid="103"/>
                                        </p:tgtEl>
                                        <p:attrNameLst>
                                          <p:attrName>style.visibility</p:attrName>
                                        </p:attrNameLst>
                                      </p:cBhvr>
                                      <p:to>
                                        <p:strVal val="visible"/>
                                      </p:to>
                                    </p:set>
                                    <p:animEffect transition="in" filter="fade">
                                      <p:cBhvr>
                                        <p:cTn id="129" dur="1000"/>
                                        <p:tgtEl>
                                          <p:spTgt spid="103"/>
                                        </p:tgtEl>
                                      </p:cBhvr>
                                    </p:animEffect>
                                  </p:childTnLst>
                                </p:cTn>
                              </p:par>
                              <p:par>
                                <p:cTn id="130" presetID="10" presetClass="entr" presetSubtype="0" fill="hold" nodeType="withEffect">
                                  <p:stCondLst>
                                    <p:cond delay="0"/>
                                  </p:stCondLst>
                                  <p:childTnLst>
                                    <p:set>
                                      <p:cBhvr>
                                        <p:cTn id="131" dur="1" fill="hold">
                                          <p:stCondLst>
                                            <p:cond delay="0"/>
                                          </p:stCondLst>
                                        </p:cTn>
                                        <p:tgtEl>
                                          <p:spTgt spid="104"/>
                                        </p:tgtEl>
                                        <p:attrNameLst>
                                          <p:attrName>style.visibility</p:attrName>
                                        </p:attrNameLst>
                                      </p:cBhvr>
                                      <p:to>
                                        <p:strVal val="visible"/>
                                      </p:to>
                                    </p:set>
                                    <p:animEffect transition="in" filter="fade">
                                      <p:cBhvr>
                                        <p:cTn id="132" dur="1000"/>
                                        <p:tgtEl>
                                          <p:spTgt spid="104"/>
                                        </p:tgtEl>
                                      </p:cBhvr>
                                    </p:animEffect>
                                  </p:childTnLst>
                                </p:cTn>
                              </p:par>
                              <p:par>
                                <p:cTn id="133" presetID="35" presetClass="path" presetSubtype="0" repeatCount="indefinite" fill="hold" nodeType="withEffect">
                                  <p:stCondLst>
                                    <p:cond delay="0"/>
                                  </p:stCondLst>
                                  <p:childTnLst>
                                    <p:animMotion origin="layout" path="M 4.58333E-6 -1.85185E-6 L -0.05834 0.00046 " pathEditMode="relative" rAng="0" ptsTypes="AA">
                                      <p:cBhvr>
                                        <p:cTn id="134" dur="500" fill="hold"/>
                                        <p:tgtEl>
                                          <p:spTgt spid="92"/>
                                        </p:tgtEl>
                                        <p:attrNameLst>
                                          <p:attrName>ppt_x</p:attrName>
                                          <p:attrName>ppt_y</p:attrName>
                                        </p:attrNameLst>
                                      </p:cBhvr>
                                      <p:rCtr x="-2917" y="23"/>
                                    </p:animMotion>
                                  </p:childTnLst>
                                </p:cTn>
                              </p:par>
                              <p:par>
                                <p:cTn id="135" presetID="35" presetClass="path" presetSubtype="0" repeatCount="indefinite" fill="hold" nodeType="withEffect">
                                  <p:stCondLst>
                                    <p:cond delay="0"/>
                                  </p:stCondLst>
                                  <p:childTnLst>
                                    <p:animMotion origin="layout" path="M 4.58333E-6 0.00046 L -0.05417 -0.00046 " pathEditMode="relative" rAng="0" ptsTypes="AA">
                                      <p:cBhvr>
                                        <p:cTn id="136" dur="500" fill="hold"/>
                                        <p:tgtEl>
                                          <p:spTgt spid="93"/>
                                        </p:tgtEl>
                                        <p:attrNameLst>
                                          <p:attrName>ppt_x</p:attrName>
                                          <p:attrName>ppt_y</p:attrName>
                                        </p:attrNameLst>
                                      </p:cBhvr>
                                      <p:rCtr x="-2708" y="-46"/>
                                    </p:animMotion>
                                  </p:childTnLst>
                                </p:cTn>
                              </p:par>
                              <p:par>
                                <p:cTn id="137" presetID="35" presetClass="path" presetSubtype="0" repeatCount="indefinite" fill="hold" nodeType="withEffect">
                                  <p:stCondLst>
                                    <p:cond delay="0"/>
                                  </p:stCondLst>
                                  <p:childTnLst>
                                    <p:animMotion origin="layout" path="M -0.00417 4.07407E-6 L -0.0625 4.07407E-6 " pathEditMode="relative" rAng="0" ptsTypes="AA">
                                      <p:cBhvr>
                                        <p:cTn id="138" dur="500" fill="hold"/>
                                        <p:tgtEl>
                                          <p:spTgt spid="86"/>
                                        </p:tgtEl>
                                        <p:attrNameLst>
                                          <p:attrName>ppt_x</p:attrName>
                                          <p:attrName>ppt_y</p:attrName>
                                        </p:attrNameLst>
                                      </p:cBhvr>
                                      <p:rCtr x="-2917" y="0"/>
                                    </p:animMotion>
                                  </p:childTnLst>
                                </p:cTn>
                              </p:par>
                              <p:par>
                                <p:cTn id="139" presetID="35" presetClass="path" presetSubtype="0" repeatCount="indefinite" fill="hold" nodeType="withEffect">
                                  <p:stCondLst>
                                    <p:cond delay="0"/>
                                  </p:stCondLst>
                                  <p:childTnLst>
                                    <p:animMotion origin="layout" path="M -0.00273 4.07407E-6 L -0.0556 4.07407E-6 " pathEditMode="relative" rAng="0" ptsTypes="AA">
                                      <p:cBhvr>
                                        <p:cTn id="140" dur="500" fill="hold"/>
                                        <p:tgtEl>
                                          <p:spTgt spid="85"/>
                                        </p:tgtEl>
                                        <p:attrNameLst>
                                          <p:attrName>ppt_x</p:attrName>
                                          <p:attrName>ppt_y</p:attrName>
                                        </p:attrNameLst>
                                      </p:cBhvr>
                                      <p:rCtr x="-2643" y="0"/>
                                    </p:animMotion>
                                  </p:childTnLst>
                                </p:cTn>
                              </p:par>
                              <p:par>
                                <p:cTn id="141" presetID="35" presetClass="path" presetSubtype="0" repeatCount="indefinite" fill="hold" nodeType="withEffect">
                                  <p:stCondLst>
                                    <p:cond delay="0"/>
                                  </p:stCondLst>
                                  <p:childTnLst>
                                    <p:animMotion origin="layout" path="M 0.00274 -0.00092 L -0.03333 -0.00185 " pathEditMode="relative" rAng="0" ptsTypes="AA">
                                      <p:cBhvr>
                                        <p:cTn id="142" dur="500" fill="hold"/>
                                        <p:tgtEl>
                                          <p:spTgt spid="87"/>
                                        </p:tgtEl>
                                        <p:attrNameLst>
                                          <p:attrName>ppt_x</p:attrName>
                                          <p:attrName>ppt_y</p:attrName>
                                        </p:attrNameLst>
                                      </p:cBhvr>
                                      <p:rCtr x="-1810" y="-46"/>
                                    </p:animMotion>
                                  </p:childTnLst>
                                </p:cTn>
                              </p:par>
                              <p:par>
                                <p:cTn id="143" presetID="64" presetClass="path" presetSubtype="0" repeatCount="indefinite" fill="hold" nodeType="withEffect">
                                  <p:stCondLst>
                                    <p:cond delay="0"/>
                                  </p:stCondLst>
                                  <p:childTnLst>
                                    <p:animMotion origin="layout" path="M -0.00065 0.00278 L -0.00065 -0.07129 " pathEditMode="relative" rAng="0" ptsTypes="AA">
                                      <p:cBhvr>
                                        <p:cTn id="144" dur="500" fill="hold"/>
                                        <p:tgtEl>
                                          <p:spTgt spid="89"/>
                                        </p:tgtEl>
                                        <p:attrNameLst>
                                          <p:attrName>ppt_x</p:attrName>
                                          <p:attrName>ppt_y</p:attrName>
                                        </p:attrNameLst>
                                      </p:cBhvr>
                                      <p:rCtr x="0" y="-3704"/>
                                    </p:animMotion>
                                  </p:childTnLst>
                                </p:cTn>
                              </p:par>
                              <p:par>
                                <p:cTn id="145" presetID="64" presetClass="path" presetSubtype="0" repeatCount="indefinite" fill="hold" nodeType="withEffect">
                                  <p:stCondLst>
                                    <p:cond delay="0"/>
                                  </p:stCondLst>
                                  <p:childTnLst>
                                    <p:animMotion origin="layout" path="M -0.00117 -0.00277 L -0.00169 -0.08611 " pathEditMode="relative" rAng="0" ptsTypes="AA">
                                      <p:cBhvr>
                                        <p:cTn id="146" dur="500" fill="hold"/>
                                        <p:tgtEl>
                                          <p:spTgt spid="88"/>
                                        </p:tgtEl>
                                        <p:attrNameLst>
                                          <p:attrName>ppt_x</p:attrName>
                                          <p:attrName>ppt_y</p:attrName>
                                        </p:attrNameLst>
                                      </p:cBhvr>
                                      <p:rCtr x="-26" y="-4167"/>
                                    </p:animMotion>
                                  </p:childTnLst>
                                </p:cTn>
                              </p:par>
                              <p:par>
                                <p:cTn id="147" presetID="64" presetClass="path" presetSubtype="0" repeatCount="indefinite" fill="hold" nodeType="withEffect">
                                  <p:stCondLst>
                                    <p:cond delay="0"/>
                                  </p:stCondLst>
                                  <p:childTnLst>
                                    <p:animMotion origin="layout" path="M 4.16667E-7 -4.07407E-6 L 0.00117 -0.075 " pathEditMode="relative" rAng="0" ptsTypes="AA">
                                      <p:cBhvr>
                                        <p:cTn id="148" dur="500" fill="hold"/>
                                        <p:tgtEl>
                                          <p:spTgt spid="91"/>
                                        </p:tgtEl>
                                        <p:attrNameLst>
                                          <p:attrName>ppt_x</p:attrName>
                                          <p:attrName>ppt_y</p:attrName>
                                        </p:attrNameLst>
                                      </p:cBhvr>
                                      <p:rCtr x="52" y="-3750"/>
                                    </p:animMotion>
                                  </p:childTnLst>
                                </p:cTn>
                              </p:par>
                              <p:par>
                                <p:cTn id="149" presetID="64" presetClass="path" presetSubtype="0" repeatCount="indefinite" fill="hold" nodeType="withEffect">
                                  <p:stCondLst>
                                    <p:cond delay="0"/>
                                  </p:stCondLst>
                                  <p:childTnLst>
                                    <p:animMotion origin="layout" path="M 0.00117 0.00833 L 0.00195 -0.04537 " pathEditMode="relative" rAng="0" ptsTypes="AA">
                                      <p:cBhvr>
                                        <p:cTn id="150" dur="500" fill="hold"/>
                                        <p:tgtEl>
                                          <p:spTgt spid="90"/>
                                        </p:tgtEl>
                                        <p:attrNameLst>
                                          <p:attrName>ppt_x</p:attrName>
                                          <p:attrName>ppt_y</p:attrName>
                                        </p:attrNameLst>
                                      </p:cBhvr>
                                      <p:rCtr x="39" y="-2685"/>
                                    </p:animMotion>
                                  </p:childTnLst>
                                </p:cTn>
                              </p:par>
                              <p:par>
                                <p:cTn id="151" presetID="63" presetClass="path" presetSubtype="0" repeatCount="indefinite" fill="hold" nodeType="withEffect">
                                  <p:stCondLst>
                                    <p:cond delay="0"/>
                                  </p:stCondLst>
                                  <p:childTnLst>
                                    <p:animMotion origin="layout" path="M 0.00117 2.96296E-6 L 0.05951 2.96296E-6 " pathEditMode="relative" rAng="0" ptsTypes="AA">
                                      <p:cBhvr>
                                        <p:cTn id="152" dur="500" fill="hold"/>
                                        <p:tgtEl>
                                          <p:spTgt spid="99"/>
                                        </p:tgtEl>
                                        <p:attrNameLst>
                                          <p:attrName>ppt_x</p:attrName>
                                          <p:attrName>ppt_y</p:attrName>
                                        </p:attrNameLst>
                                      </p:cBhvr>
                                      <p:rCtr x="2917" y="0"/>
                                    </p:animMotion>
                                  </p:childTnLst>
                                </p:cTn>
                              </p:par>
                              <p:par>
                                <p:cTn id="153" presetID="63" presetClass="path" presetSubtype="0" repeatCount="indefinite" fill="hold" nodeType="withEffect">
                                  <p:stCondLst>
                                    <p:cond delay="0"/>
                                  </p:stCondLst>
                                  <p:childTnLst>
                                    <p:animMotion origin="layout" path="M -8.33333E-7 -1.11111E-6 L 0.05938 -0.00092 " pathEditMode="relative" rAng="0" ptsTypes="AA">
                                      <p:cBhvr>
                                        <p:cTn id="154" dur="500" fill="hold"/>
                                        <p:tgtEl>
                                          <p:spTgt spid="98"/>
                                        </p:tgtEl>
                                        <p:attrNameLst>
                                          <p:attrName>ppt_x</p:attrName>
                                          <p:attrName>ppt_y</p:attrName>
                                        </p:attrNameLst>
                                      </p:cBhvr>
                                      <p:rCtr x="2969" y="-46"/>
                                    </p:animMotion>
                                  </p:childTnLst>
                                </p:cTn>
                              </p:par>
                              <p:par>
                                <p:cTn id="155" presetID="63" presetClass="path" presetSubtype="0" repeatCount="indefinite" fill="hold" nodeType="withEffect">
                                  <p:stCondLst>
                                    <p:cond delay="0"/>
                                  </p:stCondLst>
                                  <p:childTnLst>
                                    <p:animMotion origin="layout" path="M 0.00834 -1.11111E-6 L 0.07357 0.00093 " pathEditMode="relative" rAng="0" ptsTypes="AA">
                                      <p:cBhvr>
                                        <p:cTn id="156" dur="500" fill="hold"/>
                                        <p:tgtEl>
                                          <p:spTgt spid="100"/>
                                        </p:tgtEl>
                                        <p:attrNameLst>
                                          <p:attrName>ppt_x</p:attrName>
                                          <p:attrName>ppt_y</p:attrName>
                                        </p:attrNameLst>
                                      </p:cBhvr>
                                      <p:rCtr x="3255" y="46"/>
                                    </p:animMotion>
                                  </p:childTnLst>
                                </p:cTn>
                              </p:par>
                              <p:par>
                                <p:cTn id="157" presetID="63" presetClass="path" presetSubtype="0" repeatCount="indefinite" fill="hold" nodeType="withEffect">
                                  <p:stCondLst>
                                    <p:cond delay="0"/>
                                  </p:stCondLst>
                                  <p:childTnLst>
                                    <p:animMotion origin="layout" path="M -0.01432 0.0037 L 0.04258 0.00463 " pathEditMode="relative" rAng="0" ptsTypes="AA">
                                      <p:cBhvr>
                                        <p:cTn id="158" dur="500" fill="hold"/>
                                        <p:tgtEl>
                                          <p:spTgt spid="101"/>
                                        </p:tgtEl>
                                        <p:attrNameLst>
                                          <p:attrName>ppt_x</p:attrName>
                                          <p:attrName>ppt_y</p:attrName>
                                        </p:attrNameLst>
                                      </p:cBhvr>
                                      <p:rCtr x="2839" y="46"/>
                                    </p:animMotion>
                                  </p:childTnLst>
                                </p:cTn>
                              </p:par>
                              <p:par>
                                <p:cTn id="159" presetID="42" presetClass="path" presetSubtype="0" repeatCount="indefinite" fill="hold" nodeType="withEffect">
                                  <p:stCondLst>
                                    <p:cond delay="0"/>
                                  </p:stCondLst>
                                  <p:childTnLst>
                                    <p:animMotion origin="layout" path="M 0.00052 0.00463 L 0.00052 0.06111 " pathEditMode="relative" rAng="0" ptsTypes="AA">
                                      <p:cBhvr>
                                        <p:cTn id="160" dur="500" fill="hold"/>
                                        <p:tgtEl>
                                          <p:spTgt spid="102"/>
                                        </p:tgtEl>
                                        <p:attrNameLst>
                                          <p:attrName>ppt_x</p:attrName>
                                          <p:attrName>ppt_y</p:attrName>
                                        </p:attrNameLst>
                                      </p:cBhvr>
                                      <p:rCtr x="0" y="2824"/>
                                    </p:animMotion>
                                  </p:childTnLst>
                                </p:cTn>
                              </p:par>
                              <p:par>
                                <p:cTn id="161" presetID="42" presetClass="path" presetSubtype="0" repeatCount="indefinite" fill="hold" nodeType="withEffect">
                                  <p:stCondLst>
                                    <p:cond delay="0"/>
                                  </p:stCondLst>
                                  <p:childTnLst>
                                    <p:animMotion origin="layout" path="M 0.00117 0.0037 L 0.00195 0.09167 " pathEditMode="relative" rAng="0" ptsTypes="AA">
                                      <p:cBhvr>
                                        <p:cTn id="162" dur="500" fill="hold"/>
                                        <p:tgtEl>
                                          <p:spTgt spid="96"/>
                                        </p:tgtEl>
                                        <p:attrNameLst>
                                          <p:attrName>ppt_x</p:attrName>
                                          <p:attrName>ppt_y</p:attrName>
                                        </p:attrNameLst>
                                      </p:cBhvr>
                                      <p:rCtr x="39" y="4398"/>
                                    </p:animMotion>
                                  </p:childTnLst>
                                </p:cTn>
                              </p:par>
                              <p:par>
                                <p:cTn id="163" presetID="42" presetClass="path" presetSubtype="0" repeatCount="indefinite" fill="hold" nodeType="withEffect">
                                  <p:stCondLst>
                                    <p:cond delay="0"/>
                                  </p:stCondLst>
                                  <p:childTnLst>
                                    <p:animMotion origin="layout" path="M 4.16667E-7 -1.85185E-6 L -0.00013 0.07408 " pathEditMode="relative" rAng="0" ptsTypes="AA">
                                      <p:cBhvr>
                                        <p:cTn id="164" dur="500" fill="hold"/>
                                        <p:tgtEl>
                                          <p:spTgt spid="97"/>
                                        </p:tgtEl>
                                        <p:attrNameLst>
                                          <p:attrName>ppt_x</p:attrName>
                                          <p:attrName>ppt_y</p:attrName>
                                        </p:attrNameLst>
                                      </p:cBhvr>
                                      <p:rCtr x="-13" y="3704"/>
                                    </p:animMotion>
                                  </p:childTnLst>
                                </p:cTn>
                              </p:par>
                              <p:par>
                                <p:cTn id="165" presetID="42" presetClass="path" presetSubtype="0" repeatCount="indefinite" fill="hold" nodeType="withEffect">
                                  <p:stCondLst>
                                    <p:cond delay="0"/>
                                  </p:stCondLst>
                                  <p:childTnLst>
                                    <p:animMotion origin="layout" path="M -0.00143 -0.00555 L -0.00143 0.05 " pathEditMode="relative" rAng="0" ptsTypes="AA">
                                      <p:cBhvr>
                                        <p:cTn id="166" dur="500" fill="hold"/>
                                        <p:tgtEl>
                                          <p:spTgt spid="94"/>
                                        </p:tgtEl>
                                        <p:attrNameLst>
                                          <p:attrName>ppt_x</p:attrName>
                                          <p:attrName>ppt_y</p:attrName>
                                        </p:attrNameLst>
                                      </p:cBhvr>
                                      <p:rCtr x="0" y="2778"/>
                                    </p:animMotion>
                                  </p:childTnLst>
                                </p:cTn>
                              </p:par>
                              <p:par>
                                <p:cTn id="167" presetID="35" presetClass="path" presetSubtype="0" repeatCount="indefinite" fill="hold" nodeType="withEffect">
                                  <p:stCondLst>
                                    <p:cond delay="0"/>
                                  </p:stCondLst>
                                  <p:childTnLst>
                                    <p:animMotion origin="layout" path="M -4.16667E-7 -0.00046 L -0.05833 0.00046 " pathEditMode="relative" rAng="0" ptsTypes="AA">
                                      <p:cBhvr>
                                        <p:cTn id="168" dur="500" fill="hold"/>
                                        <p:tgtEl>
                                          <p:spTgt spid="95"/>
                                        </p:tgtEl>
                                        <p:attrNameLst>
                                          <p:attrName>ppt_x</p:attrName>
                                          <p:attrName>ppt_y</p:attrName>
                                        </p:attrNameLst>
                                      </p:cBhvr>
                                      <p:rCtr x="-2917" y="46"/>
                                    </p:animMotion>
                                  </p:childTnLst>
                                </p:cTn>
                              </p:par>
                              <p:par>
                                <p:cTn id="169" presetID="42" presetClass="path" presetSubtype="0" repeatCount="indefinite" fill="hold" nodeType="withEffect">
                                  <p:stCondLst>
                                    <p:cond delay="0"/>
                                  </p:stCondLst>
                                  <p:childTnLst>
                                    <p:animMotion origin="layout" path="M -0.00221 -0.00903 L -0.00455 0.21527 " pathEditMode="relative" rAng="0" ptsTypes="AA">
                                      <p:cBhvr>
                                        <p:cTn id="170" dur="2000" fill="hold"/>
                                        <p:tgtEl>
                                          <p:spTgt spid="79"/>
                                        </p:tgtEl>
                                        <p:attrNameLst>
                                          <p:attrName>ppt_x</p:attrName>
                                          <p:attrName>ppt_y</p:attrName>
                                        </p:attrNameLst>
                                      </p:cBhvr>
                                      <p:rCtr x="-117" y="11204"/>
                                    </p:animMotion>
                                  </p:childTnLst>
                                </p:cTn>
                              </p:par>
                              <p:par>
                                <p:cTn id="171" presetID="63" presetClass="path" presetSubtype="0" repeatCount="indefinite" fill="hold" nodeType="withEffect">
                                  <p:stCondLst>
                                    <p:cond delay="0"/>
                                  </p:stCondLst>
                                  <p:childTnLst>
                                    <p:animMotion origin="layout" path="M -0.00325 0.00555 L 0.11003 0.01111 " pathEditMode="relative" rAng="0" ptsTypes="AA">
                                      <p:cBhvr>
                                        <p:cTn id="172" dur="2000" fill="hold"/>
                                        <p:tgtEl>
                                          <p:spTgt spid="70"/>
                                        </p:tgtEl>
                                        <p:attrNameLst>
                                          <p:attrName>ppt_x</p:attrName>
                                          <p:attrName>ppt_y</p:attrName>
                                        </p:attrNameLst>
                                      </p:cBhvr>
                                      <p:rCtr x="5664" y="278"/>
                                    </p:animMotion>
                                  </p:childTnLst>
                                </p:cTn>
                              </p:par>
                              <p:par>
                                <p:cTn id="173" presetID="63" presetClass="path" presetSubtype="0" repeatCount="indefinite" fill="hold" nodeType="withEffect">
                                  <p:stCondLst>
                                    <p:cond delay="0"/>
                                  </p:stCondLst>
                                  <p:childTnLst>
                                    <p:animMotion origin="layout" path="M -0.01953 0.0037 L 0.10898 0.00741 " pathEditMode="relative" rAng="0" ptsTypes="AA">
                                      <p:cBhvr>
                                        <p:cTn id="174" dur="2000" fill="hold"/>
                                        <p:tgtEl>
                                          <p:spTgt spid="73"/>
                                        </p:tgtEl>
                                        <p:attrNameLst>
                                          <p:attrName>ppt_x</p:attrName>
                                          <p:attrName>ppt_y</p:attrName>
                                        </p:attrNameLst>
                                      </p:cBhvr>
                                      <p:rCtr x="6419" y="185"/>
                                    </p:animMotion>
                                  </p:childTnLst>
                                </p:cTn>
                              </p:par>
                              <p:par>
                                <p:cTn id="175" presetID="35" presetClass="path" presetSubtype="0" repeatCount="indefinite" fill="hold" nodeType="withEffect">
                                  <p:stCondLst>
                                    <p:cond delay="0"/>
                                  </p:stCondLst>
                                  <p:childTnLst>
                                    <p:animMotion origin="layout" path="M 2.70833E-6 2.59259E-6 L -0.24857 -0.0037 " pathEditMode="relative" rAng="0" ptsTypes="AA">
                                      <p:cBhvr>
                                        <p:cTn id="176" dur="2000" fill="hold"/>
                                        <p:tgtEl>
                                          <p:spTgt spid="76"/>
                                        </p:tgtEl>
                                        <p:attrNameLst>
                                          <p:attrName>ppt_x</p:attrName>
                                          <p:attrName>ppt_y</p:attrName>
                                        </p:attrNameLst>
                                      </p:cBhvr>
                                      <p:rCtr x="-12461" y="301"/>
                                    </p:animMotion>
                                  </p:childTnLst>
                                </p:cTn>
                              </p:par>
                              <p:par>
                                <p:cTn id="177" presetID="64" presetClass="path" presetSubtype="0" repeatCount="indefinite" fill="hold" nodeType="withEffect">
                                  <p:stCondLst>
                                    <p:cond delay="0"/>
                                  </p:stCondLst>
                                  <p:childTnLst>
                                    <p:animMotion origin="layout" path="M -8.33333E-7 0.00833 L -0.00039 -0.21945 " pathEditMode="relative" rAng="0" ptsTypes="AA">
                                      <p:cBhvr>
                                        <p:cTn id="178" dur="2000" fill="hold"/>
                                        <p:tgtEl>
                                          <p:spTgt spid="82"/>
                                        </p:tgtEl>
                                        <p:attrNameLst>
                                          <p:attrName>ppt_x</p:attrName>
                                          <p:attrName>ppt_y</p:attrName>
                                        </p:attrNameLst>
                                      </p:cBhvr>
                                      <p:rCtr x="-26" y="-11389"/>
                                    </p:animMotion>
                                  </p:childTnLst>
                                </p:cTn>
                              </p:par>
                              <p:par>
                                <p:cTn id="179" presetID="63" presetClass="path" presetSubtype="0" repeatCount="indefinite" fill="hold" nodeType="withEffect">
                                  <p:stCondLst>
                                    <p:cond delay="0"/>
                                  </p:stCondLst>
                                  <p:childTnLst>
                                    <p:animMotion origin="layout" path="M 0.0026 0.00185 L 0.06576 0.00277 " pathEditMode="relative" rAng="0" ptsTypes="AA">
                                      <p:cBhvr>
                                        <p:cTn id="180" dur="1000" fill="hold"/>
                                        <p:tgtEl>
                                          <p:spTgt spid="103"/>
                                        </p:tgtEl>
                                        <p:attrNameLst>
                                          <p:attrName>ppt_x</p:attrName>
                                          <p:attrName>ppt_y</p:attrName>
                                        </p:attrNameLst>
                                      </p:cBhvr>
                                      <p:rCtr x="3151" y="46"/>
                                    </p:animMotion>
                                  </p:childTnLst>
                                </p:cTn>
                              </p:par>
                              <p:par>
                                <p:cTn id="181" presetID="63" presetClass="path" presetSubtype="0" repeatCount="indefinite" fill="hold" nodeType="withEffect">
                                  <p:stCondLst>
                                    <p:cond delay="0"/>
                                  </p:stCondLst>
                                  <p:childTnLst>
                                    <p:animMotion origin="layout" path="M 0.00534 0.00185 L 0.05821 0.00185 " pathEditMode="relative" rAng="0" ptsTypes="AA">
                                      <p:cBhvr>
                                        <p:cTn id="182" dur="1000" fill="hold"/>
                                        <p:tgtEl>
                                          <p:spTgt spid="104"/>
                                        </p:tgtEl>
                                        <p:attrNameLst>
                                          <p:attrName>ppt_x</p:attrName>
                                          <p:attrName>ppt_y</p:attrName>
                                        </p:attrNameLst>
                                      </p:cBhvr>
                                      <p:rCtr x="2643" y="0"/>
                                    </p:animMotion>
                                  </p:childTnLst>
                                </p:cTn>
                              </p:par>
                            </p:childTnLst>
                          </p:cTn>
                        </p:par>
                      </p:childTnLst>
                    </p:cTn>
                  </p:par>
                </p:childTnLst>
              </p:cTn>
              <p:nextCondLst>
                <p:cond evt="onClick" delay="0">
                  <p:tgtEl>
                    <p:spTgt spid="58"/>
                  </p:tgtEl>
                </p:cond>
              </p:nextCondLst>
            </p:seq>
          </p:childTnLst>
        </p:cTn>
      </p:par>
    </p:tnLst>
    <p:bldLst>
      <p:bldP spid="58" grpId="0" animBg="1"/>
      <p:bldP spid="58" grpId="1" animBg="1"/>
      <p:bldP spid="86" grpId="0" animBg="1"/>
      <p:bldP spid="105" grpId="0" animBg="1"/>
      <p:bldP spid="106" grpId="0" animBg="1"/>
      <p:bldP spid="107" grpId="0"/>
      <p:bldP spid="108" grpId="0" animBg="1"/>
      <p:bldP spid="108" grpId="1" animBg="1"/>
      <p:bldP spid="108" grpId="2" animBg="1"/>
      <p:bldP spid="110" grpId="0"/>
      <p:bldP spid="1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FBC305-FFC0-4A3F-B94B-F3B540AB3C68}"/>
              </a:ext>
            </a:extLst>
          </p:cNvPr>
          <p:cNvSpPr txBox="1"/>
          <p:nvPr/>
        </p:nvSpPr>
        <p:spPr>
          <a:xfrm>
            <a:off x="726238" y="378545"/>
            <a:ext cx="8421082" cy="707886"/>
          </a:xfrm>
          <a:prstGeom prst="rect">
            <a:avLst/>
          </a:prstGeom>
          <a:noFill/>
        </p:spPr>
        <p:txBody>
          <a:bodyPr wrap="square">
            <a:spAutoFit/>
          </a:bodyPr>
          <a:lstStyle/>
          <a:p>
            <a:r>
              <a:rPr lang="vi-VN" sz="4000" b="1">
                <a:solidFill>
                  <a:srgbClr val="FFC000"/>
                </a:solidFill>
                <a:latin typeface="#9Slide03 AmpleSoft Bold" panose="02000000000000000000" pitchFamily="2" charset="0"/>
              </a:rPr>
              <a:t>1. Điện năng tiêu thụ của đoạn mạch</a:t>
            </a:r>
          </a:p>
        </p:txBody>
      </p:sp>
      <p:sp>
        <p:nvSpPr>
          <p:cNvPr id="5" name="Rectangle 4">
            <a:extLst>
              <a:ext uri="{FF2B5EF4-FFF2-40B4-BE49-F238E27FC236}">
                <a16:creationId xmlns:a16="http://schemas.microsoft.com/office/drawing/2014/main" id="{5F2BB89A-3B6F-4302-8F91-312EFA5597F9}"/>
              </a:ext>
            </a:extLst>
          </p:cNvPr>
          <p:cNvSpPr/>
          <p:nvPr/>
        </p:nvSpPr>
        <p:spPr>
          <a:xfrm>
            <a:off x="136478" y="150124"/>
            <a:ext cx="11914495" cy="65645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58" name="Rectangle 159">
            <a:extLst>
              <a:ext uri="{FF2B5EF4-FFF2-40B4-BE49-F238E27FC236}">
                <a16:creationId xmlns:a16="http://schemas.microsoft.com/office/drawing/2014/main" id="{38B31245-F688-46B1-9CA6-B1511E097EAC}"/>
              </a:ext>
            </a:extLst>
          </p:cNvPr>
          <p:cNvSpPr>
            <a:spLocks noChangeArrowheads="1"/>
          </p:cNvSpPr>
          <p:nvPr/>
        </p:nvSpPr>
        <p:spPr bwMode="auto">
          <a:xfrm>
            <a:off x="9728345" y="3658905"/>
            <a:ext cx="228600" cy="228600"/>
          </a:xfrm>
          <a:prstGeom prst="rect">
            <a:avLst/>
          </a:prstGeom>
          <a:solidFill>
            <a:srgbClr val="E00A3D"/>
          </a:solidFill>
          <a:ln w="9525">
            <a:solidFill>
              <a:srgbClr val="E00A3D"/>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solidFill>
                <a:srgbClr val="E00A3D"/>
              </a:solidFill>
            </a:endParaRPr>
          </a:p>
        </p:txBody>
      </p:sp>
      <p:grpSp>
        <p:nvGrpSpPr>
          <p:cNvPr id="59" name="Group 36">
            <a:extLst>
              <a:ext uri="{FF2B5EF4-FFF2-40B4-BE49-F238E27FC236}">
                <a16:creationId xmlns:a16="http://schemas.microsoft.com/office/drawing/2014/main" id="{59E52EFC-648D-4544-A072-FA38F82F2C73}"/>
              </a:ext>
            </a:extLst>
          </p:cNvPr>
          <p:cNvGrpSpPr>
            <a:grpSpLocks/>
          </p:cNvGrpSpPr>
          <p:nvPr/>
        </p:nvGrpSpPr>
        <p:grpSpPr bwMode="auto">
          <a:xfrm>
            <a:off x="7318520" y="1753905"/>
            <a:ext cx="3352800" cy="457200"/>
            <a:chOff x="192" y="1920"/>
            <a:chExt cx="2112" cy="288"/>
          </a:xfrm>
        </p:grpSpPr>
        <p:sp>
          <p:nvSpPr>
            <p:cNvPr id="60" name="Line 5">
              <a:extLst>
                <a:ext uri="{FF2B5EF4-FFF2-40B4-BE49-F238E27FC236}">
                  <a16:creationId xmlns:a16="http://schemas.microsoft.com/office/drawing/2014/main" id="{922B95E1-6013-4F28-8BF1-E1F7BCF6650B}"/>
                </a:ext>
              </a:extLst>
            </p:cNvPr>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1" name="Rectangle 6">
              <a:extLst>
                <a:ext uri="{FF2B5EF4-FFF2-40B4-BE49-F238E27FC236}">
                  <a16:creationId xmlns:a16="http://schemas.microsoft.com/office/drawing/2014/main" id="{4B64F659-DDFC-484D-AB41-6EB3DDE4ECC4}"/>
                </a:ext>
              </a:extLst>
            </p:cNvPr>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3200" b="1">
                  <a:latin typeface="Times New Roman" panose="02020603050405020304" pitchFamily="18" charset="0"/>
                </a:rPr>
                <a:t>R</a:t>
              </a:r>
            </a:p>
          </p:txBody>
        </p:sp>
      </p:grpSp>
      <p:grpSp>
        <p:nvGrpSpPr>
          <p:cNvPr id="62" name="Group 256">
            <a:extLst>
              <a:ext uri="{FF2B5EF4-FFF2-40B4-BE49-F238E27FC236}">
                <a16:creationId xmlns:a16="http://schemas.microsoft.com/office/drawing/2014/main" id="{CCEA9D50-62BC-4DA2-A5EE-A73DB36527A9}"/>
              </a:ext>
            </a:extLst>
          </p:cNvPr>
          <p:cNvGrpSpPr>
            <a:grpSpLocks/>
          </p:cNvGrpSpPr>
          <p:nvPr/>
        </p:nvGrpSpPr>
        <p:grpSpPr bwMode="auto">
          <a:xfrm>
            <a:off x="7318520" y="1949168"/>
            <a:ext cx="3352800" cy="2624137"/>
            <a:chOff x="192" y="1488"/>
            <a:chExt cx="2112" cy="1653"/>
          </a:xfrm>
        </p:grpSpPr>
        <p:sp>
          <p:nvSpPr>
            <p:cNvPr id="63" name="Line 13">
              <a:extLst>
                <a:ext uri="{FF2B5EF4-FFF2-40B4-BE49-F238E27FC236}">
                  <a16:creationId xmlns:a16="http://schemas.microsoft.com/office/drawing/2014/main" id="{808A3EF0-1404-4849-AA36-271E9BBDC78E}"/>
                </a:ext>
              </a:extLst>
            </p:cNvPr>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vi-VN"/>
            </a:p>
          </p:txBody>
        </p:sp>
        <p:sp>
          <p:nvSpPr>
            <p:cNvPr id="64" name="Line 11">
              <a:extLst>
                <a:ext uri="{FF2B5EF4-FFF2-40B4-BE49-F238E27FC236}">
                  <a16:creationId xmlns:a16="http://schemas.microsoft.com/office/drawing/2014/main" id="{C4ABF78F-D92F-4944-95B6-DC467D30535D}"/>
                </a:ext>
              </a:extLst>
            </p:cNvPr>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5" name="Line 12">
              <a:extLst>
                <a:ext uri="{FF2B5EF4-FFF2-40B4-BE49-F238E27FC236}">
                  <a16:creationId xmlns:a16="http://schemas.microsoft.com/office/drawing/2014/main" id="{9710F097-57F6-4A6C-8433-76B7AF7702CF}"/>
                </a:ext>
              </a:extLst>
            </p:cNvPr>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66" name="Line 14">
              <a:extLst>
                <a:ext uri="{FF2B5EF4-FFF2-40B4-BE49-F238E27FC236}">
                  <a16:creationId xmlns:a16="http://schemas.microsoft.com/office/drawing/2014/main" id="{33876B2D-DC31-4256-A407-A17E64101C13}"/>
                </a:ext>
              </a:extLst>
            </p:cNvPr>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endParaRPr lang="vi-VN"/>
            </a:p>
          </p:txBody>
        </p:sp>
        <p:sp>
          <p:nvSpPr>
            <p:cNvPr id="67" name="Rectangle 17">
              <a:extLst>
                <a:ext uri="{FF2B5EF4-FFF2-40B4-BE49-F238E27FC236}">
                  <a16:creationId xmlns:a16="http://schemas.microsoft.com/office/drawing/2014/main" id="{57C0CADB-40EF-4E3E-AF11-5206784C0E03}"/>
                </a:ext>
              </a:extLst>
            </p:cNvPr>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2400" b="1">
                  <a:latin typeface="#9Slide04 SVNParis Pro" panose="04000000090000000000" pitchFamily="82" charset="0"/>
                </a:rPr>
                <a:t>U</a:t>
              </a:r>
            </a:p>
          </p:txBody>
        </p:sp>
        <p:sp>
          <p:nvSpPr>
            <p:cNvPr id="68" name="Rectangle 253">
              <a:extLst>
                <a:ext uri="{FF2B5EF4-FFF2-40B4-BE49-F238E27FC236}">
                  <a16:creationId xmlns:a16="http://schemas.microsoft.com/office/drawing/2014/main" id="{13032648-64AF-43F2-B64E-C5E395474BEF}"/>
                </a:ext>
              </a:extLst>
            </p:cNvPr>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2400" b="1">
                  <a:latin typeface="Times New Roman" panose="02020603050405020304" pitchFamily="18" charset="0"/>
                </a:rPr>
                <a:t>-</a:t>
              </a:r>
            </a:p>
          </p:txBody>
        </p:sp>
        <p:sp>
          <p:nvSpPr>
            <p:cNvPr id="69" name="Rectangle 254">
              <a:extLst>
                <a:ext uri="{FF2B5EF4-FFF2-40B4-BE49-F238E27FC236}">
                  <a16:creationId xmlns:a16="http://schemas.microsoft.com/office/drawing/2014/main" id="{D13ACBCB-8D71-486C-A4B7-6486A924F5DC}"/>
                </a:ext>
              </a:extLst>
            </p:cNvPr>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2400" b="1">
                  <a:latin typeface="Times New Roman" panose="02020603050405020304" pitchFamily="18" charset="0"/>
                </a:rPr>
                <a:t>+</a:t>
              </a:r>
            </a:p>
          </p:txBody>
        </p:sp>
      </p:grpSp>
      <p:grpSp>
        <p:nvGrpSpPr>
          <p:cNvPr id="70" name="Group 224">
            <a:extLst>
              <a:ext uri="{FF2B5EF4-FFF2-40B4-BE49-F238E27FC236}">
                <a16:creationId xmlns:a16="http://schemas.microsoft.com/office/drawing/2014/main" id="{1557FC68-8A4D-44E6-AEB0-771BE2A0DBC6}"/>
              </a:ext>
            </a:extLst>
          </p:cNvPr>
          <p:cNvGrpSpPr>
            <a:grpSpLocks/>
          </p:cNvGrpSpPr>
          <p:nvPr/>
        </p:nvGrpSpPr>
        <p:grpSpPr bwMode="auto">
          <a:xfrm>
            <a:off x="7380432" y="3697005"/>
            <a:ext cx="242888" cy="152400"/>
            <a:chOff x="231" y="2568"/>
            <a:chExt cx="153" cy="96"/>
          </a:xfrm>
        </p:grpSpPr>
        <p:sp>
          <p:nvSpPr>
            <p:cNvPr id="71" name="Line 42">
              <a:extLst>
                <a:ext uri="{FF2B5EF4-FFF2-40B4-BE49-F238E27FC236}">
                  <a16:creationId xmlns:a16="http://schemas.microsoft.com/office/drawing/2014/main" id="{B6C0674F-069C-4D5C-AAA4-12A7D6906CC1}"/>
                </a:ext>
              </a:extLst>
            </p:cNvPr>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72" name="Rectangle 46">
              <a:extLst>
                <a:ext uri="{FF2B5EF4-FFF2-40B4-BE49-F238E27FC236}">
                  <a16:creationId xmlns:a16="http://schemas.microsoft.com/office/drawing/2014/main" id="{DB95E644-67E4-4352-A832-41034B64E6A8}"/>
                </a:ext>
              </a:extLst>
            </p:cNvPr>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grpSp>
      <p:grpSp>
        <p:nvGrpSpPr>
          <p:cNvPr id="73" name="Group 227">
            <a:extLst>
              <a:ext uri="{FF2B5EF4-FFF2-40B4-BE49-F238E27FC236}">
                <a16:creationId xmlns:a16="http://schemas.microsoft.com/office/drawing/2014/main" id="{BEBBCEDA-A843-4992-A906-0EAF94421C6D}"/>
              </a:ext>
            </a:extLst>
          </p:cNvPr>
          <p:cNvGrpSpPr>
            <a:grpSpLocks/>
          </p:cNvGrpSpPr>
          <p:nvPr/>
        </p:nvGrpSpPr>
        <p:grpSpPr bwMode="auto">
          <a:xfrm>
            <a:off x="9147320" y="3709705"/>
            <a:ext cx="242887" cy="152400"/>
            <a:chOff x="1344" y="2576"/>
            <a:chExt cx="153" cy="96"/>
          </a:xfrm>
        </p:grpSpPr>
        <p:sp>
          <p:nvSpPr>
            <p:cNvPr id="74" name="Line 41">
              <a:extLst>
                <a:ext uri="{FF2B5EF4-FFF2-40B4-BE49-F238E27FC236}">
                  <a16:creationId xmlns:a16="http://schemas.microsoft.com/office/drawing/2014/main" id="{ACFE4C51-4E69-41B0-BA01-D8A09EEB8ABA}"/>
                </a:ext>
              </a:extLst>
            </p:cNvPr>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sp>
          <p:nvSpPr>
            <p:cNvPr id="75" name="Rectangle 47">
              <a:extLst>
                <a:ext uri="{FF2B5EF4-FFF2-40B4-BE49-F238E27FC236}">
                  <a16:creationId xmlns:a16="http://schemas.microsoft.com/office/drawing/2014/main" id="{27CB6A92-A010-4C74-BB8D-382E5EE78AF9}"/>
                </a:ext>
              </a:extLst>
            </p:cNvPr>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grpSp>
      <p:grpSp>
        <p:nvGrpSpPr>
          <p:cNvPr id="76" name="Group 56">
            <a:extLst>
              <a:ext uri="{FF2B5EF4-FFF2-40B4-BE49-F238E27FC236}">
                <a16:creationId xmlns:a16="http://schemas.microsoft.com/office/drawing/2014/main" id="{407D1077-BAC8-4651-9DED-515AEB2A7C7F}"/>
              </a:ext>
            </a:extLst>
          </p:cNvPr>
          <p:cNvGrpSpPr>
            <a:grpSpLocks/>
          </p:cNvGrpSpPr>
          <p:nvPr/>
        </p:nvGrpSpPr>
        <p:grpSpPr bwMode="auto">
          <a:xfrm>
            <a:off x="10366520" y="2071405"/>
            <a:ext cx="242887" cy="152400"/>
            <a:chOff x="864" y="2448"/>
            <a:chExt cx="153" cy="96"/>
          </a:xfrm>
        </p:grpSpPr>
        <p:sp>
          <p:nvSpPr>
            <p:cNvPr id="77" name="Line 19">
              <a:extLst>
                <a:ext uri="{FF2B5EF4-FFF2-40B4-BE49-F238E27FC236}">
                  <a16:creationId xmlns:a16="http://schemas.microsoft.com/office/drawing/2014/main" id="{FE2A1F5D-B6A2-41BE-91D3-FABF55D3D284}"/>
                </a:ext>
              </a:extLst>
            </p:cNvPr>
            <p:cNvSpPr>
              <a:spLocks noChangeShapeType="1"/>
            </p:cNvSpPr>
            <p:nvPr/>
          </p:nvSpPr>
          <p:spPr bwMode="auto">
            <a:xfrm flipH="1">
              <a:off x="864" y="2448"/>
              <a:ext cx="153" cy="0"/>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78" name="Rectangle 49">
              <a:extLst>
                <a:ext uri="{FF2B5EF4-FFF2-40B4-BE49-F238E27FC236}">
                  <a16:creationId xmlns:a16="http://schemas.microsoft.com/office/drawing/2014/main" id="{4CE884BF-9991-40AC-9D5D-B1D349EB74FE}"/>
                </a:ext>
              </a:extLst>
            </p:cNvPr>
            <p:cNvSpPr>
              <a:spLocks noChangeArrowheads="1"/>
            </p:cNvSpPr>
            <p:nvPr/>
          </p:nvSpPr>
          <p:spPr bwMode="auto">
            <a:xfrm>
              <a:off x="912" y="244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grpSp>
      <p:grpSp>
        <p:nvGrpSpPr>
          <p:cNvPr id="79" name="Group 225">
            <a:extLst>
              <a:ext uri="{FF2B5EF4-FFF2-40B4-BE49-F238E27FC236}">
                <a16:creationId xmlns:a16="http://schemas.microsoft.com/office/drawing/2014/main" id="{4D0BC6EC-9502-4E5D-A293-A38D6B5FE58E}"/>
              </a:ext>
            </a:extLst>
          </p:cNvPr>
          <p:cNvGrpSpPr>
            <a:grpSpLocks/>
          </p:cNvGrpSpPr>
          <p:nvPr/>
        </p:nvGrpSpPr>
        <p:grpSpPr bwMode="auto">
          <a:xfrm>
            <a:off x="7450282" y="2082518"/>
            <a:ext cx="82550" cy="228600"/>
            <a:chOff x="240" y="1536"/>
            <a:chExt cx="52" cy="144"/>
          </a:xfrm>
        </p:grpSpPr>
        <p:sp>
          <p:nvSpPr>
            <p:cNvPr id="80" name="Rectangle 48">
              <a:extLst>
                <a:ext uri="{FF2B5EF4-FFF2-40B4-BE49-F238E27FC236}">
                  <a16:creationId xmlns:a16="http://schemas.microsoft.com/office/drawing/2014/main" id="{AEBA915B-9974-4EB9-A5A1-FD3F9F915001}"/>
                </a:ext>
              </a:extLst>
            </p:cNvPr>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sp>
          <p:nvSpPr>
            <p:cNvPr id="81" name="Line 54">
              <a:extLst>
                <a:ext uri="{FF2B5EF4-FFF2-40B4-BE49-F238E27FC236}">
                  <a16:creationId xmlns:a16="http://schemas.microsoft.com/office/drawing/2014/main" id="{ADD2436A-4677-4E2B-B3E9-E6435AE0A226}"/>
                </a:ext>
              </a:extLst>
            </p:cNvPr>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endParaRPr lang="vi-VN"/>
            </a:p>
          </p:txBody>
        </p:sp>
      </p:grpSp>
      <p:grpSp>
        <p:nvGrpSpPr>
          <p:cNvPr id="82" name="Group 226">
            <a:extLst>
              <a:ext uri="{FF2B5EF4-FFF2-40B4-BE49-F238E27FC236}">
                <a16:creationId xmlns:a16="http://schemas.microsoft.com/office/drawing/2014/main" id="{42C94EEA-121D-4411-9D91-B85832652E64}"/>
              </a:ext>
            </a:extLst>
          </p:cNvPr>
          <p:cNvGrpSpPr>
            <a:grpSpLocks/>
          </p:cNvGrpSpPr>
          <p:nvPr/>
        </p:nvGrpSpPr>
        <p:grpSpPr bwMode="auto">
          <a:xfrm>
            <a:off x="10474470" y="3658905"/>
            <a:ext cx="95250" cy="228600"/>
            <a:chOff x="2180" y="2544"/>
            <a:chExt cx="60" cy="144"/>
          </a:xfrm>
        </p:grpSpPr>
        <p:sp>
          <p:nvSpPr>
            <p:cNvPr id="83" name="Rectangle 58">
              <a:extLst>
                <a:ext uri="{FF2B5EF4-FFF2-40B4-BE49-F238E27FC236}">
                  <a16:creationId xmlns:a16="http://schemas.microsoft.com/office/drawing/2014/main" id="{40FA5504-48A2-4D6A-96DD-357B6C3B8661}"/>
                </a:ext>
              </a:extLst>
            </p:cNvPr>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000" b="1">
                  <a:latin typeface="Times New Roman" panose="02020603050405020304" pitchFamily="18" charset="0"/>
                </a:rPr>
                <a:t>I</a:t>
              </a:r>
            </a:p>
          </p:txBody>
        </p:sp>
        <p:sp>
          <p:nvSpPr>
            <p:cNvPr id="84" name="Line 59">
              <a:extLst>
                <a:ext uri="{FF2B5EF4-FFF2-40B4-BE49-F238E27FC236}">
                  <a16:creationId xmlns:a16="http://schemas.microsoft.com/office/drawing/2014/main" id="{44D3C48E-CD70-4DF1-90E0-35AE2088DAE7}"/>
                </a:ext>
              </a:extLst>
            </p:cNvPr>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sp>
        <p:nvSpPr>
          <p:cNvPr id="85" name="Oval 83">
            <a:extLst>
              <a:ext uri="{FF2B5EF4-FFF2-40B4-BE49-F238E27FC236}">
                <a16:creationId xmlns:a16="http://schemas.microsoft.com/office/drawing/2014/main" id="{A3E7CC4D-7148-4F19-BE70-A9C9FC2BFE39}"/>
              </a:ext>
            </a:extLst>
          </p:cNvPr>
          <p:cNvSpPr>
            <a:spLocks noChangeArrowheads="1"/>
          </p:cNvSpPr>
          <p:nvPr/>
        </p:nvSpPr>
        <p:spPr bwMode="auto">
          <a:xfrm>
            <a:off x="8144020" y="392560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86" name="Oval 87">
            <a:extLst>
              <a:ext uri="{FF2B5EF4-FFF2-40B4-BE49-F238E27FC236}">
                <a16:creationId xmlns:a16="http://schemas.microsoft.com/office/drawing/2014/main" id="{57FE37F9-9A32-4135-8D37-773AAFF3253D}"/>
              </a:ext>
            </a:extLst>
          </p:cNvPr>
          <p:cNvSpPr>
            <a:spLocks noChangeArrowheads="1"/>
          </p:cNvSpPr>
          <p:nvPr/>
        </p:nvSpPr>
        <p:spPr bwMode="auto">
          <a:xfrm>
            <a:off x="8690120" y="392560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87" name="Oval 90">
            <a:extLst>
              <a:ext uri="{FF2B5EF4-FFF2-40B4-BE49-F238E27FC236}">
                <a16:creationId xmlns:a16="http://schemas.microsoft.com/office/drawing/2014/main" id="{99016FDC-DE5D-4CCD-A6BA-B186C14C5038}"/>
              </a:ext>
            </a:extLst>
          </p:cNvPr>
          <p:cNvSpPr>
            <a:spLocks noChangeArrowheads="1"/>
          </p:cNvSpPr>
          <p:nvPr/>
        </p:nvSpPr>
        <p:spPr bwMode="auto">
          <a:xfrm>
            <a:off x="7610620" y="39319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88" name="Oval 93">
            <a:extLst>
              <a:ext uri="{FF2B5EF4-FFF2-40B4-BE49-F238E27FC236}">
                <a16:creationId xmlns:a16="http://schemas.microsoft.com/office/drawing/2014/main" id="{1247E847-39E7-4D5C-9A39-25EC5B10812F}"/>
              </a:ext>
            </a:extLst>
          </p:cNvPr>
          <p:cNvSpPr>
            <a:spLocks noChangeArrowheads="1"/>
          </p:cNvSpPr>
          <p:nvPr/>
        </p:nvSpPr>
        <p:spPr bwMode="auto">
          <a:xfrm rot="5400000">
            <a:off x="7285182" y="343030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89" name="Oval 97">
            <a:extLst>
              <a:ext uri="{FF2B5EF4-FFF2-40B4-BE49-F238E27FC236}">
                <a16:creationId xmlns:a16="http://schemas.microsoft.com/office/drawing/2014/main" id="{5B378FCF-ED5D-4540-BA00-1A8108467566}"/>
              </a:ext>
            </a:extLst>
          </p:cNvPr>
          <p:cNvSpPr>
            <a:spLocks noChangeArrowheads="1"/>
          </p:cNvSpPr>
          <p:nvPr/>
        </p:nvSpPr>
        <p:spPr bwMode="auto">
          <a:xfrm rot="5400000">
            <a:off x="7280420" y="390020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0" name="Oval 101">
            <a:extLst>
              <a:ext uri="{FF2B5EF4-FFF2-40B4-BE49-F238E27FC236}">
                <a16:creationId xmlns:a16="http://schemas.microsoft.com/office/drawing/2014/main" id="{FB924ED1-0898-4E6C-A489-12788E1F1EB4}"/>
              </a:ext>
            </a:extLst>
          </p:cNvPr>
          <p:cNvSpPr>
            <a:spLocks noChangeArrowheads="1"/>
          </p:cNvSpPr>
          <p:nvPr/>
        </p:nvSpPr>
        <p:spPr bwMode="auto">
          <a:xfrm rot="5400000">
            <a:off x="7274070" y="231270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1" name="Oval 103">
            <a:extLst>
              <a:ext uri="{FF2B5EF4-FFF2-40B4-BE49-F238E27FC236}">
                <a16:creationId xmlns:a16="http://schemas.microsoft.com/office/drawing/2014/main" id="{EC82AB17-0BF2-4113-BA5C-D1F25829B128}"/>
              </a:ext>
            </a:extLst>
          </p:cNvPr>
          <p:cNvSpPr>
            <a:spLocks noChangeArrowheads="1"/>
          </p:cNvSpPr>
          <p:nvPr/>
        </p:nvSpPr>
        <p:spPr bwMode="auto">
          <a:xfrm rot="5400000">
            <a:off x="7274070" y="288420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2" name="Oval 123">
            <a:extLst>
              <a:ext uri="{FF2B5EF4-FFF2-40B4-BE49-F238E27FC236}">
                <a16:creationId xmlns:a16="http://schemas.microsoft.com/office/drawing/2014/main" id="{972341DB-9B2A-431D-A7E9-2DAAD3A5DA80}"/>
              </a:ext>
            </a:extLst>
          </p:cNvPr>
          <p:cNvSpPr>
            <a:spLocks noChangeArrowheads="1"/>
          </p:cNvSpPr>
          <p:nvPr/>
        </p:nvSpPr>
        <p:spPr bwMode="auto">
          <a:xfrm>
            <a:off x="10137920" y="39319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93" name="Oval 126">
            <a:extLst>
              <a:ext uri="{FF2B5EF4-FFF2-40B4-BE49-F238E27FC236}">
                <a16:creationId xmlns:a16="http://schemas.microsoft.com/office/drawing/2014/main" id="{B2491BDB-0855-4F74-B8E1-17BC5911114E}"/>
              </a:ext>
            </a:extLst>
          </p:cNvPr>
          <p:cNvSpPr>
            <a:spLocks noChangeArrowheads="1"/>
          </p:cNvSpPr>
          <p:nvPr/>
        </p:nvSpPr>
        <p:spPr bwMode="auto">
          <a:xfrm>
            <a:off x="9604520" y="39319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94" name="Oval 127">
            <a:extLst>
              <a:ext uri="{FF2B5EF4-FFF2-40B4-BE49-F238E27FC236}">
                <a16:creationId xmlns:a16="http://schemas.microsoft.com/office/drawing/2014/main" id="{62E0A811-44A7-436D-B5DA-96A0A8C3222D}"/>
              </a:ext>
            </a:extLst>
          </p:cNvPr>
          <p:cNvSpPr>
            <a:spLocks noChangeArrowheads="1"/>
          </p:cNvSpPr>
          <p:nvPr/>
        </p:nvSpPr>
        <p:spPr bwMode="auto">
          <a:xfrm rot="5400000">
            <a:off x="10637982" y="34493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5" name="Oval 129">
            <a:extLst>
              <a:ext uri="{FF2B5EF4-FFF2-40B4-BE49-F238E27FC236}">
                <a16:creationId xmlns:a16="http://schemas.microsoft.com/office/drawing/2014/main" id="{6D7E338B-F407-400E-9D53-EED8A4EEEEAD}"/>
              </a:ext>
            </a:extLst>
          </p:cNvPr>
          <p:cNvSpPr>
            <a:spLocks noChangeArrowheads="1"/>
          </p:cNvSpPr>
          <p:nvPr/>
        </p:nvSpPr>
        <p:spPr bwMode="auto">
          <a:xfrm rot="5400000">
            <a:off x="10633220" y="39192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6" name="Oval 131">
            <a:extLst>
              <a:ext uri="{FF2B5EF4-FFF2-40B4-BE49-F238E27FC236}">
                <a16:creationId xmlns:a16="http://schemas.microsoft.com/office/drawing/2014/main" id="{B3636B67-179D-4961-BC93-C960F4B197F0}"/>
              </a:ext>
            </a:extLst>
          </p:cNvPr>
          <p:cNvSpPr>
            <a:spLocks noChangeArrowheads="1"/>
          </p:cNvSpPr>
          <p:nvPr/>
        </p:nvSpPr>
        <p:spPr bwMode="auto">
          <a:xfrm rot="5400000">
            <a:off x="10626870" y="23317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7" name="Oval 133">
            <a:extLst>
              <a:ext uri="{FF2B5EF4-FFF2-40B4-BE49-F238E27FC236}">
                <a16:creationId xmlns:a16="http://schemas.microsoft.com/office/drawing/2014/main" id="{6E301F4D-BE91-4338-82C5-2E1DB6D0C87B}"/>
              </a:ext>
            </a:extLst>
          </p:cNvPr>
          <p:cNvSpPr>
            <a:spLocks noChangeArrowheads="1"/>
          </p:cNvSpPr>
          <p:nvPr/>
        </p:nvSpPr>
        <p:spPr bwMode="auto">
          <a:xfrm rot="5400000">
            <a:off x="10626870" y="29032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98" name="Oval 135">
            <a:extLst>
              <a:ext uri="{FF2B5EF4-FFF2-40B4-BE49-F238E27FC236}">
                <a16:creationId xmlns:a16="http://schemas.microsoft.com/office/drawing/2014/main" id="{959E4BE2-869F-4D25-8271-C163EFD57236}"/>
              </a:ext>
            </a:extLst>
          </p:cNvPr>
          <p:cNvSpPr>
            <a:spLocks noChangeArrowheads="1"/>
          </p:cNvSpPr>
          <p:nvPr/>
        </p:nvSpPr>
        <p:spPr bwMode="auto">
          <a:xfrm>
            <a:off x="7816995" y="19380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99" name="Oval 138">
            <a:extLst>
              <a:ext uri="{FF2B5EF4-FFF2-40B4-BE49-F238E27FC236}">
                <a16:creationId xmlns:a16="http://schemas.microsoft.com/office/drawing/2014/main" id="{57E785B0-6A3E-4EBD-A668-27FCB63F9F33}"/>
              </a:ext>
            </a:extLst>
          </p:cNvPr>
          <p:cNvSpPr>
            <a:spLocks noChangeArrowheads="1"/>
          </p:cNvSpPr>
          <p:nvPr/>
        </p:nvSpPr>
        <p:spPr bwMode="auto">
          <a:xfrm>
            <a:off x="7280420" y="194440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a:latin typeface="Times New Roman" panose="02020603050405020304" pitchFamily="18" charset="0"/>
              </a:rPr>
              <a:t>-</a:t>
            </a:r>
          </a:p>
        </p:txBody>
      </p:sp>
      <p:sp>
        <p:nvSpPr>
          <p:cNvPr id="100" name="Oval 140">
            <a:extLst>
              <a:ext uri="{FF2B5EF4-FFF2-40B4-BE49-F238E27FC236}">
                <a16:creationId xmlns:a16="http://schemas.microsoft.com/office/drawing/2014/main" id="{334B1505-DF5A-4AA0-9C11-243AD1BFCDDF}"/>
              </a:ext>
            </a:extLst>
          </p:cNvPr>
          <p:cNvSpPr>
            <a:spLocks noChangeArrowheads="1"/>
          </p:cNvSpPr>
          <p:nvPr/>
        </p:nvSpPr>
        <p:spPr bwMode="auto">
          <a:xfrm>
            <a:off x="9502920" y="19380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1" name="Oval 142">
            <a:extLst>
              <a:ext uri="{FF2B5EF4-FFF2-40B4-BE49-F238E27FC236}">
                <a16:creationId xmlns:a16="http://schemas.microsoft.com/office/drawing/2014/main" id="{CF62A43A-EC0A-48ED-BCB6-0886800ECEA7}"/>
              </a:ext>
            </a:extLst>
          </p:cNvPr>
          <p:cNvSpPr>
            <a:spLocks noChangeArrowheads="1"/>
          </p:cNvSpPr>
          <p:nvPr/>
        </p:nvSpPr>
        <p:spPr bwMode="auto">
          <a:xfrm>
            <a:off x="10112520" y="19380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2" name="Oval 157">
            <a:extLst>
              <a:ext uri="{FF2B5EF4-FFF2-40B4-BE49-F238E27FC236}">
                <a16:creationId xmlns:a16="http://schemas.microsoft.com/office/drawing/2014/main" id="{61DBF7F4-9D55-461F-A3A9-1BE31C4615B9}"/>
              </a:ext>
            </a:extLst>
          </p:cNvPr>
          <p:cNvSpPr>
            <a:spLocks noChangeArrowheads="1"/>
          </p:cNvSpPr>
          <p:nvPr/>
        </p:nvSpPr>
        <p:spPr bwMode="auto">
          <a:xfrm rot="5400000">
            <a:off x="10633220" y="1938055"/>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400" b="1">
                <a:latin typeface="Times New Roman" panose="02020603050405020304" pitchFamily="18" charset="0"/>
              </a:rPr>
              <a:t>I</a:t>
            </a:r>
          </a:p>
        </p:txBody>
      </p:sp>
      <p:sp>
        <p:nvSpPr>
          <p:cNvPr id="103" name="Oval 251">
            <a:extLst>
              <a:ext uri="{FF2B5EF4-FFF2-40B4-BE49-F238E27FC236}">
                <a16:creationId xmlns:a16="http://schemas.microsoft.com/office/drawing/2014/main" id="{AE2F4D7F-988A-491A-A00D-A721E22E7939}"/>
              </a:ext>
            </a:extLst>
          </p:cNvPr>
          <p:cNvSpPr>
            <a:spLocks noChangeArrowheads="1"/>
          </p:cNvSpPr>
          <p:nvPr/>
        </p:nvSpPr>
        <p:spPr bwMode="auto">
          <a:xfrm>
            <a:off x="8421832" y="1933293"/>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4" name="Oval 252">
            <a:extLst>
              <a:ext uri="{FF2B5EF4-FFF2-40B4-BE49-F238E27FC236}">
                <a16:creationId xmlns:a16="http://schemas.microsoft.com/office/drawing/2014/main" id="{1234478C-B167-4CF9-AB73-B6483059FA63}"/>
              </a:ext>
            </a:extLst>
          </p:cNvPr>
          <p:cNvSpPr>
            <a:spLocks noChangeArrowheads="1"/>
          </p:cNvSpPr>
          <p:nvPr/>
        </p:nvSpPr>
        <p:spPr bwMode="auto">
          <a:xfrm>
            <a:off x="8974282" y="1939643"/>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r>
              <a:rPr lang="en-US" altLang="en-US" sz="1200" b="1">
                <a:latin typeface="Times New Roman" panose="02020603050405020304" pitchFamily="18" charset="0"/>
              </a:rPr>
              <a:t>-</a:t>
            </a:r>
          </a:p>
        </p:txBody>
      </p:sp>
      <p:sp>
        <p:nvSpPr>
          <p:cNvPr id="105" name="Rectangle 160">
            <a:extLst>
              <a:ext uri="{FF2B5EF4-FFF2-40B4-BE49-F238E27FC236}">
                <a16:creationId xmlns:a16="http://schemas.microsoft.com/office/drawing/2014/main" id="{A549E627-8487-4A33-BF6C-1FD6FF5087EC}"/>
              </a:ext>
            </a:extLst>
          </p:cNvPr>
          <p:cNvSpPr>
            <a:spLocks noChangeArrowheads="1"/>
          </p:cNvSpPr>
          <p:nvPr/>
        </p:nvSpPr>
        <p:spPr bwMode="auto">
          <a:xfrm>
            <a:off x="9680720" y="3868455"/>
            <a:ext cx="304800" cy="17145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p>
        </p:txBody>
      </p:sp>
      <p:sp>
        <p:nvSpPr>
          <p:cNvPr id="106" name="Rectangle 258">
            <a:extLst>
              <a:ext uri="{FF2B5EF4-FFF2-40B4-BE49-F238E27FC236}">
                <a16:creationId xmlns:a16="http://schemas.microsoft.com/office/drawing/2014/main" id="{B20B56D2-7A19-4356-887E-72DD90CD894E}"/>
              </a:ext>
            </a:extLst>
          </p:cNvPr>
          <p:cNvSpPr>
            <a:spLocks noChangeArrowheads="1"/>
          </p:cNvSpPr>
          <p:nvPr/>
        </p:nvSpPr>
        <p:spPr bwMode="auto">
          <a:xfrm>
            <a:off x="9528320" y="4039905"/>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p>
        </p:txBody>
      </p:sp>
      <p:sp>
        <p:nvSpPr>
          <p:cNvPr id="107" name="Rectangle 257">
            <a:extLst>
              <a:ext uri="{FF2B5EF4-FFF2-40B4-BE49-F238E27FC236}">
                <a16:creationId xmlns:a16="http://schemas.microsoft.com/office/drawing/2014/main" id="{46863EC5-F7FF-447A-86B5-37B61F0043E9}"/>
              </a:ext>
            </a:extLst>
          </p:cNvPr>
          <p:cNvSpPr>
            <a:spLocks noChangeArrowheads="1"/>
          </p:cNvSpPr>
          <p:nvPr/>
        </p:nvSpPr>
        <p:spPr bwMode="auto">
          <a:xfrm>
            <a:off x="9680720" y="4039905"/>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endParaRPr lang="en-US" altLang="en-US"/>
          </a:p>
        </p:txBody>
      </p:sp>
      <p:sp>
        <p:nvSpPr>
          <p:cNvPr id="108" name="AutoShape 262">
            <a:extLst>
              <a:ext uri="{FF2B5EF4-FFF2-40B4-BE49-F238E27FC236}">
                <a16:creationId xmlns:a16="http://schemas.microsoft.com/office/drawing/2014/main" id="{55D5EEC1-032D-4947-9EA3-BD63BEFF6F21}"/>
              </a:ext>
            </a:extLst>
          </p:cNvPr>
          <p:cNvSpPr>
            <a:spLocks noChangeArrowheads="1"/>
          </p:cNvSpPr>
          <p:nvPr/>
        </p:nvSpPr>
        <p:spPr bwMode="auto">
          <a:xfrm>
            <a:off x="9728345" y="3214405"/>
            <a:ext cx="228600" cy="444500"/>
          </a:xfrm>
          <a:prstGeom prst="downArrow">
            <a:avLst>
              <a:gd name="adj1" fmla="val 50000"/>
              <a:gd name="adj2" fmla="val 48611"/>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defRPr/>
            </a:pPr>
            <a:endParaRPr lang="en-US"/>
          </a:p>
        </p:txBody>
      </p:sp>
      <p:sp>
        <p:nvSpPr>
          <p:cNvPr id="110" name="TextBox 109">
            <a:extLst>
              <a:ext uri="{FF2B5EF4-FFF2-40B4-BE49-F238E27FC236}">
                <a16:creationId xmlns:a16="http://schemas.microsoft.com/office/drawing/2014/main" id="{43D0F695-5F80-438A-8FFB-6CE2ACA99BFD}"/>
              </a:ext>
            </a:extLst>
          </p:cNvPr>
          <p:cNvSpPr txBox="1"/>
          <p:nvPr/>
        </p:nvSpPr>
        <p:spPr>
          <a:xfrm>
            <a:off x="4372265" y="1083234"/>
            <a:ext cx="7041860" cy="523220"/>
          </a:xfrm>
          <a:prstGeom prst="rect">
            <a:avLst/>
          </a:prstGeom>
          <a:noFill/>
        </p:spPr>
        <p:txBody>
          <a:bodyPr wrap="square">
            <a:spAutoFit/>
          </a:bodyPr>
          <a:lstStyle/>
          <a:p>
            <a:pPr algn="r"/>
            <a:r>
              <a:rPr lang="vi-VN" sz="2800">
                <a:latin typeface="#9Slide03 Nexa Bold" panose="02000000000000000000" pitchFamily="2" charset="0"/>
              </a:rPr>
              <a:t>Xét đoạn mạch như hình vẽ</a:t>
            </a:r>
          </a:p>
        </p:txBody>
      </p:sp>
      <p:sp>
        <p:nvSpPr>
          <p:cNvPr id="112" name="Content Placeholder 2">
            <a:extLst>
              <a:ext uri="{FF2B5EF4-FFF2-40B4-BE49-F238E27FC236}">
                <a16:creationId xmlns:a16="http://schemas.microsoft.com/office/drawing/2014/main" id="{45672B4F-2872-4196-9C9B-E32E4FD919B5}"/>
              </a:ext>
            </a:extLst>
          </p:cNvPr>
          <p:cNvSpPr txBox="1">
            <a:spLocks/>
          </p:cNvSpPr>
          <p:nvPr/>
        </p:nvSpPr>
        <p:spPr bwMode="auto">
          <a:xfrm>
            <a:off x="637942" y="1671676"/>
            <a:ext cx="5552269" cy="185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639763" indent="-2730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indent="-182563">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187450" indent="-182563">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1462088" indent="-182563">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0" indent="0" algn="just">
              <a:buNone/>
            </a:pPr>
            <a:r>
              <a:rPr lang="en-US" altLang="vi-VN" sz="2800">
                <a:latin typeface="#9Slide03 SVNSari" panose="020B0504040101020102" pitchFamily="34" charset="0"/>
                <a:ea typeface="Cambria Math" panose="02040503050406030204" pitchFamily="18" charset="0"/>
                <a:cs typeface="Times New Roman" panose="02020603050405020304" pitchFamily="18" charset="0"/>
              </a:rPr>
              <a:t>	Khi đặt hiệu điện thế U vào hai đầu mạch thì các điện tích trong mạch di chuyển dưới tác dụng của lực nào?</a:t>
            </a:r>
          </a:p>
        </p:txBody>
      </p:sp>
      <p:sp>
        <p:nvSpPr>
          <p:cNvPr id="113" name="Rectangle 261">
            <a:extLst>
              <a:ext uri="{FF2B5EF4-FFF2-40B4-BE49-F238E27FC236}">
                <a16:creationId xmlns:a16="http://schemas.microsoft.com/office/drawing/2014/main" id="{E5887DE5-967A-48C4-AC04-F39CAB3DFF2D}"/>
              </a:ext>
            </a:extLst>
          </p:cNvPr>
          <p:cNvSpPr>
            <a:spLocks noChangeArrowheads="1"/>
          </p:cNvSpPr>
          <p:nvPr/>
        </p:nvSpPr>
        <p:spPr bwMode="auto">
          <a:xfrm>
            <a:off x="2366752" y="3274809"/>
            <a:ext cx="3539431" cy="50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nSpc>
                <a:spcPct val="80000"/>
              </a:lnSpc>
              <a:spcBef>
                <a:spcPct val="20000"/>
              </a:spcBef>
              <a:buClr>
                <a:schemeClr val="tx2"/>
              </a:buClr>
            </a:pPr>
            <a:r>
              <a:rPr lang="en-US" altLang="en-US" sz="3200" b="1">
                <a:solidFill>
                  <a:srgbClr val="FFC000"/>
                </a:solidFill>
                <a:effectLst>
                  <a:outerShdw blurRad="38100" dist="38100" dir="2700000" algn="tl">
                    <a:srgbClr val="000000">
                      <a:alpha val="43137"/>
                    </a:srgbClr>
                  </a:outerShdw>
                </a:effectLst>
                <a:latin typeface="#9Slide03 SVNSari" panose="020B0504040101020102" pitchFamily="34" charset="0"/>
              </a:rPr>
              <a:t>F</a:t>
            </a:r>
            <a:r>
              <a:rPr lang="en-US" altLang="en-US" sz="4400" b="1" baseline="-25000">
                <a:solidFill>
                  <a:srgbClr val="FFC000"/>
                </a:solidFill>
                <a:effectLst>
                  <a:outerShdw blurRad="38100" dist="38100" dir="2700000" algn="tl">
                    <a:srgbClr val="000000">
                      <a:alpha val="43137"/>
                    </a:srgbClr>
                  </a:outerShdw>
                </a:effectLst>
                <a:latin typeface="#9Slide03 SVNSari" panose="020B0504040101020102" pitchFamily="34" charset="0"/>
              </a:rPr>
              <a:t>đ</a:t>
            </a:r>
            <a:r>
              <a:rPr lang="en-US" altLang="en-US" sz="3200" b="1">
                <a:solidFill>
                  <a:srgbClr val="FFC000"/>
                </a:solidFill>
                <a:effectLst>
                  <a:outerShdw blurRad="38100" dist="38100" dir="2700000" algn="tl">
                    <a:srgbClr val="000000">
                      <a:alpha val="43137"/>
                    </a:srgbClr>
                  </a:outerShdw>
                </a:effectLst>
                <a:latin typeface="#9Slide03 SVNSari" panose="020B0504040101020102" pitchFamily="34" charset="0"/>
              </a:rPr>
              <a:t> và sinh công</a:t>
            </a:r>
          </a:p>
        </p:txBody>
      </p:sp>
      <p:sp>
        <p:nvSpPr>
          <p:cNvPr id="114" name="Content Placeholder 2">
            <a:extLst>
              <a:ext uri="{FF2B5EF4-FFF2-40B4-BE49-F238E27FC236}">
                <a16:creationId xmlns:a16="http://schemas.microsoft.com/office/drawing/2014/main" id="{6645B7EC-E7A7-4105-8DEC-9E5231BB339D}"/>
              </a:ext>
            </a:extLst>
          </p:cNvPr>
          <p:cNvSpPr txBox="1">
            <a:spLocks/>
          </p:cNvSpPr>
          <p:nvPr/>
        </p:nvSpPr>
        <p:spPr bwMode="auto">
          <a:xfrm>
            <a:off x="795046" y="4264467"/>
            <a:ext cx="311545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639763" indent="-2730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indent="-182563">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187450" indent="-182563">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1462088" indent="-182563">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0" indent="0" algn="just">
              <a:buNone/>
            </a:pPr>
            <a:r>
              <a:rPr lang="en-US" altLang="vi-VN" sz="2800">
                <a:latin typeface="#9Slide03 SVNSari" panose="020B0504040101020102" pitchFamily="34" charset="0"/>
                <a:ea typeface="Cambria Math" panose="02040503050406030204" pitchFamily="18" charset="0"/>
                <a:cs typeface="Times New Roman" panose="02020603050405020304" pitchFamily="18" charset="0"/>
              </a:rPr>
              <a:t>Công của lực điện:   </a:t>
            </a:r>
          </a:p>
          <a:p>
            <a:pPr algn="just"/>
            <a:endParaRPr lang="en-US" altLang="vi-VN" sz="2000">
              <a:latin typeface="#9Slide03 SVNSari" panose="020B0504040101020102" pitchFamily="34" charset="0"/>
              <a:ea typeface="Cambria Math" panose="02040503050406030204" pitchFamily="18" charset="0"/>
              <a:cs typeface="Times New Roman" panose="02020603050405020304" pitchFamily="18" charset="0"/>
            </a:endParaRPr>
          </a:p>
        </p:txBody>
      </p:sp>
      <p:sp>
        <p:nvSpPr>
          <p:cNvPr id="115" name="Content Placeholder 2">
            <a:extLst>
              <a:ext uri="{FF2B5EF4-FFF2-40B4-BE49-F238E27FC236}">
                <a16:creationId xmlns:a16="http://schemas.microsoft.com/office/drawing/2014/main" id="{51058E62-2BB3-4768-91FA-983FCEA48424}"/>
              </a:ext>
            </a:extLst>
          </p:cNvPr>
          <p:cNvSpPr txBox="1">
            <a:spLocks/>
          </p:cNvSpPr>
          <p:nvPr/>
        </p:nvSpPr>
        <p:spPr bwMode="auto">
          <a:xfrm>
            <a:off x="3705554" y="4232705"/>
            <a:ext cx="259475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a:buNone/>
              <a:defRPr/>
            </a:pPr>
            <a:r>
              <a:rPr lang="en-US" sz="2800" b="1" dirty="0">
                <a:solidFill>
                  <a:srgbClr val="FFC000"/>
                </a:solidFill>
                <a:latin typeface="#9Slide03 SVNSari" panose="020B0504040101020102" pitchFamily="34" charset="0"/>
                <a:ea typeface="Cambria Math" panose="02040503050406030204" pitchFamily="18" charset="0"/>
              </a:rPr>
              <a:t>     </a:t>
            </a:r>
            <a:r>
              <a:rPr lang="en-US" sz="2800" b="1" dirty="0">
                <a:solidFill>
                  <a:srgbClr val="FFC000"/>
                </a:solidFill>
                <a:latin typeface="#9Slide03 SVNSari" panose="020B0504040101020102" pitchFamily="34" charset="0"/>
                <a:ea typeface="Cambria Math" panose="02040503050406030204" pitchFamily="18" charset="0"/>
                <a:cs typeface="Times New Roman" panose="02020603050405020304" pitchFamily="18" charset="0"/>
              </a:rPr>
              <a:t>A = </a:t>
            </a:r>
            <a:r>
              <a:rPr lang="en-US" sz="2800" b="1" dirty="0" err="1">
                <a:solidFill>
                  <a:srgbClr val="FFC000"/>
                </a:solidFill>
                <a:latin typeface="#9Slide03 SVNSari" panose="020B0504040101020102" pitchFamily="34" charset="0"/>
                <a:ea typeface="Cambria Math" panose="02040503050406030204" pitchFamily="18" charset="0"/>
                <a:cs typeface="Times New Roman" panose="02020603050405020304" pitchFamily="18" charset="0"/>
              </a:rPr>
              <a:t>qU</a:t>
            </a:r>
            <a:r>
              <a:rPr lang="en-US" sz="2800" b="1" dirty="0">
                <a:solidFill>
                  <a:srgbClr val="FFC000"/>
                </a:solidFill>
                <a:latin typeface="#9Slide03 SVNSari" panose="020B0504040101020102" pitchFamily="34" charset="0"/>
                <a:ea typeface="Cambria Math" panose="02040503050406030204" pitchFamily="18" charset="0"/>
                <a:cs typeface="Times New Roman" panose="02020603050405020304" pitchFamily="18" charset="0"/>
              </a:rPr>
              <a:t> </a:t>
            </a:r>
            <a:r>
              <a:rPr lang="en-US" sz="2800" b="1">
                <a:solidFill>
                  <a:srgbClr val="FFC000"/>
                </a:solidFill>
                <a:latin typeface="#9Slide03 SVNSari" panose="020B0504040101020102" pitchFamily="34" charset="0"/>
                <a:ea typeface="Cambria Math" panose="02040503050406030204" pitchFamily="18" charset="0"/>
                <a:cs typeface="Times New Roman" panose="02020603050405020304" pitchFamily="18" charset="0"/>
              </a:rPr>
              <a:t>= UIt</a:t>
            </a:r>
            <a:endParaRPr lang="en-US" sz="2800" b="1" dirty="0">
              <a:solidFill>
                <a:srgbClr val="FFC000"/>
              </a:solidFill>
              <a:latin typeface="#9Slide03 SVNSari" panose="020B0504040101020102" pitchFamily="34" charset="0"/>
              <a:ea typeface="Cambria Math" panose="020405030504060302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08641575-9817-484F-A0DA-2C28CD42139A}"/>
              </a:ext>
            </a:extLst>
          </p:cNvPr>
          <p:cNvSpPr txBox="1"/>
          <p:nvPr/>
        </p:nvSpPr>
        <p:spPr>
          <a:xfrm>
            <a:off x="1105929" y="5606768"/>
            <a:ext cx="10346224" cy="584775"/>
          </a:xfrm>
          <a:prstGeom prst="rect">
            <a:avLst/>
          </a:prstGeom>
          <a:noFill/>
        </p:spPr>
        <p:txBody>
          <a:bodyPr wrap="square">
            <a:spAutoFit/>
          </a:bodyPr>
          <a:lstStyle/>
          <a:p>
            <a:r>
              <a:rPr lang="en-US" sz="3200" b="1">
                <a:effectLst/>
                <a:latin typeface="#9Slide04 SVNParis Pro" panose="04000000090000000000" pitchFamily="82" charset="0"/>
                <a:ea typeface="Times New Roman" panose="02020603050405020304" pitchFamily="18" charset="0"/>
              </a:rPr>
              <a:t>Công này chính là điện năng tiêu thụ của đoạn mạch.</a:t>
            </a:r>
            <a:endParaRPr lang="vi-VN" sz="3200" b="1"/>
          </a:p>
        </p:txBody>
      </p:sp>
    </p:spTree>
    <p:extLst>
      <p:ext uri="{BB962C8B-B14F-4D97-AF65-F5344CB8AC3E}">
        <p14:creationId xmlns:p14="http://schemas.microsoft.com/office/powerpoint/2010/main" val="368872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arn(inVertical)">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500"/>
                                        <p:tgtEl>
                                          <p:spTgt spid="105"/>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35" presetClass="emph" presetSubtype="0" repeatCount="indefinite" fill="hold" grpId="1" nodeType="withEffect">
                                  <p:stCondLst>
                                    <p:cond delay="0"/>
                                  </p:stCondLst>
                                  <p:childTnLst>
                                    <p:anim calcmode="discrete" valueType="str">
                                      <p:cBhvr>
                                        <p:cTn id="26" dur="1000" fill="hold"/>
                                        <p:tgtEl>
                                          <p:spTgt spid="108"/>
                                        </p:tgtEl>
                                        <p:attrNameLst>
                                          <p:attrName>style.visibility</p:attrName>
                                        </p:attrNameLst>
                                      </p:cBhvr>
                                      <p:tavLst>
                                        <p:tav tm="0">
                                          <p:val>
                                            <p:strVal val="hidden"/>
                                          </p:val>
                                        </p:tav>
                                        <p:tav tm="50000">
                                          <p:val>
                                            <p:strVal val="visible"/>
                                          </p:val>
                                        </p:tav>
                                      </p:tavLst>
                                    </p:anim>
                                  </p:childTnLst>
                                </p:cTn>
                              </p:par>
                              <p:par>
                                <p:cTn id="27" presetID="10" presetClass="entr" presetSubtype="0" fill="hold" grpId="0" nodeType="withEffect" nodePh="1">
                                  <p:stCondLst>
                                    <p:cond delay="0"/>
                                  </p:stCondLst>
                                  <p:endCondLst>
                                    <p:cond evt="begin" delay="0">
                                      <p:tn val="27"/>
                                    </p:cond>
                                  </p:end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par>
                                <p:cTn id="30" presetID="2" presetClass="entr" presetSubtype="4" fill="hold" grpId="0" nodeType="withEffect" nodePh="1">
                                  <p:stCondLst>
                                    <p:cond delay="0"/>
                                  </p:stCondLst>
                                  <p:endCondLst>
                                    <p:cond evt="begin" delay="0">
                                      <p:tn val="30"/>
                                    </p:cond>
                                  </p:endCondLst>
                                  <p:childTnLst>
                                    <p:set>
                                      <p:cBhvr>
                                        <p:cTn id="31" dur="1" fill="hold">
                                          <p:stCondLst>
                                            <p:cond delay="0"/>
                                          </p:stCondLst>
                                        </p:cTn>
                                        <p:tgtEl>
                                          <p:spTgt spid="106"/>
                                        </p:tgtEl>
                                        <p:attrNameLst>
                                          <p:attrName>style.visibility</p:attrName>
                                        </p:attrNameLst>
                                      </p:cBhvr>
                                      <p:to>
                                        <p:strVal val="visible"/>
                                      </p:to>
                                    </p:set>
                                    <p:anim calcmode="lin" valueType="num">
                                      <p:cBhvr additive="base">
                                        <p:cTn id="32" dur="500" fill="hold"/>
                                        <p:tgtEl>
                                          <p:spTgt spid="106"/>
                                        </p:tgtEl>
                                        <p:attrNameLst>
                                          <p:attrName>ppt_x</p:attrName>
                                        </p:attrNameLst>
                                      </p:cBhvr>
                                      <p:tavLst>
                                        <p:tav tm="0">
                                          <p:val>
                                            <p:strVal val="#ppt_x"/>
                                          </p:val>
                                        </p:tav>
                                        <p:tav tm="100000">
                                          <p:val>
                                            <p:strVal val="#ppt_x"/>
                                          </p:val>
                                        </p:tav>
                                      </p:tavLst>
                                    </p:anim>
                                    <p:anim calcmode="lin" valueType="num">
                                      <p:cBhvr additive="base">
                                        <p:cTn id="33"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2">
                                            <p:txEl>
                                              <p:pRg st="0" end="0"/>
                                            </p:txEl>
                                          </p:spTgt>
                                        </p:tgtEl>
                                        <p:attrNameLst>
                                          <p:attrName>style.visibility</p:attrName>
                                        </p:attrNameLst>
                                      </p:cBhvr>
                                      <p:to>
                                        <p:strVal val="visible"/>
                                      </p:to>
                                    </p:set>
                                    <p:animEffect transition="in" filter="randombar(horizontal)">
                                      <p:cBhvr>
                                        <p:cTn id="38" dur="500"/>
                                        <p:tgtEl>
                                          <p:spTgt spid="1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500"/>
                                        <p:tgtEl>
                                          <p:spTgt spid="1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6"/>
                                        </p:tgtEl>
                                        <p:attrNameLst>
                                          <p:attrName>style.visibility</p:attrName>
                                        </p:attrNameLst>
                                      </p:cBhvr>
                                      <p:to>
                                        <p:strVal val="visible"/>
                                      </p:to>
                                    </p:set>
                                    <p:animEffect transition="in" filter="barn(inVertical)">
                                      <p:cBhvr>
                                        <p:cTn id="5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8"/>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0.00104 -0.00278 L -0.00104 0.01945 " pathEditMode="relative" rAng="0" ptsTypes="AA">
                                      <p:cBhvr>
                                        <p:cTn id="61" dur="500" fill="hold"/>
                                        <p:tgtEl>
                                          <p:spTgt spid="58"/>
                                        </p:tgtEl>
                                        <p:attrNameLst>
                                          <p:attrName>ppt_x</p:attrName>
                                          <p:attrName>ppt_y</p:attrName>
                                        </p:attrNameLst>
                                      </p:cBhvr>
                                      <p:rCtr x="0" y="1111"/>
                                    </p:animMotion>
                                  </p:childTnLst>
                                </p:cTn>
                              </p:par>
                              <p:par>
                                <p:cTn id="62" presetID="1" presetClass="exit" presetSubtype="0" fill="hold" grpId="2" nodeType="withEffect">
                                  <p:stCondLst>
                                    <p:cond delay="0"/>
                                  </p:stCondLst>
                                  <p:childTnLst>
                                    <p:set>
                                      <p:cBhvr>
                                        <p:cTn id="63" dur="1" fill="hold">
                                          <p:stCondLst>
                                            <p:cond delay="0"/>
                                          </p:stCondLst>
                                        </p:cTn>
                                        <p:tgtEl>
                                          <p:spTgt spid="108"/>
                                        </p:tgtEl>
                                        <p:attrNameLst>
                                          <p:attrName>style.visibility</p:attrName>
                                        </p:attrNameLst>
                                      </p:cBhvr>
                                      <p:to>
                                        <p:strVal val="hidden"/>
                                      </p:to>
                                    </p:set>
                                  </p:childTnLst>
                                </p:cTn>
                              </p:par>
                            </p:childTnLst>
                          </p:cTn>
                        </p:par>
                        <p:par>
                          <p:cTn id="64" fill="hold">
                            <p:stCondLst>
                              <p:cond delay="500"/>
                            </p:stCondLst>
                            <p:childTnLst>
                              <p:par>
                                <p:cTn id="65" presetID="9" presetClass="entr" presetSubtype="0" fill="hold" grpId="0" nodeType="after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dissolve">
                                      <p:cBhvr>
                                        <p:cTn id="67" dur="500"/>
                                        <p:tgtEl>
                                          <p:spTgt spid="86"/>
                                        </p:tgtEl>
                                      </p:cBhvr>
                                    </p:animEffect>
                                  </p:childTnLst>
                                </p:cTn>
                              </p:par>
                              <p:par>
                                <p:cTn id="68" presetID="10" presetClass="entr" presetSubtype="0" fill="hold" nodeType="with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fade">
                                      <p:cBhvr>
                                        <p:cTn id="70" dur="2000"/>
                                        <p:tgtEl>
                                          <p:spTgt spid="85"/>
                                        </p:tgtEl>
                                      </p:cBhvr>
                                    </p:animEffect>
                                  </p:childTnLst>
                                </p:cTn>
                              </p:par>
                              <p:par>
                                <p:cTn id="71" presetID="10" presetClass="entr" presetSubtype="0" fill="hold" nodeType="with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2000"/>
                                        <p:tgtEl>
                                          <p:spTgt spid="87"/>
                                        </p:tgtEl>
                                      </p:cBhvr>
                                    </p:animEffect>
                                  </p:childTnLst>
                                </p:cTn>
                              </p:par>
                              <p:par>
                                <p:cTn id="74" presetID="10" presetClass="entr" presetSubtype="0" fill="hold" nodeType="with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fade">
                                      <p:cBhvr>
                                        <p:cTn id="76" dur="2000"/>
                                        <p:tgtEl>
                                          <p:spTgt spid="88"/>
                                        </p:tgtEl>
                                      </p:cBhvr>
                                    </p:animEffect>
                                  </p:childTnLst>
                                </p:cTn>
                              </p:par>
                              <p:par>
                                <p:cTn id="77" presetID="10" presetClass="entr" presetSubtype="0" fill="hold" nodeType="with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2000"/>
                                        <p:tgtEl>
                                          <p:spTgt spid="89"/>
                                        </p:tgtEl>
                                      </p:cBhvr>
                                    </p:animEffect>
                                  </p:childTnLst>
                                </p:cTn>
                              </p:par>
                              <p:par>
                                <p:cTn id="80" presetID="10"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animEffect transition="in" filter="fade">
                                      <p:cBhvr>
                                        <p:cTn id="82" dur="2000"/>
                                        <p:tgtEl>
                                          <p:spTgt spid="90"/>
                                        </p:tgtEl>
                                      </p:cBhvr>
                                    </p:animEffect>
                                  </p:childTnLst>
                                </p:cTn>
                              </p:par>
                              <p:par>
                                <p:cTn id="83" presetID="10" presetClass="entr" presetSubtype="0" fill="hold" nodeType="with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fade">
                                      <p:cBhvr>
                                        <p:cTn id="85" dur="2000"/>
                                        <p:tgtEl>
                                          <p:spTgt spid="91"/>
                                        </p:tgtEl>
                                      </p:cBhvr>
                                    </p:animEffect>
                                  </p:childTnLst>
                                </p:cTn>
                              </p:par>
                              <p:par>
                                <p:cTn id="86" presetID="10" presetClass="entr" presetSubtype="0" fill="hold" nodeType="with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2000"/>
                                        <p:tgtEl>
                                          <p:spTgt spid="99"/>
                                        </p:tgtEl>
                                      </p:cBhvr>
                                    </p:animEffect>
                                  </p:childTnLst>
                                </p:cTn>
                              </p:par>
                              <p:par>
                                <p:cTn id="89" presetID="10" presetClass="entr" presetSubtype="0" fill="hold" nodeType="withEffect">
                                  <p:stCondLst>
                                    <p:cond delay="0"/>
                                  </p:stCondLst>
                                  <p:childTnLst>
                                    <p:set>
                                      <p:cBhvr>
                                        <p:cTn id="90" dur="1" fill="hold">
                                          <p:stCondLst>
                                            <p:cond delay="0"/>
                                          </p:stCondLst>
                                        </p:cTn>
                                        <p:tgtEl>
                                          <p:spTgt spid="98"/>
                                        </p:tgtEl>
                                        <p:attrNameLst>
                                          <p:attrName>style.visibility</p:attrName>
                                        </p:attrNameLst>
                                      </p:cBhvr>
                                      <p:to>
                                        <p:strVal val="visible"/>
                                      </p:to>
                                    </p:set>
                                    <p:animEffect transition="in" filter="fade">
                                      <p:cBhvr>
                                        <p:cTn id="91" dur="2000"/>
                                        <p:tgtEl>
                                          <p:spTgt spid="98"/>
                                        </p:tgtEl>
                                      </p:cBhvr>
                                    </p:animEffect>
                                  </p:childTnLst>
                                </p:cTn>
                              </p:par>
                              <p:par>
                                <p:cTn id="92" presetID="10" presetClass="entr" presetSubtype="0" fill="hold" nodeType="withEffect">
                                  <p:stCondLst>
                                    <p:cond delay="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2000"/>
                                        <p:tgtEl>
                                          <p:spTgt spid="100"/>
                                        </p:tgtEl>
                                      </p:cBhvr>
                                    </p:animEffect>
                                  </p:childTnLst>
                                </p:cTn>
                              </p:par>
                              <p:par>
                                <p:cTn id="95" presetID="10" presetClass="entr" presetSubtype="0" fill="hold" nodeType="withEffect">
                                  <p:stCondLst>
                                    <p:cond delay="0"/>
                                  </p:stCondLst>
                                  <p:childTnLst>
                                    <p:set>
                                      <p:cBhvr>
                                        <p:cTn id="96" dur="1" fill="hold">
                                          <p:stCondLst>
                                            <p:cond delay="0"/>
                                          </p:stCondLst>
                                        </p:cTn>
                                        <p:tgtEl>
                                          <p:spTgt spid="101"/>
                                        </p:tgtEl>
                                        <p:attrNameLst>
                                          <p:attrName>style.visibility</p:attrName>
                                        </p:attrNameLst>
                                      </p:cBhvr>
                                      <p:to>
                                        <p:strVal val="visible"/>
                                      </p:to>
                                    </p:set>
                                    <p:animEffect transition="in" filter="fade">
                                      <p:cBhvr>
                                        <p:cTn id="97" dur="2000"/>
                                        <p:tgtEl>
                                          <p:spTgt spid="101"/>
                                        </p:tgtEl>
                                      </p:cBhvr>
                                    </p:animEffect>
                                  </p:childTnLst>
                                </p:cTn>
                              </p:par>
                              <p:par>
                                <p:cTn id="98" presetID="10" presetClass="entr" presetSubtype="0" fill="hold" nodeType="withEffect">
                                  <p:stCondLst>
                                    <p:cond delay="0"/>
                                  </p:stCondLst>
                                  <p:childTnLst>
                                    <p:set>
                                      <p:cBhvr>
                                        <p:cTn id="99" dur="1" fill="hold">
                                          <p:stCondLst>
                                            <p:cond delay="0"/>
                                          </p:stCondLst>
                                        </p:cTn>
                                        <p:tgtEl>
                                          <p:spTgt spid="102"/>
                                        </p:tgtEl>
                                        <p:attrNameLst>
                                          <p:attrName>style.visibility</p:attrName>
                                        </p:attrNameLst>
                                      </p:cBhvr>
                                      <p:to>
                                        <p:strVal val="visible"/>
                                      </p:to>
                                    </p:set>
                                    <p:animEffect transition="in" filter="fade">
                                      <p:cBhvr>
                                        <p:cTn id="100" dur="2000"/>
                                        <p:tgtEl>
                                          <p:spTgt spid="102"/>
                                        </p:tgtEl>
                                      </p:cBhvr>
                                    </p:animEffect>
                                  </p:childTnLst>
                                </p:cTn>
                              </p:par>
                              <p:par>
                                <p:cTn id="101" presetID="10" presetClass="entr" presetSubtype="0" fill="hold" nodeType="withEffect">
                                  <p:stCondLst>
                                    <p:cond delay="0"/>
                                  </p:stCondLst>
                                  <p:childTnLst>
                                    <p:set>
                                      <p:cBhvr>
                                        <p:cTn id="102" dur="1" fill="hold">
                                          <p:stCondLst>
                                            <p:cond delay="0"/>
                                          </p:stCondLst>
                                        </p:cTn>
                                        <p:tgtEl>
                                          <p:spTgt spid="94"/>
                                        </p:tgtEl>
                                        <p:attrNameLst>
                                          <p:attrName>style.visibility</p:attrName>
                                        </p:attrNameLst>
                                      </p:cBhvr>
                                      <p:to>
                                        <p:strVal val="visible"/>
                                      </p:to>
                                    </p:set>
                                    <p:animEffect transition="in" filter="fade">
                                      <p:cBhvr>
                                        <p:cTn id="103" dur="2000"/>
                                        <p:tgtEl>
                                          <p:spTgt spid="94"/>
                                        </p:tgtEl>
                                      </p:cBhvr>
                                    </p:animEffect>
                                  </p:childTnLst>
                                </p:cTn>
                              </p:par>
                              <p:par>
                                <p:cTn id="104" presetID="10" presetClass="entr" presetSubtype="0" fill="hold" nodeType="withEffect">
                                  <p:stCondLst>
                                    <p:cond delay="0"/>
                                  </p:stCondLst>
                                  <p:childTnLst>
                                    <p:set>
                                      <p:cBhvr>
                                        <p:cTn id="105" dur="1" fill="hold">
                                          <p:stCondLst>
                                            <p:cond delay="0"/>
                                          </p:stCondLst>
                                        </p:cTn>
                                        <p:tgtEl>
                                          <p:spTgt spid="95"/>
                                        </p:tgtEl>
                                        <p:attrNameLst>
                                          <p:attrName>style.visibility</p:attrName>
                                        </p:attrNameLst>
                                      </p:cBhvr>
                                      <p:to>
                                        <p:strVal val="visible"/>
                                      </p:to>
                                    </p:set>
                                    <p:animEffect transition="in" filter="fade">
                                      <p:cBhvr>
                                        <p:cTn id="106" dur="2000"/>
                                        <p:tgtEl>
                                          <p:spTgt spid="95"/>
                                        </p:tgtEl>
                                      </p:cBhvr>
                                    </p:animEffect>
                                  </p:childTnLst>
                                </p:cTn>
                              </p:par>
                              <p:par>
                                <p:cTn id="107" presetID="10" presetClass="entr" presetSubtype="0" fill="hold" nodeType="withEffect">
                                  <p:stCondLst>
                                    <p:cond delay="0"/>
                                  </p:stCondLst>
                                  <p:childTnLst>
                                    <p:set>
                                      <p:cBhvr>
                                        <p:cTn id="108" dur="1" fill="hold">
                                          <p:stCondLst>
                                            <p:cond delay="0"/>
                                          </p:stCondLst>
                                        </p:cTn>
                                        <p:tgtEl>
                                          <p:spTgt spid="96"/>
                                        </p:tgtEl>
                                        <p:attrNameLst>
                                          <p:attrName>style.visibility</p:attrName>
                                        </p:attrNameLst>
                                      </p:cBhvr>
                                      <p:to>
                                        <p:strVal val="visible"/>
                                      </p:to>
                                    </p:set>
                                    <p:animEffect transition="in" filter="fade">
                                      <p:cBhvr>
                                        <p:cTn id="109" dur="2000"/>
                                        <p:tgtEl>
                                          <p:spTgt spid="96"/>
                                        </p:tgtEl>
                                      </p:cBhvr>
                                    </p:animEffect>
                                  </p:childTnLst>
                                </p:cTn>
                              </p:par>
                              <p:par>
                                <p:cTn id="110" presetID="10" presetClass="entr" presetSubtype="0" fill="hold" nodeType="with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2000"/>
                                        <p:tgtEl>
                                          <p:spTgt spid="97"/>
                                        </p:tgtEl>
                                      </p:cBhvr>
                                    </p:animEffect>
                                  </p:childTnLst>
                                </p:cTn>
                              </p:par>
                              <p:par>
                                <p:cTn id="113" presetID="10" presetClass="entr" presetSubtype="0" fill="hold" nodeType="withEffect">
                                  <p:stCondLst>
                                    <p:cond delay="0"/>
                                  </p:stCondLst>
                                  <p:childTnLst>
                                    <p:set>
                                      <p:cBhvr>
                                        <p:cTn id="114" dur="1" fill="hold">
                                          <p:stCondLst>
                                            <p:cond delay="0"/>
                                          </p:stCondLst>
                                        </p:cTn>
                                        <p:tgtEl>
                                          <p:spTgt spid="102"/>
                                        </p:tgtEl>
                                        <p:attrNameLst>
                                          <p:attrName>style.visibility</p:attrName>
                                        </p:attrNameLst>
                                      </p:cBhvr>
                                      <p:to>
                                        <p:strVal val="visible"/>
                                      </p:to>
                                    </p:set>
                                    <p:animEffect transition="in" filter="fade">
                                      <p:cBhvr>
                                        <p:cTn id="115" dur="2000"/>
                                        <p:tgtEl>
                                          <p:spTgt spid="102"/>
                                        </p:tgtEl>
                                      </p:cBhvr>
                                    </p:animEffect>
                                  </p:childTnLst>
                                </p:cTn>
                              </p:par>
                              <p:par>
                                <p:cTn id="116" presetID="10" presetClass="entr" presetSubtype="0" fill="hold" nodeType="withEffect">
                                  <p:stCondLst>
                                    <p:cond delay="0"/>
                                  </p:stCondLst>
                                  <p:childTnLst>
                                    <p:set>
                                      <p:cBhvr>
                                        <p:cTn id="117" dur="1" fill="hold">
                                          <p:stCondLst>
                                            <p:cond delay="0"/>
                                          </p:stCondLst>
                                        </p:cTn>
                                        <p:tgtEl>
                                          <p:spTgt spid="93"/>
                                        </p:tgtEl>
                                        <p:attrNameLst>
                                          <p:attrName>style.visibility</p:attrName>
                                        </p:attrNameLst>
                                      </p:cBhvr>
                                      <p:to>
                                        <p:strVal val="visible"/>
                                      </p:to>
                                    </p:set>
                                    <p:animEffect transition="in" filter="fade">
                                      <p:cBhvr>
                                        <p:cTn id="118" dur="500"/>
                                        <p:tgtEl>
                                          <p:spTgt spid="93"/>
                                        </p:tgtEl>
                                      </p:cBhvr>
                                    </p:animEffect>
                                  </p:childTnLst>
                                </p:cTn>
                              </p:par>
                              <p:par>
                                <p:cTn id="119" presetID="10" presetClass="entr" presetSubtype="0" fill="hold" nodeType="with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fade">
                                      <p:cBhvr>
                                        <p:cTn id="121" dur="2000"/>
                                        <p:tgtEl>
                                          <p:spTgt spid="92"/>
                                        </p:tgtEl>
                                      </p:cBhvr>
                                    </p:animEffect>
                                  </p:childTnLst>
                                </p:cTn>
                              </p:par>
                              <p:par>
                                <p:cTn id="122" presetID="10" presetClass="entr" presetSubtype="0" fill="hold" nodeType="with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500"/>
                                        <p:tgtEl>
                                          <p:spTgt spid="76"/>
                                        </p:tgtEl>
                                      </p:cBhvr>
                                    </p:animEffect>
                                  </p:childTnLst>
                                </p:cTn>
                              </p:par>
                              <p:par>
                                <p:cTn id="125" presetID="10" presetClass="entr" presetSubtype="0" fill="hold" nodeType="with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fade">
                                      <p:cBhvr>
                                        <p:cTn id="127" dur="500"/>
                                        <p:tgtEl>
                                          <p:spTgt spid="79"/>
                                        </p:tgtEl>
                                      </p:cBhvr>
                                    </p:animEffect>
                                  </p:childTnLst>
                                </p:cTn>
                              </p:par>
                              <p:par>
                                <p:cTn id="128" presetID="10" presetClass="entr" presetSubtype="0" fill="hold" nodeType="withEffect">
                                  <p:stCondLst>
                                    <p:cond delay="0"/>
                                  </p:stCondLst>
                                  <p:childTnLst>
                                    <p:set>
                                      <p:cBhvr>
                                        <p:cTn id="129" dur="1" fill="hold">
                                          <p:stCondLst>
                                            <p:cond delay="0"/>
                                          </p:stCondLst>
                                        </p:cTn>
                                        <p:tgtEl>
                                          <p:spTgt spid="70"/>
                                        </p:tgtEl>
                                        <p:attrNameLst>
                                          <p:attrName>style.visibility</p:attrName>
                                        </p:attrNameLst>
                                      </p:cBhvr>
                                      <p:to>
                                        <p:strVal val="visible"/>
                                      </p:to>
                                    </p:set>
                                    <p:animEffect transition="in" filter="fade">
                                      <p:cBhvr>
                                        <p:cTn id="130" dur="500"/>
                                        <p:tgtEl>
                                          <p:spTgt spid="70"/>
                                        </p:tgtEl>
                                      </p:cBhvr>
                                    </p:animEffect>
                                  </p:childTnLst>
                                </p:cTn>
                              </p:par>
                              <p:par>
                                <p:cTn id="131" presetID="10" presetClass="entr" presetSubtype="0" fill="hold" nodeType="withEffect">
                                  <p:stCondLst>
                                    <p:cond delay="0"/>
                                  </p:stCondLst>
                                  <p:childTnLst>
                                    <p:set>
                                      <p:cBhvr>
                                        <p:cTn id="132" dur="1" fill="hold">
                                          <p:stCondLst>
                                            <p:cond delay="0"/>
                                          </p:stCondLst>
                                        </p:cTn>
                                        <p:tgtEl>
                                          <p:spTgt spid="73"/>
                                        </p:tgtEl>
                                        <p:attrNameLst>
                                          <p:attrName>style.visibility</p:attrName>
                                        </p:attrNameLst>
                                      </p:cBhvr>
                                      <p:to>
                                        <p:strVal val="visible"/>
                                      </p:to>
                                    </p:set>
                                    <p:animEffect transition="in" filter="fade">
                                      <p:cBhvr>
                                        <p:cTn id="133" dur="500"/>
                                        <p:tgtEl>
                                          <p:spTgt spid="73"/>
                                        </p:tgtEl>
                                      </p:cBhvr>
                                    </p:animEffect>
                                  </p:childTnLst>
                                </p:cTn>
                              </p:par>
                              <p:par>
                                <p:cTn id="134" presetID="10" presetClass="entr" presetSubtype="0"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fade">
                                      <p:cBhvr>
                                        <p:cTn id="136" dur="500"/>
                                        <p:tgtEl>
                                          <p:spTgt spid="82"/>
                                        </p:tgtEl>
                                      </p:cBhvr>
                                    </p:animEffect>
                                  </p:childTnLst>
                                </p:cTn>
                              </p:par>
                              <p:par>
                                <p:cTn id="137" presetID="10" presetClass="entr" presetSubtype="0" fill="hold" nodeType="withEffect">
                                  <p:stCondLst>
                                    <p:cond delay="0"/>
                                  </p:stCondLst>
                                  <p:childTnLst>
                                    <p:set>
                                      <p:cBhvr>
                                        <p:cTn id="138" dur="1" fill="hold">
                                          <p:stCondLst>
                                            <p:cond delay="0"/>
                                          </p:stCondLst>
                                        </p:cTn>
                                        <p:tgtEl>
                                          <p:spTgt spid="76"/>
                                        </p:tgtEl>
                                        <p:attrNameLst>
                                          <p:attrName>style.visibility</p:attrName>
                                        </p:attrNameLst>
                                      </p:cBhvr>
                                      <p:to>
                                        <p:strVal val="visible"/>
                                      </p:to>
                                    </p:set>
                                    <p:animEffect transition="in" filter="fade">
                                      <p:cBhvr>
                                        <p:cTn id="139" dur="500"/>
                                        <p:tgtEl>
                                          <p:spTgt spid="76"/>
                                        </p:tgtEl>
                                      </p:cBhvr>
                                    </p:animEffect>
                                  </p:childTnLst>
                                </p:cTn>
                              </p:par>
                              <p:par>
                                <p:cTn id="140" presetID="10" presetClass="entr" presetSubtype="0"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Effect transition="in" filter="fade">
                                      <p:cBhvr>
                                        <p:cTn id="142" dur="1000"/>
                                        <p:tgtEl>
                                          <p:spTgt spid="103"/>
                                        </p:tgtEl>
                                      </p:cBhvr>
                                    </p:animEffect>
                                  </p:childTnLst>
                                </p:cTn>
                              </p:par>
                              <p:par>
                                <p:cTn id="143" presetID="10" presetClass="entr" presetSubtype="0" fill="hold" nodeType="withEffect">
                                  <p:stCondLst>
                                    <p:cond delay="0"/>
                                  </p:stCondLst>
                                  <p:childTnLst>
                                    <p:set>
                                      <p:cBhvr>
                                        <p:cTn id="144" dur="1" fill="hold">
                                          <p:stCondLst>
                                            <p:cond delay="0"/>
                                          </p:stCondLst>
                                        </p:cTn>
                                        <p:tgtEl>
                                          <p:spTgt spid="104"/>
                                        </p:tgtEl>
                                        <p:attrNameLst>
                                          <p:attrName>style.visibility</p:attrName>
                                        </p:attrNameLst>
                                      </p:cBhvr>
                                      <p:to>
                                        <p:strVal val="visible"/>
                                      </p:to>
                                    </p:set>
                                    <p:animEffect transition="in" filter="fade">
                                      <p:cBhvr>
                                        <p:cTn id="145" dur="1000"/>
                                        <p:tgtEl>
                                          <p:spTgt spid="104"/>
                                        </p:tgtEl>
                                      </p:cBhvr>
                                    </p:animEffect>
                                  </p:childTnLst>
                                </p:cTn>
                              </p:par>
                              <p:par>
                                <p:cTn id="146" presetID="35" presetClass="path" presetSubtype="0" repeatCount="indefinite" fill="hold" nodeType="withEffect">
                                  <p:stCondLst>
                                    <p:cond delay="0"/>
                                  </p:stCondLst>
                                  <p:childTnLst>
                                    <p:animMotion origin="layout" path="M 4.58333E-6 4.81481E-6 L -0.05834 0.00046 " pathEditMode="relative" rAng="0" ptsTypes="AA">
                                      <p:cBhvr>
                                        <p:cTn id="147" dur="500" fill="hold"/>
                                        <p:tgtEl>
                                          <p:spTgt spid="92"/>
                                        </p:tgtEl>
                                        <p:attrNameLst>
                                          <p:attrName>ppt_x</p:attrName>
                                          <p:attrName>ppt_y</p:attrName>
                                        </p:attrNameLst>
                                      </p:cBhvr>
                                      <p:rCtr x="-2917" y="23"/>
                                    </p:animMotion>
                                  </p:childTnLst>
                                </p:cTn>
                              </p:par>
                              <p:par>
                                <p:cTn id="148" presetID="35" presetClass="path" presetSubtype="0" repeatCount="indefinite" fill="hold" nodeType="withEffect">
                                  <p:stCondLst>
                                    <p:cond delay="0"/>
                                  </p:stCondLst>
                                  <p:childTnLst>
                                    <p:animMotion origin="layout" path="M 4.58333E-6 0.00046 L -0.05417 -0.00047 " pathEditMode="relative" rAng="0" ptsTypes="AA">
                                      <p:cBhvr>
                                        <p:cTn id="149" dur="500" fill="hold"/>
                                        <p:tgtEl>
                                          <p:spTgt spid="93"/>
                                        </p:tgtEl>
                                        <p:attrNameLst>
                                          <p:attrName>ppt_x</p:attrName>
                                          <p:attrName>ppt_y</p:attrName>
                                        </p:attrNameLst>
                                      </p:cBhvr>
                                      <p:rCtr x="-2708" y="-46"/>
                                    </p:animMotion>
                                  </p:childTnLst>
                                </p:cTn>
                              </p:par>
                              <p:par>
                                <p:cTn id="150" presetID="35" presetClass="path" presetSubtype="0" repeatCount="indefinite" fill="hold" nodeType="withEffect">
                                  <p:stCondLst>
                                    <p:cond delay="0"/>
                                  </p:stCondLst>
                                  <p:childTnLst>
                                    <p:animMotion origin="layout" path="M -0.00417 7.40741E-7 L -0.0625 7.40741E-7 " pathEditMode="relative" rAng="0" ptsTypes="AA">
                                      <p:cBhvr>
                                        <p:cTn id="151" dur="500" fill="hold"/>
                                        <p:tgtEl>
                                          <p:spTgt spid="86"/>
                                        </p:tgtEl>
                                        <p:attrNameLst>
                                          <p:attrName>ppt_x</p:attrName>
                                          <p:attrName>ppt_y</p:attrName>
                                        </p:attrNameLst>
                                      </p:cBhvr>
                                      <p:rCtr x="-2917" y="0"/>
                                    </p:animMotion>
                                  </p:childTnLst>
                                </p:cTn>
                              </p:par>
                              <p:par>
                                <p:cTn id="152" presetID="35" presetClass="path" presetSubtype="0" repeatCount="indefinite" fill="hold" nodeType="withEffect">
                                  <p:stCondLst>
                                    <p:cond delay="0"/>
                                  </p:stCondLst>
                                  <p:childTnLst>
                                    <p:animMotion origin="layout" path="M -0.00273 7.40741E-7 L -0.0556 7.40741E-7 " pathEditMode="relative" rAng="0" ptsTypes="AA">
                                      <p:cBhvr>
                                        <p:cTn id="153" dur="500" fill="hold"/>
                                        <p:tgtEl>
                                          <p:spTgt spid="85"/>
                                        </p:tgtEl>
                                        <p:attrNameLst>
                                          <p:attrName>ppt_x</p:attrName>
                                          <p:attrName>ppt_y</p:attrName>
                                        </p:attrNameLst>
                                      </p:cBhvr>
                                      <p:rCtr x="-2643" y="0"/>
                                    </p:animMotion>
                                  </p:childTnLst>
                                </p:cTn>
                              </p:par>
                              <p:par>
                                <p:cTn id="154" presetID="35" presetClass="path" presetSubtype="0" repeatCount="indefinite" fill="hold" nodeType="withEffect">
                                  <p:stCondLst>
                                    <p:cond delay="0"/>
                                  </p:stCondLst>
                                  <p:childTnLst>
                                    <p:animMotion origin="layout" path="M 0.00274 -0.00093 L -0.03333 -0.00186 " pathEditMode="relative" rAng="0" ptsTypes="AA">
                                      <p:cBhvr>
                                        <p:cTn id="155" dur="500" fill="hold"/>
                                        <p:tgtEl>
                                          <p:spTgt spid="87"/>
                                        </p:tgtEl>
                                        <p:attrNameLst>
                                          <p:attrName>ppt_x</p:attrName>
                                          <p:attrName>ppt_y</p:attrName>
                                        </p:attrNameLst>
                                      </p:cBhvr>
                                      <p:rCtr x="-1810" y="-46"/>
                                    </p:animMotion>
                                  </p:childTnLst>
                                </p:cTn>
                              </p:par>
                              <p:par>
                                <p:cTn id="156" presetID="64" presetClass="path" presetSubtype="0" repeatCount="indefinite" fill="hold" nodeType="withEffect">
                                  <p:stCondLst>
                                    <p:cond delay="0"/>
                                  </p:stCondLst>
                                  <p:childTnLst>
                                    <p:animMotion origin="layout" path="M -0.00065 0.00277 L -0.00065 -0.0713 " pathEditMode="relative" rAng="0" ptsTypes="AA">
                                      <p:cBhvr>
                                        <p:cTn id="157" dur="500" fill="hold"/>
                                        <p:tgtEl>
                                          <p:spTgt spid="89"/>
                                        </p:tgtEl>
                                        <p:attrNameLst>
                                          <p:attrName>ppt_x</p:attrName>
                                          <p:attrName>ppt_y</p:attrName>
                                        </p:attrNameLst>
                                      </p:cBhvr>
                                      <p:rCtr x="0" y="-3704"/>
                                    </p:animMotion>
                                  </p:childTnLst>
                                </p:cTn>
                              </p:par>
                              <p:par>
                                <p:cTn id="158" presetID="64" presetClass="path" presetSubtype="0" repeatCount="indefinite" fill="hold" nodeType="withEffect">
                                  <p:stCondLst>
                                    <p:cond delay="0"/>
                                  </p:stCondLst>
                                  <p:childTnLst>
                                    <p:animMotion origin="layout" path="M -0.00117 -0.00278 L -0.00169 -0.08611 " pathEditMode="relative" rAng="0" ptsTypes="AA">
                                      <p:cBhvr>
                                        <p:cTn id="159" dur="500" fill="hold"/>
                                        <p:tgtEl>
                                          <p:spTgt spid="88"/>
                                        </p:tgtEl>
                                        <p:attrNameLst>
                                          <p:attrName>ppt_x</p:attrName>
                                          <p:attrName>ppt_y</p:attrName>
                                        </p:attrNameLst>
                                      </p:cBhvr>
                                      <p:rCtr x="-26" y="-4167"/>
                                    </p:animMotion>
                                  </p:childTnLst>
                                </p:cTn>
                              </p:par>
                              <p:par>
                                <p:cTn id="160" presetID="64" presetClass="path" presetSubtype="0" repeatCount="indefinite" fill="hold" nodeType="withEffect">
                                  <p:stCondLst>
                                    <p:cond delay="0"/>
                                  </p:stCondLst>
                                  <p:childTnLst>
                                    <p:animMotion origin="layout" path="M 4.16667E-7 2.59259E-6 L 0.00117 -0.075 " pathEditMode="relative" rAng="0" ptsTypes="AA">
                                      <p:cBhvr>
                                        <p:cTn id="161" dur="500" fill="hold"/>
                                        <p:tgtEl>
                                          <p:spTgt spid="91"/>
                                        </p:tgtEl>
                                        <p:attrNameLst>
                                          <p:attrName>ppt_x</p:attrName>
                                          <p:attrName>ppt_y</p:attrName>
                                        </p:attrNameLst>
                                      </p:cBhvr>
                                      <p:rCtr x="52" y="-3750"/>
                                    </p:animMotion>
                                  </p:childTnLst>
                                </p:cTn>
                              </p:par>
                              <p:par>
                                <p:cTn id="162" presetID="64" presetClass="path" presetSubtype="0" repeatCount="indefinite" fill="hold" nodeType="withEffect">
                                  <p:stCondLst>
                                    <p:cond delay="0"/>
                                  </p:stCondLst>
                                  <p:childTnLst>
                                    <p:animMotion origin="layout" path="M 0.00117 0.00834 L 0.00195 -0.04537 " pathEditMode="relative" rAng="0" ptsTypes="AA">
                                      <p:cBhvr>
                                        <p:cTn id="163" dur="500" fill="hold"/>
                                        <p:tgtEl>
                                          <p:spTgt spid="90"/>
                                        </p:tgtEl>
                                        <p:attrNameLst>
                                          <p:attrName>ppt_x</p:attrName>
                                          <p:attrName>ppt_y</p:attrName>
                                        </p:attrNameLst>
                                      </p:cBhvr>
                                      <p:rCtr x="39" y="-2685"/>
                                    </p:animMotion>
                                  </p:childTnLst>
                                </p:cTn>
                              </p:par>
                              <p:par>
                                <p:cTn id="164" presetID="63" presetClass="path" presetSubtype="0" repeatCount="indefinite" fill="hold" nodeType="withEffect">
                                  <p:stCondLst>
                                    <p:cond delay="0"/>
                                  </p:stCondLst>
                                  <p:childTnLst>
                                    <p:animMotion origin="layout" path="M 0.00117 -3.7037E-7 L 0.05951 -3.7037E-7 " pathEditMode="relative" rAng="0" ptsTypes="AA">
                                      <p:cBhvr>
                                        <p:cTn id="165" dur="500" fill="hold"/>
                                        <p:tgtEl>
                                          <p:spTgt spid="99"/>
                                        </p:tgtEl>
                                        <p:attrNameLst>
                                          <p:attrName>ppt_x</p:attrName>
                                          <p:attrName>ppt_y</p:attrName>
                                        </p:attrNameLst>
                                      </p:cBhvr>
                                      <p:rCtr x="2917" y="0"/>
                                    </p:animMotion>
                                  </p:childTnLst>
                                </p:cTn>
                              </p:par>
                              <p:par>
                                <p:cTn id="166" presetID="63" presetClass="path" presetSubtype="0" repeatCount="indefinite" fill="hold" nodeType="withEffect">
                                  <p:stCondLst>
                                    <p:cond delay="0"/>
                                  </p:stCondLst>
                                  <p:childTnLst>
                                    <p:animMotion origin="layout" path="M -8.33333E-7 -4.44444E-6 L 0.05938 -0.00092 " pathEditMode="relative" rAng="0" ptsTypes="AA">
                                      <p:cBhvr>
                                        <p:cTn id="167" dur="500" fill="hold"/>
                                        <p:tgtEl>
                                          <p:spTgt spid="98"/>
                                        </p:tgtEl>
                                        <p:attrNameLst>
                                          <p:attrName>ppt_x</p:attrName>
                                          <p:attrName>ppt_y</p:attrName>
                                        </p:attrNameLst>
                                      </p:cBhvr>
                                      <p:rCtr x="2969" y="-46"/>
                                    </p:animMotion>
                                  </p:childTnLst>
                                </p:cTn>
                              </p:par>
                              <p:par>
                                <p:cTn id="168" presetID="63" presetClass="path" presetSubtype="0" repeatCount="indefinite" fill="hold" nodeType="withEffect">
                                  <p:stCondLst>
                                    <p:cond delay="0"/>
                                  </p:stCondLst>
                                  <p:childTnLst>
                                    <p:animMotion origin="layout" path="M 0.00834 -4.44444E-6 L 0.07357 0.00093 " pathEditMode="relative" rAng="0" ptsTypes="AA">
                                      <p:cBhvr>
                                        <p:cTn id="169" dur="500" fill="hold"/>
                                        <p:tgtEl>
                                          <p:spTgt spid="100"/>
                                        </p:tgtEl>
                                        <p:attrNameLst>
                                          <p:attrName>ppt_x</p:attrName>
                                          <p:attrName>ppt_y</p:attrName>
                                        </p:attrNameLst>
                                      </p:cBhvr>
                                      <p:rCtr x="3255" y="46"/>
                                    </p:animMotion>
                                  </p:childTnLst>
                                </p:cTn>
                              </p:par>
                              <p:par>
                                <p:cTn id="170" presetID="63" presetClass="path" presetSubtype="0" repeatCount="indefinite" fill="hold" nodeType="withEffect">
                                  <p:stCondLst>
                                    <p:cond delay="0"/>
                                  </p:stCondLst>
                                  <p:childTnLst>
                                    <p:animMotion origin="layout" path="M -0.01432 0.00371 L 0.04258 0.00463 " pathEditMode="relative" rAng="0" ptsTypes="AA">
                                      <p:cBhvr>
                                        <p:cTn id="171" dur="500" fill="hold"/>
                                        <p:tgtEl>
                                          <p:spTgt spid="101"/>
                                        </p:tgtEl>
                                        <p:attrNameLst>
                                          <p:attrName>ppt_x</p:attrName>
                                          <p:attrName>ppt_y</p:attrName>
                                        </p:attrNameLst>
                                      </p:cBhvr>
                                      <p:rCtr x="2839" y="46"/>
                                    </p:animMotion>
                                  </p:childTnLst>
                                </p:cTn>
                              </p:par>
                              <p:par>
                                <p:cTn id="172" presetID="42" presetClass="path" presetSubtype="0" repeatCount="indefinite" fill="hold" nodeType="withEffect">
                                  <p:stCondLst>
                                    <p:cond delay="0"/>
                                  </p:stCondLst>
                                  <p:childTnLst>
                                    <p:animMotion origin="layout" path="M 0.00052 0.00463 L 0.00052 0.06112 " pathEditMode="relative" rAng="0" ptsTypes="AA">
                                      <p:cBhvr>
                                        <p:cTn id="173" dur="500" fill="hold"/>
                                        <p:tgtEl>
                                          <p:spTgt spid="102"/>
                                        </p:tgtEl>
                                        <p:attrNameLst>
                                          <p:attrName>ppt_x</p:attrName>
                                          <p:attrName>ppt_y</p:attrName>
                                        </p:attrNameLst>
                                      </p:cBhvr>
                                      <p:rCtr x="0" y="2824"/>
                                    </p:animMotion>
                                  </p:childTnLst>
                                </p:cTn>
                              </p:par>
                              <p:par>
                                <p:cTn id="174" presetID="42" presetClass="path" presetSubtype="0" repeatCount="indefinite" fill="hold" nodeType="withEffect">
                                  <p:stCondLst>
                                    <p:cond delay="0"/>
                                  </p:stCondLst>
                                  <p:childTnLst>
                                    <p:animMotion origin="layout" path="M 0.00117 0.00371 L 0.00195 0.09167 " pathEditMode="relative" rAng="0" ptsTypes="AA">
                                      <p:cBhvr>
                                        <p:cTn id="175" dur="500" fill="hold"/>
                                        <p:tgtEl>
                                          <p:spTgt spid="96"/>
                                        </p:tgtEl>
                                        <p:attrNameLst>
                                          <p:attrName>ppt_x</p:attrName>
                                          <p:attrName>ppt_y</p:attrName>
                                        </p:attrNameLst>
                                      </p:cBhvr>
                                      <p:rCtr x="39" y="4398"/>
                                    </p:animMotion>
                                  </p:childTnLst>
                                </p:cTn>
                              </p:par>
                              <p:par>
                                <p:cTn id="176" presetID="42" presetClass="path" presetSubtype="0" repeatCount="indefinite" fill="hold" nodeType="withEffect">
                                  <p:stCondLst>
                                    <p:cond delay="0"/>
                                  </p:stCondLst>
                                  <p:childTnLst>
                                    <p:animMotion origin="layout" path="M 4.16667E-7 4.81481E-6 L -0.00013 0.07407 " pathEditMode="relative" rAng="0" ptsTypes="AA">
                                      <p:cBhvr>
                                        <p:cTn id="177" dur="500" fill="hold"/>
                                        <p:tgtEl>
                                          <p:spTgt spid="97"/>
                                        </p:tgtEl>
                                        <p:attrNameLst>
                                          <p:attrName>ppt_x</p:attrName>
                                          <p:attrName>ppt_y</p:attrName>
                                        </p:attrNameLst>
                                      </p:cBhvr>
                                      <p:rCtr x="-13" y="3704"/>
                                    </p:animMotion>
                                  </p:childTnLst>
                                </p:cTn>
                              </p:par>
                              <p:par>
                                <p:cTn id="178" presetID="42" presetClass="path" presetSubtype="0" repeatCount="indefinite" fill="hold" nodeType="withEffect">
                                  <p:stCondLst>
                                    <p:cond delay="0"/>
                                  </p:stCondLst>
                                  <p:childTnLst>
                                    <p:animMotion origin="layout" path="M -0.00143 -0.00555 L -0.00143 0.05 " pathEditMode="relative" rAng="0" ptsTypes="AA">
                                      <p:cBhvr>
                                        <p:cTn id="179" dur="500" fill="hold"/>
                                        <p:tgtEl>
                                          <p:spTgt spid="94"/>
                                        </p:tgtEl>
                                        <p:attrNameLst>
                                          <p:attrName>ppt_x</p:attrName>
                                          <p:attrName>ppt_y</p:attrName>
                                        </p:attrNameLst>
                                      </p:cBhvr>
                                      <p:rCtr x="0" y="2778"/>
                                    </p:animMotion>
                                  </p:childTnLst>
                                </p:cTn>
                              </p:par>
                              <p:par>
                                <p:cTn id="180" presetID="35" presetClass="path" presetSubtype="0" repeatCount="indefinite" fill="hold" nodeType="withEffect">
                                  <p:stCondLst>
                                    <p:cond delay="0"/>
                                  </p:stCondLst>
                                  <p:childTnLst>
                                    <p:animMotion origin="layout" path="M -4.16667E-7 -0.00046 L -0.05833 0.00047 " pathEditMode="relative" rAng="0" ptsTypes="AA">
                                      <p:cBhvr>
                                        <p:cTn id="181" dur="500" fill="hold"/>
                                        <p:tgtEl>
                                          <p:spTgt spid="95"/>
                                        </p:tgtEl>
                                        <p:attrNameLst>
                                          <p:attrName>ppt_x</p:attrName>
                                          <p:attrName>ppt_y</p:attrName>
                                        </p:attrNameLst>
                                      </p:cBhvr>
                                      <p:rCtr x="-2917" y="46"/>
                                    </p:animMotion>
                                  </p:childTnLst>
                                </p:cTn>
                              </p:par>
                              <p:par>
                                <p:cTn id="182" presetID="42" presetClass="path" presetSubtype="0" repeatCount="indefinite" fill="hold" nodeType="withEffect">
                                  <p:stCondLst>
                                    <p:cond delay="0"/>
                                  </p:stCondLst>
                                  <p:childTnLst>
                                    <p:animMotion origin="layout" path="M -0.00221 -0.00903 L -0.00455 0.21528 " pathEditMode="relative" rAng="0" ptsTypes="AA">
                                      <p:cBhvr>
                                        <p:cTn id="183" dur="2000" fill="hold"/>
                                        <p:tgtEl>
                                          <p:spTgt spid="79"/>
                                        </p:tgtEl>
                                        <p:attrNameLst>
                                          <p:attrName>ppt_x</p:attrName>
                                          <p:attrName>ppt_y</p:attrName>
                                        </p:attrNameLst>
                                      </p:cBhvr>
                                      <p:rCtr x="-117" y="11204"/>
                                    </p:animMotion>
                                  </p:childTnLst>
                                </p:cTn>
                              </p:par>
                              <p:par>
                                <p:cTn id="184" presetID="63" presetClass="path" presetSubtype="0" repeatCount="indefinite" fill="hold" nodeType="withEffect">
                                  <p:stCondLst>
                                    <p:cond delay="0"/>
                                  </p:stCondLst>
                                  <p:childTnLst>
                                    <p:animMotion origin="layout" path="M -0.00325 0.00556 L 0.11003 0.01111 " pathEditMode="relative" rAng="0" ptsTypes="AA">
                                      <p:cBhvr>
                                        <p:cTn id="185" dur="2000" fill="hold"/>
                                        <p:tgtEl>
                                          <p:spTgt spid="70"/>
                                        </p:tgtEl>
                                        <p:attrNameLst>
                                          <p:attrName>ppt_x</p:attrName>
                                          <p:attrName>ppt_y</p:attrName>
                                        </p:attrNameLst>
                                      </p:cBhvr>
                                      <p:rCtr x="5664" y="278"/>
                                    </p:animMotion>
                                  </p:childTnLst>
                                </p:cTn>
                              </p:par>
                              <p:par>
                                <p:cTn id="186" presetID="63" presetClass="path" presetSubtype="0" repeatCount="indefinite" fill="hold" nodeType="withEffect">
                                  <p:stCondLst>
                                    <p:cond delay="0"/>
                                  </p:stCondLst>
                                  <p:childTnLst>
                                    <p:animMotion origin="layout" path="M -0.01953 0.00371 L 0.10898 0.00741 " pathEditMode="relative" rAng="0" ptsTypes="AA">
                                      <p:cBhvr>
                                        <p:cTn id="187" dur="2000" fill="hold"/>
                                        <p:tgtEl>
                                          <p:spTgt spid="73"/>
                                        </p:tgtEl>
                                        <p:attrNameLst>
                                          <p:attrName>ppt_x</p:attrName>
                                          <p:attrName>ppt_y</p:attrName>
                                        </p:attrNameLst>
                                      </p:cBhvr>
                                      <p:rCtr x="6419" y="185"/>
                                    </p:animMotion>
                                  </p:childTnLst>
                                </p:cTn>
                              </p:par>
                              <p:par>
                                <p:cTn id="188" presetID="35" presetClass="path" presetSubtype="0" repeatCount="indefinite" fill="hold" nodeType="withEffect">
                                  <p:stCondLst>
                                    <p:cond delay="0"/>
                                  </p:stCondLst>
                                  <p:childTnLst>
                                    <p:animMotion origin="layout" path="M 3.75E-6 -4.44444E-6 L -0.24857 -0.0037 " pathEditMode="relative" rAng="0" ptsTypes="AA">
                                      <p:cBhvr>
                                        <p:cTn id="189" dur="2000" fill="hold"/>
                                        <p:tgtEl>
                                          <p:spTgt spid="76"/>
                                        </p:tgtEl>
                                        <p:attrNameLst>
                                          <p:attrName>ppt_x</p:attrName>
                                          <p:attrName>ppt_y</p:attrName>
                                        </p:attrNameLst>
                                      </p:cBhvr>
                                      <p:rCtr x="-12435" y="-185"/>
                                    </p:animMotion>
                                  </p:childTnLst>
                                </p:cTn>
                              </p:par>
                              <p:par>
                                <p:cTn id="190" presetID="64" presetClass="path" presetSubtype="0" repeatCount="indefinite" fill="hold" nodeType="withEffect">
                                  <p:stCondLst>
                                    <p:cond delay="0"/>
                                  </p:stCondLst>
                                  <p:childTnLst>
                                    <p:animMotion origin="layout" path="M -8.33333E-7 0.00833 L -0.00039 -0.21944 " pathEditMode="relative" rAng="0" ptsTypes="AA">
                                      <p:cBhvr>
                                        <p:cTn id="191" dur="2000" fill="hold"/>
                                        <p:tgtEl>
                                          <p:spTgt spid="82"/>
                                        </p:tgtEl>
                                        <p:attrNameLst>
                                          <p:attrName>ppt_x</p:attrName>
                                          <p:attrName>ppt_y</p:attrName>
                                        </p:attrNameLst>
                                      </p:cBhvr>
                                      <p:rCtr x="-26" y="-11389"/>
                                    </p:animMotion>
                                  </p:childTnLst>
                                </p:cTn>
                              </p:par>
                              <p:par>
                                <p:cTn id="192" presetID="63" presetClass="path" presetSubtype="0" repeatCount="indefinite" fill="hold" nodeType="withEffect">
                                  <p:stCondLst>
                                    <p:cond delay="0"/>
                                  </p:stCondLst>
                                  <p:childTnLst>
                                    <p:animMotion origin="layout" path="M 0.0026 0.00185 L 0.06576 0.00278 " pathEditMode="relative" rAng="0" ptsTypes="AA">
                                      <p:cBhvr>
                                        <p:cTn id="193" dur="1000" fill="hold"/>
                                        <p:tgtEl>
                                          <p:spTgt spid="103"/>
                                        </p:tgtEl>
                                        <p:attrNameLst>
                                          <p:attrName>ppt_x</p:attrName>
                                          <p:attrName>ppt_y</p:attrName>
                                        </p:attrNameLst>
                                      </p:cBhvr>
                                      <p:rCtr x="3151" y="46"/>
                                    </p:animMotion>
                                  </p:childTnLst>
                                </p:cTn>
                              </p:par>
                              <p:par>
                                <p:cTn id="194" presetID="63" presetClass="path" presetSubtype="0" repeatCount="indefinite" fill="hold" nodeType="withEffect">
                                  <p:stCondLst>
                                    <p:cond delay="0"/>
                                  </p:stCondLst>
                                  <p:childTnLst>
                                    <p:animMotion origin="layout" path="M 0.00534 0.00185 L 0.05821 0.00185 " pathEditMode="relative" rAng="0" ptsTypes="AA">
                                      <p:cBhvr>
                                        <p:cTn id="195" dur="1000" fill="hold"/>
                                        <p:tgtEl>
                                          <p:spTgt spid="104"/>
                                        </p:tgtEl>
                                        <p:attrNameLst>
                                          <p:attrName>ppt_x</p:attrName>
                                          <p:attrName>ppt_y</p:attrName>
                                        </p:attrNameLst>
                                      </p:cBhvr>
                                      <p:rCtr x="2643" y="0"/>
                                    </p:animMotion>
                                  </p:childTnLst>
                                </p:cTn>
                              </p:par>
                            </p:childTnLst>
                          </p:cTn>
                        </p:par>
                      </p:childTnLst>
                    </p:cTn>
                  </p:par>
                </p:childTnLst>
              </p:cTn>
              <p:nextCondLst>
                <p:cond evt="onClick" delay="0">
                  <p:tgtEl>
                    <p:spTgt spid="58"/>
                  </p:tgtEl>
                </p:cond>
              </p:nextCondLst>
            </p:seq>
          </p:childTnLst>
        </p:cTn>
      </p:par>
    </p:tnLst>
    <p:bldLst>
      <p:bldP spid="58" grpId="0" animBg="1"/>
      <p:bldP spid="58" grpId="1" animBg="1"/>
      <p:bldP spid="86" grpId="0" animBg="1"/>
      <p:bldP spid="105" grpId="0" animBg="1"/>
      <p:bldP spid="106" grpId="0" animBg="1"/>
      <p:bldP spid="107" grpId="0"/>
      <p:bldP spid="108" grpId="0" animBg="1"/>
      <p:bldP spid="108" grpId="1" animBg="1"/>
      <p:bldP spid="108" grpId="2" animBg="1"/>
      <p:bldP spid="110" grpId="0"/>
      <p:bldP spid="112" grpId="0" build="p"/>
      <p:bldP spid="113" grpId="0"/>
      <p:bldP spid="114" grpId="0"/>
      <p:bldP spid="115" grpId="0"/>
      <p:bldP spid="1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 Background ý tưởng | sandbox, mạng máy tính, cắt bao quy đầu">
            <a:extLst>
              <a:ext uri="{FF2B5EF4-FFF2-40B4-BE49-F238E27FC236}">
                <a16:creationId xmlns:a16="http://schemas.microsoft.com/office/drawing/2014/main" id="{73C2103A-5DAB-4667-8941-CC558EC44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43345">
            <a:off x="5590047" y="426032"/>
            <a:ext cx="1260206" cy="10207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a:extLst>
              <a:ext uri="{FF2B5EF4-FFF2-40B4-BE49-F238E27FC236}">
                <a16:creationId xmlns:a16="http://schemas.microsoft.com/office/drawing/2014/main" id="{035CBF10-892D-463B-B711-BE73399607EC}"/>
              </a:ext>
            </a:extLst>
          </p:cNvPr>
          <p:cNvPicPr>
            <a:picLocks noGrp="1" noChangeAspect="1"/>
          </p:cNvPicPr>
          <p:nvPr>
            <p:ph type="pic" sz="quarter" idx="65"/>
          </p:nvPr>
        </p:nvPicPr>
        <p:blipFill>
          <a:blip r:embed="rId3"/>
          <a:srcRect t="2074" b="2074"/>
          <a:stretch>
            <a:fillRect/>
          </a:stretch>
        </p:blipFill>
        <p:spPr/>
      </p:pic>
      <p:sp>
        <p:nvSpPr>
          <p:cNvPr id="6" name="Rectangle 5">
            <a:extLst>
              <a:ext uri="{FF2B5EF4-FFF2-40B4-BE49-F238E27FC236}">
                <a16:creationId xmlns:a16="http://schemas.microsoft.com/office/drawing/2014/main" id="{4BA7EDA2-F0F0-4D88-B2A4-C86616F03ECD}"/>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TextBox 6">
            <a:extLst>
              <a:ext uri="{FF2B5EF4-FFF2-40B4-BE49-F238E27FC236}">
                <a16:creationId xmlns:a16="http://schemas.microsoft.com/office/drawing/2014/main" id="{FCC861FF-9A4E-4FFA-90BA-40B1F377B34C}"/>
              </a:ext>
            </a:extLst>
          </p:cNvPr>
          <p:cNvSpPr txBox="1"/>
          <p:nvPr/>
        </p:nvSpPr>
        <p:spPr>
          <a:xfrm>
            <a:off x="4033135" y="1446799"/>
            <a:ext cx="7845906" cy="2246769"/>
          </a:xfrm>
          <a:prstGeom prst="rect">
            <a:avLst/>
          </a:prstGeom>
          <a:noFill/>
        </p:spPr>
        <p:txBody>
          <a:bodyPr wrap="square">
            <a:spAutoFit/>
          </a:bodyPr>
          <a:lstStyle/>
          <a:p>
            <a:pPr algn="just"/>
            <a:r>
              <a:rPr lang="vi-VN" sz="2800">
                <a:solidFill>
                  <a:srgbClr val="002060"/>
                </a:solidFill>
              </a:rPr>
              <a:t>	Lượng điện năng mà một đoạn mạch tiêu thụ khi có dòng điện chạy qua để chuyển hóa thành các dạng năng lượng khác được đo bằng công của lực điện thực hiện khi dịch chuyển có hướng các điện tích.</a:t>
            </a:r>
          </a:p>
        </p:txBody>
      </p:sp>
      <p:sp>
        <p:nvSpPr>
          <p:cNvPr id="8" name="Content Placeholder 2">
            <a:extLst>
              <a:ext uri="{FF2B5EF4-FFF2-40B4-BE49-F238E27FC236}">
                <a16:creationId xmlns:a16="http://schemas.microsoft.com/office/drawing/2014/main" id="{DEF19452-2AD1-4424-8C7D-01DF8326C6D2}"/>
              </a:ext>
            </a:extLst>
          </p:cNvPr>
          <p:cNvSpPr txBox="1">
            <a:spLocks/>
          </p:cNvSpPr>
          <p:nvPr/>
        </p:nvSpPr>
        <p:spPr bwMode="auto">
          <a:xfrm>
            <a:off x="8131675" y="3693568"/>
            <a:ext cx="35054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a:buClr>
                <a:srgbClr val="4FD093"/>
              </a:buClr>
              <a:buFont typeface="Wingdings" panose="05000000000000000000" pitchFamily="2" charset="2"/>
              <a:buNone/>
              <a:defRPr/>
            </a:pPr>
            <a:r>
              <a:rPr lang="en-US" sz="3600" b="1" dirty="0">
                <a:solidFill>
                  <a:srgbClr val="4A8027"/>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rPr>
              <a:t>     </a:t>
            </a:r>
            <a:r>
              <a:rPr lang="en-US" sz="3600" b="1" dirty="0">
                <a:solidFill>
                  <a:srgbClr val="4A8027"/>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cs typeface="Times New Roman" panose="02020603050405020304" pitchFamily="18" charset="0"/>
              </a:rPr>
              <a:t>A = </a:t>
            </a:r>
            <a:r>
              <a:rPr lang="en-US" sz="3600" b="1" dirty="0" err="1">
                <a:solidFill>
                  <a:srgbClr val="4A8027"/>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cs typeface="Times New Roman" panose="02020603050405020304" pitchFamily="18" charset="0"/>
              </a:rPr>
              <a:t>qU</a:t>
            </a:r>
            <a:r>
              <a:rPr lang="en-US" sz="3600" b="1" dirty="0">
                <a:solidFill>
                  <a:srgbClr val="4A8027"/>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cs typeface="Times New Roman" panose="02020603050405020304" pitchFamily="18" charset="0"/>
              </a:rPr>
              <a:t> </a:t>
            </a:r>
            <a:r>
              <a:rPr lang="en-US" sz="3600" b="1">
                <a:solidFill>
                  <a:srgbClr val="4A8027"/>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cs typeface="Times New Roman" panose="02020603050405020304" pitchFamily="18" charset="0"/>
              </a:rPr>
              <a:t>= UIt</a:t>
            </a:r>
            <a:endParaRPr lang="en-US" sz="3600" b="1" dirty="0">
              <a:solidFill>
                <a:srgbClr val="4A8027"/>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BA96F93A-655C-4CF2-9FE6-6621183291E5}"/>
              </a:ext>
            </a:extLst>
          </p:cNvPr>
          <p:cNvSpPr txBox="1">
            <a:spLocks/>
          </p:cNvSpPr>
          <p:nvPr/>
        </p:nvSpPr>
        <p:spPr bwMode="auto">
          <a:xfrm>
            <a:off x="9042354" y="4845275"/>
            <a:ext cx="259475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a:buClr>
                <a:srgbClr val="4FD093"/>
              </a:buClr>
              <a:buFont typeface="Wingdings" panose="05000000000000000000" pitchFamily="2" charset="2"/>
              <a:buNone/>
              <a:defRPr/>
            </a:pPr>
            <a:r>
              <a:rPr lang="en-US" sz="2800" b="1">
                <a:solidFill>
                  <a:srgbClr val="C00000"/>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rPr>
              <a:t>     </a:t>
            </a:r>
            <a:r>
              <a:rPr lang="en-US" sz="2800" b="1">
                <a:solidFill>
                  <a:srgbClr val="C00000"/>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cs typeface="Times New Roman" panose="02020603050405020304" pitchFamily="18" charset="0"/>
              </a:rPr>
              <a:t>Đơn vị: Jun (J)</a:t>
            </a:r>
            <a:endParaRPr lang="en-US" sz="2800" b="1" dirty="0">
              <a:solidFill>
                <a:srgbClr val="C00000"/>
              </a:solidFill>
              <a:effectLst>
                <a:outerShdw blurRad="38100" dist="38100" dir="2700000" algn="tl">
                  <a:srgbClr val="000000">
                    <a:alpha val="43137"/>
                  </a:srgbClr>
                </a:outerShdw>
              </a:effectLst>
              <a:latin typeface="#9Slide03 SVNSari" panose="020B0504040101020102" pitchFamily="34"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92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56C53D-DBA7-4D1F-A6C9-2C97D8D28846}"/>
              </a:ext>
            </a:extLst>
          </p:cNvPr>
          <p:cNvSpPr/>
          <p:nvPr/>
        </p:nvSpPr>
        <p:spPr>
          <a:xfrm>
            <a:off x="136478" y="150124"/>
            <a:ext cx="11914495" cy="656457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 name="TextBox 7">
            <a:extLst>
              <a:ext uri="{FF2B5EF4-FFF2-40B4-BE49-F238E27FC236}">
                <a16:creationId xmlns:a16="http://schemas.microsoft.com/office/drawing/2014/main" id="{856FCE69-7BCB-4DF6-8F7F-47DAEEAF7A61}"/>
              </a:ext>
            </a:extLst>
          </p:cNvPr>
          <p:cNvSpPr txBox="1"/>
          <p:nvPr/>
        </p:nvSpPr>
        <p:spPr>
          <a:xfrm>
            <a:off x="4804229" y="652774"/>
            <a:ext cx="7086845" cy="2585323"/>
          </a:xfrm>
          <a:prstGeom prst="rect">
            <a:avLst/>
          </a:prstGeom>
          <a:noFill/>
        </p:spPr>
        <p:txBody>
          <a:bodyPr wrap="square">
            <a:spAutoFit/>
          </a:bodyPr>
          <a:lstStyle/>
          <a:p>
            <a:r>
              <a:rPr lang="vi-VN" sz="5400">
                <a:solidFill>
                  <a:schemeClr val="bg1"/>
                </a:solidFill>
                <a:latin typeface="#9Slide06 SVNHello Sunshine Mar" pitchFamily="2" charset="0"/>
              </a:rPr>
              <a:t>Tại sao có thể nói công của dòng điện chạy qua một đoạn mạch cũng là điện năng tiêu thụ? </a:t>
            </a:r>
          </a:p>
        </p:txBody>
      </p:sp>
      <p:sp>
        <p:nvSpPr>
          <p:cNvPr id="10" name="TextBox 9">
            <a:extLst>
              <a:ext uri="{FF2B5EF4-FFF2-40B4-BE49-F238E27FC236}">
                <a16:creationId xmlns:a16="http://schemas.microsoft.com/office/drawing/2014/main" id="{621EB963-8634-487D-9BB3-F654E5D4D374}"/>
              </a:ext>
            </a:extLst>
          </p:cNvPr>
          <p:cNvSpPr txBox="1"/>
          <p:nvPr/>
        </p:nvSpPr>
        <p:spPr>
          <a:xfrm>
            <a:off x="647053" y="4757581"/>
            <a:ext cx="10511726" cy="1107996"/>
          </a:xfrm>
          <a:prstGeom prst="rect">
            <a:avLst/>
          </a:prstGeom>
          <a:noFill/>
        </p:spPr>
        <p:txBody>
          <a:bodyPr wrap="square">
            <a:spAutoFit/>
          </a:bodyPr>
          <a:lstStyle/>
          <a:p>
            <a:r>
              <a:rPr lang="vi-VN" sz="6600">
                <a:solidFill>
                  <a:srgbClr val="FFC000"/>
                </a:solidFill>
                <a:latin typeface="#9Slide06 SVNHello Sunshine Mar" pitchFamily="2" charset="0"/>
              </a:rPr>
              <a:t>Khi đó điện năng được biến đổi như thế nào?</a:t>
            </a:r>
          </a:p>
        </p:txBody>
      </p:sp>
    </p:spTree>
    <p:extLst>
      <p:ext uri="{BB962C8B-B14F-4D97-AF65-F5344CB8AC3E}">
        <p14:creationId xmlns:p14="http://schemas.microsoft.com/office/powerpoint/2010/main" val="37369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6637D5-3474-4717-8E64-F681B8E63B54}"/>
              </a:ext>
            </a:extLst>
          </p:cNvPr>
          <p:cNvSpPr/>
          <p:nvPr/>
        </p:nvSpPr>
        <p:spPr>
          <a:xfrm>
            <a:off x="0" y="270813"/>
            <a:ext cx="12192000" cy="1283006"/>
          </a:xfrm>
          <a:prstGeom prst="rect">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2" name="Rectangle 1">
            <a:extLst>
              <a:ext uri="{FF2B5EF4-FFF2-40B4-BE49-F238E27FC236}">
                <a16:creationId xmlns:a16="http://schemas.microsoft.com/office/drawing/2014/main" id="{73B9862E-C08C-4C20-958D-88083B9B7D14}"/>
              </a:ext>
            </a:extLst>
          </p:cNvPr>
          <p:cNvSpPr/>
          <p:nvPr/>
        </p:nvSpPr>
        <p:spPr>
          <a:xfrm>
            <a:off x="136478" y="150124"/>
            <a:ext cx="11914495" cy="6564575"/>
          </a:xfrm>
          <a:prstGeom prst="rect">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4" name="Text Placeholder 1">
            <a:extLst>
              <a:ext uri="{FF2B5EF4-FFF2-40B4-BE49-F238E27FC236}">
                <a16:creationId xmlns:a16="http://schemas.microsoft.com/office/drawing/2014/main" id="{EDC54DDD-10B5-43B5-AE4B-0F73759D46D0}"/>
              </a:ext>
            </a:extLst>
          </p:cNvPr>
          <p:cNvSpPr txBox="1">
            <a:spLocks/>
          </p:cNvSpPr>
          <p:nvPr/>
        </p:nvSpPr>
        <p:spPr>
          <a:xfrm>
            <a:off x="309015" y="437217"/>
            <a:ext cx="11541710" cy="1005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tab pos="542925" algn="l"/>
              </a:tabLst>
              <a:defRPr/>
            </a:pPr>
            <a:r>
              <a:rPr kumimoji="0" lang="vi-VN" sz="3200" i="0" u="none" strike="noStrike" kern="1200" cap="none" spc="0" normalizeH="0" baseline="0" noProof="0">
                <a:ln>
                  <a:noFill/>
                </a:ln>
                <a:solidFill>
                  <a:srgbClr val="000099"/>
                </a:solidFill>
                <a:uLnTx/>
                <a:uFillTx/>
                <a:latin typeface="#9Slide03 AmpleSoft" panose="02000000000000000000" pitchFamily="2" charset="0"/>
                <a:ea typeface="Arial Unicode MS"/>
              </a:rPr>
              <a:t>	Vì dòng điện chạy qua gây ra các tác dụng khác nhau và năng lượng điện có thể chuyển hóa thành các dạng năng lượng khác.</a:t>
            </a:r>
          </a:p>
        </p:txBody>
      </p:sp>
      <p:pic>
        <p:nvPicPr>
          <p:cNvPr id="8" name="Picture 8">
            <a:extLst>
              <a:ext uri="{FF2B5EF4-FFF2-40B4-BE49-F238E27FC236}">
                <a16:creationId xmlns:a16="http://schemas.microsoft.com/office/drawing/2014/main" id="{09EA0BC7-2BC7-4023-9DC3-3CD1AF54FC02}"/>
              </a:ext>
            </a:extLst>
          </p:cNvPr>
          <p:cNvPicPr>
            <a:picLocks noChangeAspect="1" noChangeArrowheads="1"/>
          </p:cNvPicPr>
          <p:nvPr/>
        </p:nvPicPr>
        <p:blipFill>
          <a:blip r:embed="rId2"/>
          <a:srcRect/>
          <a:stretch/>
        </p:blipFill>
        <p:spPr bwMode="auto">
          <a:xfrm>
            <a:off x="549597" y="1667804"/>
            <a:ext cx="1848298" cy="1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D:\LOP 11\thao giảng\bàn là.jpg">
            <a:extLst>
              <a:ext uri="{FF2B5EF4-FFF2-40B4-BE49-F238E27FC236}">
                <a16:creationId xmlns:a16="http://schemas.microsoft.com/office/drawing/2014/main" id="{69DA69EC-C141-4930-9174-3433C815A5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29"/>
          <a:stretch/>
        </p:blipFill>
        <p:spPr bwMode="auto">
          <a:xfrm>
            <a:off x="2590693" y="1667804"/>
            <a:ext cx="2398713" cy="174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D:\LOP 11\thao giảng\quạt.jpg">
            <a:extLst>
              <a:ext uri="{FF2B5EF4-FFF2-40B4-BE49-F238E27FC236}">
                <a16:creationId xmlns:a16="http://schemas.microsoft.com/office/drawing/2014/main" id="{4D1661AF-9537-4830-8632-E9FF0FAAAD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92" t="2656" b="8397"/>
          <a:stretch/>
        </p:blipFill>
        <p:spPr bwMode="auto">
          <a:xfrm>
            <a:off x="322870" y="3921991"/>
            <a:ext cx="1971936"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6E89D997-A34E-45D7-AF58-168D4E5567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480"/>
          <a:stretch/>
        </p:blipFill>
        <p:spPr bwMode="auto">
          <a:xfrm>
            <a:off x="2296827" y="4065335"/>
            <a:ext cx="2524556" cy="200295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45791" dir="2021404" algn="ctr" rotWithShape="0">
                    <a:srgbClr val="B2B2B2">
                      <a:alpha val="79999"/>
                    </a:srgbClr>
                  </a:outerShdw>
                </a:effectLst>
              </a14:hiddenEffects>
            </a:ext>
          </a:extLst>
        </p:spPr>
      </p:pic>
      <p:pic>
        <p:nvPicPr>
          <p:cNvPr id="13" name="Picture 12" descr="Ắc quy ô tô Đồng Nai NS60S nước (12v - 45ah) tại Hà Nội">
            <a:extLst>
              <a:ext uri="{FF2B5EF4-FFF2-40B4-BE49-F238E27FC236}">
                <a16:creationId xmlns:a16="http://schemas.microsoft.com/office/drawing/2014/main" id="{0EA2CFB0-9EB7-4CDC-A772-8F5CC03E92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900"/>
          <a:stretch/>
        </p:blipFill>
        <p:spPr bwMode="auto">
          <a:xfrm>
            <a:off x="5906201" y="4379459"/>
            <a:ext cx="2151062" cy="176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5">
            <a:extLst>
              <a:ext uri="{FF2B5EF4-FFF2-40B4-BE49-F238E27FC236}">
                <a16:creationId xmlns:a16="http://schemas.microsoft.com/office/drawing/2014/main" id="{509B9E12-11D2-4BB9-8296-360FF9D39051}"/>
              </a:ext>
            </a:extLst>
          </p:cNvPr>
          <p:cNvSpPr/>
          <p:nvPr/>
        </p:nvSpPr>
        <p:spPr>
          <a:xfrm>
            <a:off x="370065" y="6048394"/>
            <a:ext cx="3812999" cy="617538"/>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4400" dirty="0">
                <a:solidFill>
                  <a:srgbClr val="FF0000"/>
                </a:solidFill>
                <a:latin typeface="#9Slide06 SVNHello Sunshine Mar" pitchFamily="2" charset="0"/>
                <a:cs typeface="Times New Roman" panose="02020603050405020304" pitchFamily="18" charset="0"/>
              </a:rPr>
              <a:t>CƠ NĂNG</a:t>
            </a:r>
          </a:p>
        </p:txBody>
      </p:sp>
      <p:sp>
        <p:nvSpPr>
          <p:cNvPr id="17" name="Rounded Rectangle 15">
            <a:extLst>
              <a:ext uri="{FF2B5EF4-FFF2-40B4-BE49-F238E27FC236}">
                <a16:creationId xmlns:a16="http://schemas.microsoft.com/office/drawing/2014/main" id="{0B7D7A8B-7607-48AA-A33A-7534216DC3C4}"/>
              </a:ext>
            </a:extLst>
          </p:cNvPr>
          <p:cNvSpPr/>
          <p:nvPr/>
        </p:nvSpPr>
        <p:spPr>
          <a:xfrm>
            <a:off x="524784" y="3336812"/>
            <a:ext cx="3812999" cy="617538"/>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4400">
                <a:solidFill>
                  <a:srgbClr val="FF0000"/>
                </a:solidFill>
                <a:latin typeface="#9Slide06 SVNHello Sunshine Mar" pitchFamily="2" charset="0"/>
                <a:cs typeface="Times New Roman" panose="02020603050405020304" pitchFamily="18" charset="0"/>
              </a:rPr>
              <a:t>NHIỆT </a:t>
            </a:r>
            <a:r>
              <a:rPr lang="en-US" sz="4400" dirty="0">
                <a:solidFill>
                  <a:srgbClr val="FF0000"/>
                </a:solidFill>
                <a:latin typeface="#9Slide06 SVNHello Sunshine Mar" pitchFamily="2" charset="0"/>
                <a:cs typeface="Times New Roman" panose="02020603050405020304" pitchFamily="18" charset="0"/>
              </a:rPr>
              <a:t>NĂNG</a:t>
            </a:r>
          </a:p>
        </p:txBody>
      </p:sp>
      <p:sp>
        <p:nvSpPr>
          <p:cNvPr id="19" name="Rounded Rectangle 15">
            <a:extLst>
              <a:ext uri="{FF2B5EF4-FFF2-40B4-BE49-F238E27FC236}">
                <a16:creationId xmlns:a16="http://schemas.microsoft.com/office/drawing/2014/main" id="{7F0F4DD9-CEC4-4818-9715-CC96DC43098B}"/>
              </a:ext>
            </a:extLst>
          </p:cNvPr>
          <p:cNvSpPr/>
          <p:nvPr/>
        </p:nvSpPr>
        <p:spPr>
          <a:xfrm>
            <a:off x="6326979" y="6036129"/>
            <a:ext cx="3812999" cy="617538"/>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4400">
                <a:solidFill>
                  <a:srgbClr val="FF0000"/>
                </a:solidFill>
                <a:latin typeface="#9Slide06 SVNHello Sunshine Mar" pitchFamily="2" charset="0"/>
                <a:cs typeface="Times New Roman" panose="02020603050405020304" pitchFamily="18" charset="0"/>
              </a:rPr>
              <a:t>HÓA </a:t>
            </a:r>
            <a:r>
              <a:rPr lang="en-US" sz="4400" dirty="0">
                <a:solidFill>
                  <a:srgbClr val="FF0000"/>
                </a:solidFill>
                <a:latin typeface="#9Slide06 SVNHello Sunshine Mar" pitchFamily="2" charset="0"/>
                <a:cs typeface="Times New Roman" panose="02020603050405020304" pitchFamily="18" charset="0"/>
              </a:rPr>
              <a:t>NĂNG</a:t>
            </a:r>
          </a:p>
        </p:txBody>
      </p:sp>
      <p:pic>
        <p:nvPicPr>
          <p:cNvPr id="22" name="Picture 21">
            <a:extLst>
              <a:ext uri="{FF2B5EF4-FFF2-40B4-BE49-F238E27FC236}">
                <a16:creationId xmlns:a16="http://schemas.microsoft.com/office/drawing/2014/main" id="{26EAFFA8-2DB8-4B88-99F9-DA2860C563A0}"/>
              </a:ext>
            </a:extLst>
          </p:cNvPr>
          <p:cNvPicPr>
            <a:picLocks noChangeAspect="1"/>
          </p:cNvPicPr>
          <p:nvPr/>
        </p:nvPicPr>
        <p:blipFill rotWithShape="1">
          <a:blip r:embed="rId7"/>
          <a:srcRect l="18548" t="4867" r="19937" b="5353"/>
          <a:stretch/>
        </p:blipFill>
        <p:spPr>
          <a:xfrm>
            <a:off x="9726692" y="1466439"/>
            <a:ext cx="1473474" cy="2150518"/>
          </a:xfrm>
          <a:prstGeom prst="rect">
            <a:avLst/>
          </a:prstGeom>
        </p:spPr>
      </p:pic>
      <p:sp>
        <p:nvSpPr>
          <p:cNvPr id="23" name="Rounded Rectangle 15">
            <a:extLst>
              <a:ext uri="{FF2B5EF4-FFF2-40B4-BE49-F238E27FC236}">
                <a16:creationId xmlns:a16="http://schemas.microsoft.com/office/drawing/2014/main" id="{2EE94149-8914-40AC-840B-F6B00446BDB2}"/>
              </a:ext>
            </a:extLst>
          </p:cNvPr>
          <p:cNvSpPr/>
          <p:nvPr/>
        </p:nvSpPr>
        <p:spPr>
          <a:xfrm>
            <a:off x="8962596" y="3594171"/>
            <a:ext cx="2938790" cy="617538"/>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4400">
                <a:solidFill>
                  <a:srgbClr val="FF0000"/>
                </a:solidFill>
                <a:latin typeface="#9Slide06 SVNHello Sunshine Mar" pitchFamily="2" charset="0"/>
                <a:cs typeface="Times New Roman" panose="02020603050405020304" pitchFamily="18" charset="0"/>
              </a:rPr>
              <a:t>QUANG </a:t>
            </a:r>
            <a:r>
              <a:rPr lang="en-US" sz="4400" dirty="0">
                <a:solidFill>
                  <a:srgbClr val="FF0000"/>
                </a:solidFill>
                <a:latin typeface="#9Slide06 SVNHello Sunshine Mar" pitchFamily="2" charset="0"/>
                <a:cs typeface="Times New Roman" panose="02020603050405020304" pitchFamily="18" charset="0"/>
              </a:rPr>
              <a:t>NĂNG</a:t>
            </a:r>
          </a:p>
        </p:txBody>
      </p:sp>
      <p:pic>
        <p:nvPicPr>
          <p:cNvPr id="26" name="Picture 25">
            <a:extLst>
              <a:ext uri="{FF2B5EF4-FFF2-40B4-BE49-F238E27FC236}">
                <a16:creationId xmlns:a16="http://schemas.microsoft.com/office/drawing/2014/main" id="{4161F88C-9B01-4A2A-B533-883DEC645563}"/>
              </a:ext>
            </a:extLst>
          </p:cNvPr>
          <p:cNvPicPr>
            <a:picLocks noChangeAspect="1"/>
          </p:cNvPicPr>
          <p:nvPr/>
        </p:nvPicPr>
        <p:blipFill>
          <a:blip r:embed="rId8"/>
          <a:stretch>
            <a:fillRect/>
          </a:stretch>
        </p:blipFill>
        <p:spPr>
          <a:xfrm>
            <a:off x="6790755" y="1623274"/>
            <a:ext cx="2461036" cy="2461036"/>
          </a:xfrm>
          <a:prstGeom prst="rect">
            <a:avLst/>
          </a:prstGeom>
        </p:spPr>
      </p:pic>
      <p:pic>
        <p:nvPicPr>
          <p:cNvPr id="27" name="Picture 26">
            <a:extLst>
              <a:ext uri="{FF2B5EF4-FFF2-40B4-BE49-F238E27FC236}">
                <a16:creationId xmlns:a16="http://schemas.microsoft.com/office/drawing/2014/main" id="{D16F2072-46F5-4E1C-B0F1-E3690BD80A08}"/>
              </a:ext>
            </a:extLst>
          </p:cNvPr>
          <p:cNvPicPr>
            <a:picLocks noChangeAspect="1"/>
          </p:cNvPicPr>
          <p:nvPr/>
        </p:nvPicPr>
        <p:blipFill rotWithShape="1">
          <a:blip r:embed="rId9"/>
          <a:srcRect l="16527" t="5925" r="15683" b="7609"/>
          <a:stretch/>
        </p:blipFill>
        <p:spPr>
          <a:xfrm>
            <a:off x="8611529" y="4288226"/>
            <a:ext cx="2588637" cy="1854508"/>
          </a:xfrm>
          <a:prstGeom prst="rect">
            <a:avLst/>
          </a:prstGeom>
        </p:spPr>
      </p:pic>
    </p:spTree>
    <p:extLst>
      <p:ext uri="{BB962C8B-B14F-4D97-AF65-F5344CB8AC3E}">
        <p14:creationId xmlns:p14="http://schemas.microsoft.com/office/powerpoint/2010/main" val="31004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1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ircle(in)">
                                      <p:cBhvr>
                                        <p:cTn id="50" dur="2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15" grpId="0" animBg="1"/>
      <p:bldP spid="17" grpId="0" animBg="1"/>
      <p:bldP spid="19"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8F9C9216-2988-4625-8DB5-EB171D33734E}"/>
              </a:ext>
            </a:extLst>
          </p:cNvPr>
          <p:cNvPicPr>
            <a:picLocks noChangeAspect="1"/>
          </p:cNvPicPr>
          <p:nvPr/>
        </p:nvPicPr>
        <p:blipFill>
          <a:blip r:embed="rId2"/>
          <a:srcRect t="2074" b="2074"/>
          <a:stretch>
            <a:fillRect/>
          </a:stretch>
        </p:blipFill>
        <p:spPr>
          <a:xfrm>
            <a:off x="-1" y="0"/>
            <a:ext cx="10203255" cy="6858000"/>
          </a:xfrm>
          <a:custGeom>
            <a:avLst/>
            <a:gdLst>
              <a:gd name="connsiteX0" fmla="*/ 0 w 8908610"/>
              <a:gd name="connsiteY0" fmla="*/ 0 h 6858000"/>
              <a:gd name="connsiteX1" fmla="*/ 8908610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725909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330673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610" h="6858000">
                <a:moveTo>
                  <a:pt x="0" y="0"/>
                </a:moveTo>
                <a:lnTo>
                  <a:pt x="4330673" y="0"/>
                </a:lnTo>
                <a:lnTo>
                  <a:pt x="8908610" y="6858000"/>
                </a:lnTo>
                <a:lnTo>
                  <a:pt x="0" y="6858000"/>
                </a:lnTo>
                <a:lnTo>
                  <a:pt x="0" y="0"/>
                </a:lnTo>
                <a:close/>
              </a:path>
            </a:pathLst>
          </a:custGeom>
        </p:spPr>
      </p:pic>
      <p:pic>
        <p:nvPicPr>
          <p:cNvPr id="5" name="Picture Placeholder 4">
            <a:extLst>
              <a:ext uri="{FF2B5EF4-FFF2-40B4-BE49-F238E27FC236}">
                <a16:creationId xmlns:a16="http://schemas.microsoft.com/office/drawing/2014/main" id="{667F9223-6AB1-456D-8D63-6C7CDB82F585}"/>
              </a:ext>
            </a:extLst>
          </p:cNvPr>
          <p:cNvPicPr>
            <a:picLocks noGrp="1" noChangeAspect="1"/>
          </p:cNvPicPr>
          <p:nvPr>
            <p:ph type="pic" idx="14"/>
          </p:nvPr>
        </p:nvPicPr>
        <p:blipFill>
          <a:blip r:embed="rId3"/>
          <a:srcRect l="17983" r="17983"/>
          <a:stretch>
            <a:fillRect/>
          </a:stretch>
        </p:blipFill>
        <p:spPr/>
      </p:pic>
      <p:sp>
        <p:nvSpPr>
          <p:cNvPr id="6" name="Rectangle 5">
            <a:extLst>
              <a:ext uri="{FF2B5EF4-FFF2-40B4-BE49-F238E27FC236}">
                <a16:creationId xmlns:a16="http://schemas.microsoft.com/office/drawing/2014/main" id="{D56DC711-ADD8-41D5-B60D-C89466FDE6D6}"/>
              </a:ext>
            </a:extLst>
          </p:cNvPr>
          <p:cNvSpPr/>
          <p:nvPr/>
        </p:nvSpPr>
        <p:spPr>
          <a:xfrm>
            <a:off x="136478" y="150124"/>
            <a:ext cx="11914495" cy="656457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TextBox 6">
            <a:extLst>
              <a:ext uri="{FF2B5EF4-FFF2-40B4-BE49-F238E27FC236}">
                <a16:creationId xmlns:a16="http://schemas.microsoft.com/office/drawing/2014/main" id="{FC896BBD-8770-44BB-89BF-3867BEF65D4A}"/>
              </a:ext>
            </a:extLst>
          </p:cNvPr>
          <p:cNvSpPr txBox="1"/>
          <p:nvPr/>
        </p:nvSpPr>
        <p:spPr>
          <a:xfrm>
            <a:off x="3473031" y="380941"/>
            <a:ext cx="8577942" cy="2123658"/>
          </a:xfrm>
          <a:prstGeom prst="rect">
            <a:avLst/>
          </a:prstGeom>
          <a:noFill/>
        </p:spPr>
        <p:txBody>
          <a:bodyPr wrap="square">
            <a:spAutoFit/>
          </a:bodyPr>
          <a:lstStyle/>
          <a:p>
            <a:r>
              <a:rPr lang="vi-VN" sz="6600">
                <a:solidFill>
                  <a:srgbClr val="002060"/>
                </a:solidFill>
                <a:latin typeface="#9Slide06 SVNHello Sunshine Mar" pitchFamily="2" charset="0"/>
              </a:rPr>
              <a:t>Dụng cụ gì được dùng để đo điện năng tiêu thụ? </a:t>
            </a:r>
          </a:p>
        </p:txBody>
      </p:sp>
      <p:sp>
        <p:nvSpPr>
          <p:cNvPr id="11" name="TextBox 10">
            <a:extLst>
              <a:ext uri="{FF2B5EF4-FFF2-40B4-BE49-F238E27FC236}">
                <a16:creationId xmlns:a16="http://schemas.microsoft.com/office/drawing/2014/main" id="{A3B46000-A572-4EA1-8A82-3863B9CA547A}"/>
              </a:ext>
            </a:extLst>
          </p:cNvPr>
          <p:cNvSpPr txBox="1"/>
          <p:nvPr/>
        </p:nvSpPr>
        <p:spPr>
          <a:xfrm>
            <a:off x="3000260" y="5030509"/>
            <a:ext cx="5897869" cy="1446550"/>
          </a:xfrm>
          <a:prstGeom prst="rect">
            <a:avLst/>
          </a:prstGeom>
          <a:noFill/>
        </p:spPr>
        <p:txBody>
          <a:bodyPr wrap="square">
            <a:spAutoFit/>
          </a:bodyPr>
          <a:lstStyle/>
          <a:p>
            <a:pPr algn="ctr" eaLnBrk="1" hangingPunct="1">
              <a:defRPr/>
            </a:pPr>
            <a:r>
              <a:rPr lang="en-US" altLang="en-US" sz="4400">
                <a:solidFill>
                  <a:srgbClr val="FF0000"/>
                </a:solidFill>
                <a:latin typeface="#9Slide06 SVNHello Sunshine Mar" pitchFamily="2" charset="0"/>
              </a:rPr>
              <a:t>Mỗi số đo trên dụng cụ đó có giá trị bao nhiêu jun?</a:t>
            </a:r>
            <a:endParaRPr lang="en-US" altLang="en-US" sz="4400" dirty="0">
              <a:solidFill>
                <a:srgbClr val="FF0000"/>
              </a:solidFill>
              <a:latin typeface="#9Slide06 SVNHello Sunshine Mar" pitchFamily="2" charset="0"/>
            </a:endParaRPr>
          </a:p>
        </p:txBody>
      </p:sp>
    </p:spTree>
    <p:extLst>
      <p:ext uri="{BB962C8B-B14F-4D97-AF65-F5344CB8AC3E}">
        <p14:creationId xmlns:p14="http://schemas.microsoft.com/office/powerpoint/2010/main" val="37161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Cover and End Slide Master">
  <a:themeElements>
    <a:clrScheme name="ALLPPT-COLOR-A52">
      <a:dk1>
        <a:sysClr val="windowText" lastClr="000000"/>
      </a:dk1>
      <a:lt1>
        <a:sysClr val="window" lastClr="FFFFFF"/>
      </a:lt1>
      <a:dk2>
        <a:srgbClr val="1F497D"/>
      </a:dk2>
      <a:lt2>
        <a:srgbClr val="EEECE1"/>
      </a:lt2>
      <a:accent1>
        <a:srgbClr val="FAB117"/>
      </a:accent1>
      <a:accent2>
        <a:srgbClr val="FAB117"/>
      </a:accent2>
      <a:accent3>
        <a:srgbClr val="FAB117"/>
      </a:accent3>
      <a:accent4>
        <a:srgbClr val="FAB117"/>
      </a:accent4>
      <a:accent5>
        <a:srgbClr val="404040"/>
      </a:accent5>
      <a:accent6>
        <a:srgbClr val="7F7F7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ALLPPT-COLOR-A52">
      <a:dk1>
        <a:sysClr val="windowText" lastClr="000000"/>
      </a:dk1>
      <a:lt1>
        <a:sysClr val="window" lastClr="FFFFFF"/>
      </a:lt1>
      <a:dk2>
        <a:srgbClr val="1F497D"/>
      </a:dk2>
      <a:lt2>
        <a:srgbClr val="EEECE1"/>
      </a:lt2>
      <a:accent1>
        <a:srgbClr val="FAB117"/>
      </a:accent1>
      <a:accent2>
        <a:srgbClr val="FAB117"/>
      </a:accent2>
      <a:accent3>
        <a:srgbClr val="FAB117"/>
      </a:accent3>
      <a:accent4>
        <a:srgbClr val="FAB117"/>
      </a:accent4>
      <a:accent5>
        <a:srgbClr val="404040"/>
      </a:accent5>
      <a:accent6>
        <a:srgbClr val="7F7F7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s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3EF818-EDF6-480C-9B86-0A3B979BCCF0}">
  <ds:schemaRefs>
    <ds:schemaRef ds:uri="http://schemas.microsoft.com/sharepoint/v3/contenttype/forms"/>
  </ds:schemaRefs>
</ds:datastoreItem>
</file>

<file path=customXml/itemProps2.xml><?xml version="1.0" encoding="utf-8"?>
<ds:datastoreItem xmlns:ds="http://schemas.openxmlformats.org/officeDocument/2006/customXml" ds:itemID="{B518BD99-41E9-467C-9777-74587F83171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4C8C32A8-E4D9-473C-833A-8950C6E7C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design</Template>
  <TotalTime>546</TotalTime>
  <Words>968</Words>
  <Application>Microsoft Office PowerPoint</Application>
  <PresentationFormat>Widescreen</PresentationFormat>
  <Paragraphs>289</Paragraphs>
  <Slides>23</Slides>
  <Notes>5</Notes>
  <HiddenSlides>0</HiddenSlides>
  <MMClips>2</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23</vt:i4>
      </vt:variant>
    </vt:vector>
  </HeadingPairs>
  <TitlesOfParts>
    <vt:vector size="47" baseType="lpstr">
      <vt:lpstr>#9Slide03 Ample</vt:lpstr>
      <vt:lpstr>#9Slide03 AmpleSoft</vt:lpstr>
      <vt:lpstr>#9Slide03 AmpleSoft Bold</vt:lpstr>
      <vt:lpstr>#9Slide03 AmpleSoft Thin</vt:lpstr>
      <vt:lpstr>#9Slide03 Nexa Bold</vt:lpstr>
      <vt:lpstr>#9Slide03 SVNSari</vt:lpstr>
      <vt:lpstr>#9Slide04 Manuale Bold</vt:lpstr>
      <vt:lpstr>#9Slide04 Spectral ExtraBold</vt:lpstr>
      <vt:lpstr>#9Slide04 SVNParis Pro</vt:lpstr>
      <vt:lpstr>#9Slide05 FS Blonde Script</vt:lpstr>
      <vt:lpstr>#9Slide06 SVNHello Sunshine Mar</vt:lpstr>
      <vt:lpstr>.VnShelley Allegro</vt:lpstr>
      <vt:lpstr>Arial</vt:lpstr>
      <vt:lpstr>Arial Black</vt:lpstr>
      <vt:lpstr>Calibri</vt:lpstr>
      <vt:lpstr>Cambria Math</vt:lpstr>
      <vt:lpstr>Symbol</vt:lpstr>
      <vt:lpstr>Times New Roman</vt:lpstr>
      <vt:lpstr>Tw Cen MT</vt:lpstr>
      <vt:lpstr>Wingdings</vt:lpstr>
      <vt:lpstr>Circuit</vt:lpstr>
      <vt:lpstr>Cover and End Slide Master</vt:lpstr>
      <vt:lpstr>Contents Slide Master</vt:lpstr>
      <vt:lpstr>1_Contents Slide Master</vt:lpstr>
      <vt:lpstr>ĐIỆN NĂNG.  CÔNG SUẤT ĐIỆN</vt:lpstr>
      <vt:lpstr>NỘI DUNG CHÍNH</vt:lpstr>
      <vt:lpstr>ĐIỆN NĂNG TIÊU THỤ - CÔNG SUẤT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CÔNG SUẤT TỎA NHIỆT CỦA VẬT DẪN KHI CÓ DÒNG ĐIỆN CHẠY QUA</vt:lpstr>
      <vt:lpstr>PowerPoint Presentation</vt:lpstr>
      <vt:lpstr>PowerPoint Presentation</vt:lpstr>
      <vt:lpstr>CÔNG VÀ CÔNG SUẤT CỦA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ĐIỆN NĂNG.  CÔNG SUẤT ĐIỆN</dc:title>
  <dc:creator>Thien</dc:creator>
  <cp:lastModifiedBy>Thien</cp:lastModifiedBy>
  <cp:revision>35</cp:revision>
  <dcterms:created xsi:type="dcterms:W3CDTF">2021-08-27T12:00:39Z</dcterms:created>
  <dcterms:modified xsi:type="dcterms:W3CDTF">2021-09-03T10:30:16Z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