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6" r:id="rId3"/>
    <p:sldMasterId id="2147483712" r:id="rId4"/>
  </p:sldMasterIdLst>
  <p:notesMasterIdLst>
    <p:notesMasterId r:id="rId12"/>
  </p:notesMasterIdLst>
  <p:sldIdLst>
    <p:sldId id="349" r:id="rId5"/>
    <p:sldId id="347" r:id="rId6"/>
    <p:sldId id="352" r:id="rId7"/>
    <p:sldId id="353" r:id="rId8"/>
    <p:sldId id="354" r:id="rId9"/>
    <p:sldId id="355" r:id="rId10"/>
    <p:sldId id="350" r:id="rId11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-1209" y="-8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A8D6C-532E-4378-9C81-6E6D9618A80D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E4075-9645-4C85-9477-E0ECD5925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647B16-2095-47C5-AEDD-F2183BB40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60E611-93E2-4D3A-9B13-D6ECA0DA6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70134D-68F9-418E-98A5-74F76D79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B44B25-61F9-4D2C-8B3A-048F15AE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1878A1-9EE0-4FA9-86CB-1AFA070E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1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29A751-2EBD-4E3E-A32E-3F3D8F52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A2BEC1-DC06-4FC9-9B2F-9741A625E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9405D-DE23-474E-B88F-844B771C8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EDFB49-F733-4014-8F51-C8A82B9F2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124638-3361-4AA6-9591-D1B21B08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7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C8BA4F4-5233-45C5-BE20-212334348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E7C6BB-914B-4193-A911-A31D1F3BA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881460-6D44-4D8B-AB67-E7DD02D76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2126CB-64B7-4AD8-AE2A-04568C6DC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F57053-62EA-4C08-A553-598DA836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6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3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5" y="698684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7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199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9" y="596935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0987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555" lvl="0" indent="-38520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110" lvl="1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664" lvl="2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218" lvl="3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7772" lvl="4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7327" lvl="5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6880" lvl="6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435" lvl="7" indent="-385205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5990" lvl="8" indent="-385205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1637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609555" lvl="0" indent="-42330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10" lvl="1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664" lvl="2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218" lvl="3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772" lvl="4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327" lvl="5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880" lvl="6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435" lvl="7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990" lvl="8" indent="-423301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609555" lvl="0" indent="-42330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10" lvl="1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664" lvl="2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218" lvl="3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772" lvl="4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327" lvl="5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880" lvl="6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435" lvl="7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990" lvl="8" indent="-423301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52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95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555" lvl="0" indent="-44023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110" lvl="1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664" lvl="2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218" lvl="3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7772" lvl="4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7327" lvl="5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6880" lvl="6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435" lvl="7" indent="-44023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5990" lvl="8" indent="-440234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33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4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7" y="582185"/>
            <a:ext cx="2874295" cy="2014411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539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marL="609555" lvl="0" indent="-42330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10" lvl="1" indent="-42330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664" lvl="2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218" lvl="3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772" lvl="4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327" lvl="5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880" lvl="6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435" lvl="7" indent="-423301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990" lvl="8" indent="-423301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5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FF6E37-85D0-4470-A88F-88509B0A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EABF61-864C-44BB-B91B-579585BD8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871C51-A253-4B45-B71D-FA31E37D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D4F2FF-60F0-4F0F-A387-3565FD24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4F086D-93EE-45CD-A3A3-4F12076BC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09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575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5" y="432987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555" lvl="0" indent="-45716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10" lvl="1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664" lvl="2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218" lvl="3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772" lvl="4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327" lvl="5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6880" lvl="6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435" lvl="7" indent="-457167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5990" lvl="8" indent="-457167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3049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893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253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4432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841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7051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87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977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957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AE18BE-9BD0-4661-93B6-EE24C13E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26A5AB-6548-4926-A056-327FBD247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F82D9C-8B54-410F-ABA7-AFBA4A01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AAE5F3-B8A2-4CD0-9F60-57EC2279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FF61C4-D697-4A9B-B26C-4CED1F6E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49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2501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586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4" y="3180521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9" y="1766176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81" y="3111883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2338715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891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299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9297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5809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5338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93122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04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33E86-9E1E-4AA3-9EE3-DFC6B31E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71C6A7-1E92-48E9-8344-EA9FC869B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A762B8-16E6-4FF5-A106-344544D87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39C362-782C-4BD2-B03B-11E02120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B3C6DE8-21D2-4D97-8AC2-F362CC48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88EB38A-A20A-41C8-8621-A4E86313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073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3782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962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159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4588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07261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866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96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449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80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93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7CA5FF-D136-4728-BB19-0C80170E6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1ED1AA-3B7F-4B01-9915-D86A7077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5FE8F2-6B28-455E-A85A-DA12C7F08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BC5922-3F0B-4585-A50C-549604757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C049E7-2F35-4FC5-8311-D2C0B5209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472F4FE-BC12-4A38-98EF-AED3F437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38CC8E-7C32-45ED-A180-B6DDA465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527C16-6ECB-4805-B20B-3274EA370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195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0854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05533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59767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149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2269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11206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55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2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113785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128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058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5AEBD3-2BF8-4877-AF5D-19C05DE2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7BE159-97C1-4590-8108-01E3E944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8B8CCF-3E70-46AF-B739-049CB69D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5C4E81-5AB3-4C0D-901B-FFDC87AB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4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57144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7039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85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452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69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305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71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05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34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1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69702BC-38B0-415B-A35D-169E39EF1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A558B4-0E15-4926-8520-1DED2EED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666472-4145-4AD2-AE88-C26F41C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7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853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475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3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71403-09B9-49B2-A31B-025B0AD77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646E3C-6724-46B3-95BA-4667B0CB4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254417-93FB-42D7-884D-C7C7624D4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487623-43C8-4449-A6D6-491DF1DE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CE127D-2CFD-451F-A2A7-9755A294E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1765A0-D998-436E-8192-AE818925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9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2D5B1-B3D1-4148-AAB8-EA9F272F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287D4C-F155-4D5B-98C0-D65886AA1F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EB5CBA3-300D-4349-A27F-70F796C05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1D28B1-69BA-48E8-B0C0-7CB86A05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258293-F0BF-4B36-9B21-56F8307F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F6DA30-DD70-48AD-94C2-47D2D513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2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8485414-3A7A-462F-BDCE-6B1FCFCC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947CA8-49C0-47B5-A604-F352328B5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032860-5616-43A7-9409-495628F0A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FFA5B-BABA-44B1-9B5D-96E4020F2A1C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2528F8-42BB-4F23-82BC-5F423A01D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3ED10E-C39C-4B87-BD7E-22166E35D4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F270-6424-4280-974D-61C20A8DC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0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5143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23641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1FD7FE7-74B0-41A0-BC2B-6A08FE13BE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7/27/2021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E1038D4-B986-4F46-8FF9-0CCAA9DEE8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1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vi-VN" dirty="0" smtClean="0">
                <a:solidFill>
                  <a:schemeClr val="accent2"/>
                </a:solidFill>
                <a:latin typeface="+mj-lt"/>
              </a:rPr>
              <a:t>TIẾP XÚC VỚI NGƯỜI LẠ</a:t>
            </a:r>
            <a:endParaRPr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197693" y="5156399"/>
            <a:ext cx="1902800" cy="105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marL="0" indent="0"/>
            <a:r>
              <a:rPr lang="vi-VN" sz="4000" b="1" dirty="0"/>
              <a:t>Tiết </a:t>
            </a:r>
            <a:r>
              <a:rPr lang="vi-VN" sz="4000" b="1" dirty="0" smtClean="0"/>
              <a:t>1 </a:t>
            </a:r>
            <a:endParaRPr sz="4000" b="1" dirty="0"/>
          </a:p>
        </p:txBody>
      </p:sp>
      <p:sp>
        <p:nvSpPr>
          <p:cNvPr id="178" name="Google Shape;178;p29"/>
          <p:cNvSpPr/>
          <p:nvPr/>
        </p:nvSpPr>
        <p:spPr>
          <a:xfrm>
            <a:off x="2591955" y="4029258"/>
            <a:ext cx="822767" cy="45719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8848270" y="4038227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901001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13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4256" y="402715"/>
            <a:ext cx="7986435" cy="101565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vi-VN" sz="6000" b="1" dirty="0">
                <a:solidFill>
                  <a:schemeClr val="accent6"/>
                </a:solidFill>
                <a:latin typeface="+mj-lt"/>
              </a:rPr>
              <a:t>KHỞI ĐỘNG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58" y="1418373"/>
            <a:ext cx="9350878" cy="474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126" y="1026827"/>
            <a:ext cx="9044994" cy="48581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>
              <a:defRPr/>
            </a:pPr>
            <a:endParaRPr lang="en-US" kern="0" smtClean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76646"/>
            <a:ext cx="12192000" cy="304800"/>
          </a:xfrm>
          <a:prstGeom prst="rect">
            <a:avLst/>
          </a:prstGeom>
          <a:solidFill>
            <a:srgbClr val="8FC36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>
              <a:defRPr/>
            </a:pPr>
            <a:endParaRPr lang="en-US" kern="0" smtClean="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7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65" y="121619"/>
            <a:ext cx="7414053" cy="66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86" y="0"/>
            <a:ext cx="6812691" cy="68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46" y="75795"/>
            <a:ext cx="6701624" cy="68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1111600" y="205868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1111600" y="2741830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3998" y="1964285"/>
            <a:ext cx="5645314" cy="1087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r>
              <a:rPr lang="vi-VN" sz="8800" dirty="0" smtClean="0">
                <a:latin typeface="+mj-lt"/>
              </a:rPr>
              <a:t>CỦNG CỐ </a:t>
            </a:r>
            <a:br>
              <a:rPr lang="vi-VN" sz="8800" dirty="0" smtClean="0">
                <a:latin typeface="+mj-lt"/>
              </a:rPr>
            </a:br>
            <a:r>
              <a:rPr lang="vi-VN" sz="8800" dirty="0" smtClean="0">
                <a:latin typeface="+mj-lt"/>
              </a:rPr>
              <a:t>DẶN DÒ</a:t>
            </a:r>
            <a:br>
              <a:rPr lang="vi-VN" sz="8800" dirty="0" smtClean="0">
                <a:latin typeface="+mj-lt"/>
              </a:rPr>
            </a:br>
            <a:endParaRPr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520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</Words>
  <Application>Microsoft Office PowerPoint</Application>
  <PresentationFormat>Custom</PresentationFormat>
  <Paragraphs>4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Notebook Lesson by Slidesgo</vt:lpstr>
      <vt:lpstr>1_Notebook Lesson by Slidesgo</vt:lpstr>
      <vt:lpstr>1_Office Theme</vt:lpstr>
      <vt:lpstr>TIẾP XÚC VỚI NGƯỜI LẠ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DẶN DÒ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ngan nguyen</dc:creator>
  <cp:lastModifiedBy>ptran</cp:lastModifiedBy>
  <cp:revision>18</cp:revision>
  <dcterms:created xsi:type="dcterms:W3CDTF">2021-06-26T03:00:13Z</dcterms:created>
  <dcterms:modified xsi:type="dcterms:W3CDTF">2021-07-27T13:12:40Z</dcterms:modified>
</cp:coreProperties>
</file>