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57" r:id="rId4"/>
    <p:sldId id="258" r:id="rId5"/>
    <p:sldId id="267" r:id="rId6"/>
    <p:sldId id="268" r:id="rId7"/>
    <p:sldId id="278" r:id="rId8"/>
    <p:sldId id="279" r:id="rId9"/>
    <p:sldId id="282" r:id="rId10"/>
    <p:sldId id="281" r:id="rId11"/>
    <p:sldId id="280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6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3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86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8.png"/><Relationship Id="rId10" Type="http://schemas.openxmlformats.org/officeDocument/2006/relationships/image" Target="../media/image33.gif"/><Relationship Id="rId4" Type="http://schemas.openxmlformats.org/officeDocument/2006/relationships/image" Target="../media/image7.png"/><Relationship Id="rId9" Type="http://schemas.openxmlformats.org/officeDocument/2006/relationships/image" Target="../media/image3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0.png"/><Relationship Id="rId10" Type="http://schemas.openxmlformats.org/officeDocument/2006/relationships/image" Target="../media/image33.gif"/><Relationship Id="rId4" Type="http://schemas.openxmlformats.org/officeDocument/2006/relationships/image" Target="../media/image9.png"/><Relationship Id="rId9" Type="http://schemas.openxmlformats.org/officeDocument/2006/relationships/image" Target="../media/image32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2.png"/><Relationship Id="rId10" Type="http://schemas.openxmlformats.org/officeDocument/2006/relationships/image" Target="../media/image33.gif"/><Relationship Id="rId4" Type="http://schemas.openxmlformats.org/officeDocument/2006/relationships/image" Target="../media/image11.png"/><Relationship Id="rId9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4.png"/><Relationship Id="rId10" Type="http://schemas.openxmlformats.org/officeDocument/2006/relationships/image" Target="../media/image33.gif"/><Relationship Id="rId4" Type="http://schemas.openxmlformats.org/officeDocument/2006/relationships/image" Target="../media/image13.png"/><Relationship Id="rId9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6.png"/><Relationship Id="rId10" Type="http://schemas.openxmlformats.org/officeDocument/2006/relationships/image" Target="../media/image33.gif"/><Relationship Id="rId4" Type="http://schemas.openxmlformats.org/officeDocument/2006/relationships/image" Target="../media/image15.png"/><Relationship Id="rId9" Type="http://schemas.openxmlformats.org/officeDocument/2006/relationships/image" Target="../media/image3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18.png"/><Relationship Id="rId10" Type="http://schemas.openxmlformats.org/officeDocument/2006/relationships/image" Target="../media/image33.gif"/><Relationship Id="rId4" Type="http://schemas.openxmlformats.org/officeDocument/2006/relationships/image" Target="../media/image17.png"/><Relationship Id="rId9" Type="http://schemas.openxmlformats.org/officeDocument/2006/relationships/image" Target="../media/image3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0.png"/><Relationship Id="rId10" Type="http://schemas.openxmlformats.org/officeDocument/2006/relationships/image" Target="../media/image33.gif"/><Relationship Id="rId4" Type="http://schemas.openxmlformats.org/officeDocument/2006/relationships/image" Target="../media/image19.png"/><Relationship Id="rId9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2.png"/><Relationship Id="rId10" Type="http://schemas.openxmlformats.org/officeDocument/2006/relationships/image" Target="../media/image33.gif"/><Relationship Id="rId4" Type="http://schemas.openxmlformats.org/officeDocument/2006/relationships/image" Target="../media/image21.png"/><Relationship Id="rId9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4.png"/><Relationship Id="rId10" Type="http://schemas.openxmlformats.org/officeDocument/2006/relationships/image" Target="../media/image33.gif"/><Relationship Id="rId4" Type="http://schemas.openxmlformats.org/officeDocument/2006/relationships/image" Target="../media/image23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13" Type="http://schemas.openxmlformats.org/officeDocument/2006/relationships/image" Target="../media/image36.gif"/><Relationship Id="rId3" Type="http://schemas.openxmlformats.org/officeDocument/2006/relationships/image" Target="../media/image29.gif"/><Relationship Id="rId7" Type="http://schemas.openxmlformats.org/officeDocument/2006/relationships/slide" Target="slide5.xml"/><Relationship Id="rId12" Type="http://schemas.openxmlformats.org/officeDocument/2006/relationships/image" Target="../media/image35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11" Type="http://schemas.openxmlformats.org/officeDocument/2006/relationships/image" Target="../media/image34.gif"/><Relationship Id="rId5" Type="http://schemas.openxmlformats.org/officeDocument/2006/relationships/image" Target="../media/image26.png"/><Relationship Id="rId10" Type="http://schemas.openxmlformats.org/officeDocument/2006/relationships/image" Target="../media/image33.gif"/><Relationship Id="rId4" Type="http://schemas.openxmlformats.org/officeDocument/2006/relationships/image" Target="../media/image25.png"/><Relationship Id="rId9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slide" Target="slide16.xml"/><Relationship Id="rId26" Type="http://schemas.openxmlformats.org/officeDocument/2006/relationships/image" Target="../media/image22.png"/><Relationship Id="rId3" Type="http://schemas.openxmlformats.org/officeDocument/2006/relationships/slide" Target="slide11.xml"/><Relationship Id="rId21" Type="http://schemas.openxmlformats.org/officeDocument/2006/relationships/slide" Target="slide17.xml"/><Relationship Id="rId7" Type="http://schemas.openxmlformats.org/officeDocument/2006/relationships/image" Target="../media/image9.png"/><Relationship Id="rId12" Type="http://schemas.openxmlformats.org/officeDocument/2006/relationships/slide" Target="slide14.xml"/><Relationship Id="rId17" Type="http://schemas.openxmlformats.org/officeDocument/2006/relationships/image" Target="../media/image16.png"/><Relationship Id="rId25" Type="http://schemas.openxmlformats.org/officeDocument/2006/relationships/image" Target="../media/image21.png"/><Relationship Id="rId33" Type="http://schemas.openxmlformats.org/officeDocument/2006/relationships/image" Target="../media/image27.gif"/><Relationship Id="rId2" Type="http://schemas.openxmlformats.org/officeDocument/2006/relationships/image" Target="../media/image6.jpe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2.xml"/><Relationship Id="rId11" Type="http://schemas.openxmlformats.org/officeDocument/2006/relationships/image" Target="../media/image12.png"/><Relationship Id="rId24" Type="http://schemas.openxmlformats.org/officeDocument/2006/relationships/slide" Target="slide18.xml"/><Relationship Id="rId32" Type="http://schemas.openxmlformats.org/officeDocument/2006/relationships/image" Target="../media/image26.png"/><Relationship Id="rId5" Type="http://schemas.openxmlformats.org/officeDocument/2006/relationships/image" Target="../media/image8.png"/><Relationship Id="rId15" Type="http://schemas.openxmlformats.org/officeDocument/2006/relationships/slide" Target="slide15.xml"/><Relationship Id="rId23" Type="http://schemas.openxmlformats.org/officeDocument/2006/relationships/image" Target="../media/image20.png"/><Relationship Id="rId28" Type="http://schemas.openxmlformats.org/officeDocument/2006/relationships/image" Target="../media/image23.png"/><Relationship Id="rId10" Type="http://schemas.openxmlformats.org/officeDocument/2006/relationships/image" Target="../media/image11.png"/><Relationship Id="rId19" Type="http://schemas.openxmlformats.org/officeDocument/2006/relationships/image" Target="../media/image17.png"/><Relationship Id="rId31" Type="http://schemas.openxmlformats.org/officeDocument/2006/relationships/image" Target="../media/image25.png"/><Relationship Id="rId4" Type="http://schemas.openxmlformats.org/officeDocument/2006/relationships/image" Target="../media/image7.png"/><Relationship Id="rId9" Type="http://schemas.openxmlformats.org/officeDocument/2006/relationships/slide" Target="slide13.xml"/><Relationship Id="rId14" Type="http://schemas.openxmlformats.org/officeDocument/2006/relationships/image" Target="../media/image14.png"/><Relationship Id="rId22" Type="http://schemas.openxmlformats.org/officeDocument/2006/relationships/image" Target="../media/image19.png"/><Relationship Id="rId27" Type="http://schemas.openxmlformats.org/officeDocument/2006/relationships/slide" Target="slide19.xml"/><Relationship Id="rId30" Type="http://schemas.openxmlformats.org/officeDocument/2006/relationships/slide" Target="slide20.xml"/><Relationship Id="rId8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FFC5212-227D-4386-8215-57FF30950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10" y="1139547"/>
            <a:ext cx="69091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Thứ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ngày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tháng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  </a:t>
            </a:r>
            <a:r>
              <a:rPr lang="en-US" altLang="en-US" sz="3200" b="1" dirty="0" err="1">
                <a:solidFill>
                  <a:srgbClr val="0000FF"/>
                </a:solidFill>
                <a:latin typeface="HP001 4 hàng" pitchFamily="34" charset="0"/>
              </a:rPr>
              <a:t>năm</a:t>
            </a:r>
            <a:r>
              <a:rPr lang="en-US" altLang="en-US" sz="3200" b="1" dirty="0">
                <a:solidFill>
                  <a:srgbClr val="0000FF"/>
                </a:solidFill>
                <a:latin typeface="HP001 4 hàng" pitchFamily="34" charset="0"/>
              </a:rPr>
              <a:t>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F1B384-2B2E-4E2E-96DD-06F63D26AFCA}"/>
              </a:ext>
            </a:extLst>
          </p:cNvPr>
          <p:cNvSpPr txBox="1"/>
          <p:nvPr/>
        </p:nvSpPr>
        <p:spPr>
          <a:xfrm>
            <a:off x="1928814" y="1579711"/>
            <a:ext cx="9329736" cy="3040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</a:t>
            </a:r>
            <a:r>
              <a:rPr lang="en-US" sz="3200" b="1" u="sng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vi-VN" sz="3200" b="1" u="sng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CUỐI HỌC KÌ 1</a:t>
            </a:r>
          </a:p>
          <a:p>
            <a:pPr marL="18034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270510" algn="l"/>
              </a:tabLst>
            </a:pPr>
            <a:r>
              <a:rPr lang="en-US" sz="4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4000" b="1" kern="1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iết</a:t>
            </a:r>
            <a:r>
              <a:rPr lang="en-US" sz="4000" b="1" kern="1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2)</a:t>
            </a:r>
            <a:endParaRPr lang="en-US" sz="40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1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909B3F-2E75-4C52-AB31-730398914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399" y="0"/>
            <a:ext cx="6407451" cy="190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63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021596" y="33080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755650" y="308464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8676CB-3C3C-4B45-9681-87D722C9A869}"/>
              </a:ext>
            </a:extLst>
          </p:cNvPr>
          <p:cNvSpPr txBox="1"/>
          <p:nvPr/>
        </p:nvSpPr>
        <p:spPr>
          <a:xfrm>
            <a:off x="3586163" y="3691111"/>
            <a:ext cx="4057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73F2BF-064B-4720-B1EA-EDFD924A6DC9}"/>
              </a:ext>
            </a:extLst>
          </p:cNvPr>
          <p:cNvSpPr txBox="1"/>
          <p:nvPr/>
        </p:nvSpPr>
        <p:spPr>
          <a:xfrm>
            <a:off x="3719166" y="1696057"/>
            <a:ext cx="3667992" cy="101566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96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,…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7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2F8D1A-E1F4-4080-B168-C3CE18DA5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799" y="1428750"/>
            <a:ext cx="4651077" cy="8858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2DC6F8-C29F-4DA4-9141-FB9FE1C005D7}"/>
              </a:ext>
            </a:extLst>
          </p:cNvPr>
          <p:cNvSpPr txBox="1"/>
          <p:nvPr/>
        </p:nvSpPr>
        <p:spPr>
          <a:xfrm>
            <a:off x="1475184" y="2657030"/>
            <a:ext cx="848320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i="1" kern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kern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endParaRPr lang="en-US" sz="2800" b="1" kern="1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8DCA4-CCBC-4535-931D-C99C895BF1AD}"/>
              </a:ext>
            </a:extLst>
          </p:cNvPr>
          <p:cNvSpPr txBox="1"/>
          <p:nvPr/>
        </p:nvSpPr>
        <p:spPr>
          <a:xfrm>
            <a:off x="1746648" y="357503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bí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35CBE-274E-4902-8317-3F7D7B065117}"/>
              </a:ext>
            </a:extLst>
          </p:cNvPr>
          <p:cNvSpPr txBox="1"/>
          <p:nvPr/>
        </p:nvSpPr>
        <p:spPr>
          <a:xfrm>
            <a:off x="1746648" y="4291689"/>
            <a:ext cx="729734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hộp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0921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1" action="ppaction://hlinksldjump"/>
            <a:extLst>
              <a:ext uri="{FF2B5EF4-FFF2-40B4-BE49-F238E27FC236}">
                <a16:creationId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4" action="ppaction://hlinksldjump"/>
            <a:extLst>
              <a:ext uri="{FF2B5EF4-FFF2-40B4-BE49-F238E27FC236}">
                <a16:creationId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7" action="ppaction://hlinksldjump"/>
            <a:extLst>
              <a:ext uri="{FF2B5EF4-FFF2-40B4-BE49-F238E27FC236}">
                <a16:creationId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0" action="ppaction://hlinksldjump"/>
            <a:extLst>
              <a:ext uri="{FF2B5EF4-FFF2-40B4-BE49-F238E27FC236}">
                <a16:creationId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157271" y="578745"/>
            <a:ext cx="2728929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522" y="1298126"/>
            <a:ext cx="76164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BCE9F0-6BFA-47C2-8D91-E42C6D74A563}"/>
              </a:ext>
            </a:extLst>
          </p:cNvPr>
          <p:cNvSpPr txBox="1"/>
          <p:nvPr/>
        </p:nvSpPr>
        <p:spPr>
          <a:xfrm>
            <a:off x="914401" y="1848519"/>
            <a:ext cx="8929686" cy="547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Nghe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D45DCA-3123-4349-AAF7-842701D42E33}"/>
              </a:ext>
            </a:extLst>
          </p:cNvPr>
          <p:cNvSpPr txBox="1"/>
          <p:nvPr/>
        </p:nvSpPr>
        <p:spPr>
          <a:xfrm>
            <a:off x="1204896" y="2646142"/>
            <a:ext cx="834869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Về nội dung: Đoạn văn có viết đúng đề tài đã chọn hay không? Các ý trong đoạn văn có được lựa chọn phù hợp với đề tài không, có được sắp xếp theo trình tự hợp lí không?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2D889-9ABD-4826-8C00-861B3D1D2E61}"/>
              </a:ext>
            </a:extLst>
          </p:cNvPr>
          <p:cNvSpPr txBox="1"/>
          <p:nvPr/>
        </p:nvSpPr>
        <p:spPr>
          <a:xfrm>
            <a:off x="2114570" y="4657971"/>
            <a:ext cx="7391395" cy="1598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Về hình thức: nhận xét ưu điểm, khuyết điểm về cấu tạo của đoạn văn, cách sử dụng từ, đặt câu, chính tả...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94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10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975122" y="458537"/>
            <a:ext cx="2611041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372" y="1309562"/>
            <a:ext cx="76164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1EB1C-6A6B-4BD8-910D-54D12F51CC92}"/>
              </a:ext>
            </a:extLst>
          </p:cNvPr>
          <p:cNvSpPr txBox="1"/>
          <p:nvPr/>
        </p:nvSpPr>
        <p:spPr>
          <a:xfrm>
            <a:off x="1203722" y="1817894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377557-D4A3-4F3D-BF03-4B8F1453285D}"/>
              </a:ext>
            </a:extLst>
          </p:cNvPr>
          <p:cNvSpPr txBox="1"/>
          <p:nvPr/>
        </p:nvSpPr>
        <p:spPr>
          <a:xfrm>
            <a:off x="1203722" y="245409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E84873-A3C4-495A-9149-788C33A88A20}"/>
              </a:ext>
            </a:extLst>
          </p:cNvPr>
          <p:cNvSpPr txBox="1"/>
          <p:nvPr/>
        </p:nvSpPr>
        <p:spPr>
          <a:xfrm>
            <a:off x="1385889" y="3031640"/>
            <a:ext cx="8209962" cy="304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7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7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39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975122" y="458537"/>
            <a:ext cx="2611041" cy="5642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372" y="1309562"/>
            <a:ext cx="76164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01EB1C-6A6B-4BD8-910D-54D12F51CC92}"/>
              </a:ext>
            </a:extLst>
          </p:cNvPr>
          <p:cNvSpPr txBox="1"/>
          <p:nvPr/>
        </p:nvSpPr>
        <p:spPr>
          <a:xfrm>
            <a:off x="1203722" y="1819468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2: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377557-D4A3-4F3D-BF03-4B8F1453285D}"/>
              </a:ext>
            </a:extLst>
          </p:cNvPr>
          <p:cNvSpPr txBox="1"/>
          <p:nvPr/>
        </p:nvSpPr>
        <p:spPr>
          <a:xfrm>
            <a:off x="1203722" y="2421708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gặp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244A50-7057-4D0C-8E9F-DC9E794FD043}"/>
              </a:ext>
            </a:extLst>
          </p:cNvPr>
          <p:cNvSpPr txBox="1"/>
          <p:nvPr/>
        </p:nvSpPr>
        <p:spPr>
          <a:xfrm>
            <a:off x="1832372" y="3031640"/>
            <a:ext cx="7740253" cy="3149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dung: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11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CCE5908-1207-47CF-8003-B4ACC2BCE3B5}"/>
              </a:ext>
            </a:extLst>
          </p:cNvPr>
          <p:cNvSpPr txBox="1"/>
          <p:nvPr/>
        </p:nvSpPr>
        <p:spPr>
          <a:xfrm>
            <a:off x="1432322" y="1645214"/>
            <a:ext cx="6093618" cy="564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B852E21D-0B38-4157-B273-5398EB802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3809" y="2311635"/>
            <a:ext cx="761644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D63119-1F1D-4555-8884-D157D9B4B368}"/>
              </a:ext>
            </a:extLst>
          </p:cNvPr>
          <p:cNvSpPr txBox="1"/>
          <p:nvPr/>
        </p:nvSpPr>
        <p:spPr>
          <a:xfrm>
            <a:off x="1603771" y="3072377"/>
            <a:ext cx="60936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HS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9AD2C-05C3-4C31-9EF4-ABB49854372A}"/>
              </a:ext>
            </a:extLst>
          </p:cNvPr>
          <p:cNvSpPr txBox="1"/>
          <p:nvPr/>
        </p:nvSpPr>
        <p:spPr>
          <a:xfrm>
            <a:off x="1603771" y="3785623"/>
            <a:ext cx="76164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73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60</TotalTime>
  <Words>635</Words>
  <PresentationFormat>Widescreen</PresentationFormat>
  <Paragraphs>67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A3.OpenSansBold-San</vt:lpstr>
      <vt:lpstr>A3.OpenSans-San</vt:lpstr>
      <vt:lpstr>Arial</vt:lpstr>
      <vt:lpstr>Calibri</vt:lpstr>
      <vt:lpstr>Calibri Light</vt:lpstr>
      <vt:lpstr>HP001 4 hàng</vt:lpstr>
      <vt:lpstr>Tahoma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2023-08-28T13:36:26Z</dcterms:created>
  <dcterms:modified xsi:type="dcterms:W3CDTF">2023-08-28T14:36:34Z</dcterms:modified>
</cp:coreProperties>
</file>