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6" r:id="rId3"/>
    <p:sldId id="258" r:id="rId4"/>
    <p:sldId id="261" r:id="rId5"/>
    <p:sldId id="259" r:id="rId6"/>
    <p:sldId id="272" r:id="rId7"/>
    <p:sldId id="263" r:id="rId8"/>
    <p:sldId id="270" r:id="rId9"/>
    <p:sldId id="264" r:id="rId10"/>
    <p:sldId id="256" r:id="rId11"/>
    <p:sldId id="269" r:id="rId12"/>
    <p:sldId id="262" r:id="rId13"/>
    <p:sldId id="265" r:id="rId14"/>
    <p:sldId id="260" r:id="rId15"/>
    <p:sldId id="275" r:id="rId16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66FFFF"/>
    <a:srgbClr val="00FFFF"/>
    <a:srgbClr val="B953FF"/>
    <a:srgbClr val="CC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078239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93DBC-90B3-4492-A35F-276902424801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17463271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45D70-EB38-449F-A680-5B7B75E714E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8821264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254D2-EB3F-43FD-A41C-60E35269472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19122318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A9245-D472-41BF-A3A8-D9495BFF1EEC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079272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74468-93AA-49E0-9607-60747EB075E4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9380027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7D0EC-78A7-45DC-8ED4-D4A88C94919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3695972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14DB8-1CB3-4AA8-AD34-6D8BB3BC9A4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26199797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41578-61AB-4D45-B049-F8CAD2AB858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673852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369C6-936E-4A64-B008-93AC1E15EE7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6873625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78C55-10A1-4F1E-8354-A33D235FB0E1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5820699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0" b="99861" l="0" r="97639">
                        <a14:foregroundMark x1="29167" y1="48194" x2="30000" y2="60139"/>
                        <a14:foregroundMark x1="17083" y1="55278" x2="17083" y2="634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70826" flipH="1">
            <a:off x="2609020" y="2492896"/>
            <a:ext cx="3175992" cy="3175992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 userDrawn="1"/>
        </p:nvSpPr>
        <p:spPr>
          <a:xfrm>
            <a:off x="899666" y="269619"/>
            <a:ext cx="3672334" cy="1728192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n-US" sz="4000" kern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Đây là số mấy?</a:t>
            </a:r>
            <a:endParaRPr lang="es-ES" altLang="en-US" sz="4000" kern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lowchart: Multidocument 3"/>
          <p:cNvSpPr/>
          <p:nvPr userDrawn="1"/>
        </p:nvSpPr>
        <p:spPr>
          <a:xfrm>
            <a:off x="2843808" y="5589240"/>
            <a:ext cx="3527306" cy="1133802"/>
          </a:xfrm>
          <a:prstGeom prst="flowChartMultidocument">
            <a:avLst/>
          </a:prstGeom>
          <a:solidFill>
            <a:srgbClr val="FFCC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275856" y="5805264"/>
            <a:ext cx="3060278" cy="7920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_tradnl" altLang="en-US" sz="4000" smtClean="0">
                <a:latin typeface="Bahnschrift SemiBold" panose="020B0502040204020203" pitchFamily="34" charset="0"/>
              </a:rPr>
              <a:t>Mười tám</a:t>
            </a:r>
            <a:endParaRPr lang="es-ES" altLang="en-US" sz="4000" smtClean="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572000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4000" dirty="0">
                <a:latin typeface="Agent Orange" pitchFamily="2" charset="0"/>
                <a:cs typeface="Agent Orange" pitchFamily="2" charset="0"/>
              </a:rPr>
              <a:t>18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419872" y="5733256"/>
            <a:ext cx="2447602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_tradnl" altLang="en-US" sz="4000" smtClean="0">
                <a:latin typeface="Bahnschrift SemiBold" panose="020B0502040204020203" pitchFamily="34" charset="0"/>
              </a:rPr>
              <a:t>Số một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499992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" sz="4000" dirty="0">
                <a:latin typeface="Agent Orange" pitchFamily="2" charset="0"/>
                <a:cs typeface="Agent Orange" pitchFamily="2" charset="0"/>
              </a:rPr>
              <a:t>1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419872" y="5733256"/>
            <a:ext cx="2519610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_tradnl" altLang="en-US" sz="4000" smtClean="0">
                <a:latin typeface="Bahnschrift SemiBold" panose="020B0502040204020203" pitchFamily="34" charset="0"/>
              </a:rPr>
              <a:t>Mười bốn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581216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" sz="4000" dirty="0">
                <a:latin typeface="Agent Orange" pitchFamily="2" charset="0"/>
                <a:cs typeface="Agent Orange" pitchFamily="2" charset="0"/>
              </a:rPr>
              <a:t>14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635896" y="5781377"/>
            <a:ext cx="2303586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" altLang="en-US" sz="4000" smtClean="0">
                <a:latin typeface="Bahnschrift SemiBold" panose="020B0502040204020203" pitchFamily="34" charset="0"/>
              </a:rPr>
              <a:t>Số bảy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572000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_tradnl" sz="4000" dirty="0">
                <a:latin typeface="Agent Orange" pitchFamily="2" charset="0"/>
                <a:cs typeface="Agent Orange" pitchFamily="2" charset="0"/>
              </a:rPr>
              <a:t>7</a:t>
            </a:r>
            <a:endParaRPr lang="es-ES" sz="4000" dirty="0">
              <a:latin typeface="Agent Orange" pitchFamily="2" charset="0"/>
              <a:cs typeface="Agent Orange" pitchFamily="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419872" y="5733256"/>
            <a:ext cx="2447602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_tradnl" altLang="en-US" sz="4000" smtClean="0">
                <a:latin typeface="Bahnschrift SemiBold" panose="020B0502040204020203" pitchFamily="34" charset="0"/>
              </a:rPr>
              <a:t>Số mười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643673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" sz="4000" dirty="0">
                <a:latin typeface="Agent Orange" pitchFamily="2" charset="0"/>
                <a:cs typeface="Agent Orange" pitchFamily="2" charset="0"/>
              </a:rPr>
              <a:t>10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707904" y="5733256"/>
            <a:ext cx="2519610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_tradnl" altLang="en-US" sz="4000" smtClean="0">
                <a:latin typeface="Bahnschrift SemiBold" panose="020B0502040204020203" pitchFamily="34" charset="0"/>
              </a:rPr>
              <a:t>Số năm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572000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_tradnl" sz="4000" dirty="0">
                <a:latin typeface="Agent Orange" pitchFamily="2" charset="0"/>
                <a:cs typeface="Agent Orange" pitchFamily="2" charset="0"/>
              </a:rPr>
              <a:t>5</a:t>
            </a:r>
            <a:endParaRPr lang="es-ES" sz="4000" dirty="0">
              <a:latin typeface="Agent Orange" pitchFamily="2" charset="0"/>
              <a:cs typeface="Agent Orange" pitchFamily="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347864" y="5805264"/>
            <a:ext cx="2519610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_tradnl" altLang="en-US" sz="4000" smtClean="0">
                <a:latin typeface="Bahnschrift SemiBold" panose="020B0502040204020203" pitchFamily="34" charset="0"/>
              </a:rPr>
              <a:t>Hai mươi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607669" y="4149080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_tradnl" sz="4000" dirty="0">
                <a:latin typeface="Agent Orange" pitchFamily="2" charset="0"/>
                <a:cs typeface="Agent Orange" pitchFamily="2" charset="0"/>
              </a:rPr>
              <a:t>20</a:t>
            </a:r>
            <a:endParaRPr lang="es-ES" sz="4000" dirty="0">
              <a:latin typeface="Agent Orange" pitchFamily="2" charset="0"/>
              <a:cs typeface="Agent Orange" pitchFamily="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96419" y="5733256"/>
            <a:ext cx="4824412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" altLang="en-US" sz="4000">
                <a:latin typeface="Bahnschrift SemiBold" panose="020B0502040204020203" pitchFamily="34" charset="0"/>
              </a:rPr>
              <a:t> Mười một</a:t>
            </a: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644008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" sz="4000" dirty="0">
                <a:latin typeface="Agent Orange" pitchFamily="2" charset="0"/>
                <a:cs typeface="Agent Orange" pitchFamily="2" charset="0"/>
              </a:rPr>
              <a:t>11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635896" y="5805264"/>
            <a:ext cx="1800225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" altLang="en-US" sz="4000" smtClean="0">
                <a:latin typeface="Bahnschrift SemiBold" panose="020B0502040204020203" pitchFamily="34" charset="0"/>
              </a:rPr>
              <a:t>Số ba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536008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_tradnl" sz="4000" dirty="0">
                <a:latin typeface="Agent Orange" pitchFamily="2" charset="0"/>
                <a:cs typeface="Agent Orange" pitchFamily="2" charset="0"/>
              </a:rPr>
              <a:t>3</a:t>
            </a:r>
            <a:endParaRPr lang="es-ES" sz="4000" dirty="0">
              <a:latin typeface="Agent Orange" pitchFamily="2" charset="0"/>
              <a:cs typeface="Agent Orange" pitchFamily="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347864" y="5733256"/>
            <a:ext cx="2376264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_tradnl" altLang="en-US" sz="4000" smtClean="0">
                <a:latin typeface="Bahnschrift SemiBold" panose="020B0502040204020203" pitchFamily="34" charset="0"/>
              </a:rPr>
              <a:t>Số sáu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632741" y="4005064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_tradnl" sz="4000" dirty="0">
                <a:latin typeface="Agent Orange" pitchFamily="2" charset="0"/>
                <a:cs typeface="Agent Orange" pitchFamily="2" charset="0"/>
              </a:rPr>
              <a:t>6</a:t>
            </a:r>
            <a:endParaRPr lang="es-ES" sz="4000" dirty="0">
              <a:latin typeface="Agent Orange" pitchFamily="2" charset="0"/>
              <a:cs typeface="Agent Orange" pitchFamily="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347864" y="5805264"/>
            <a:ext cx="2015554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_tradnl" altLang="en-US" sz="4000" smtClean="0">
                <a:latin typeface="Bahnschrift SemiBold" panose="020B0502040204020203" pitchFamily="34" charset="0"/>
              </a:rPr>
              <a:t>Số bốn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572000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_tradnl" sz="4000" dirty="0">
                <a:latin typeface="Agent Orange" pitchFamily="2" charset="0"/>
                <a:cs typeface="Agent Orange" pitchFamily="2" charset="0"/>
              </a:rPr>
              <a:t>4</a:t>
            </a:r>
            <a:endParaRPr lang="es-ES" sz="4000" dirty="0">
              <a:latin typeface="Agent Orange" pitchFamily="2" charset="0"/>
              <a:cs typeface="Agent Orange" pitchFamily="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419872" y="5733256"/>
            <a:ext cx="2447602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_tradnl" altLang="en-US" sz="4000" smtClean="0">
                <a:latin typeface="Bahnschrift SemiBold" panose="020B0502040204020203" pitchFamily="34" charset="0"/>
              </a:rPr>
              <a:t>Mười bảy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615636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" sz="4000" dirty="0">
                <a:latin typeface="Agent Orange" pitchFamily="2" charset="0"/>
                <a:cs typeface="Agent Orange" pitchFamily="2" charset="0"/>
              </a:rPr>
              <a:t>17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491880" y="5805264"/>
            <a:ext cx="2303586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" altLang="en-US" sz="4000" smtClean="0">
                <a:latin typeface="Bahnschrift SemiBold" panose="020B0502040204020203" pitchFamily="34" charset="0"/>
              </a:rPr>
              <a:t>Số tám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615636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_tradnl" sz="4000" dirty="0">
                <a:latin typeface="Agent Orange" pitchFamily="2" charset="0"/>
                <a:cs typeface="Agent Orange" pitchFamily="2" charset="0"/>
              </a:rPr>
              <a:t>8</a:t>
            </a:r>
            <a:endParaRPr lang="es-ES" sz="4000" dirty="0">
              <a:latin typeface="Agent Orange" pitchFamily="2" charset="0"/>
              <a:cs typeface="Agent Orange" pitchFamily="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384972" y="5805264"/>
            <a:ext cx="2735634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_tradnl" altLang="en-US" sz="4000" smtClean="0">
                <a:latin typeface="Bahnschrift SemiBold" panose="020B0502040204020203" pitchFamily="34" charset="0"/>
              </a:rPr>
              <a:t>Mười lăm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572000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" sz="4000" dirty="0">
                <a:latin typeface="Agent Orange" pitchFamily="2" charset="0"/>
                <a:cs typeface="Agent Orange" pitchFamily="2" charset="0"/>
              </a:rPr>
              <a:t>15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349055" y="5733256"/>
            <a:ext cx="2159570" cy="815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s-ES" altLang="en-US" sz="4000" smtClean="0">
                <a:latin typeface="Bahnschrift SemiBold" panose="020B0502040204020203" pitchFamily="34" charset="0"/>
              </a:rPr>
              <a:t>Số chín</a:t>
            </a:r>
            <a:endParaRPr lang="es-ES" altLang="en-US" sz="4000">
              <a:latin typeface="Bahnschrift SemiBold" panose="020B0502040204020203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572000" y="4077072"/>
            <a:ext cx="1078992" cy="10810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 eaLnBrk="1" hangingPunct="1"/>
            <a:r>
              <a:rPr lang="es-ES_tradnl" sz="4000" dirty="0">
                <a:latin typeface="Agent Orange" pitchFamily="2" charset="0"/>
                <a:cs typeface="Agent Orange" pitchFamily="2" charset="0"/>
              </a:rPr>
              <a:t>9</a:t>
            </a:r>
            <a:endParaRPr lang="es-ES" sz="4000" dirty="0">
              <a:latin typeface="Agent Orange" pitchFamily="2" charset="0"/>
              <a:cs typeface="Agent Orange" pitchFamily="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6.93642E-7 C 0.03611 -0.00578 0.04063 -0.00555 0.06667 -0.00694 C 0.08142 -0.01156 0.07674 -0.01202 0.09688 -0.0141 C 0.10122 -0.01942 0.10781 -0.02197 0.11094 -0.02798 C 0.12101 -0.04694 0.1099 -0.03168 0.11892 -0.04347 C 0.11667 -0.06382 0.11892 -0.08832 0.10486 -0.10613 C 0.09896 -0.12139 0.10799 -0.10127 0.09688 -0.11491 C 0.09479 -0.11746 0.09514 -0.12116 0.09288 -0.12347 C 0.09149 -0.12486 0.08889 -0.12532 0.08698 -0.12532 C 0.05469 -0.12647 0.02257 -0.12647 -0.00972 -0.12694 C -0.01962 -0.13272 -0.02535 -0.13757 -0.03368 -0.14428 C -0.03802 -0.14775 -0.04566 -0.15491 -0.04566 -0.15468 C -0.05382 -0.17572 -0.04687 -0.19676 -0.03576 -0.21549 C -0.02847 -0.22798 -0.02101 -0.24069 -0.0118 -0.25202 C -0.00746 -0.25734 -0.00174 -0.25873 0.00434 -0.26243 C 0.0099 -0.26567 0.01441 -0.27075 0.02049 -0.27283 C 0.02396 -0.27399 0.02726 -0.27468 0.03038 -0.2763 C 0.03889 -0.28023 0.0467 -0.28578 0.05469 -0.29017 C 0.05886 -0.29272 0.06424 -0.29226 0.06875 -0.29364 C 0.09618 -0.30127 0.06962 -0.29295 0.08698 -0.30058 C 0.09306 -0.30335 0.10052 -0.30405 0.10695 -0.3059 C 0.12882 -0.31977 0.1375 -0.31676 0.16927 -0.31815 C 0.17587 -0.32185 0.17726 -0.3237 0.17726 -0.33017 " pathEditMode="relative" rAng="0" ptsTypes="ffffffffffffffffffffffA">
                                      <p:cBhvr>
                                        <p:cTn id="1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65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46</Words>
  <PresentationFormat>On-screen Show (4:3)</PresentationFormat>
  <Paragraphs>30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Ravie</vt:lpstr>
      <vt:lpstr>Agent Orange</vt:lpstr>
      <vt:lpstr>Diseño predeterminado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2012-09-20T08:11:38Z</dcterms:created>
  <dcterms:modified xsi:type="dcterms:W3CDTF">2021-06-19T06:50:23Z</dcterms:modified>
</cp:coreProperties>
</file>