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1" r:id="rId3"/>
    <p:sldId id="293" r:id="rId4"/>
    <p:sldId id="302" r:id="rId5"/>
    <p:sldId id="288" r:id="rId6"/>
    <p:sldId id="298" r:id="rId7"/>
    <p:sldId id="299" r:id="rId8"/>
    <p:sldId id="300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153"/>
    <a:srgbClr val="A9DA74"/>
    <a:srgbClr val="A6D86E"/>
    <a:srgbClr val="FFD757"/>
    <a:srgbClr val="1DC4FF"/>
    <a:srgbClr val="FF2525"/>
    <a:srgbClr val="FFCC29"/>
    <a:srgbClr val="BFE1EB"/>
    <a:srgbClr val="E3D8F8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bảng lớp hoặc bảng con, sau đó đổi chiếu kết quả trên màn hìn</a:t>
            </a:r>
            <a:r>
              <a:rPr lang="vi-VN" baseline="0" smtClean="0"/>
              <a:t>h.Bai nay k phu hop khi hd tren man hinh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2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CỘNG SỐ CÓ HAI CHỮ SỐ VỚI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50/SGK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Đặt tính rồi tính.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+ 47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 + 54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61 + 35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909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3982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4450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909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6008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4450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62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98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49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35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737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0909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60518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24450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58 + 41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10450" y="199705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10450" y="289273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0" y="244346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259782" y="369729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10450" y="363148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  <p:bldP spid="31" grpId="0"/>
      <p:bldP spid="25" grpId="0"/>
      <p:bldP spid="32" grpId="0"/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57150"/>
            <a:ext cx="8184200" cy="1343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Quả xoài nào ghi phép tính có kết quả lớn nhất? Quả xoài nào ghi phép tính có kết quả bé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0" y="1276350"/>
            <a:ext cx="8474075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ounded Rectangle 54"/>
          <p:cNvSpPr/>
          <p:nvPr/>
        </p:nvSpPr>
        <p:spPr>
          <a:xfrm>
            <a:off x="1238611" y="3288799"/>
            <a:ext cx="977177" cy="572502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42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505200" y="3288799"/>
            <a:ext cx="977177" cy="572502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096000" y="3288799"/>
            <a:ext cx="977177" cy="572502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1699" y="390525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achen" pitchFamily="18" charset="0"/>
                <a:cs typeface="Arial" pitchFamily="34" charset="0"/>
              </a:rPr>
              <a:t>Bé nhất</a:t>
            </a:r>
            <a:endParaRPr lang="en-US" sz="3200" b="1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71636" y="3911887"/>
            <a:ext cx="2133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achen" pitchFamily="18" charset="0"/>
                <a:cs typeface="Arial" pitchFamily="34" charset="0"/>
              </a:rPr>
              <a:t>Lớn nhất</a:t>
            </a:r>
            <a:endParaRPr lang="en-US" sz="3200" b="1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2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269094"/>
            <a:ext cx="8137668" cy="206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Trên cây có 15 con chim. Lát sau có thêm 24 con chim bay đến đậu cùng. Hỏi lúc này trên cây có tất cả bao nhiêu con chim?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0" t="28335" r="29722" b="25199"/>
          <a:stretch/>
        </p:blipFill>
        <p:spPr bwMode="auto">
          <a:xfrm>
            <a:off x="-183994" y="1677839"/>
            <a:ext cx="5017251" cy="344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608239"/>
              </p:ext>
            </p:extLst>
          </p:nvPr>
        </p:nvGraphicFramePr>
        <p:xfrm>
          <a:off x="3886200" y="158115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+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962400" y="175794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0" y="176792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53400" y="180652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39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65884" y="-90939"/>
            <a:ext cx="8351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Tính nhẩm (theo mẫu).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627" y="2495550"/>
            <a:ext cx="26670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+ 50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+ 40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 + 30 =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37425"/>
              </p:ext>
            </p:extLst>
          </p:nvPr>
        </p:nvGraphicFramePr>
        <p:xfrm>
          <a:off x="407123" y="766311"/>
          <a:ext cx="6781800" cy="1119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326"/>
                <a:gridCol w="4437474"/>
              </a:tblGrid>
              <a:tr h="11196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 + 20 =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3 </a:t>
                      </a:r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+ 2 </a:t>
                      </a:r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= 5 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</a:p>
                    <a:p>
                      <a:pPr algn="l"/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30 + 20 = 50</a:t>
                      </a:r>
                      <a:endParaRPr lang="en-US"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3245427" y="2495550"/>
            <a:ext cx="2667000" cy="20574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 + 40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+ 30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+ 50 =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17227" y="2495550"/>
            <a:ext cx="2667000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+ 20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+ 30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+ 40 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01536" y="2668732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1536" y="325755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1536" y="386715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2678912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6800" y="326773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6800" y="387733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8600" y="2678912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48600" y="326773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48600" y="387733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0407"/>
            <a:ext cx="1978397" cy="189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65884" y="-106134"/>
            <a:ext cx="8351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số bị rơi mất trong mỗi chiếc lá có dấu “?”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82" y="396327"/>
            <a:ext cx="7098577" cy="474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400800" y="1123950"/>
            <a:ext cx="547437" cy="46166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53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4518" y="4095750"/>
            <a:ext cx="547437" cy="46166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64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4095749"/>
            <a:ext cx="547437" cy="46166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42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31: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trừ số có hai chữ số cho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số có một chữ số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52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306</Words>
  <PresentationFormat>On-screen Show (16:9)</PresentationFormat>
  <Paragraphs>86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2021-02-03T08:54:27Z</dcterms:modified>
</cp:coreProperties>
</file>