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872652" y="4477171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189139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INSERT THE TITLE OF</a:t>
            </a:r>
            <a:r>
              <a:rPr lang="en-US" altLang="ko-KR" sz="12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60622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0EA136-F860-4265-9C43-B2C1F96EEF2F}"/>
              </a:ext>
            </a:extLst>
          </p:cNvPr>
          <p:cNvSpPr/>
          <p:nvPr/>
        </p:nvSpPr>
        <p:spPr>
          <a:xfrm>
            <a:off x="6372200" y="4480059"/>
            <a:ext cx="25187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496" y="1438672"/>
            <a:ext cx="4800000" cy="360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4800000" cy="360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5993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105</Words>
  <PresentationFormat>On-screen Show (16:9)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맑은 고딕</vt:lpstr>
      <vt:lpstr>Arial</vt:lpstr>
      <vt:lpstr>Wingdings</vt:lpstr>
      <vt:lpstr>Office Theme</vt:lpstr>
      <vt:lpstr>PowerPoint Presentation</vt:lpstr>
      <vt:lpstr> Enter Your Tittle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2014-04-01T16:27:38Z</dcterms:created>
  <dcterms:modified xsi:type="dcterms:W3CDTF">2022-10-13T02:23:40Z</dcterms:modified>
</cp:coreProperties>
</file>