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39" r:id="rId10"/>
    <p:sldId id="340" r:id="rId11"/>
    <p:sldId id="352" r:id="rId12"/>
    <p:sldId id="315" r:id="rId13"/>
    <p:sldId id="344" r:id="rId14"/>
    <p:sldId id="345" r:id="rId15"/>
    <p:sldId id="346" r:id="rId16"/>
    <p:sldId id="353" r:id="rId17"/>
    <p:sldId id="335" r:id="rId18"/>
    <p:sldId id="354" r:id="rId19"/>
    <p:sldId id="328" r:id="rId20"/>
    <p:sldId id="355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F26548"/>
    <a:srgbClr val="CC6600"/>
    <a:srgbClr val="00A9A5"/>
    <a:srgbClr val="FFDAAB"/>
    <a:srgbClr val="F7941E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6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B5B60-3322-419E-ADF6-E231B311DD6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</dgm:pt>
    <dgm:pt modelId="{D17870DC-042F-4D7A-88A2-DA0B7FE22CAC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CD8E5C36-3C5D-47E1-BE96-75664A34860F}" type="parTrans" cxnId="{EBB499BA-97EF-46D3-809A-8ED33852B64B}">
      <dgm:prSet/>
      <dgm:spPr/>
      <dgm:t>
        <a:bodyPr/>
        <a:lstStyle/>
        <a:p>
          <a:endParaRPr lang="en-US"/>
        </a:p>
      </dgm:t>
    </dgm:pt>
    <dgm:pt modelId="{853C4554-2633-42A3-8FA1-A76CC08F1F4D}" type="sibTrans" cxnId="{EBB499BA-97EF-46D3-809A-8ED33852B64B}">
      <dgm:prSet/>
      <dgm:spPr/>
      <dgm:t>
        <a:bodyPr/>
        <a:lstStyle/>
        <a:p>
          <a:endParaRPr lang="en-US"/>
        </a:p>
      </dgm:t>
    </dgm:pt>
    <dgm:pt modelId="{2436911F-936F-49E3-A5D1-480A9E2AD4D1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4B80F83C-F408-4D0A-9341-C4CFF144D8C1}" type="parTrans" cxnId="{5776A374-ACC8-4476-8DFA-DD6EE5473464}">
      <dgm:prSet/>
      <dgm:spPr/>
      <dgm:t>
        <a:bodyPr/>
        <a:lstStyle/>
        <a:p>
          <a:endParaRPr lang="en-US"/>
        </a:p>
      </dgm:t>
    </dgm:pt>
    <dgm:pt modelId="{3B4FBE3F-CB2A-4AE7-B2C1-3B869FD8F9ED}" type="sibTrans" cxnId="{5776A374-ACC8-4476-8DFA-DD6EE5473464}">
      <dgm:prSet/>
      <dgm:spPr/>
      <dgm:t>
        <a:bodyPr/>
        <a:lstStyle/>
        <a:p>
          <a:endParaRPr lang="en-US"/>
        </a:p>
      </dgm:t>
    </dgm:pt>
    <dgm:pt modelId="{27DE0956-5BEE-4238-AB6C-6EB8F4DD9897}">
      <dgm:prSet phldrT="[Text]"/>
      <dgm:spPr/>
      <dgm:t>
        <a:bodyPr/>
        <a:lstStyle/>
        <a:p>
          <a:r>
            <a:rPr lang="en-US" dirty="0"/>
            <a:t>Listening</a:t>
          </a:r>
        </a:p>
      </dgm:t>
    </dgm:pt>
    <dgm:pt modelId="{CCF3A8D6-505A-48CF-9491-8B08065FAD06}" type="parTrans" cxnId="{87F10457-CEED-4DBF-B7B9-B2EBCCABE109}">
      <dgm:prSet/>
      <dgm:spPr/>
      <dgm:t>
        <a:bodyPr/>
        <a:lstStyle/>
        <a:p>
          <a:endParaRPr lang="en-US"/>
        </a:p>
      </dgm:t>
    </dgm:pt>
    <dgm:pt modelId="{B008FB47-3D47-477A-A28D-9D3D4B410321}" type="sibTrans" cxnId="{87F10457-CEED-4DBF-B7B9-B2EBCCABE109}">
      <dgm:prSet/>
      <dgm:spPr/>
      <dgm:t>
        <a:bodyPr/>
        <a:lstStyle/>
        <a:p>
          <a:endParaRPr lang="en-US"/>
        </a:p>
      </dgm:t>
    </dgm:pt>
    <dgm:pt modelId="{221A80E5-1FFD-4FFD-8ABD-6C1CF462AA07}">
      <dgm:prSet phldrT="[Text]"/>
      <dgm:spPr/>
      <dgm:t>
        <a:bodyPr/>
        <a:lstStyle/>
        <a:p>
          <a:r>
            <a:rPr lang="en-US" dirty="0"/>
            <a:t>Writing </a:t>
          </a:r>
        </a:p>
      </dgm:t>
    </dgm:pt>
    <dgm:pt modelId="{2660FEC4-2016-41CF-8ADB-4A41DC06B472}" type="parTrans" cxnId="{4153F4E2-2B2D-4B65-A8C8-769B3DDA1D35}">
      <dgm:prSet/>
      <dgm:spPr/>
      <dgm:t>
        <a:bodyPr/>
        <a:lstStyle/>
        <a:p>
          <a:endParaRPr lang="en-US"/>
        </a:p>
      </dgm:t>
    </dgm:pt>
    <dgm:pt modelId="{D59D9C6A-241B-4F9B-A453-678EF5325519}" type="sibTrans" cxnId="{4153F4E2-2B2D-4B65-A8C8-769B3DDA1D35}">
      <dgm:prSet/>
      <dgm:spPr/>
      <dgm:t>
        <a:bodyPr/>
        <a:lstStyle/>
        <a:p>
          <a:endParaRPr lang="en-US"/>
        </a:p>
      </dgm:t>
    </dgm:pt>
    <dgm:pt modelId="{1AA2BE65-5390-48F1-BF6B-0F0CE930DA9B}" type="pres">
      <dgm:prSet presAssocID="{342B5B60-3322-419E-ADF6-E231B311DD6E}" presName="Name0" presStyleCnt="0">
        <dgm:presLayoutVars>
          <dgm:chMax val="7"/>
          <dgm:chPref val="7"/>
          <dgm:dir/>
        </dgm:presLayoutVars>
      </dgm:prSet>
      <dgm:spPr/>
    </dgm:pt>
    <dgm:pt modelId="{85CF3783-0A18-4C4A-AE77-2E88C243658A}" type="pres">
      <dgm:prSet presAssocID="{342B5B60-3322-419E-ADF6-E231B311DD6E}" presName="Name1" presStyleCnt="0"/>
      <dgm:spPr/>
    </dgm:pt>
    <dgm:pt modelId="{29036F92-0179-470A-9BF3-3D45D5E3D36F}" type="pres">
      <dgm:prSet presAssocID="{342B5B60-3322-419E-ADF6-E231B311DD6E}" presName="cycle" presStyleCnt="0"/>
      <dgm:spPr/>
    </dgm:pt>
    <dgm:pt modelId="{F83E2643-9224-4EB8-8A12-8ECDB4D5554F}" type="pres">
      <dgm:prSet presAssocID="{342B5B60-3322-419E-ADF6-E231B311DD6E}" presName="srcNode" presStyleLbl="node1" presStyleIdx="0" presStyleCnt="4"/>
      <dgm:spPr/>
    </dgm:pt>
    <dgm:pt modelId="{10E1E235-1B91-4A43-873C-5629B5990215}" type="pres">
      <dgm:prSet presAssocID="{342B5B60-3322-419E-ADF6-E231B311DD6E}" presName="conn" presStyleLbl="parChTrans1D2" presStyleIdx="0" presStyleCnt="1"/>
      <dgm:spPr/>
      <dgm:t>
        <a:bodyPr/>
        <a:lstStyle/>
        <a:p>
          <a:endParaRPr lang="en-US"/>
        </a:p>
      </dgm:t>
    </dgm:pt>
    <dgm:pt modelId="{2854312C-A677-4C11-95B1-4424D4324B73}" type="pres">
      <dgm:prSet presAssocID="{342B5B60-3322-419E-ADF6-E231B311DD6E}" presName="extraNode" presStyleLbl="node1" presStyleIdx="0" presStyleCnt="4"/>
      <dgm:spPr/>
    </dgm:pt>
    <dgm:pt modelId="{DDCB2650-5BE8-45C8-A558-4975F742B294}" type="pres">
      <dgm:prSet presAssocID="{342B5B60-3322-419E-ADF6-E231B311DD6E}" presName="dstNode" presStyleLbl="node1" presStyleIdx="0" presStyleCnt="4"/>
      <dgm:spPr/>
    </dgm:pt>
    <dgm:pt modelId="{7470CF36-9AF7-4915-90D4-CE62A3082661}" type="pres">
      <dgm:prSet presAssocID="{D17870DC-042F-4D7A-88A2-DA0B7FE22C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4CF2-D346-483C-8A05-8F4F2350DCFC}" type="pres">
      <dgm:prSet presAssocID="{D17870DC-042F-4D7A-88A2-DA0B7FE22CAC}" presName="accent_1" presStyleCnt="0"/>
      <dgm:spPr/>
    </dgm:pt>
    <dgm:pt modelId="{B8F91917-40CF-417A-9C3E-309A17284DB6}" type="pres">
      <dgm:prSet presAssocID="{D17870DC-042F-4D7A-88A2-DA0B7FE22CAC}" presName="accentRepeatNode" presStyleLbl="solidFgAcc1" presStyleIdx="0" presStyleCnt="4"/>
      <dgm:spPr/>
    </dgm:pt>
    <dgm:pt modelId="{69C67B11-78C4-4EED-9EE9-2BE0F6E7061E}" type="pres">
      <dgm:prSet presAssocID="{2436911F-936F-49E3-A5D1-480A9E2AD4D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0C993-BE90-48FA-9DC1-DF6CC3DEDBAE}" type="pres">
      <dgm:prSet presAssocID="{2436911F-936F-49E3-A5D1-480A9E2AD4D1}" presName="accent_2" presStyleCnt="0"/>
      <dgm:spPr/>
    </dgm:pt>
    <dgm:pt modelId="{09BD288A-4954-4FA7-9331-51106CCDD65F}" type="pres">
      <dgm:prSet presAssocID="{2436911F-936F-49E3-A5D1-480A9E2AD4D1}" presName="accentRepeatNode" presStyleLbl="solidFgAcc1" presStyleIdx="1" presStyleCnt="4"/>
      <dgm:spPr/>
    </dgm:pt>
    <dgm:pt modelId="{A955E74C-829B-49E5-B9EB-A6222B0ACBDF}" type="pres">
      <dgm:prSet presAssocID="{27DE0956-5BEE-4238-AB6C-6EB8F4DD989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85C9-AEDB-41AA-A13A-51FCBFDC6F1E}" type="pres">
      <dgm:prSet presAssocID="{27DE0956-5BEE-4238-AB6C-6EB8F4DD9897}" presName="accent_3" presStyleCnt="0"/>
      <dgm:spPr/>
    </dgm:pt>
    <dgm:pt modelId="{7DEFC3FB-574C-4779-8FD8-075FFF79726F}" type="pres">
      <dgm:prSet presAssocID="{27DE0956-5BEE-4238-AB6C-6EB8F4DD9897}" presName="accentRepeatNode" presStyleLbl="solidFgAcc1" presStyleIdx="2" presStyleCnt="4"/>
      <dgm:spPr/>
    </dgm:pt>
    <dgm:pt modelId="{7A0EB001-0538-4CBF-94A9-4AD1C00B65A3}" type="pres">
      <dgm:prSet presAssocID="{221A80E5-1FFD-4FFD-8ABD-6C1CF462AA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94C6E-7C78-4BFB-9FF4-21748C18EE3E}" type="pres">
      <dgm:prSet presAssocID="{221A80E5-1FFD-4FFD-8ABD-6C1CF462AA07}" presName="accent_4" presStyleCnt="0"/>
      <dgm:spPr/>
    </dgm:pt>
    <dgm:pt modelId="{F7B7C54F-0072-4DEC-B43D-6FEC6DD44A8E}" type="pres">
      <dgm:prSet presAssocID="{221A80E5-1FFD-4FFD-8ABD-6C1CF462AA07}" presName="accentRepeatNode" presStyleLbl="solidFgAcc1" presStyleIdx="3" presStyleCnt="4"/>
      <dgm:spPr/>
    </dgm:pt>
  </dgm:ptLst>
  <dgm:cxnLst>
    <dgm:cxn modelId="{75F1AC6A-B230-4711-B9EE-77BE358C7E24}" type="presOf" srcId="{27DE0956-5BEE-4238-AB6C-6EB8F4DD9897}" destId="{A955E74C-829B-49E5-B9EB-A6222B0ACBDF}" srcOrd="0" destOrd="0" presId="urn:microsoft.com/office/officeart/2008/layout/VerticalCurvedList"/>
    <dgm:cxn modelId="{87F10457-CEED-4DBF-B7B9-B2EBCCABE109}" srcId="{342B5B60-3322-419E-ADF6-E231B311DD6E}" destId="{27DE0956-5BEE-4238-AB6C-6EB8F4DD9897}" srcOrd="2" destOrd="0" parTransId="{CCF3A8D6-505A-48CF-9491-8B08065FAD06}" sibTransId="{B008FB47-3D47-477A-A28D-9D3D4B410321}"/>
    <dgm:cxn modelId="{EBB499BA-97EF-46D3-809A-8ED33852B64B}" srcId="{342B5B60-3322-419E-ADF6-E231B311DD6E}" destId="{D17870DC-042F-4D7A-88A2-DA0B7FE22CAC}" srcOrd="0" destOrd="0" parTransId="{CD8E5C36-3C5D-47E1-BE96-75664A34860F}" sibTransId="{853C4554-2633-42A3-8FA1-A76CC08F1F4D}"/>
    <dgm:cxn modelId="{97E02CC9-E8DA-4A0B-B180-A21F80DD789A}" type="presOf" srcId="{D17870DC-042F-4D7A-88A2-DA0B7FE22CAC}" destId="{7470CF36-9AF7-4915-90D4-CE62A3082661}" srcOrd="0" destOrd="0" presId="urn:microsoft.com/office/officeart/2008/layout/VerticalCurvedList"/>
    <dgm:cxn modelId="{4F96BBFF-C1C2-4341-8460-F86CB408F85D}" type="presOf" srcId="{853C4554-2633-42A3-8FA1-A76CC08F1F4D}" destId="{10E1E235-1B91-4A43-873C-5629B5990215}" srcOrd="0" destOrd="0" presId="urn:microsoft.com/office/officeart/2008/layout/VerticalCurvedList"/>
    <dgm:cxn modelId="{4153F4E2-2B2D-4B65-A8C8-769B3DDA1D35}" srcId="{342B5B60-3322-419E-ADF6-E231B311DD6E}" destId="{221A80E5-1FFD-4FFD-8ABD-6C1CF462AA07}" srcOrd="3" destOrd="0" parTransId="{2660FEC4-2016-41CF-8ADB-4A41DC06B472}" sibTransId="{D59D9C6A-241B-4F9B-A453-678EF5325519}"/>
    <dgm:cxn modelId="{67A624D6-B7D1-4BFC-BBEA-64B7D4EE0C31}" type="presOf" srcId="{221A80E5-1FFD-4FFD-8ABD-6C1CF462AA07}" destId="{7A0EB001-0538-4CBF-94A9-4AD1C00B65A3}" srcOrd="0" destOrd="0" presId="urn:microsoft.com/office/officeart/2008/layout/VerticalCurvedList"/>
    <dgm:cxn modelId="{36F24E78-1A39-4D26-B8E7-88FE069A7651}" type="presOf" srcId="{2436911F-936F-49E3-A5D1-480A9E2AD4D1}" destId="{69C67B11-78C4-4EED-9EE9-2BE0F6E7061E}" srcOrd="0" destOrd="0" presId="urn:microsoft.com/office/officeart/2008/layout/VerticalCurvedList"/>
    <dgm:cxn modelId="{F6261152-D5F4-48E3-86F2-9DFDBFC4A1AA}" type="presOf" srcId="{342B5B60-3322-419E-ADF6-E231B311DD6E}" destId="{1AA2BE65-5390-48F1-BF6B-0F0CE930DA9B}" srcOrd="0" destOrd="0" presId="urn:microsoft.com/office/officeart/2008/layout/VerticalCurvedList"/>
    <dgm:cxn modelId="{5776A374-ACC8-4476-8DFA-DD6EE5473464}" srcId="{342B5B60-3322-419E-ADF6-E231B311DD6E}" destId="{2436911F-936F-49E3-A5D1-480A9E2AD4D1}" srcOrd="1" destOrd="0" parTransId="{4B80F83C-F408-4D0A-9341-C4CFF144D8C1}" sibTransId="{3B4FBE3F-CB2A-4AE7-B2C1-3B869FD8F9ED}"/>
    <dgm:cxn modelId="{D7049A47-089C-4740-A632-7798B2747B32}" type="presParOf" srcId="{1AA2BE65-5390-48F1-BF6B-0F0CE930DA9B}" destId="{85CF3783-0A18-4C4A-AE77-2E88C243658A}" srcOrd="0" destOrd="0" presId="urn:microsoft.com/office/officeart/2008/layout/VerticalCurvedList"/>
    <dgm:cxn modelId="{4D80A487-6749-4AA2-97A9-5B48B70C8F5A}" type="presParOf" srcId="{85CF3783-0A18-4C4A-AE77-2E88C243658A}" destId="{29036F92-0179-470A-9BF3-3D45D5E3D36F}" srcOrd="0" destOrd="0" presId="urn:microsoft.com/office/officeart/2008/layout/VerticalCurvedList"/>
    <dgm:cxn modelId="{5EC4EF0D-884D-4712-B18E-B1564566D6FA}" type="presParOf" srcId="{29036F92-0179-470A-9BF3-3D45D5E3D36F}" destId="{F83E2643-9224-4EB8-8A12-8ECDB4D5554F}" srcOrd="0" destOrd="0" presId="urn:microsoft.com/office/officeart/2008/layout/VerticalCurvedList"/>
    <dgm:cxn modelId="{E5CC679E-0C81-447C-806F-6F4741CEF7A4}" type="presParOf" srcId="{29036F92-0179-470A-9BF3-3D45D5E3D36F}" destId="{10E1E235-1B91-4A43-873C-5629B5990215}" srcOrd="1" destOrd="0" presId="urn:microsoft.com/office/officeart/2008/layout/VerticalCurvedList"/>
    <dgm:cxn modelId="{0E3A8980-35D4-41DE-BF7D-1667C7E957C0}" type="presParOf" srcId="{29036F92-0179-470A-9BF3-3D45D5E3D36F}" destId="{2854312C-A677-4C11-95B1-4424D4324B73}" srcOrd="2" destOrd="0" presId="urn:microsoft.com/office/officeart/2008/layout/VerticalCurvedList"/>
    <dgm:cxn modelId="{A2AE8E54-D34F-48DE-9649-2CADC270319A}" type="presParOf" srcId="{29036F92-0179-470A-9BF3-3D45D5E3D36F}" destId="{DDCB2650-5BE8-45C8-A558-4975F742B294}" srcOrd="3" destOrd="0" presId="urn:microsoft.com/office/officeart/2008/layout/VerticalCurvedList"/>
    <dgm:cxn modelId="{B26F90A8-5885-40DE-9317-755E16D8904A}" type="presParOf" srcId="{85CF3783-0A18-4C4A-AE77-2E88C243658A}" destId="{7470CF36-9AF7-4915-90D4-CE62A3082661}" srcOrd="1" destOrd="0" presId="urn:microsoft.com/office/officeart/2008/layout/VerticalCurvedList"/>
    <dgm:cxn modelId="{FEF821CB-5420-4095-8F68-568923DF0B51}" type="presParOf" srcId="{85CF3783-0A18-4C4A-AE77-2E88C243658A}" destId="{E1EA4CF2-D346-483C-8A05-8F4F2350DCFC}" srcOrd="2" destOrd="0" presId="urn:microsoft.com/office/officeart/2008/layout/VerticalCurvedList"/>
    <dgm:cxn modelId="{18D7AC7E-AC27-4956-AAB9-8229F5DC72BF}" type="presParOf" srcId="{E1EA4CF2-D346-483C-8A05-8F4F2350DCFC}" destId="{B8F91917-40CF-417A-9C3E-309A17284DB6}" srcOrd="0" destOrd="0" presId="urn:microsoft.com/office/officeart/2008/layout/VerticalCurvedList"/>
    <dgm:cxn modelId="{D7334770-8B9D-41F2-8F64-70CF5E55CBE7}" type="presParOf" srcId="{85CF3783-0A18-4C4A-AE77-2E88C243658A}" destId="{69C67B11-78C4-4EED-9EE9-2BE0F6E7061E}" srcOrd="3" destOrd="0" presId="urn:microsoft.com/office/officeart/2008/layout/VerticalCurvedList"/>
    <dgm:cxn modelId="{3E1BB1D3-BC00-4714-94F4-BCCC0051D516}" type="presParOf" srcId="{85CF3783-0A18-4C4A-AE77-2E88C243658A}" destId="{44F0C993-BE90-48FA-9DC1-DF6CC3DEDBAE}" srcOrd="4" destOrd="0" presId="urn:microsoft.com/office/officeart/2008/layout/VerticalCurvedList"/>
    <dgm:cxn modelId="{B26E5990-3714-47A8-BECE-51339327EC0E}" type="presParOf" srcId="{44F0C993-BE90-48FA-9DC1-DF6CC3DEDBAE}" destId="{09BD288A-4954-4FA7-9331-51106CCDD65F}" srcOrd="0" destOrd="0" presId="urn:microsoft.com/office/officeart/2008/layout/VerticalCurvedList"/>
    <dgm:cxn modelId="{EEF23EB2-61A2-4037-98A0-CFED07CBAE4C}" type="presParOf" srcId="{85CF3783-0A18-4C4A-AE77-2E88C243658A}" destId="{A955E74C-829B-49E5-B9EB-A6222B0ACBDF}" srcOrd="5" destOrd="0" presId="urn:microsoft.com/office/officeart/2008/layout/VerticalCurvedList"/>
    <dgm:cxn modelId="{D5013C2B-DEEC-46C2-A5E5-C93C5CD82403}" type="presParOf" srcId="{85CF3783-0A18-4C4A-AE77-2E88C243658A}" destId="{085485C9-AEDB-41AA-A13A-51FCBFDC6F1E}" srcOrd="6" destOrd="0" presId="urn:microsoft.com/office/officeart/2008/layout/VerticalCurvedList"/>
    <dgm:cxn modelId="{59C71CAF-581D-4F76-AE89-88C6B998352F}" type="presParOf" srcId="{085485C9-AEDB-41AA-A13A-51FCBFDC6F1E}" destId="{7DEFC3FB-574C-4779-8FD8-075FFF79726F}" srcOrd="0" destOrd="0" presId="urn:microsoft.com/office/officeart/2008/layout/VerticalCurvedList"/>
    <dgm:cxn modelId="{C20C1DBE-B60A-4FC7-A7E9-718B361FE45B}" type="presParOf" srcId="{85CF3783-0A18-4C4A-AE77-2E88C243658A}" destId="{7A0EB001-0538-4CBF-94A9-4AD1C00B65A3}" srcOrd="7" destOrd="0" presId="urn:microsoft.com/office/officeart/2008/layout/VerticalCurvedList"/>
    <dgm:cxn modelId="{7E9FBB58-7FE3-4158-A537-BD997598175E}" type="presParOf" srcId="{85CF3783-0A18-4C4A-AE77-2E88C243658A}" destId="{0B894C6E-7C78-4BFB-9FF4-21748C18EE3E}" srcOrd="8" destOrd="0" presId="urn:microsoft.com/office/officeart/2008/layout/VerticalCurvedList"/>
    <dgm:cxn modelId="{5ECEE023-DD7E-4672-8D20-1A1E37176CFB}" type="presParOf" srcId="{0B894C6E-7C78-4BFB-9FF4-21748C18EE3E}" destId="{F7B7C54F-0072-4DEC-B43D-6FEC6DD44A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2B5B60-3322-419E-ADF6-E231B311DD6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</dgm:pt>
    <dgm:pt modelId="{D17870DC-042F-4D7A-88A2-DA0B7FE22CAC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CD8E5C36-3C5D-47E1-BE96-75664A34860F}" type="parTrans" cxnId="{EBB499BA-97EF-46D3-809A-8ED33852B64B}">
      <dgm:prSet/>
      <dgm:spPr/>
      <dgm:t>
        <a:bodyPr/>
        <a:lstStyle/>
        <a:p>
          <a:endParaRPr lang="en-US"/>
        </a:p>
      </dgm:t>
    </dgm:pt>
    <dgm:pt modelId="{853C4554-2633-42A3-8FA1-A76CC08F1F4D}" type="sibTrans" cxnId="{EBB499BA-97EF-46D3-809A-8ED33852B64B}">
      <dgm:prSet/>
      <dgm:spPr/>
      <dgm:t>
        <a:bodyPr/>
        <a:lstStyle/>
        <a:p>
          <a:endParaRPr lang="en-US"/>
        </a:p>
      </dgm:t>
    </dgm:pt>
    <dgm:pt modelId="{2436911F-936F-49E3-A5D1-480A9E2AD4D1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4B80F83C-F408-4D0A-9341-C4CFF144D8C1}" type="parTrans" cxnId="{5776A374-ACC8-4476-8DFA-DD6EE5473464}">
      <dgm:prSet/>
      <dgm:spPr/>
      <dgm:t>
        <a:bodyPr/>
        <a:lstStyle/>
        <a:p>
          <a:endParaRPr lang="en-US"/>
        </a:p>
      </dgm:t>
    </dgm:pt>
    <dgm:pt modelId="{3B4FBE3F-CB2A-4AE7-B2C1-3B869FD8F9ED}" type="sibTrans" cxnId="{5776A374-ACC8-4476-8DFA-DD6EE5473464}">
      <dgm:prSet/>
      <dgm:spPr/>
      <dgm:t>
        <a:bodyPr/>
        <a:lstStyle/>
        <a:p>
          <a:endParaRPr lang="en-US"/>
        </a:p>
      </dgm:t>
    </dgm:pt>
    <dgm:pt modelId="{27DE0956-5BEE-4238-AB6C-6EB8F4DD9897}">
      <dgm:prSet phldrT="[Text]"/>
      <dgm:spPr/>
      <dgm:t>
        <a:bodyPr/>
        <a:lstStyle/>
        <a:p>
          <a:r>
            <a:rPr lang="en-US" dirty="0"/>
            <a:t>Listening</a:t>
          </a:r>
        </a:p>
      </dgm:t>
    </dgm:pt>
    <dgm:pt modelId="{CCF3A8D6-505A-48CF-9491-8B08065FAD06}" type="parTrans" cxnId="{87F10457-CEED-4DBF-B7B9-B2EBCCABE109}">
      <dgm:prSet/>
      <dgm:spPr/>
      <dgm:t>
        <a:bodyPr/>
        <a:lstStyle/>
        <a:p>
          <a:endParaRPr lang="en-US"/>
        </a:p>
      </dgm:t>
    </dgm:pt>
    <dgm:pt modelId="{B008FB47-3D47-477A-A28D-9D3D4B410321}" type="sibTrans" cxnId="{87F10457-CEED-4DBF-B7B9-B2EBCCABE109}">
      <dgm:prSet/>
      <dgm:spPr/>
      <dgm:t>
        <a:bodyPr/>
        <a:lstStyle/>
        <a:p>
          <a:endParaRPr lang="en-US"/>
        </a:p>
      </dgm:t>
    </dgm:pt>
    <dgm:pt modelId="{221A80E5-1FFD-4FFD-8ABD-6C1CF462AA07}">
      <dgm:prSet phldrT="[Text]"/>
      <dgm:spPr/>
      <dgm:t>
        <a:bodyPr/>
        <a:lstStyle/>
        <a:p>
          <a:r>
            <a:rPr lang="en-US" dirty="0"/>
            <a:t>Writing </a:t>
          </a:r>
        </a:p>
      </dgm:t>
    </dgm:pt>
    <dgm:pt modelId="{2660FEC4-2016-41CF-8ADB-4A41DC06B472}" type="parTrans" cxnId="{4153F4E2-2B2D-4B65-A8C8-769B3DDA1D35}">
      <dgm:prSet/>
      <dgm:spPr/>
      <dgm:t>
        <a:bodyPr/>
        <a:lstStyle/>
        <a:p>
          <a:endParaRPr lang="en-US"/>
        </a:p>
      </dgm:t>
    </dgm:pt>
    <dgm:pt modelId="{D59D9C6A-241B-4F9B-A453-678EF5325519}" type="sibTrans" cxnId="{4153F4E2-2B2D-4B65-A8C8-769B3DDA1D35}">
      <dgm:prSet/>
      <dgm:spPr/>
      <dgm:t>
        <a:bodyPr/>
        <a:lstStyle/>
        <a:p>
          <a:endParaRPr lang="en-US"/>
        </a:p>
      </dgm:t>
    </dgm:pt>
    <dgm:pt modelId="{1AA2BE65-5390-48F1-BF6B-0F0CE930DA9B}" type="pres">
      <dgm:prSet presAssocID="{342B5B60-3322-419E-ADF6-E231B311DD6E}" presName="Name0" presStyleCnt="0">
        <dgm:presLayoutVars>
          <dgm:chMax val="7"/>
          <dgm:chPref val="7"/>
          <dgm:dir/>
        </dgm:presLayoutVars>
      </dgm:prSet>
      <dgm:spPr/>
    </dgm:pt>
    <dgm:pt modelId="{85CF3783-0A18-4C4A-AE77-2E88C243658A}" type="pres">
      <dgm:prSet presAssocID="{342B5B60-3322-419E-ADF6-E231B311DD6E}" presName="Name1" presStyleCnt="0"/>
      <dgm:spPr/>
    </dgm:pt>
    <dgm:pt modelId="{29036F92-0179-470A-9BF3-3D45D5E3D36F}" type="pres">
      <dgm:prSet presAssocID="{342B5B60-3322-419E-ADF6-E231B311DD6E}" presName="cycle" presStyleCnt="0"/>
      <dgm:spPr/>
    </dgm:pt>
    <dgm:pt modelId="{F83E2643-9224-4EB8-8A12-8ECDB4D5554F}" type="pres">
      <dgm:prSet presAssocID="{342B5B60-3322-419E-ADF6-E231B311DD6E}" presName="srcNode" presStyleLbl="node1" presStyleIdx="0" presStyleCnt="4"/>
      <dgm:spPr/>
    </dgm:pt>
    <dgm:pt modelId="{10E1E235-1B91-4A43-873C-5629B5990215}" type="pres">
      <dgm:prSet presAssocID="{342B5B60-3322-419E-ADF6-E231B311DD6E}" presName="conn" presStyleLbl="parChTrans1D2" presStyleIdx="0" presStyleCnt="1"/>
      <dgm:spPr/>
      <dgm:t>
        <a:bodyPr/>
        <a:lstStyle/>
        <a:p>
          <a:endParaRPr lang="en-US"/>
        </a:p>
      </dgm:t>
    </dgm:pt>
    <dgm:pt modelId="{2854312C-A677-4C11-95B1-4424D4324B73}" type="pres">
      <dgm:prSet presAssocID="{342B5B60-3322-419E-ADF6-E231B311DD6E}" presName="extraNode" presStyleLbl="node1" presStyleIdx="0" presStyleCnt="4"/>
      <dgm:spPr/>
    </dgm:pt>
    <dgm:pt modelId="{DDCB2650-5BE8-45C8-A558-4975F742B294}" type="pres">
      <dgm:prSet presAssocID="{342B5B60-3322-419E-ADF6-E231B311DD6E}" presName="dstNode" presStyleLbl="node1" presStyleIdx="0" presStyleCnt="4"/>
      <dgm:spPr/>
    </dgm:pt>
    <dgm:pt modelId="{7470CF36-9AF7-4915-90D4-CE62A3082661}" type="pres">
      <dgm:prSet presAssocID="{D17870DC-042F-4D7A-88A2-DA0B7FE22C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4CF2-D346-483C-8A05-8F4F2350DCFC}" type="pres">
      <dgm:prSet presAssocID="{D17870DC-042F-4D7A-88A2-DA0B7FE22CAC}" presName="accent_1" presStyleCnt="0"/>
      <dgm:spPr/>
    </dgm:pt>
    <dgm:pt modelId="{B8F91917-40CF-417A-9C3E-309A17284DB6}" type="pres">
      <dgm:prSet presAssocID="{D17870DC-042F-4D7A-88A2-DA0B7FE22CAC}" presName="accentRepeatNode" presStyleLbl="solidFgAcc1" presStyleIdx="0" presStyleCnt="4"/>
      <dgm:spPr/>
    </dgm:pt>
    <dgm:pt modelId="{69C67B11-78C4-4EED-9EE9-2BE0F6E7061E}" type="pres">
      <dgm:prSet presAssocID="{2436911F-936F-49E3-A5D1-480A9E2AD4D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0C993-BE90-48FA-9DC1-DF6CC3DEDBAE}" type="pres">
      <dgm:prSet presAssocID="{2436911F-936F-49E3-A5D1-480A9E2AD4D1}" presName="accent_2" presStyleCnt="0"/>
      <dgm:spPr/>
    </dgm:pt>
    <dgm:pt modelId="{09BD288A-4954-4FA7-9331-51106CCDD65F}" type="pres">
      <dgm:prSet presAssocID="{2436911F-936F-49E3-A5D1-480A9E2AD4D1}" presName="accentRepeatNode" presStyleLbl="solidFgAcc1" presStyleIdx="1" presStyleCnt="4"/>
      <dgm:spPr/>
    </dgm:pt>
    <dgm:pt modelId="{A955E74C-829B-49E5-B9EB-A6222B0ACBDF}" type="pres">
      <dgm:prSet presAssocID="{27DE0956-5BEE-4238-AB6C-6EB8F4DD989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85C9-AEDB-41AA-A13A-51FCBFDC6F1E}" type="pres">
      <dgm:prSet presAssocID="{27DE0956-5BEE-4238-AB6C-6EB8F4DD9897}" presName="accent_3" presStyleCnt="0"/>
      <dgm:spPr/>
    </dgm:pt>
    <dgm:pt modelId="{7DEFC3FB-574C-4779-8FD8-075FFF79726F}" type="pres">
      <dgm:prSet presAssocID="{27DE0956-5BEE-4238-AB6C-6EB8F4DD9897}" presName="accentRepeatNode" presStyleLbl="solidFgAcc1" presStyleIdx="2" presStyleCnt="4"/>
      <dgm:spPr/>
    </dgm:pt>
    <dgm:pt modelId="{7A0EB001-0538-4CBF-94A9-4AD1C00B65A3}" type="pres">
      <dgm:prSet presAssocID="{221A80E5-1FFD-4FFD-8ABD-6C1CF462AA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94C6E-7C78-4BFB-9FF4-21748C18EE3E}" type="pres">
      <dgm:prSet presAssocID="{221A80E5-1FFD-4FFD-8ABD-6C1CF462AA07}" presName="accent_4" presStyleCnt="0"/>
      <dgm:spPr/>
    </dgm:pt>
    <dgm:pt modelId="{F7B7C54F-0072-4DEC-B43D-6FEC6DD44A8E}" type="pres">
      <dgm:prSet presAssocID="{221A80E5-1FFD-4FFD-8ABD-6C1CF462AA07}" presName="accentRepeatNode" presStyleLbl="solidFgAcc1" presStyleIdx="3" presStyleCnt="4"/>
      <dgm:spPr/>
    </dgm:pt>
  </dgm:ptLst>
  <dgm:cxnLst>
    <dgm:cxn modelId="{75F1AC6A-B230-4711-B9EE-77BE358C7E24}" type="presOf" srcId="{27DE0956-5BEE-4238-AB6C-6EB8F4DD9897}" destId="{A955E74C-829B-49E5-B9EB-A6222B0ACBDF}" srcOrd="0" destOrd="0" presId="urn:microsoft.com/office/officeart/2008/layout/VerticalCurvedList"/>
    <dgm:cxn modelId="{87F10457-CEED-4DBF-B7B9-B2EBCCABE109}" srcId="{342B5B60-3322-419E-ADF6-E231B311DD6E}" destId="{27DE0956-5BEE-4238-AB6C-6EB8F4DD9897}" srcOrd="2" destOrd="0" parTransId="{CCF3A8D6-505A-48CF-9491-8B08065FAD06}" sibTransId="{B008FB47-3D47-477A-A28D-9D3D4B410321}"/>
    <dgm:cxn modelId="{EBB499BA-97EF-46D3-809A-8ED33852B64B}" srcId="{342B5B60-3322-419E-ADF6-E231B311DD6E}" destId="{D17870DC-042F-4D7A-88A2-DA0B7FE22CAC}" srcOrd="0" destOrd="0" parTransId="{CD8E5C36-3C5D-47E1-BE96-75664A34860F}" sibTransId="{853C4554-2633-42A3-8FA1-A76CC08F1F4D}"/>
    <dgm:cxn modelId="{97E02CC9-E8DA-4A0B-B180-A21F80DD789A}" type="presOf" srcId="{D17870DC-042F-4D7A-88A2-DA0B7FE22CAC}" destId="{7470CF36-9AF7-4915-90D4-CE62A3082661}" srcOrd="0" destOrd="0" presId="urn:microsoft.com/office/officeart/2008/layout/VerticalCurvedList"/>
    <dgm:cxn modelId="{4F96BBFF-C1C2-4341-8460-F86CB408F85D}" type="presOf" srcId="{853C4554-2633-42A3-8FA1-A76CC08F1F4D}" destId="{10E1E235-1B91-4A43-873C-5629B5990215}" srcOrd="0" destOrd="0" presId="urn:microsoft.com/office/officeart/2008/layout/VerticalCurvedList"/>
    <dgm:cxn modelId="{4153F4E2-2B2D-4B65-A8C8-769B3DDA1D35}" srcId="{342B5B60-3322-419E-ADF6-E231B311DD6E}" destId="{221A80E5-1FFD-4FFD-8ABD-6C1CF462AA07}" srcOrd="3" destOrd="0" parTransId="{2660FEC4-2016-41CF-8ADB-4A41DC06B472}" sibTransId="{D59D9C6A-241B-4F9B-A453-678EF5325519}"/>
    <dgm:cxn modelId="{67A624D6-B7D1-4BFC-BBEA-64B7D4EE0C31}" type="presOf" srcId="{221A80E5-1FFD-4FFD-8ABD-6C1CF462AA07}" destId="{7A0EB001-0538-4CBF-94A9-4AD1C00B65A3}" srcOrd="0" destOrd="0" presId="urn:microsoft.com/office/officeart/2008/layout/VerticalCurvedList"/>
    <dgm:cxn modelId="{36F24E78-1A39-4D26-B8E7-88FE069A7651}" type="presOf" srcId="{2436911F-936F-49E3-A5D1-480A9E2AD4D1}" destId="{69C67B11-78C4-4EED-9EE9-2BE0F6E7061E}" srcOrd="0" destOrd="0" presId="urn:microsoft.com/office/officeart/2008/layout/VerticalCurvedList"/>
    <dgm:cxn modelId="{F6261152-D5F4-48E3-86F2-9DFDBFC4A1AA}" type="presOf" srcId="{342B5B60-3322-419E-ADF6-E231B311DD6E}" destId="{1AA2BE65-5390-48F1-BF6B-0F0CE930DA9B}" srcOrd="0" destOrd="0" presId="urn:microsoft.com/office/officeart/2008/layout/VerticalCurvedList"/>
    <dgm:cxn modelId="{5776A374-ACC8-4476-8DFA-DD6EE5473464}" srcId="{342B5B60-3322-419E-ADF6-E231B311DD6E}" destId="{2436911F-936F-49E3-A5D1-480A9E2AD4D1}" srcOrd="1" destOrd="0" parTransId="{4B80F83C-F408-4D0A-9341-C4CFF144D8C1}" sibTransId="{3B4FBE3F-CB2A-4AE7-B2C1-3B869FD8F9ED}"/>
    <dgm:cxn modelId="{D7049A47-089C-4740-A632-7798B2747B32}" type="presParOf" srcId="{1AA2BE65-5390-48F1-BF6B-0F0CE930DA9B}" destId="{85CF3783-0A18-4C4A-AE77-2E88C243658A}" srcOrd="0" destOrd="0" presId="urn:microsoft.com/office/officeart/2008/layout/VerticalCurvedList"/>
    <dgm:cxn modelId="{4D80A487-6749-4AA2-97A9-5B48B70C8F5A}" type="presParOf" srcId="{85CF3783-0A18-4C4A-AE77-2E88C243658A}" destId="{29036F92-0179-470A-9BF3-3D45D5E3D36F}" srcOrd="0" destOrd="0" presId="urn:microsoft.com/office/officeart/2008/layout/VerticalCurvedList"/>
    <dgm:cxn modelId="{5EC4EF0D-884D-4712-B18E-B1564566D6FA}" type="presParOf" srcId="{29036F92-0179-470A-9BF3-3D45D5E3D36F}" destId="{F83E2643-9224-4EB8-8A12-8ECDB4D5554F}" srcOrd="0" destOrd="0" presId="urn:microsoft.com/office/officeart/2008/layout/VerticalCurvedList"/>
    <dgm:cxn modelId="{E5CC679E-0C81-447C-806F-6F4741CEF7A4}" type="presParOf" srcId="{29036F92-0179-470A-9BF3-3D45D5E3D36F}" destId="{10E1E235-1B91-4A43-873C-5629B5990215}" srcOrd="1" destOrd="0" presId="urn:microsoft.com/office/officeart/2008/layout/VerticalCurvedList"/>
    <dgm:cxn modelId="{0E3A8980-35D4-41DE-BF7D-1667C7E957C0}" type="presParOf" srcId="{29036F92-0179-470A-9BF3-3D45D5E3D36F}" destId="{2854312C-A677-4C11-95B1-4424D4324B73}" srcOrd="2" destOrd="0" presId="urn:microsoft.com/office/officeart/2008/layout/VerticalCurvedList"/>
    <dgm:cxn modelId="{A2AE8E54-D34F-48DE-9649-2CADC270319A}" type="presParOf" srcId="{29036F92-0179-470A-9BF3-3D45D5E3D36F}" destId="{DDCB2650-5BE8-45C8-A558-4975F742B294}" srcOrd="3" destOrd="0" presId="urn:microsoft.com/office/officeart/2008/layout/VerticalCurvedList"/>
    <dgm:cxn modelId="{B26F90A8-5885-40DE-9317-755E16D8904A}" type="presParOf" srcId="{85CF3783-0A18-4C4A-AE77-2E88C243658A}" destId="{7470CF36-9AF7-4915-90D4-CE62A3082661}" srcOrd="1" destOrd="0" presId="urn:microsoft.com/office/officeart/2008/layout/VerticalCurvedList"/>
    <dgm:cxn modelId="{FEF821CB-5420-4095-8F68-568923DF0B51}" type="presParOf" srcId="{85CF3783-0A18-4C4A-AE77-2E88C243658A}" destId="{E1EA4CF2-D346-483C-8A05-8F4F2350DCFC}" srcOrd="2" destOrd="0" presId="urn:microsoft.com/office/officeart/2008/layout/VerticalCurvedList"/>
    <dgm:cxn modelId="{18D7AC7E-AC27-4956-AAB9-8229F5DC72BF}" type="presParOf" srcId="{E1EA4CF2-D346-483C-8A05-8F4F2350DCFC}" destId="{B8F91917-40CF-417A-9C3E-309A17284DB6}" srcOrd="0" destOrd="0" presId="urn:microsoft.com/office/officeart/2008/layout/VerticalCurvedList"/>
    <dgm:cxn modelId="{D7334770-8B9D-41F2-8F64-70CF5E55CBE7}" type="presParOf" srcId="{85CF3783-0A18-4C4A-AE77-2E88C243658A}" destId="{69C67B11-78C4-4EED-9EE9-2BE0F6E7061E}" srcOrd="3" destOrd="0" presId="urn:microsoft.com/office/officeart/2008/layout/VerticalCurvedList"/>
    <dgm:cxn modelId="{3E1BB1D3-BC00-4714-94F4-BCCC0051D516}" type="presParOf" srcId="{85CF3783-0A18-4C4A-AE77-2E88C243658A}" destId="{44F0C993-BE90-48FA-9DC1-DF6CC3DEDBAE}" srcOrd="4" destOrd="0" presId="urn:microsoft.com/office/officeart/2008/layout/VerticalCurvedList"/>
    <dgm:cxn modelId="{B26E5990-3714-47A8-BECE-51339327EC0E}" type="presParOf" srcId="{44F0C993-BE90-48FA-9DC1-DF6CC3DEDBAE}" destId="{09BD288A-4954-4FA7-9331-51106CCDD65F}" srcOrd="0" destOrd="0" presId="urn:microsoft.com/office/officeart/2008/layout/VerticalCurvedList"/>
    <dgm:cxn modelId="{EEF23EB2-61A2-4037-98A0-CFED07CBAE4C}" type="presParOf" srcId="{85CF3783-0A18-4C4A-AE77-2E88C243658A}" destId="{A955E74C-829B-49E5-B9EB-A6222B0ACBDF}" srcOrd="5" destOrd="0" presId="urn:microsoft.com/office/officeart/2008/layout/VerticalCurvedList"/>
    <dgm:cxn modelId="{D5013C2B-DEEC-46C2-A5E5-C93C5CD82403}" type="presParOf" srcId="{85CF3783-0A18-4C4A-AE77-2E88C243658A}" destId="{085485C9-AEDB-41AA-A13A-51FCBFDC6F1E}" srcOrd="6" destOrd="0" presId="urn:microsoft.com/office/officeart/2008/layout/VerticalCurvedList"/>
    <dgm:cxn modelId="{59C71CAF-581D-4F76-AE89-88C6B998352F}" type="presParOf" srcId="{085485C9-AEDB-41AA-A13A-51FCBFDC6F1E}" destId="{7DEFC3FB-574C-4779-8FD8-075FFF79726F}" srcOrd="0" destOrd="0" presId="urn:microsoft.com/office/officeart/2008/layout/VerticalCurvedList"/>
    <dgm:cxn modelId="{C20C1DBE-B60A-4FC7-A7E9-718B361FE45B}" type="presParOf" srcId="{85CF3783-0A18-4C4A-AE77-2E88C243658A}" destId="{7A0EB001-0538-4CBF-94A9-4AD1C00B65A3}" srcOrd="7" destOrd="0" presId="urn:microsoft.com/office/officeart/2008/layout/VerticalCurvedList"/>
    <dgm:cxn modelId="{7E9FBB58-7FE3-4158-A537-BD997598175E}" type="presParOf" srcId="{85CF3783-0A18-4C4A-AE77-2E88C243658A}" destId="{0B894C6E-7C78-4BFB-9FF4-21748C18EE3E}" srcOrd="8" destOrd="0" presId="urn:microsoft.com/office/officeart/2008/layout/VerticalCurvedList"/>
    <dgm:cxn modelId="{5ECEE023-DD7E-4672-8D20-1A1E37176CFB}" type="presParOf" srcId="{0B894C6E-7C78-4BFB-9FF4-21748C18EE3E}" destId="{F7B7C54F-0072-4DEC-B43D-6FEC6DD44A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E235-1B91-4A43-873C-5629B5990215}">
      <dsp:nvSpPr>
        <dsp:cNvPr id="0" name=""/>
        <dsp:cNvSpPr/>
      </dsp:nvSpPr>
      <dsp:spPr>
        <a:xfrm>
          <a:off x="-4069844" y="-624671"/>
          <a:ext cx="4849757" cy="4849757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CF36-9AF7-4915-90D4-CE62A3082661}">
      <dsp:nvSpPr>
        <dsp:cNvPr id="0" name=""/>
        <dsp:cNvSpPr/>
      </dsp:nvSpPr>
      <dsp:spPr>
        <a:xfrm>
          <a:off x="408667" y="276799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Reading</a:t>
          </a:r>
        </a:p>
      </dsp:txBody>
      <dsp:txXfrm>
        <a:off x="408667" y="276799"/>
        <a:ext cx="5251368" cy="553887"/>
      </dsp:txXfrm>
    </dsp:sp>
    <dsp:sp modelId="{B8F91917-40CF-417A-9C3E-309A17284DB6}">
      <dsp:nvSpPr>
        <dsp:cNvPr id="0" name=""/>
        <dsp:cNvSpPr/>
      </dsp:nvSpPr>
      <dsp:spPr>
        <a:xfrm>
          <a:off x="62487" y="207563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C67B11-78C4-4EED-9EE9-2BE0F6E7061E}">
      <dsp:nvSpPr>
        <dsp:cNvPr id="0" name=""/>
        <dsp:cNvSpPr/>
      </dsp:nvSpPr>
      <dsp:spPr>
        <a:xfrm>
          <a:off x="726224" y="1107775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Speaking</a:t>
          </a:r>
        </a:p>
      </dsp:txBody>
      <dsp:txXfrm>
        <a:off x="726224" y="1107775"/>
        <a:ext cx="4933811" cy="553887"/>
      </dsp:txXfrm>
    </dsp:sp>
    <dsp:sp modelId="{09BD288A-4954-4FA7-9331-51106CCDD65F}">
      <dsp:nvSpPr>
        <dsp:cNvPr id="0" name=""/>
        <dsp:cNvSpPr/>
      </dsp:nvSpPr>
      <dsp:spPr>
        <a:xfrm>
          <a:off x="380044" y="1038539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55E74C-829B-49E5-B9EB-A6222B0ACBDF}">
      <dsp:nvSpPr>
        <dsp:cNvPr id="0" name=""/>
        <dsp:cNvSpPr/>
      </dsp:nvSpPr>
      <dsp:spPr>
        <a:xfrm>
          <a:off x="726224" y="1938751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Listening</a:t>
          </a:r>
        </a:p>
      </dsp:txBody>
      <dsp:txXfrm>
        <a:off x="726224" y="1938751"/>
        <a:ext cx="4933811" cy="553887"/>
      </dsp:txXfrm>
    </dsp:sp>
    <dsp:sp modelId="{7DEFC3FB-574C-4779-8FD8-075FFF79726F}">
      <dsp:nvSpPr>
        <dsp:cNvPr id="0" name=""/>
        <dsp:cNvSpPr/>
      </dsp:nvSpPr>
      <dsp:spPr>
        <a:xfrm>
          <a:off x="380044" y="1869515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0EB001-0538-4CBF-94A9-4AD1C00B65A3}">
      <dsp:nvSpPr>
        <dsp:cNvPr id="0" name=""/>
        <dsp:cNvSpPr/>
      </dsp:nvSpPr>
      <dsp:spPr>
        <a:xfrm>
          <a:off x="408667" y="2769727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Writing </a:t>
          </a:r>
        </a:p>
      </dsp:txBody>
      <dsp:txXfrm>
        <a:off x="408667" y="2769727"/>
        <a:ext cx="5251368" cy="553887"/>
      </dsp:txXfrm>
    </dsp:sp>
    <dsp:sp modelId="{F7B7C54F-0072-4DEC-B43D-6FEC6DD44A8E}">
      <dsp:nvSpPr>
        <dsp:cNvPr id="0" name=""/>
        <dsp:cNvSpPr/>
      </dsp:nvSpPr>
      <dsp:spPr>
        <a:xfrm>
          <a:off x="62487" y="2700491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E235-1B91-4A43-873C-5629B5990215}">
      <dsp:nvSpPr>
        <dsp:cNvPr id="0" name=""/>
        <dsp:cNvSpPr/>
      </dsp:nvSpPr>
      <dsp:spPr>
        <a:xfrm>
          <a:off x="-4069844" y="-624671"/>
          <a:ext cx="4849757" cy="4849757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CF36-9AF7-4915-90D4-CE62A3082661}">
      <dsp:nvSpPr>
        <dsp:cNvPr id="0" name=""/>
        <dsp:cNvSpPr/>
      </dsp:nvSpPr>
      <dsp:spPr>
        <a:xfrm>
          <a:off x="408667" y="276799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Reading</a:t>
          </a:r>
        </a:p>
      </dsp:txBody>
      <dsp:txXfrm>
        <a:off x="408667" y="276799"/>
        <a:ext cx="5251368" cy="553887"/>
      </dsp:txXfrm>
    </dsp:sp>
    <dsp:sp modelId="{B8F91917-40CF-417A-9C3E-309A17284DB6}">
      <dsp:nvSpPr>
        <dsp:cNvPr id="0" name=""/>
        <dsp:cNvSpPr/>
      </dsp:nvSpPr>
      <dsp:spPr>
        <a:xfrm>
          <a:off x="62487" y="207563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C67B11-78C4-4EED-9EE9-2BE0F6E7061E}">
      <dsp:nvSpPr>
        <dsp:cNvPr id="0" name=""/>
        <dsp:cNvSpPr/>
      </dsp:nvSpPr>
      <dsp:spPr>
        <a:xfrm>
          <a:off x="726224" y="1107775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Speaking</a:t>
          </a:r>
        </a:p>
      </dsp:txBody>
      <dsp:txXfrm>
        <a:off x="726224" y="1107775"/>
        <a:ext cx="4933811" cy="553887"/>
      </dsp:txXfrm>
    </dsp:sp>
    <dsp:sp modelId="{09BD288A-4954-4FA7-9331-51106CCDD65F}">
      <dsp:nvSpPr>
        <dsp:cNvPr id="0" name=""/>
        <dsp:cNvSpPr/>
      </dsp:nvSpPr>
      <dsp:spPr>
        <a:xfrm>
          <a:off x="380044" y="1038539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55E74C-829B-49E5-B9EB-A6222B0ACBDF}">
      <dsp:nvSpPr>
        <dsp:cNvPr id="0" name=""/>
        <dsp:cNvSpPr/>
      </dsp:nvSpPr>
      <dsp:spPr>
        <a:xfrm>
          <a:off x="726224" y="1938751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Listening</a:t>
          </a:r>
        </a:p>
      </dsp:txBody>
      <dsp:txXfrm>
        <a:off x="726224" y="1938751"/>
        <a:ext cx="4933811" cy="553887"/>
      </dsp:txXfrm>
    </dsp:sp>
    <dsp:sp modelId="{7DEFC3FB-574C-4779-8FD8-075FFF79726F}">
      <dsp:nvSpPr>
        <dsp:cNvPr id="0" name=""/>
        <dsp:cNvSpPr/>
      </dsp:nvSpPr>
      <dsp:spPr>
        <a:xfrm>
          <a:off x="380044" y="1869515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0EB001-0538-4CBF-94A9-4AD1C00B65A3}">
      <dsp:nvSpPr>
        <dsp:cNvPr id="0" name=""/>
        <dsp:cNvSpPr/>
      </dsp:nvSpPr>
      <dsp:spPr>
        <a:xfrm>
          <a:off x="408667" y="2769727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Writing </a:t>
          </a:r>
        </a:p>
      </dsp:txBody>
      <dsp:txXfrm>
        <a:off x="408667" y="2769727"/>
        <a:ext cx="5251368" cy="553887"/>
      </dsp:txXfrm>
    </dsp:sp>
    <dsp:sp modelId="{F7B7C54F-0072-4DEC-B43D-6FEC6DD44A8E}">
      <dsp:nvSpPr>
        <dsp:cNvPr id="0" name=""/>
        <dsp:cNvSpPr/>
      </dsp:nvSpPr>
      <dsp:spPr>
        <a:xfrm>
          <a:off x="62487" y="2700491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9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6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627B712-A572-4E19-A866-9BA1B62B1D72}"/>
              </a:ext>
            </a:extLst>
          </p:cNvPr>
          <p:cNvSpPr txBox="1"/>
          <p:nvPr/>
        </p:nvSpPr>
        <p:spPr>
          <a:xfrm>
            <a:off x="989673" y="2144527"/>
            <a:ext cx="98127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best title for this passage is “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”.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ive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be happy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aughter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 the power of happiness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Happiness is hard to find</a:t>
            </a:r>
            <a:r>
              <a:rPr lang="en-US" sz="2400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08B1B-5819-43CC-89AE-705108DA13FD}"/>
              </a:ext>
            </a:extLst>
          </p:cNvPr>
          <p:cNvSpPr txBox="1"/>
          <p:nvPr/>
        </p:nvSpPr>
        <p:spPr>
          <a:xfrm>
            <a:off x="981593" y="1393730"/>
            <a:ext cx="105144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Read the passage and choose the correct </a:t>
            </a:r>
            <a:r>
              <a:rPr lang="en-US">
                <a:latin typeface="+mn-lt"/>
              </a:rPr>
              <a:t>answer A</a:t>
            </a:r>
            <a:r>
              <a:rPr lang="en-US" smtClean="0">
                <a:latin typeface="+mn-lt"/>
              </a:rPr>
              <a:t>, </a:t>
            </a:r>
            <a:r>
              <a:rPr lang="en-US" dirty="0">
                <a:latin typeface="+mn-lt"/>
              </a:rPr>
              <a:t>B, or C.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BEF3B2-354F-44FA-8157-55872B645EAB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38032-D95B-41F8-814F-53C17129D19C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959189" y="2812216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136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7106" y="221560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2953" y="3141942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8903" y="1584085"/>
            <a:ext cx="1143570" cy="6315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814838" y="2543308"/>
            <a:ext cx="802269" cy="5986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19636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Take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571060" y="2205224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45227"/>
            <a:ext cx="5446643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Who can do community service?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Who needs community help?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What can you do to help them?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6E27AD-8065-4144-825A-DCDE59CECF2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below. take 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321103" y="2207619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45227"/>
            <a:ext cx="544664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Who can do community service?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B7ECDE-FB1B-4B61-9A05-07802CA32DE1}"/>
              </a:ext>
            </a:extLst>
          </p:cNvPr>
          <p:cNvSpPr txBox="1"/>
          <p:nvPr/>
        </p:nvSpPr>
        <p:spPr>
          <a:xfrm>
            <a:off x="6493813" y="4200579"/>
            <a:ext cx="2895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Anybody.</a:t>
            </a:r>
            <a:endParaRPr lang="en-US" sz="2800" b="1" dirty="0">
              <a:solidFill>
                <a:srgbClr val="00B2A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38E12-491F-48E3-9041-0BDE6881876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40042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below. take 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015122" y="2247226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45227"/>
            <a:ext cx="544664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Who needs community help?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967A3-A4C8-435C-BE33-74C66D54F5CE}"/>
              </a:ext>
            </a:extLst>
          </p:cNvPr>
          <p:cNvSpPr txBox="1"/>
          <p:nvPr/>
        </p:nvSpPr>
        <p:spPr>
          <a:xfrm>
            <a:off x="5315968" y="4148955"/>
            <a:ext cx="6096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Street children, old and sick people, abandoned / street animals, etc.</a:t>
            </a:r>
            <a:endParaRPr lang="en-US" sz="2800" b="1" dirty="0">
              <a:solidFill>
                <a:srgbClr val="00B2A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F7279-8E7D-4ADA-864C-55A1D4F0F5F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0581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below. take 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321103" y="2247226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00194"/>
            <a:ext cx="544664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3. What can you do to help them?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AD583-AEFA-484C-A42F-536DE7D42B8D}"/>
              </a:ext>
            </a:extLst>
          </p:cNvPr>
          <p:cNvSpPr txBox="1"/>
          <p:nvPr/>
        </p:nvSpPr>
        <p:spPr>
          <a:xfrm>
            <a:off x="5168703" y="4070906"/>
            <a:ext cx="702329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cooking / shopping for the old / the sick;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collecting books / clothes for street children;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opening classes to teach street children;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adopting a dog / </a:t>
            </a:r>
            <a:r>
              <a:rPr lang="en-GB" sz="2600" b="1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2600" b="1" smtClean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smtClean="0">
                <a:solidFill>
                  <a:srgbClr val="00B2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endParaRPr lang="en-GB" sz="2600" b="1" dirty="0">
              <a:solidFill>
                <a:srgbClr val="00B2A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136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91910" y="21538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5135" y="305140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4414" y="396445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128" y="3878009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8903" y="1584085"/>
            <a:ext cx="918374" cy="5697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07020" y="2481515"/>
            <a:ext cx="884891" cy="5698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448902" y="3379109"/>
            <a:ext cx="1010879" cy="58534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6204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098136" y="131144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complete each sentence with one word.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B5FE9-2D58-4D82-A136-652993329682}"/>
              </a:ext>
            </a:extLst>
          </p:cNvPr>
          <p:cNvSpPr txBox="1"/>
          <p:nvPr/>
        </p:nvSpPr>
        <p:spPr>
          <a:xfrm>
            <a:off x="1026018" y="1881217"/>
            <a:ext cx="111659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While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camping, we have a lot of time for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When camping near the beach, we can build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can have dinner by an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fire.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dirty="0">
                <a:solidFill>
                  <a:srgbClr val="242021"/>
                </a:solidFill>
              </a:rPr>
              <a:t>A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t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the campsite, there is no television or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Name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one thing we should bring along when camping: </a:t>
            </a:r>
            <a:r>
              <a:rPr lang="en-US" sz="2600" b="0" i="0" dirty="0" smtClean="0">
                <a:solidFill>
                  <a:srgbClr val="949599"/>
                </a:solidFill>
                <a:effectLst/>
              </a:rPr>
              <a:t>__________________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EB9A29-F60C-4581-B700-921EBFCAD79F}"/>
              </a:ext>
            </a:extLst>
          </p:cNvPr>
          <p:cNvSpPr txBox="1"/>
          <p:nvPr/>
        </p:nvSpPr>
        <p:spPr>
          <a:xfrm>
            <a:off x="7452358" y="2190490"/>
            <a:ext cx="1500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79E0C4-D20A-425E-9354-479D65619148}"/>
              </a:ext>
            </a:extLst>
          </p:cNvPr>
          <p:cNvSpPr txBox="1"/>
          <p:nvPr/>
        </p:nvSpPr>
        <p:spPr>
          <a:xfrm>
            <a:off x="7609724" y="2972390"/>
            <a:ext cx="2761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sandcastles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3DF4-3945-49C3-8AA2-12944549BF58}"/>
              </a:ext>
            </a:extLst>
          </p:cNvPr>
          <p:cNvSpPr txBox="1"/>
          <p:nvPr/>
        </p:nvSpPr>
        <p:spPr>
          <a:xfrm>
            <a:off x="5401134" y="3769417"/>
            <a:ext cx="896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328344-FC84-444C-AE61-945BB0E78A05}"/>
              </a:ext>
            </a:extLst>
          </p:cNvPr>
          <p:cNvSpPr txBox="1"/>
          <p:nvPr/>
        </p:nvSpPr>
        <p:spPr>
          <a:xfrm>
            <a:off x="7092278" y="4568731"/>
            <a:ext cx="2330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computer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4606B1-C642-4D1A-BF4F-C17D3150BB33}"/>
              </a:ext>
            </a:extLst>
          </p:cNvPr>
          <p:cNvSpPr txBox="1"/>
          <p:nvPr/>
        </p:nvSpPr>
        <p:spPr>
          <a:xfrm>
            <a:off x="8673220" y="5350631"/>
            <a:ext cx="3590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food / water / compass/ 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s</a:t>
            </a:r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leeping bag/ insect cream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" name="0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25646" y="1313206"/>
            <a:ext cx="490055" cy="4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6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20" grpId="0"/>
      <p:bldP spid="22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5848" y="12368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745" y="213215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82007" y="311525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17106" y="399411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128" y="3878009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19615" y="1564340"/>
            <a:ext cx="913497" cy="567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823891" y="2459853"/>
            <a:ext cx="533854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765774" y="3442959"/>
            <a:ext cx="826699" cy="5511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82007" y="487296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823892" y="4321813"/>
            <a:ext cx="793215" cy="5511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8A66A-70B6-4F02-9A61-0762B7E5933C}"/>
              </a:ext>
            </a:extLst>
          </p:cNvPr>
          <p:cNvSpPr/>
          <p:nvPr/>
        </p:nvSpPr>
        <p:spPr>
          <a:xfrm>
            <a:off x="5588839" y="4829743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4: Write complete sentences to make a passage describing community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4439" y="1341686"/>
            <a:ext cx="1078511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complete sentences to make a passage describing community activities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099519-0587-4C00-9928-73ED990C981F}"/>
              </a:ext>
            </a:extLst>
          </p:cNvPr>
          <p:cNvSpPr txBox="1"/>
          <p:nvPr/>
        </p:nvSpPr>
        <p:spPr>
          <a:xfrm>
            <a:off x="1026018" y="1810834"/>
            <a:ext cx="99353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/ join / community activities / once a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month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smtClean="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month / we / plant / trees /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park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smtClean="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/ dig / holes / put / young trees /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in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then / we / water / them / two or three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weeks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now / trees / grow / very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well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6.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they / make / park / greener / air / fresher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</a:t>
            </a:r>
            <a:r>
              <a:rPr lang="en-US" sz="2400"/>
              <a:t> </a:t>
            </a:r>
            <a:endParaRPr lang="en-US" sz="2400" smtClean="0"/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F73E4D-4D5B-4FB3-BF82-FBC47200659A}"/>
              </a:ext>
            </a:extLst>
          </p:cNvPr>
          <p:cNvSpPr txBox="1"/>
          <p:nvPr/>
        </p:nvSpPr>
        <p:spPr>
          <a:xfrm>
            <a:off x="1296558" y="2180560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join community activities once a month.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C5C5BA-3CDB-4685-984F-D7C82475ED3D}"/>
              </a:ext>
            </a:extLst>
          </p:cNvPr>
          <p:cNvSpPr txBox="1"/>
          <p:nvPr/>
        </p:nvSpPr>
        <p:spPr>
          <a:xfrm>
            <a:off x="1296558" y="2926537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month we planted (some) trees in the park.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AD764C-58D5-4182-BC0B-702662ED6B60}"/>
              </a:ext>
            </a:extLst>
          </p:cNvPr>
          <p:cNvSpPr txBox="1"/>
          <p:nvPr/>
        </p:nvSpPr>
        <p:spPr>
          <a:xfrm>
            <a:off x="1296558" y="3643552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dug some holes to put the young trees in.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9976ED-1715-431E-9643-378CBE86E472}"/>
              </a:ext>
            </a:extLst>
          </p:cNvPr>
          <p:cNvSpPr txBox="1"/>
          <p:nvPr/>
        </p:nvSpPr>
        <p:spPr>
          <a:xfrm>
            <a:off x="1296558" y="4360567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we watered them for two or three weeks.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589411-B835-4C61-8977-884EED5A2385}"/>
              </a:ext>
            </a:extLst>
          </p:cNvPr>
          <p:cNvSpPr txBox="1"/>
          <p:nvPr/>
        </p:nvSpPr>
        <p:spPr>
          <a:xfrm>
            <a:off x="1296558" y="5105595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 the trees are growing very well.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DD7BC8-905A-434A-B9A9-0BB999D2B4EE}"/>
              </a:ext>
            </a:extLst>
          </p:cNvPr>
          <p:cNvSpPr txBox="1"/>
          <p:nvPr/>
        </p:nvSpPr>
        <p:spPr>
          <a:xfrm>
            <a:off x="1296558" y="5839193"/>
            <a:ext cx="6761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will make the park greener and the air fresher.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396535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338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2: SKILLS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77" y="17910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4134" y="228544"/>
            <a:ext cx="237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24369" y="191541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2A3348D-DD57-4C80-8E44-4F4F19C3E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684576"/>
              </p:ext>
            </p:extLst>
          </p:nvPr>
        </p:nvGraphicFramePr>
        <p:xfrm>
          <a:off x="4208511" y="2581651"/>
          <a:ext cx="5707901" cy="360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981D780-F110-4D27-AEFC-3A57E8C1AB4D}"/>
              </a:ext>
            </a:extLst>
          </p:cNvPr>
          <p:cNvSpPr txBox="1"/>
          <p:nvPr/>
        </p:nvSpPr>
        <p:spPr>
          <a:xfrm>
            <a:off x="1698171" y="3390918"/>
            <a:ext cx="2510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1-2-3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91441" y="120283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7106" y="214359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1060" y="309532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7642" y="389350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128" y="3878009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75208" y="1530374"/>
            <a:ext cx="817265" cy="6132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832944" y="2471295"/>
            <a:ext cx="784162" cy="6240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774827" y="3423029"/>
            <a:ext cx="938182" cy="4704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94232" y="4894591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836116" y="4221209"/>
            <a:ext cx="901526" cy="6733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794170"/>
            <a:ext cx="5465179" cy="6421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B4EDD16A-307F-4776-A6D9-AE2E698B686F}"/>
              </a:ext>
            </a:extLst>
          </p:cNvPr>
          <p:cNvSpPr/>
          <p:nvPr/>
        </p:nvSpPr>
        <p:spPr>
          <a:xfrm>
            <a:off x="2774827" y="572164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CONSOLIDATION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Curved Connector 25">
            <a:extLst>
              <a:ext uri="{FF2B5EF4-FFF2-40B4-BE49-F238E27FC236}">
                <a16:creationId xmlns:a16="http://schemas.microsoft.com/office/drawing/2014/main" id="{A9E4A43A-A0B4-4E46-B886-3FB885DD8AB9}"/>
              </a:ext>
            </a:extLst>
          </p:cNvPr>
          <p:cNvCxnSpPr>
            <a:cxnSpLocks/>
            <a:stCxn id="27" idx="3"/>
            <a:endCxn id="30" idx="0"/>
          </p:cNvCxnSpPr>
          <p:nvPr/>
        </p:nvCxnSpPr>
        <p:spPr>
          <a:xfrm>
            <a:off x="2777999" y="5222293"/>
            <a:ext cx="972195" cy="4993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8A66A-70B6-4F02-9A61-0762B7E5933C}"/>
              </a:ext>
            </a:extLst>
          </p:cNvPr>
          <p:cNvSpPr/>
          <p:nvPr/>
        </p:nvSpPr>
        <p:spPr>
          <a:xfrm>
            <a:off x="5588839" y="4829743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4: Write complete sentences to make a passage describing community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320008D-AABD-48E2-A840-046C86E8A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631293"/>
              </p:ext>
            </p:extLst>
          </p:nvPr>
        </p:nvGraphicFramePr>
        <p:xfrm>
          <a:off x="4208511" y="2212483"/>
          <a:ext cx="5707901" cy="360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69C41B4-60C9-4513-BE5D-9A01658935ED}"/>
              </a:ext>
            </a:extLst>
          </p:cNvPr>
          <p:cNvSpPr txBox="1"/>
          <p:nvPr/>
        </p:nvSpPr>
        <p:spPr>
          <a:xfrm>
            <a:off x="1698171" y="3032901"/>
            <a:ext cx="2510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1-2-3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3468" y="2260995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Prepare for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Unit 4 – Getting started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68" y="2932846"/>
            <a:ext cx="3299116" cy="3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i="1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96888" y="1933187"/>
            <a:ext cx="763879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By the end of the lesson, students will have revised the skills they have practiced in Units 1 – 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0EC93-28FE-4F36-8AF7-324999CB5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37" y="3712594"/>
            <a:ext cx="4348725" cy="2887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24A2DA-F942-4925-B26D-B7129C341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261" y="3789491"/>
            <a:ext cx="2703316" cy="2605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FFCAE3-9E49-495B-8E99-9A47409C0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15" y="3939078"/>
            <a:ext cx="3007385" cy="26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42456" y="119975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745" y="215765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2456" y="3049970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58077" y="392798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43275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2905969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3732658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26223" y="1527288"/>
            <a:ext cx="806889" cy="6303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4341" y="2485360"/>
            <a:ext cx="773405" cy="564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26223" y="3377672"/>
            <a:ext cx="707221" cy="5503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1888" y="4868355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63773" y="4255685"/>
            <a:ext cx="594305" cy="612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19212"/>
            <a:ext cx="5465179" cy="6421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B4EDD16A-307F-4776-A6D9-AE2E698B686F}"/>
              </a:ext>
            </a:extLst>
          </p:cNvPr>
          <p:cNvSpPr/>
          <p:nvPr/>
        </p:nvSpPr>
        <p:spPr>
          <a:xfrm>
            <a:off x="2357745" y="571260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CONSOLIDATION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Curved Connector 25">
            <a:extLst>
              <a:ext uri="{FF2B5EF4-FFF2-40B4-BE49-F238E27FC236}">
                <a16:creationId xmlns:a16="http://schemas.microsoft.com/office/drawing/2014/main" id="{A9E4A43A-A0B4-4E46-B886-3FB885DD8AB9}"/>
              </a:ext>
            </a:extLst>
          </p:cNvPr>
          <p:cNvCxnSpPr>
            <a:cxnSpLocks/>
            <a:stCxn id="27" idx="3"/>
            <a:endCxn id="30" idx="0"/>
          </p:cNvCxnSpPr>
          <p:nvPr/>
        </p:nvCxnSpPr>
        <p:spPr>
          <a:xfrm>
            <a:off x="2605655" y="5196057"/>
            <a:ext cx="727457" cy="5165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8A66A-70B6-4F02-9A61-0762B7E5933C}"/>
              </a:ext>
            </a:extLst>
          </p:cNvPr>
          <p:cNvSpPr/>
          <p:nvPr/>
        </p:nvSpPr>
        <p:spPr>
          <a:xfrm>
            <a:off x="5588839" y="4679141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4: Write complete sentences to make a passage describing community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485804" y="12786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16626" y="2946973"/>
            <a:ext cx="5223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 in </a:t>
            </a:r>
            <a:r>
              <a:rPr lang="en-GB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4" name="Picture 2" descr="SkyBug Healthy Lifestyle Diet and Fitness Heart Bumper Sticker Vinyl Art  Decal for Car Truck Van Wall Window (24 X 20 cm) : Amazon.de: Auto &amp;amp;amp;  Motorrad">
            <a:extLst>
              <a:ext uri="{FF2B5EF4-FFF2-40B4-BE49-F238E27FC236}">
                <a16:creationId xmlns:a16="http://schemas.microsoft.com/office/drawing/2014/main" id="{B417C92E-B643-4F1E-A692-A9F8A7A1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04" y="2531249"/>
            <a:ext cx="3948887" cy="33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3C21CF8-6E79-470D-9C57-98B0A9185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83306"/>
            <a:ext cx="6095980" cy="3429000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B67308-7686-4DD8-B752-BA7A833BCD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 b="10298"/>
          <a:stretch/>
        </p:blipFill>
        <p:spPr bwMode="auto">
          <a:xfrm>
            <a:off x="6096000" y="1083306"/>
            <a:ext cx="6096000" cy="3429000"/>
          </a:xfrm>
          <a:prstGeom prst="rect">
            <a:avLst/>
          </a:prstGeom>
          <a:noFill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8DBAED-5B6E-4343-B98D-24816E8221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12527"/>
          <a:stretch/>
        </p:blipFill>
        <p:spPr bwMode="auto">
          <a:xfrm>
            <a:off x="-93107" y="4512305"/>
            <a:ext cx="6095980" cy="3429000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D063AE-963D-4628-8E89-BB5919C4BE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4167"/>
          <a:stretch/>
        </p:blipFill>
        <p:spPr bwMode="auto">
          <a:xfrm>
            <a:off x="6153967" y="4222966"/>
            <a:ext cx="6096000" cy="3429000"/>
          </a:xfrm>
          <a:prstGeom prst="rect">
            <a:avLst/>
          </a:prstGeom>
          <a:noFill/>
        </p:spPr>
      </p:pic>
      <p:sp>
        <p:nvSpPr>
          <p:cNvPr id="47" name="Rectangle 4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2826222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ame 4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2387584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0F72994-2E27-4333-AEEE-20EEC7E9A3F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7858DB-194B-4BF1-96BB-85B1794A9F76}"/>
              </a:ext>
            </a:extLst>
          </p:cNvPr>
          <p:cNvSpPr txBox="1"/>
          <p:nvPr/>
        </p:nvSpPr>
        <p:spPr>
          <a:xfrm rot="2663799">
            <a:off x="5890634" y="3344475"/>
            <a:ext cx="237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Healthy diet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999AD8-0736-4862-9CA0-C96411BA700A}"/>
              </a:ext>
            </a:extLst>
          </p:cNvPr>
          <p:cNvSpPr txBox="1"/>
          <p:nvPr/>
        </p:nvSpPr>
        <p:spPr>
          <a:xfrm rot="18995492">
            <a:off x="4283840" y="3240813"/>
            <a:ext cx="180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 happy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A7AA08-CB69-418F-A0DB-53CB830F86A8}"/>
              </a:ext>
            </a:extLst>
          </p:cNvPr>
          <p:cNvSpPr txBox="1"/>
          <p:nvPr/>
        </p:nvSpPr>
        <p:spPr>
          <a:xfrm rot="18964047">
            <a:off x="5659218" y="5132881"/>
            <a:ext cx="283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Personal hygiene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5AB072-5DE5-43BB-8A77-4F71C5319214}"/>
              </a:ext>
            </a:extLst>
          </p:cNvPr>
          <p:cNvSpPr txBox="1"/>
          <p:nvPr/>
        </p:nvSpPr>
        <p:spPr>
          <a:xfrm rot="2674208">
            <a:off x="4068341" y="5277551"/>
            <a:ext cx="237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exercise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4AC3E-949E-4C55-B41F-1F5E865442C2}"/>
              </a:ext>
            </a:extLst>
          </p:cNvPr>
          <p:cNvSpPr txBox="1"/>
          <p:nvPr/>
        </p:nvSpPr>
        <p:spPr>
          <a:xfrm>
            <a:off x="3330990" y="246866"/>
            <a:ext cx="8195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the pictures: How to get a healthy life?</a:t>
            </a:r>
            <a:endParaRPr lang="en-GB" sz="28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55259" y="121578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33005" y="217633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39026" y="1543319"/>
            <a:ext cx="869346" cy="633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4505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D2240E7-4ABA-4AE3-AB66-E47C6446675C}"/>
              </a:ext>
            </a:extLst>
          </p:cNvPr>
          <p:cNvSpPr txBox="1"/>
          <p:nvPr/>
        </p:nvSpPr>
        <p:spPr>
          <a:xfrm>
            <a:off x="894486" y="1995166"/>
            <a:ext cx="102433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phrase “</a:t>
            </a:r>
            <a:r>
              <a:rPr lang="en-US" sz="2400" b="1" i="0" u="sng" dirty="0">
                <a:solidFill>
                  <a:srgbClr val="242021"/>
                </a:solidFill>
                <a:effectLst/>
                <a:latin typeface="ChronicaPro-Bold"/>
              </a:rPr>
              <a:t>the key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” in the first line is closest in meaning to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first factor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most important factor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new factor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240E7-4ABA-4AE3-AB66-E47C6446675C}"/>
              </a:ext>
            </a:extLst>
          </p:cNvPr>
          <p:cNvSpPr txBox="1"/>
          <p:nvPr/>
        </p:nvSpPr>
        <p:spPr>
          <a:xfrm>
            <a:off x="894486" y="4336063"/>
            <a:ext cx="95319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To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show your love to other people, you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give them money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take care of yourself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 things with them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08B1B-5819-43CC-89AE-705108DA13FD}"/>
              </a:ext>
            </a:extLst>
          </p:cNvPr>
          <p:cNvSpPr txBox="1"/>
          <p:nvPr/>
        </p:nvSpPr>
        <p:spPr>
          <a:xfrm>
            <a:off x="992745" y="1393730"/>
            <a:ext cx="105144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Read the passage and choose the correct </a:t>
            </a:r>
            <a:r>
              <a:rPr lang="en-US">
                <a:latin typeface="+mn-lt"/>
              </a:rPr>
              <a:t>answer </a:t>
            </a:r>
            <a:r>
              <a:rPr lang="en-US" smtClean="0">
                <a:latin typeface="+mn-lt"/>
              </a:rPr>
              <a:t>A, </a:t>
            </a:r>
            <a:r>
              <a:rPr lang="en-US" dirty="0">
                <a:latin typeface="+mn-lt"/>
              </a:rPr>
              <a:t>B, or C.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BEF3B2-354F-44FA-8157-55872B645EAB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38032-D95B-41F8-814F-53C17129D19C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894486" y="3199497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397A65-306D-47C9-9EB1-EC9C776CED07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892566" y="6101822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8896B32-6AE5-4C11-BAB0-3F2790097776}"/>
              </a:ext>
            </a:extLst>
          </p:cNvPr>
          <p:cNvSpPr txBox="1"/>
          <p:nvPr/>
        </p:nvSpPr>
        <p:spPr>
          <a:xfrm>
            <a:off x="989673" y="4220659"/>
            <a:ext cx="10830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ou can get knowledge and experience by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visiting new places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loving other people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laughing more often</a:t>
            </a:r>
            <a:r>
              <a:rPr lang="en-US" sz="2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96B32-6AE5-4C11-BAB0-3F2790097776}"/>
              </a:ext>
            </a:extLst>
          </p:cNvPr>
          <p:cNvSpPr txBox="1"/>
          <p:nvPr/>
        </p:nvSpPr>
        <p:spPr>
          <a:xfrm>
            <a:off x="989673" y="1996353"/>
            <a:ext cx="105964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writer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says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“Laughter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 like medicine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”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because</a:t>
            </a:r>
            <a:r>
              <a:rPr lang="en-US" sz="2400">
                <a:solidFill>
                  <a:srgbClr val="949599"/>
                </a:solidFill>
                <a:latin typeface="ChronicaPro-Book"/>
              </a:rPr>
              <a:t> ______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it makes others laugh too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it helps you make friends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it helps people live longer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08B1B-5819-43CC-89AE-705108DA13FD}"/>
              </a:ext>
            </a:extLst>
          </p:cNvPr>
          <p:cNvSpPr txBox="1"/>
          <p:nvPr/>
        </p:nvSpPr>
        <p:spPr>
          <a:xfrm>
            <a:off x="992745" y="1393730"/>
            <a:ext cx="105144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Read the passage and choose the correct </a:t>
            </a:r>
            <a:r>
              <a:rPr lang="en-US">
                <a:latin typeface="+mn-lt"/>
              </a:rPr>
              <a:t>answer </a:t>
            </a:r>
            <a:r>
              <a:rPr lang="en-US" smtClean="0">
                <a:latin typeface="+mn-lt"/>
              </a:rPr>
              <a:t>A, </a:t>
            </a:r>
            <a:r>
              <a:rPr lang="en-US" dirty="0">
                <a:latin typeface="+mn-lt"/>
              </a:rPr>
              <a:t>B, or C.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BEF3B2-354F-44FA-8157-55872B645EAB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38032-D95B-41F8-814F-53C17129D19C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978522" y="3767639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85ABC-6309-449F-B06E-F4F0FD65A28E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978522" y="4899499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2761</TotalTime>
  <Words>1014</Words>
  <PresentationFormat>Widescreen</PresentationFormat>
  <Paragraphs>181</Paragraphs>
  <Slides>23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Adobe Gothic Std B</vt:lpstr>
      <vt:lpstr>Arial</vt:lpstr>
      <vt:lpstr>Calibri</vt:lpstr>
      <vt:lpstr>Calibri (Body)</vt:lpstr>
      <vt:lpstr>Calibri Light</vt:lpstr>
      <vt:lpstr>Cambria</vt:lpstr>
      <vt:lpstr>ChronicaPro-Bold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2023-04-19T02:36:53Z</dcterms:modified>
</cp:coreProperties>
</file>