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01" r:id="rId2"/>
    <p:sldId id="500" r:id="rId3"/>
    <p:sldId id="502" r:id="rId4"/>
    <p:sldId id="503" r:id="rId5"/>
    <p:sldId id="504" r:id="rId6"/>
    <p:sldId id="508" r:id="rId7"/>
    <p:sldId id="507" r:id="rId8"/>
    <p:sldId id="509" r:id="rId9"/>
    <p:sldId id="510" r:id="rId10"/>
    <p:sldId id="512" r:id="rId11"/>
    <p:sldId id="513" r:id="rId12"/>
    <p:sldId id="511" r:id="rId13"/>
    <p:sldId id="261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4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8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22.svg"/><Relationship Id="rId12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svg"/><Relationship Id="rId7" Type="http://schemas.openxmlformats.org/officeDocument/2006/relationships/image" Target="../media/image4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5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TROG KHÔNG GIAN (</a:t>
            </a:r>
            <a:r>
              <a:rPr lang="en-US" sz="5400" b="1">
                <a:solidFill>
                  <a:srgbClr val="3333FF"/>
                </a:solidFill>
                <a:latin typeface="More Sugar"/>
              </a:rPr>
              <a:t>TIẾT 4)</a:t>
            </a:r>
            <a:endParaRPr lang="en-US" sz="54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01100" y="203496"/>
            <a:ext cx="5023252" cy="859300"/>
            <a:chOff x="-476148" y="212055"/>
            <a:chExt cx="5023252" cy="859300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134173" cy="802395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76148" y="212055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701" y="1069771"/>
                <a:ext cx="11672099" cy="548413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Ba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đôi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;3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;4</m:t>
                    </m:r>
                    <m:r>
                      <m:rPr>
                        <m:nor/>
                      </m:rPr>
                      <a:rPr lang="en-US" sz="2800"/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800" dirty="0"/>
                  <a:t>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17).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hợp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1" y="1069771"/>
                <a:ext cx="11672099" cy="5484133"/>
              </a:xfrm>
              <a:prstGeom prst="rect">
                <a:avLst/>
              </a:prstGeom>
              <a:blipFill>
                <a:blip r:embed="rId5"/>
                <a:stretch>
                  <a:fillRect l="-6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325EB590-E9DC-4214-B3F2-552ECAB1F96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231" y="2682386"/>
            <a:ext cx="3934052" cy="35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01100" y="203496"/>
            <a:ext cx="5023252" cy="859300"/>
            <a:chOff x="-476148" y="212055"/>
            <a:chExt cx="5023252" cy="859300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134173" cy="802395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76148" y="212055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701" y="1069771"/>
                <a:ext cx="11672099" cy="548413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:r>
                  <a:rPr lang="en-US" dirty="0" err="1"/>
                  <a:t>tác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vật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O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;4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Dựng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OADB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OCED.</a:t>
                </a:r>
                <a:br>
                  <a:rPr lang="en-US" dirty="0"/>
                </a:br>
                <a:r>
                  <a:rPr lang="en-US" dirty="0"/>
                  <a:t>Theo </a:t>
                </a:r>
                <a:r>
                  <a:rPr lang="en-US" dirty="0" err="1"/>
                  <a:t>quy</a:t>
                </a:r>
                <a:r>
                  <a:rPr lang="en-US" dirty="0"/>
                  <a:t>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bình</a:t>
                </a:r>
                <a:r>
                  <a:rPr lang="en-US" dirty="0"/>
                  <a:t> </a:t>
                </a:r>
                <a:r>
                  <a:rPr lang="en-US" dirty="0" err="1"/>
                  <a:t>hành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1" y="1069771"/>
                <a:ext cx="11672099" cy="5484133"/>
              </a:xfrm>
              <a:prstGeom prst="rect">
                <a:avLst/>
              </a:prstGeom>
              <a:blipFill>
                <a:blip r:embed="rId5"/>
                <a:stretch>
                  <a:fillRect l="-57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29459F80-6993-4CDF-9A27-5145AB1E15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957" y="1171182"/>
            <a:ext cx="3635056" cy="30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7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89593" y="1385759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90608" y="2997656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89593" y="5156252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7179" y="162186"/>
            <a:ext cx="11684621" cy="6441308"/>
            <a:chOff x="0" y="-38100"/>
            <a:chExt cx="4603375" cy="26582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0337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118628-39CB-8BE4-28BC-2D76C9905DFA}"/>
              </a:ext>
            </a:extLst>
          </p:cNvPr>
          <p:cNvGrpSpPr/>
          <p:nvPr/>
        </p:nvGrpSpPr>
        <p:grpSpPr>
          <a:xfrm>
            <a:off x="-701100" y="203496"/>
            <a:ext cx="5023252" cy="859300"/>
            <a:chOff x="-476148" y="212055"/>
            <a:chExt cx="5023252" cy="859300"/>
          </a:xfrm>
        </p:grpSpPr>
        <p:sp>
          <p:nvSpPr>
            <p:cNvPr id="29" name="Freeform 29"/>
            <p:cNvSpPr/>
            <p:nvPr/>
          </p:nvSpPr>
          <p:spPr>
            <a:xfrm flipH="1">
              <a:off x="428248" y="268960"/>
              <a:ext cx="3134173" cy="802395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-476148" y="212055"/>
              <a:ext cx="5023252" cy="7110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6284"/>
                </a:lnSpc>
                <a:defRPr/>
              </a:pPr>
              <a:r>
                <a:rPr lang="en-US" sz="3600" b="1" spc="12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 2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b="51852"/>
          <a:stretch/>
        </p:blipFill>
        <p:spPr>
          <a:xfrm>
            <a:off x="9142922" y="5262745"/>
            <a:ext cx="2800793" cy="1438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9701" y="1069771"/>
                <a:ext cx="11672099" cy="548413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𝑂𝐷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OADB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Vì</a:t>
                </a:r>
                <a:r>
                  <a:rPr lang="en-US" dirty="0"/>
                  <a:t> OCED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nhật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  <m:r>
                      <a:rPr lang="en-US">
                        <a:latin typeface="Cambria Math" panose="02040503050406030204" pitchFamily="18" charset="0"/>
                      </a:rPr>
                      <m:t>≈5,4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lực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5,4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CFADC23E-5791-0009-6751-7EC8ADED4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1" y="1069771"/>
                <a:ext cx="11672099" cy="5484133"/>
              </a:xfrm>
              <a:prstGeom prst="rect">
                <a:avLst/>
              </a:prstGeom>
              <a:blipFill>
                <a:blip r:embed="rId5"/>
                <a:stretch>
                  <a:fillRect l="-93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62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81DFC73-F689-9F4B-6DDE-39DD9DB81F7A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c) HIỆU CỦA HAI VECTƠ 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9600" b="1" dirty="0"/>
              <a:t>TỔNG VÀ HIỆU CỦA HAI VECTƠ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 Ta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lấy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53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9CEC616-A27E-438F-B9CD-2B2CE82C42D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8122" y="3989842"/>
            <a:ext cx="2444821" cy="20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Quy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D162B71F-2F90-4C58-83EB-6FA1592640FC}"/>
              </a:ext>
            </a:extLst>
          </p:cNvPr>
          <p:cNvSpPr/>
          <p:nvPr/>
        </p:nvSpPr>
        <p:spPr>
          <a:xfrm rot="553163">
            <a:off x="10823042" y="5425192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237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6: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chóp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hành</a:t>
                </a:r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/>
                  <a:t>Theo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tắc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Theo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tắc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, 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𝐵𝑆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𝐶𝑆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1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23D23BE-A4E1-42A5-89AD-EF1010697C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8688" y="990823"/>
            <a:ext cx="2853773" cy="32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278225" y="-14069"/>
            <a:ext cx="5081564" cy="846579"/>
            <a:chOff x="3230896" y="1094449"/>
            <a:chExt cx="3579337" cy="102514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52434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30896" y="1094449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THỰC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tứ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</m:oMath>
                </a14:m>
                <a:r>
                  <a:rPr lang="en-US" sz="2400" dirty="0"/>
                  <a:t>		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4 trang 46 Toán 12 Tập 1 Chân trời sáng tạo | Giải Toán 12">
            <a:extLst>
              <a:ext uri="{FF2B5EF4-FFF2-40B4-BE49-F238E27FC236}">
                <a16:creationId xmlns:a16="http://schemas.microsoft.com/office/drawing/2014/main" id="{EB8E179C-9176-45D6-9BA5-FB78C306FB6F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70" y="3615398"/>
            <a:ext cx="2647657" cy="3030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03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278225" y="-14069"/>
            <a:ext cx="5081564" cy="846579"/>
            <a:chOff x="3230896" y="1094449"/>
            <a:chExt cx="3579337" cy="102514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52434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30896" y="1094449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THỰC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4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500" b="1" dirty="0"/>
                  <a:t>Lời </a:t>
                </a:r>
                <a:r>
                  <a:rPr lang="en-US" sz="2500" b="1" dirty="0" err="1"/>
                  <a:t>giải</a:t>
                </a:r>
                <a:endParaRPr lang="en-US" sz="25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 </a:t>
                </a: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br>
                  <a:rPr lang="en-US" sz="2400" dirty="0"/>
                </a:br>
                <a:r>
                  <a:rPr lang="en-US" sz="2400" dirty="0"/>
                  <a:t>(Do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điếm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𝐵𝑀</m:t>
                            </m:r>
                          </m:e>
                        </m:acc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/>
                  <a:t> 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/>
                  <a:t> ) 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278225" y="-14069"/>
            <a:ext cx="5081564" cy="846579"/>
            <a:chOff x="3230896" y="1094449"/>
            <a:chExt cx="3579337" cy="102514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52434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30896" y="1094449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THỰC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phương</a:t>
                </a:r>
                <a:r>
                  <a:rPr lang="en-US" sz="2400" dirty="0"/>
                  <a:t> ABCD.A'B'C'D'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vị</a:t>
                </a:r>
                <a:r>
                  <a:rPr lang="en-US" sz="24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độ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dài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vectơ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:</a:t>
                </a:r>
                <a:br>
                  <a:rPr lang="en-US" sz="2400" dirty="0"/>
                </a:br>
                <a:r>
                  <a:rPr lang="en-US" sz="2400" dirty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;	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5 trang 46 Toán 12 Tập 1 Chân trời sáng tạo | Giải Toán 12">
            <a:extLst>
              <a:ext uri="{FF2B5EF4-FFF2-40B4-BE49-F238E27FC236}">
                <a16:creationId xmlns:a16="http://schemas.microsoft.com/office/drawing/2014/main" id="{006C1DCA-0DCC-441F-B8FF-98DBB9BDF0A3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47" y="3615397"/>
            <a:ext cx="3647782" cy="3136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76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278225" y="-14069"/>
            <a:ext cx="5081564" cy="846579"/>
            <a:chOff x="3230896" y="1094449"/>
            <a:chExt cx="3579337" cy="1025140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154957"/>
              <a:ext cx="3502976" cy="964632"/>
              <a:chOff x="0" y="-28575"/>
              <a:chExt cx="2317607" cy="435031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152434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230896" y="1094449"/>
              <a:ext cx="2454947" cy="995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THỰC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5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500" dirty="0"/>
                  <a:t>Theo </a:t>
                </a:r>
                <a:r>
                  <a:rPr lang="en-US" sz="2500" dirty="0" err="1"/>
                  <a:t>quy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tắc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hộp</a:t>
                </a:r>
                <a:r>
                  <a:rPr lang="en-US" sz="2500" dirty="0"/>
                  <a:t>, 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Mà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Do </a:t>
                </a:r>
                <a:r>
                  <a:rPr lang="en-US" sz="2500" dirty="0" err="1"/>
                  <a:t>đó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500" dirty="0"/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Mà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Do </a:t>
                </a:r>
                <a:r>
                  <a:rPr lang="en-US" sz="2500" dirty="0" err="1"/>
                  <a:t>đó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4" y="882479"/>
                <a:ext cx="11637064" cy="5887296"/>
              </a:xfrm>
              <a:prstGeom prst="rect">
                <a:avLst/>
              </a:prstGeom>
              <a:blipFill>
                <a:blip r:embed="rId7"/>
                <a:stretch>
                  <a:fillRect l="-41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06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725</Words>
  <Application>Microsoft Office PowerPoint</Application>
  <PresentationFormat>Widescreen</PresentationFormat>
  <Paragraphs>104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2024-11-18T01:44:40Z</dcterms:modified>
</cp:coreProperties>
</file>