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5" r:id="rId2"/>
    <p:sldId id="306" r:id="rId3"/>
    <p:sldId id="304" r:id="rId4"/>
    <p:sldId id="266" r:id="rId5"/>
    <p:sldId id="286" r:id="rId6"/>
    <p:sldId id="267" r:id="rId7"/>
    <p:sldId id="261" r:id="rId8"/>
    <p:sldId id="268" r:id="rId9"/>
    <p:sldId id="262" r:id="rId10"/>
    <p:sldId id="263" r:id="rId11"/>
    <p:sldId id="307" r:id="rId12"/>
    <p:sldId id="308" r:id="rId13"/>
    <p:sldId id="316" r:id="rId14"/>
    <p:sldId id="309" r:id="rId15"/>
    <p:sldId id="318" r:id="rId16"/>
    <p:sldId id="312" r:id="rId17"/>
    <p:sldId id="320" r:id="rId18"/>
    <p:sldId id="311" r:id="rId19"/>
    <p:sldId id="257" r:id="rId20"/>
    <p:sldId id="258" r:id="rId21"/>
    <p:sldId id="259" r:id="rId22"/>
    <p:sldId id="260" r:id="rId23"/>
    <p:sldId id="270" r:id="rId24"/>
    <p:sldId id="271" r:id="rId25"/>
    <p:sldId id="284" r:id="rId26"/>
    <p:sldId id="274" r:id="rId27"/>
    <p:sldId id="285" r:id="rId28"/>
    <p:sldId id="281" r:id="rId29"/>
    <p:sldId id="275" r:id="rId30"/>
    <p:sldId id="276" r:id="rId31"/>
    <p:sldId id="283" r:id="rId32"/>
    <p:sldId id="280" r:id="rId33"/>
    <p:sldId id="282" r:id="rId34"/>
    <p:sldId id="291" r:id="rId35"/>
    <p:sldId id="295" r:id="rId36"/>
    <p:sldId id="292" r:id="rId37"/>
    <p:sldId id="299" r:id="rId38"/>
    <p:sldId id="301" r:id="rId39"/>
    <p:sldId id="278" r:id="rId40"/>
    <p:sldId id="279"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660"/>
  </p:normalViewPr>
  <p:slideViewPr>
    <p:cSldViewPr>
      <p:cViewPr varScale="1">
        <p:scale>
          <a:sx n="69" d="100"/>
          <a:sy n="69" d="100"/>
        </p:scale>
        <p:origin x="-136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136E5C-4424-4727-9FDC-82BE91002045}" type="datetimeFigureOut">
              <a:rPr lang="en-US" smtClean="0"/>
              <a:t>6/21/2021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9C73F2-B5EF-4B94-9877-503BAEEC18D4}" type="slidenum">
              <a:rPr lang="en-US" smtClean="0"/>
              <a:t>‹#›</a:t>
            </a:fld>
            <a:endParaRPr lang="en-US"/>
          </a:p>
        </p:txBody>
      </p:sp>
    </p:spTree>
    <p:extLst>
      <p:ext uri="{BB962C8B-B14F-4D97-AF65-F5344CB8AC3E}">
        <p14:creationId xmlns:p14="http://schemas.microsoft.com/office/powerpoint/2010/main" val="258357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pPr/>
              <a:t>35</a:t>
            </a:fld>
            <a:endParaRPr lang="zh-CN" altLang="en-US"/>
          </a:p>
        </p:txBody>
      </p:sp>
    </p:spTree>
    <p:extLst>
      <p:ext uri="{BB962C8B-B14F-4D97-AF65-F5344CB8AC3E}">
        <p14:creationId xmlns:p14="http://schemas.microsoft.com/office/powerpoint/2010/main" val="336665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pPr/>
              <a:t>37</a:t>
            </a:fld>
            <a:endParaRPr lang="zh-CN" altLang="en-US"/>
          </a:p>
        </p:txBody>
      </p:sp>
    </p:spTree>
    <p:extLst>
      <p:ext uri="{BB962C8B-B14F-4D97-AF65-F5344CB8AC3E}">
        <p14:creationId xmlns:p14="http://schemas.microsoft.com/office/powerpoint/2010/main" val="170871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pPr/>
              <a:t>41</a:t>
            </a:fld>
            <a:endParaRPr lang="zh-CN" altLang="en-US"/>
          </a:p>
        </p:txBody>
      </p:sp>
    </p:spTree>
    <p:extLst>
      <p:ext uri="{BB962C8B-B14F-4D97-AF65-F5344CB8AC3E}">
        <p14:creationId xmlns:p14="http://schemas.microsoft.com/office/powerpoint/2010/main" val="336665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6F5A7E-2525-4CB1-B7EB-B041608F2AD4}"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179731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F5A7E-2525-4CB1-B7EB-B041608F2AD4}"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167092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F5A7E-2525-4CB1-B7EB-B041608F2AD4}"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4003243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67CB1063-1667-4B1C-AA1B-C6532DA328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760" r="54"/>
          <a:stretch/>
        </p:blipFill>
        <p:spPr>
          <a:xfrm>
            <a:off x="0" y="-1"/>
            <a:ext cx="9144000" cy="6858000"/>
          </a:xfrm>
          <a:prstGeom prst="rect">
            <a:avLst/>
          </a:prstGeom>
        </p:spPr>
      </p:pic>
      <p:pic>
        <p:nvPicPr>
          <p:cNvPr id="6" name="图片 5">
            <a:extLst>
              <a:ext uri="{FF2B5EF4-FFF2-40B4-BE49-F238E27FC236}">
                <a16:creationId xmlns="" xmlns:a16="http://schemas.microsoft.com/office/drawing/2014/main" id="{A1E8ED1C-1DAC-45C9-88C6-0DFF9C7B7F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6705" y="-150920"/>
            <a:ext cx="3599562" cy="1958404"/>
          </a:xfrm>
          <a:prstGeom prst="rect">
            <a:avLst/>
          </a:prstGeom>
        </p:spPr>
      </p:pic>
    </p:spTree>
    <p:extLst>
      <p:ext uri="{BB962C8B-B14F-4D97-AF65-F5344CB8AC3E}">
        <p14:creationId xmlns:p14="http://schemas.microsoft.com/office/powerpoint/2010/main" val="2641479988"/>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
        <p:nvSpPr>
          <p:cNvPr id="3" name="矩形: 圆角 2">
            <a:extLst>
              <a:ext uri="{FF2B5EF4-FFF2-40B4-BE49-F238E27FC236}">
                <a16:creationId xmlns="" xmlns:a16="http://schemas.microsoft.com/office/drawing/2014/main" id="{2EA56E12-642E-45B5-ACD1-7A9C34FFE256}"/>
              </a:ext>
            </a:extLst>
          </p:cNvPr>
          <p:cNvSpPr/>
          <p:nvPr userDrawn="1"/>
        </p:nvSpPr>
        <p:spPr>
          <a:xfrm>
            <a:off x="408563" y="505839"/>
            <a:ext cx="8331740" cy="586577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a:extLst>
              <a:ext uri="{FF2B5EF4-FFF2-40B4-BE49-F238E27FC236}">
                <a16:creationId xmlns="" xmlns:a16="http://schemas.microsoft.com/office/drawing/2014/main" id="{1B765D9F-424C-4597-A054-077E2C430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531" y="1799618"/>
            <a:ext cx="2632206" cy="5058382"/>
          </a:xfrm>
          <a:prstGeom prst="rect">
            <a:avLst/>
          </a:prstGeom>
        </p:spPr>
      </p:pic>
      <p:pic>
        <p:nvPicPr>
          <p:cNvPr id="9" name="图片 8">
            <a:extLst>
              <a:ext uri="{FF2B5EF4-FFF2-40B4-BE49-F238E27FC236}">
                <a16:creationId xmlns="" xmlns:a16="http://schemas.microsoft.com/office/drawing/2014/main" id="{3C15A57D-1E0A-4787-B0BA-39A48C99DE8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03234" y="-87550"/>
            <a:ext cx="1017011" cy="1692613"/>
          </a:xfrm>
          <a:prstGeom prst="rect">
            <a:avLst/>
          </a:prstGeom>
        </p:spPr>
      </p:pic>
      <p:pic>
        <p:nvPicPr>
          <p:cNvPr id="11" name="图片 10">
            <a:extLst>
              <a:ext uri="{FF2B5EF4-FFF2-40B4-BE49-F238E27FC236}">
                <a16:creationId xmlns="" xmlns:a16="http://schemas.microsoft.com/office/drawing/2014/main" id="{6978D986-2ABF-4C08-A172-32FAD6328D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48492" y="3943898"/>
            <a:ext cx="2909483" cy="4587766"/>
          </a:xfrm>
          <a:prstGeom prst="rect">
            <a:avLst/>
          </a:prstGeom>
        </p:spPr>
      </p:pic>
      <p:sp>
        <p:nvSpPr>
          <p:cNvPr id="12" name="文本框 11">
            <a:extLst>
              <a:ext uri="{FF2B5EF4-FFF2-40B4-BE49-F238E27FC236}">
                <a16:creationId xmlns="" xmlns:a16="http://schemas.microsoft.com/office/drawing/2014/main" id="{13D372B6-7D96-4E05-BBFE-0B26546F95EC}"/>
              </a:ext>
            </a:extLst>
          </p:cNvPr>
          <p:cNvSpPr txBox="1"/>
          <p:nvPr userDrawn="1"/>
        </p:nvSpPr>
        <p:spPr>
          <a:xfrm>
            <a:off x="3151763" y="442180"/>
            <a:ext cx="2589989" cy="830997"/>
          </a:xfrm>
          <a:prstGeom prst="rect">
            <a:avLst/>
          </a:prstGeom>
          <a:noFill/>
        </p:spPr>
        <p:txBody>
          <a:bodyPr wrap="square" rtlCol="0" anchor="ctr">
            <a:spAutoFit/>
          </a:bodyPr>
          <a:lstStyle/>
          <a:p>
            <a:pPr algn="ctr">
              <a:lnSpc>
                <a:spcPct val="120000"/>
              </a:lnSpc>
            </a:pP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r>
              <a:rPr lang="zh-CN" altLang="en-US" sz="2000" dirty="0">
                <a:solidFill>
                  <a:sysClr val="windowText" lastClr="000000"/>
                </a:solidFill>
                <a:latin typeface="华康少女文字W5" panose="040F0509000000000000" pitchFamily="81" charset="-122"/>
                <a:ea typeface="华康少女文字W5" panose="040F0509000000000000" pitchFamily="81" charset="-122"/>
              </a:rPr>
              <a:t>请输入您的标题</a:t>
            </a: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endParaRPr lang="zh-CN" altLang="en-US" sz="2000" dirty="0">
              <a:solidFill>
                <a:sysClr val="windowText" lastClr="000000"/>
              </a:solidFill>
              <a:latin typeface="华康少女文字W5" panose="040F0509000000000000" pitchFamily="81" charset="-122"/>
              <a:ea typeface="华康少女文字W5" panose="040F0509000000000000" pitchFamily="81" charset="-122"/>
            </a:endParaRPr>
          </a:p>
        </p:txBody>
      </p:sp>
    </p:spTree>
    <p:extLst>
      <p:ext uri="{BB962C8B-B14F-4D97-AF65-F5344CB8AC3E}">
        <p14:creationId xmlns:p14="http://schemas.microsoft.com/office/powerpoint/2010/main" val="2313479225"/>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内页-1">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7DA1C638-34AC-4C4A-A8F4-1B97F2C6055E}"/>
              </a:ext>
            </a:extLst>
          </p:cNvPr>
          <p:cNvSpPr/>
          <p:nvPr userDrawn="1"/>
        </p:nvSpPr>
        <p:spPr>
          <a:xfrm>
            <a:off x="522863" y="658238"/>
            <a:ext cx="8331740" cy="586577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 xmlns:a16="http://schemas.microsoft.com/office/drawing/2014/main" id="{4BADFE07-D1FB-4930-8D81-79DD0524EA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56708" cy="2050532"/>
          </a:xfrm>
          <a:prstGeom prst="rect">
            <a:avLst/>
          </a:prstGeom>
        </p:spPr>
      </p:pic>
      <p:pic>
        <p:nvPicPr>
          <p:cNvPr id="6" name="图片 5">
            <a:extLst>
              <a:ext uri="{FF2B5EF4-FFF2-40B4-BE49-F238E27FC236}">
                <a16:creationId xmlns="" xmlns:a16="http://schemas.microsoft.com/office/drawing/2014/main" id="{DA3BE2C1-984A-4341-89BE-0BC4A2E7012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64091" y="4516428"/>
            <a:ext cx="2586914" cy="2341572"/>
          </a:xfrm>
          <a:prstGeom prst="rect">
            <a:avLst/>
          </a:prstGeom>
        </p:spPr>
      </p:pic>
      <p:pic>
        <p:nvPicPr>
          <p:cNvPr id="11" name="图片 10">
            <a:extLst>
              <a:ext uri="{FF2B5EF4-FFF2-40B4-BE49-F238E27FC236}">
                <a16:creationId xmlns="" xmlns:a16="http://schemas.microsoft.com/office/drawing/2014/main" id="{6322A1A8-229F-4447-A71F-4656C9F2D4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908572"/>
            <a:ext cx="2045827" cy="4030493"/>
          </a:xfrm>
          <a:prstGeom prst="rect">
            <a:avLst/>
          </a:prstGeom>
        </p:spPr>
      </p:pic>
      <p:sp>
        <p:nvSpPr>
          <p:cNvPr id="12" name="文本框 11">
            <a:extLst>
              <a:ext uri="{FF2B5EF4-FFF2-40B4-BE49-F238E27FC236}">
                <a16:creationId xmlns="" xmlns:a16="http://schemas.microsoft.com/office/drawing/2014/main" id="{56FE037D-76F8-4E4A-8A84-C76B01A84EF6}"/>
              </a:ext>
            </a:extLst>
          </p:cNvPr>
          <p:cNvSpPr txBox="1"/>
          <p:nvPr userDrawn="1"/>
        </p:nvSpPr>
        <p:spPr>
          <a:xfrm>
            <a:off x="3151763" y="442180"/>
            <a:ext cx="2589989" cy="830997"/>
          </a:xfrm>
          <a:prstGeom prst="rect">
            <a:avLst/>
          </a:prstGeom>
          <a:noFill/>
        </p:spPr>
        <p:txBody>
          <a:bodyPr wrap="square" rtlCol="0" anchor="ctr">
            <a:spAutoFit/>
          </a:bodyPr>
          <a:lstStyle/>
          <a:p>
            <a:pPr algn="ctr">
              <a:lnSpc>
                <a:spcPct val="120000"/>
              </a:lnSpc>
            </a:pP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r>
              <a:rPr lang="zh-CN" altLang="en-US" sz="2000" dirty="0">
                <a:solidFill>
                  <a:sysClr val="windowText" lastClr="000000"/>
                </a:solidFill>
                <a:latin typeface="华康少女文字W5" panose="040F0509000000000000" pitchFamily="81" charset="-122"/>
                <a:ea typeface="华康少女文字W5" panose="040F0509000000000000" pitchFamily="81" charset="-122"/>
              </a:rPr>
              <a:t>请输入您的标题</a:t>
            </a: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endParaRPr lang="zh-CN" altLang="en-US" sz="2000" dirty="0">
              <a:solidFill>
                <a:sysClr val="windowText" lastClr="000000"/>
              </a:solidFill>
              <a:latin typeface="华康少女文字W5" panose="040F0509000000000000" pitchFamily="81" charset="-122"/>
              <a:ea typeface="华康少女文字W5" panose="040F0509000000000000" pitchFamily="81" charset="-122"/>
            </a:endParaRPr>
          </a:p>
        </p:txBody>
      </p:sp>
    </p:spTree>
    <p:extLst>
      <p:ext uri="{BB962C8B-B14F-4D97-AF65-F5344CB8AC3E}">
        <p14:creationId xmlns:p14="http://schemas.microsoft.com/office/powerpoint/2010/main" val="721511349"/>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F5A7E-2525-4CB1-B7EB-B041608F2AD4}"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214714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F5A7E-2525-4CB1-B7EB-B041608F2AD4}"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177385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6F5A7E-2525-4CB1-B7EB-B041608F2AD4}"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253424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6F5A7E-2525-4CB1-B7EB-B041608F2AD4}" type="datetimeFigureOut">
              <a:rPr lang="en-US" smtClean="0"/>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286635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6F5A7E-2525-4CB1-B7EB-B041608F2AD4}" type="datetimeFigureOut">
              <a:rPr lang="en-US" smtClean="0"/>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365170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F5A7E-2525-4CB1-B7EB-B041608F2AD4}" type="datetimeFigureOut">
              <a:rPr lang="en-US" smtClean="0"/>
              <a:t>6/21/2021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3308176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6F5A7E-2525-4CB1-B7EB-B041608F2AD4}"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414350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6F5A7E-2525-4CB1-B7EB-B041608F2AD4}"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411876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F5A7E-2525-4CB1-B7EB-B041608F2AD4}" type="datetimeFigureOut">
              <a:rPr lang="en-US" smtClean="0"/>
              <a:t>6/21/2021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C3C85-3DCE-4DF7-9D57-625F28160574}" type="slidenum">
              <a:rPr lang="en-US" smtClean="0"/>
              <a:t>‹#›</a:t>
            </a:fld>
            <a:endParaRPr lang="en-US"/>
          </a:p>
        </p:txBody>
      </p:sp>
    </p:spTree>
    <p:extLst>
      <p:ext uri="{BB962C8B-B14F-4D97-AF65-F5344CB8AC3E}">
        <p14:creationId xmlns:p14="http://schemas.microsoft.com/office/powerpoint/2010/main" val="2398127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Leson%20Plan%20Power%20Point/Lesson%20Plan%20p.pt/Class%209/animations/holiday_events/miscellaneous/vp_may_basket.htm" TargetMode="External"/><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y_basket_sx">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24238" y="3103563"/>
            <a:ext cx="2138362"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bflowe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5600" y="211138"/>
            <a:ext cx="13684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bell_0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905750" y="260350"/>
            <a:ext cx="12382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6"/>
          <p:cNvSpPr>
            <a:spLocks noChangeArrowheads="1" noChangeShapeType="1" noTextEdit="1"/>
          </p:cNvSpPr>
          <p:nvPr/>
        </p:nvSpPr>
        <p:spPr bwMode="auto">
          <a:xfrm>
            <a:off x="790575" y="1843088"/>
            <a:ext cx="7550150" cy="1439862"/>
          </a:xfrm>
          <a:prstGeom prst="rect">
            <a:avLst/>
          </a:prstGeom>
        </p:spPr>
        <p:txBody>
          <a:bodyPr wrap="none" fromWordArt="1">
            <a:prstTxWarp prst="textPlain">
              <a:avLst>
                <a:gd name="adj" fmla="val 50000"/>
              </a:avLst>
            </a:prstTxWarp>
          </a:bodyPr>
          <a:lstStyle/>
          <a:p>
            <a:pPr algn="ctr"/>
            <a:r>
              <a:rPr lang="en-US" sz="4800" b="1" kern="10" dirty="0" err="1">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Chào</a:t>
            </a:r>
            <a:r>
              <a:rPr lang="en-US" sz="4800" b="1" kern="10" dirty="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en-US" sz="4800" b="1" kern="10" dirty="0" err="1">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mừng</a:t>
            </a:r>
            <a:r>
              <a:rPr lang="en-US" sz="4800" b="1" kern="10" dirty="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en-US" sz="4800" b="1" kern="10" dirty="0" err="1">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các</a:t>
            </a:r>
            <a:r>
              <a:rPr lang="en-US" sz="4800" b="1" kern="10" dirty="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em</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đến</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với</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giờ</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học</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Ngữ</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văn</a:t>
            </a:r>
            <a:endParaRPr lang="en-US" sz="4800" b="1" kern="10" dirty="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2054" name="WordArt 30"/>
          <p:cNvSpPr>
            <a:spLocks noChangeArrowheads="1" noChangeShapeType="1" noTextEdit="1"/>
          </p:cNvSpPr>
          <p:nvPr/>
        </p:nvSpPr>
        <p:spPr bwMode="auto">
          <a:xfrm>
            <a:off x="1216819" y="260350"/>
            <a:ext cx="6553200" cy="693738"/>
          </a:xfrm>
          <a:prstGeom prst="rect">
            <a:avLst/>
          </a:prstGeom>
        </p:spPr>
        <p:txBody>
          <a:bodyPr wrap="none" fromWordArt="1">
            <a:prstTxWarp prst="textPlain">
              <a:avLst>
                <a:gd name="adj" fmla="val 50000"/>
              </a:avLst>
            </a:prstTxWarp>
          </a:bodyPr>
          <a:lstStyle/>
          <a:p>
            <a:pPr algn="ctr"/>
            <a:r>
              <a:rPr lang="vi-VN" sz="3600" kern="10" dirty="0">
                <a:ln w="19050">
                  <a:solidFill>
                    <a:srgbClr val="99CCFF"/>
                  </a:solidFill>
                  <a:miter lim="800000"/>
                  <a:headEnd/>
                  <a:tailEnd/>
                </a:ln>
                <a:solidFill>
                  <a:srgbClr val="0066CC"/>
                </a:solidFill>
                <a:effectLst>
                  <a:outerShdw dist="35921" dir="2700000" algn="ctr" rotWithShape="0">
                    <a:srgbClr val="990000"/>
                  </a:outerShdw>
                </a:effectLst>
                <a:latin typeface="Times New Roman"/>
                <a:cs typeface="Times New Roman"/>
              </a:rPr>
              <a:t>TRƯỜNG </a:t>
            </a:r>
            <a:r>
              <a:rPr lang="en-US" sz="3600" kern="10" dirty="0" smtClean="0">
                <a:ln w="19050">
                  <a:solidFill>
                    <a:srgbClr val="99CCFF"/>
                  </a:solidFill>
                  <a:miter lim="800000"/>
                  <a:headEnd/>
                  <a:tailEnd/>
                </a:ln>
                <a:solidFill>
                  <a:srgbClr val="0066CC"/>
                </a:solidFill>
                <a:effectLst>
                  <a:outerShdw dist="35921" dir="2700000" algn="ctr" rotWithShape="0">
                    <a:srgbClr val="990000"/>
                  </a:outerShdw>
                </a:effectLst>
                <a:latin typeface="Times New Roman"/>
                <a:cs typeface="Times New Roman"/>
              </a:rPr>
              <a:t>THCS…..</a:t>
            </a:r>
            <a:endParaRPr lang="en-US" sz="3600" kern="10" dirty="0" smtClean="0">
              <a:ln w="19050">
                <a:solidFill>
                  <a:srgbClr val="99CCFF"/>
                </a:solidFill>
                <a:miter lim="800000"/>
                <a:headEnd/>
                <a:tailEnd/>
              </a:ln>
              <a:solidFill>
                <a:srgbClr val="0066CC"/>
              </a:solidFill>
              <a:effectLst>
                <a:outerShdw dist="35921" dir="2700000" algn="ctr" rotWithShape="0">
                  <a:srgbClr val="990000"/>
                </a:outerShdw>
              </a:effectLst>
              <a:latin typeface="Times New Roman"/>
              <a:cs typeface="Times New Roman"/>
            </a:endParaRPr>
          </a:p>
          <a:p>
            <a:pPr algn="ctr"/>
            <a:endParaRPr lang="en-US" sz="3600" kern="10" dirty="0">
              <a:ln w="19050">
                <a:solidFill>
                  <a:srgbClr val="99CCFF"/>
                </a:solidFill>
                <a:miter lim="800000"/>
                <a:headEnd/>
                <a:tailEnd/>
              </a:ln>
              <a:solidFill>
                <a:srgbClr val="0066CC"/>
              </a:solidFill>
              <a:effectLst>
                <a:outerShdw dist="35921" dir="2700000" algn="ctr" rotWithShape="0">
                  <a:srgbClr val="990000"/>
                </a:outerShdw>
              </a:effectLst>
              <a:latin typeface="Times New Roman"/>
              <a:cs typeface="Times New Roman"/>
            </a:endParaRPr>
          </a:p>
        </p:txBody>
      </p:sp>
      <p:sp>
        <p:nvSpPr>
          <p:cNvPr id="2055" name="Text Box 31"/>
          <p:cNvSpPr txBox="1">
            <a:spLocks noChangeArrowheads="1"/>
          </p:cNvSpPr>
          <p:nvPr/>
        </p:nvSpPr>
        <p:spPr bwMode="auto">
          <a:xfrm>
            <a:off x="1409700" y="4923076"/>
            <a:ext cx="691356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000" b="1" dirty="0">
                <a:solidFill>
                  <a:srgbClr val="FF0000"/>
                </a:solidFill>
              </a:rPr>
              <a:t>GV</a:t>
            </a:r>
            <a:r>
              <a:rPr lang="en-US" sz="2000" b="1" dirty="0" smtClean="0">
                <a:solidFill>
                  <a:srgbClr val="FF0000"/>
                </a:solidFill>
              </a:rPr>
              <a:t>: </a:t>
            </a:r>
          </a:p>
          <a:p>
            <a:pPr algn="ctr">
              <a:spcBef>
                <a:spcPct val="50000"/>
              </a:spcBef>
            </a:pPr>
            <a:r>
              <a:rPr lang="en-US" sz="2000" b="1" dirty="0" smtClean="0"/>
              <a:t>NĂM </a:t>
            </a:r>
            <a:r>
              <a:rPr lang="en-US" sz="2000" b="1" dirty="0"/>
              <a:t>HỌC</a:t>
            </a:r>
            <a:r>
              <a:rPr lang="en-US" sz="2000" b="1" dirty="0" smtClean="0"/>
              <a:t>: </a:t>
            </a:r>
            <a:r>
              <a:rPr lang="en-US" sz="2000" b="1" dirty="0" smtClean="0"/>
              <a:t>2021 - 2022</a:t>
            </a:r>
            <a:endParaRPr lang="en-US" sz="2000" b="1" dirty="0"/>
          </a:p>
        </p:txBody>
      </p:sp>
      <p:pic>
        <p:nvPicPr>
          <p:cNvPr id="205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450" y="5141913"/>
            <a:ext cx="12382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4925" y="5141913"/>
            <a:ext cx="13716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125203"/>
      </p:ext>
    </p:extLst>
  </p:cSld>
  <p:clrMapOvr>
    <a:masterClrMapping/>
  </p:clrMapOvr>
  <p:transition>
    <p:newsflash/>
    <p:sndAc>
      <p:stSnd loop="1">
        <p:snd r:embed="rId2"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Administrator\Pictures\pp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8779"/>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09800" y="1600200"/>
            <a:ext cx="5486400" cy="3416320"/>
          </a:xfrm>
          <a:prstGeom prst="rect">
            <a:avLst/>
          </a:prstGeom>
        </p:spPr>
        <p:txBody>
          <a:bodyPr wrap="square">
            <a:spAutoFit/>
          </a:bodyPr>
          <a:lstStyle/>
          <a:p>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Kỷ</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niệm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được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kể</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bài</a:t>
            </a:r>
            <a:r>
              <a:rPr lang="en-US" sz="3600" dirty="0">
                <a:solidFill>
                  <a:srgbClr val="002060"/>
                </a:solidFill>
                <a:latin typeface="Times New Roman" pitchFamily="18" charset="0"/>
                <a:cs typeface="Times New Roman" pitchFamily="18" charset="0"/>
              </a:rPr>
              <a:t> </a:t>
            </a:r>
            <a:r>
              <a:rPr lang="en-US" sz="3600" b="1" i="1" dirty="0">
                <a:solidFill>
                  <a:srgbClr val="002060"/>
                </a:solidFill>
                <a:latin typeface="Times New Roman" pitchFamily="18" charset="0"/>
                <a:cs typeface="Times New Roman" pitchFamily="18" charset="0"/>
              </a:rPr>
              <a:t>“</a:t>
            </a:r>
            <a:r>
              <a:rPr lang="en-US" sz="3600" b="1" i="1" dirty="0" err="1">
                <a:solidFill>
                  <a:srgbClr val="002060"/>
                </a:solidFill>
                <a:latin typeface="Times New Roman" pitchFamily="18" charset="0"/>
                <a:cs typeface="Times New Roman" pitchFamily="18" charset="0"/>
              </a:rPr>
              <a:t>Người</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thủ</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thư</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thời</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thơ</a:t>
            </a:r>
            <a:r>
              <a:rPr lang="en-US" sz="3600" b="1" i="1" dirty="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ấu</a:t>
            </a:r>
            <a:r>
              <a:rPr lang="en-US" sz="3600" b="1" i="1"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là</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kỷ</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niệm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gì</a:t>
            </a:r>
            <a:r>
              <a:rPr lang="en-US" sz="3600" dirty="0">
                <a:solidFill>
                  <a:srgbClr val="002060"/>
                </a:solidFill>
                <a:latin typeface="Times New Roman" pitchFamily="18" charset="0"/>
                <a:cs typeface="Times New Roman" pitchFamily="18" charset="0"/>
              </a:rPr>
              <a:t>?</a:t>
            </a:r>
          </a:p>
          <a:p>
            <a:r>
              <a:rPr lang="en-US" sz="3600" dirty="0" smtClean="0">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Kỉ</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niệm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đã</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xảy</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ra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như</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thế</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nào</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gì</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đặc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sắc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đáng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nhớ</a:t>
            </a:r>
            <a:r>
              <a:rPr lang="en-US" sz="36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62387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dministrator\Pictures\p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69" y="0"/>
            <a:ext cx="976376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93718" y="1524000"/>
            <a:ext cx="6324600" cy="2554545"/>
          </a:xfrm>
          <a:prstGeom prst="rect">
            <a:avLst/>
          </a:prstGeom>
        </p:spPr>
        <p:txBody>
          <a:bodyPr wrap="square">
            <a:spAutoFit/>
          </a:bodyPr>
          <a:lstStyle/>
          <a:p>
            <a:r>
              <a:rPr lang="en-US" sz="4000" dirty="0">
                <a:latin typeface="Times New Roman" pitchFamily="18" charset="0"/>
                <a:cs typeface="Times New Roman" pitchFamily="18" charset="0"/>
              </a:rPr>
              <a:t>K</a:t>
            </a:r>
            <a:r>
              <a:rPr lang="vi-VN" sz="4000" dirty="0" smtClean="0">
                <a:latin typeface="Times New Roman" pitchFamily="18" charset="0"/>
                <a:cs typeface="Times New Roman" pitchFamily="18" charset="0"/>
              </a:rPr>
              <a:t>ỉ </a:t>
            </a:r>
            <a:r>
              <a:rPr lang="vi-VN" sz="4000" dirty="0">
                <a:latin typeface="Times New Roman" pitchFamily="18" charset="0"/>
                <a:cs typeface="Times New Roman" pitchFamily="18" charset="0"/>
              </a:rPr>
              <a:t>niệm </a:t>
            </a:r>
            <a:r>
              <a:rPr lang="en-US" sz="4000" dirty="0" err="1" smtClean="0">
                <a:latin typeface="Times New Roman" pitchFamily="18" charset="0"/>
                <a:cs typeface="Times New Roman" pitchFamily="18" charset="0"/>
              </a:rPr>
              <a:t>về</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thủ</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thư</a:t>
            </a:r>
            <a:r>
              <a:rPr lang="en-US" sz="4000" dirty="0" smtClean="0">
                <a:latin typeface="Times New Roman" pitchFamily="18" charset="0"/>
                <a:cs typeface="Times New Roman" pitchFamily="18" charset="0"/>
              </a:rPr>
              <a:t> ( </a:t>
            </a:r>
            <a:r>
              <a:rPr lang="en-US" sz="4000" dirty="0" err="1" smtClean="0">
                <a:latin typeface="Times New Roman" pitchFamily="18" charset="0"/>
                <a:cs typeface="Times New Roman" pitchFamily="18" charset="0"/>
              </a:rPr>
              <a:t>giữ</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sách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tốt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bụng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thơ</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ấu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về</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những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ngày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đầu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đến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với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thư</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viện</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92764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dministrator\Pictures\p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95400" y="1143001"/>
            <a:ext cx="7010400" cy="4524315"/>
          </a:xfrm>
          <a:prstGeom prst="rect">
            <a:avLst/>
          </a:prstGeom>
        </p:spPr>
        <p:txBody>
          <a:bodyPr wrap="square">
            <a:spAutoFit/>
          </a:bodyPr>
          <a:lstStyle/>
          <a:p>
            <a:pPr marL="571500" indent="-571500">
              <a:buFontTx/>
              <a:buChar char="-"/>
            </a:pPr>
            <a:r>
              <a:rPr lang="vi-VN" sz="3600" dirty="0" smtClean="0">
                <a:latin typeface="Times New Roman" pitchFamily="18" charset="0"/>
                <a:cs typeface="Times New Roman" pitchFamily="18" charset="0"/>
              </a:rPr>
              <a:t>Kỉ </a:t>
            </a:r>
            <a:r>
              <a:rPr lang="vi-VN" sz="3600" dirty="0">
                <a:latin typeface="Times New Roman" pitchFamily="18" charset="0"/>
                <a:cs typeface="Times New Roman" pitchFamily="18" charset="0"/>
              </a:rPr>
              <a:t>niệm đã xảy ra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tôi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6,7 </a:t>
            </a:r>
            <a:r>
              <a:rPr lang="en-US" sz="3600" dirty="0" err="1">
                <a:latin typeface="Times New Roman" pitchFamily="18" charset="0"/>
                <a:cs typeface="Times New Roman" pitchFamily="18" charset="0"/>
              </a:rPr>
              <a:t>tuổi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thủ</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đạp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chòm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râu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nón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bạc</a:t>
            </a:r>
            <a:r>
              <a:rPr lang="en-US" sz="3600" dirty="0" smtClean="0">
                <a:latin typeface="Times New Roman" pitchFamily="18" charset="0"/>
                <a:cs typeface="Times New Roman" pitchFamily="18" charset="0"/>
              </a:rPr>
              <a:t> rung </a:t>
            </a:r>
            <a:r>
              <a:rPr lang="en-US" sz="3600" dirty="0" err="1" smtClean="0">
                <a:latin typeface="Times New Roman" pitchFamily="18" charset="0"/>
                <a:cs typeface="Times New Roman" pitchFamily="18" charset="0"/>
              </a:rPr>
              <a:t>rung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bác,về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đầu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tôi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chưa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chuyên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nghiệp,ngày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mùa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mưa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lũ</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795819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Administrator\Pictures\pp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4636"/>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28800" y="1371600"/>
            <a:ext cx="5867400" cy="2308324"/>
          </a:xfrm>
          <a:prstGeom prst="rect">
            <a:avLst/>
          </a:prstGeom>
        </p:spPr>
        <p:txBody>
          <a:bodyPr wrap="square">
            <a:spAutoFit/>
          </a:bodyPr>
          <a:lstStyle/>
          <a:p>
            <a:pPr marL="457200" indent="-457200">
              <a:buFontTx/>
              <a:buChar char="-"/>
            </a:pPr>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chuyện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theo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mấy</a:t>
            </a:r>
            <a:r>
              <a:rPr lang="en-US" sz="3600" dirty="0">
                <a:latin typeface="Times New Roman" pitchFamily="18" charset="0"/>
                <a:cs typeface="Times New Roman" pitchFamily="18" charset="0"/>
              </a:rPr>
              <a:t>? </a:t>
            </a: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Tác</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nhất</a:t>
            </a:r>
            <a:r>
              <a:rPr lang="en-US" sz="3600" dirty="0">
                <a:latin typeface="Times New Roman" pitchFamily="18" charset="0"/>
                <a:cs typeface="Times New Roman" pitchFamily="18" charset="0"/>
              </a:rPr>
              <a:t>? </a:t>
            </a:r>
          </a:p>
        </p:txBody>
      </p:sp>
    </p:spTree>
    <p:extLst>
      <p:ext uri="{BB962C8B-B14F-4D97-AF65-F5344CB8AC3E}">
        <p14:creationId xmlns:p14="http://schemas.microsoft.com/office/powerpoint/2010/main" val="178344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dministrator\Pictures\p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79"/>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05000" y="1524000"/>
            <a:ext cx="5943600" cy="2862322"/>
          </a:xfrm>
          <a:prstGeom prst="rect">
            <a:avLst/>
          </a:prstGeom>
        </p:spPr>
        <p:txBody>
          <a:bodyPr wrap="square">
            <a:spAutoFit/>
          </a:bodyPr>
          <a:lstStyle/>
          <a:p>
            <a:r>
              <a:rPr lang="vi-VN" sz="3600" dirty="0">
                <a:latin typeface="Times New Roman" pitchFamily="18" charset="0"/>
                <a:cs typeface="Times New Roman" pitchFamily="18" charset="0"/>
              </a:rPr>
              <a:t>- Sử dụng ngôi kể thứ nhất, xưng "tôi" để dễ dàng trình bày những quan sát, suy nghĩ, cảm xúc của bản thân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kỉ</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niệm</a:t>
            </a:r>
            <a:r>
              <a:rPr lang="vi-VN"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692175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dministrator\Pictures\pp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5400" y="990600"/>
            <a:ext cx="7010400" cy="2862322"/>
          </a:xfrm>
          <a:prstGeom prst="rect">
            <a:avLst/>
          </a:prstGeom>
        </p:spPr>
        <p:txBody>
          <a:bodyPr wrap="square">
            <a:spAutoFit/>
          </a:bodyPr>
          <a:lstStyle/>
          <a:p>
            <a:pPr marL="571500" indent="-571500">
              <a:buFontTx/>
              <a:buChar char="-"/>
            </a:pP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kỉ</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niệm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ấy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kể</a:t>
            </a:r>
            <a:r>
              <a:rPr lang="en-US" sz="3600" dirty="0" smtClean="0">
                <a:latin typeface="Times New Roman" pitchFamily="18" charset="0"/>
                <a:cs typeface="Times New Roman" pitchFamily="18" charset="0"/>
              </a:rPr>
              <a:t>?</a:t>
            </a: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99497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dministrator\Pictures\p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76400" y="1295400"/>
            <a:ext cx="6400800" cy="3108543"/>
          </a:xfrm>
          <a:prstGeom prst="rect">
            <a:avLst/>
          </a:prstGeom>
        </p:spPr>
        <p:txBody>
          <a:bodyPr wrap="square">
            <a:spAutoFit/>
          </a:bodyPr>
          <a:lstStyle/>
          <a:p>
            <a:endParaRPr lang="en-US" sz="3600" dirty="0" smtClean="0">
              <a:latin typeface="Times New Roman" pitchFamily="18" charset="0"/>
              <a:cs typeface="Times New Roman" pitchFamily="18" charset="0"/>
            </a:endParaRPr>
          </a:p>
          <a:p>
            <a:r>
              <a:rPr lang="vi-VN" sz="36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Kỷ</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niệm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ấy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giúp</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a:t>
            </a:r>
            <a:r>
              <a:rPr lang="en-US" sz="4000" dirty="0" err="1" smtClean="0">
                <a:latin typeface="Times New Roman" pitchFamily="18" charset="0"/>
                <a:cs typeface="Times New Roman" pitchFamily="18" charset="0"/>
              </a:rPr>
              <a:t>tôi</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thầm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trở</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tự</a:t>
            </a:r>
            <a:r>
              <a:rPr lang="en-US" sz="4000" dirty="0">
                <a:latin typeface="Times New Roman" pitchFamily="18" charset="0"/>
                <a:cs typeface="Times New Roman" pitchFamily="18" charset="0"/>
              </a:rPr>
              <a:t> tin, </a:t>
            </a:r>
            <a:r>
              <a:rPr lang="en-US" sz="4000" dirty="0" err="1">
                <a:latin typeface="Times New Roman" pitchFamily="18" charset="0"/>
                <a:cs typeface="Times New Roman" pitchFamily="18" charset="0"/>
              </a:rPr>
              <a:t>dám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nói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dám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viết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dám</a:t>
            </a:r>
            <a:r>
              <a:rPr lang="en-US" sz="4000" dirty="0">
                <a:latin typeface="Times New Roman" pitchFamily="18" charset="0"/>
                <a:cs typeface="Times New Roman" pitchFamily="18" charset="0"/>
              </a:rPr>
              <a:t> chia </a:t>
            </a:r>
            <a:r>
              <a:rPr lang="en-US" sz="4000" dirty="0" err="1">
                <a:latin typeface="Times New Roman" pitchFamily="18" charset="0"/>
                <a:cs typeface="Times New Roman" pitchFamily="18" charset="0"/>
              </a:rPr>
              <a:t>sẻ</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nghĩ</a:t>
            </a:r>
            <a:r>
              <a:rPr lang="en-US" sz="4000" dirty="0">
                <a:latin typeface="Times New Roman" pitchFamily="18" charset="0"/>
                <a:cs typeface="Times New Roman" pitchFamily="18" charset="0"/>
              </a:rPr>
              <a:t>.</a:t>
            </a:r>
          </a:p>
        </p:txBody>
      </p:sp>
    </p:spTree>
    <p:extLst>
      <p:ext uri="{BB962C8B-B14F-4D97-AF65-F5344CB8AC3E}">
        <p14:creationId xmlns:p14="http://schemas.microsoft.com/office/powerpoint/2010/main" val="2775818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dministrator\Pictures\pp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5400" y="990600"/>
            <a:ext cx="7010400" cy="1754326"/>
          </a:xfrm>
          <a:prstGeom prst="rect">
            <a:avLst/>
          </a:prstGeom>
        </p:spPr>
        <p:txBody>
          <a:bodyPr wrap="square">
            <a:spAutoFit/>
          </a:bodyPr>
          <a:lstStyle/>
          <a:p>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kể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p>
        </p:txBody>
      </p:sp>
    </p:spTree>
    <p:extLst>
      <p:ext uri="{BB962C8B-B14F-4D97-AF65-F5344CB8AC3E}">
        <p14:creationId xmlns:p14="http://schemas.microsoft.com/office/powerpoint/2010/main" val="237072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dministrator\Pictures\p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79"/>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28800" y="1295400"/>
            <a:ext cx="6172200" cy="3539430"/>
          </a:xfrm>
          <a:prstGeom prst="rect">
            <a:avLst/>
          </a:prstGeom>
        </p:spPr>
        <p:txBody>
          <a:bodyPr wrap="square">
            <a:spAutoFit/>
          </a:bodyPr>
          <a:lstStyle/>
          <a:p>
            <a:pPr marL="285750" indent="-285750">
              <a:buFontTx/>
              <a:buChar char="-"/>
            </a:pPr>
            <a:r>
              <a:rPr lang="vi-VN" sz="3200" dirty="0" smtClean="0">
                <a:latin typeface="Times New Roman" pitchFamily="18" charset="0"/>
                <a:cs typeface="Times New Roman" pitchFamily="18" charset="0"/>
              </a:rPr>
              <a:t>Kết </a:t>
            </a:r>
            <a:r>
              <a:rPr lang="vi-VN" sz="3200" dirty="0">
                <a:latin typeface="Times New Roman" pitchFamily="18" charset="0"/>
                <a:cs typeface="Times New Roman" pitchFamily="18" charset="0"/>
              </a:rPr>
              <a:t>thúc: Nói lên mong ước và cảm nghĩ của người viết</a:t>
            </a:r>
            <a:r>
              <a:rPr lang="vi-VN"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M</a:t>
            </a:r>
            <a:r>
              <a:rPr lang="en-US" sz="3200" dirty="0" err="1" smtClean="0">
                <a:latin typeface="Times New Roman" pitchFamily="18" charset="0"/>
                <a:cs typeface="Times New Roman" pitchFamily="18" charset="0"/>
              </a:rPr>
              <a:t>ong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ước</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hát</a:t>
            </a:r>
            <a:r>
              <a:rPr lang="en-US"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gặp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bụng</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trọng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ơn</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816224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Administrator\Pictures\pp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80" y="0"/>
            <a:ext cx="903781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7800" y="2209800"/>
            <a:ext cx="6324600" cy="1754326"/>
          </a:xfrm>
          <a:prstGeom prst="rect">
            <a:avLst/>
          </a:prstGeom>
        </p:spPr>
        <p:txBody>
          <a:bodyPr wrap="square">
            <a:spAutoFit/>
          </a:bodyPr>
          <a:lstStyle/>
          <a:p>
            <a:pPr algn="ctr"/>
            <a:r>
              <a:rPr lang="en-US" sz="5400" b="1" dirty="0" err="1">
                <a:solidFill>
                  <a:srgbClr val="FF0000"/>
                </a:solidFill>
                <a:latin typeface="Times New Roman" pitchFamily="18" charset="0"/>
                <a:cs typeface="Times New Roman" pitchFamily="18" charset="0"/>
              </a:rPr>
              <a:t>Chuẩn</a:t>
            </a:r>
            <a:r>
              <a:rPr lang="en-US" sz="5400" b="1" dirty="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bị</a:t>
            </a:r>
            <a:r>
              <a:rPr lang="en-US" sz="5400" b="1" dirty="0" smtClean="0">
                <a:solidFill>
                  <a:srgbClr val="FF0000"/>
                </a:solidFill>
                <a:latin typeface="Times New Roman" pitchFamily="18" charset="0"/>
                <a:cs typeface="Times New Roman" pitchFamily="18" charset="0"/>
              </a:rPr>
              <a:t> </a:t>
            </a:r>
          </a:p>
          <a:p>
            <a:pPr algn="ctr"/>
            <a:r>
              <a:rPr lang="en-US" sz="5400" b="1" dirty="0" err="1" smtClean="0">
                <a:solidFill>
                  <a:srgbClr val="FF0000"/>
                </a:solidFill>
                <a:latin typeface="Times New Roman" pitchFamily="18" charset="0"/>
                <a:cs typeface="Times New Roman" pitchFamily="18" charset="0"/>
              </a:rPr>
              <a:t>trước</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khi</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viết</a:t>
            </a:r>
            <a:endParaRPr lang="en-US" sz="5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3472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solidFill>
                  <a:srgbClr val="FF0000"/>
                </a:solidFill>
                <a:latin typeface="Times New Roman" pitchFamily="18" charset="0"/>
                <a:cs typeface="Times New Roman" pitchFamily="18" charset="0"/>
              </a:rPr>
              <a:t>Em</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hiểu</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các</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câu</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sau</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như</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thế</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nào</a:t>
            </a:r>
            <a:r>
              <a:rPr lang="en-US" i="1" dirty="0" smtClean="0">
                <a:solidFill>
                  <a:srgbClr val="FF0000"/>
                </a:solidFill>
                <a:latin typeface="Times New Roman" pitchFamily="18" charset="0"/>
                <a:cs typeface="Times New Roman" pitchFamily="18" charset="0"/>
              </a:rPr>
              <a:t>?</a:t>
            </a:r>
            <a:endParaRPr lang="en-US"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Tx/>
              <a:buChar char="-"/>
            </a:pPr>
            <a:r>
              <a:rPr lang="en-US" i="1" dirty="0" err="1" smtClean="0">
                <a:latin typeface="Times New Roman" pitchFamily="18" charset="0"/>
                <a:cs typeface="Times New Roman" pitchFamily="18" charset="0"/>
              </a:rPr>
              <a:t>Tục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ngữ</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câu</a:t>
            </a:r>
            <a:r>
              <a:rPr lang="en-US" i="1" dirty="0" smtClean="0">
                <a:latin typeface="Times New Roman" pitchFamily="18" charset="0"/>
                <a:cs typeface="Times New Roman" pitchFamily="18" charset="0"/>
              </a:rPr>
              <a:t>: “ </a:t>
            </a:r>
            <a:r>
              <a:rPr lang="en-US" i="1" dirty="0" err="1" smtClean="0">
                <a:latin typeface="Times New Roman" pitchFamily="18" charset="0"/>
                <a:cs typeface="Times New Roman" pitchFamily="18" charset="0"/>
              </a:rPr>
              <a:t>Chưa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học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bò</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chớ</a:t>
            </a:r>
            <a:r>
              <a:rPr lang="en-US" i="1" dirty="0" smtClean="0">
                <a:latin typeface="Times New Roman" pitchFamily="18" charset="0"/>
                <a:cs typeface="Times New Roman" pitchFamily="18" charset="0"/>
              </a:rPr>
              <a:t> lo </a:t>
            </a:r>
            <a:r>
              <a:rPr lang="en-US" i="1" dirty="0" err="1" smtClean="0">
                <a:latin typeface="Times New Roman" pitchFamily="18" charset="0"/>
                <a:cs typeface="Times New Roman" pitchFamily="18" charset="0"/>
              </a:rPr>
              <a:t>học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chạy</a:t>
            </a:r>
            <a:r>
              <a:rPr lang="en-US" i="1" dirty="0" smtClean="0">
                <a:latin typeface="Times New Roman" pitchFamily="18" charset="0"/>
                <a:cs typeface="Times New Roman" pitchFamily="18" charset="0"/>
              </a:rPr>
              <a:t>”</a:t>
            </a:r>
          </a:p>
          <a:p>
            <a:pPr>
              <a:buFontTx/>
              <a:buChar char="-"/>
            </a:pPr>
            <a:r>
              <a:rPr lang="en-US" i="1" dirty="0" err="1" smtClean="0">
                <a:latin typeface="Times New Roman" pitchFamily="18" charset="0"/>
                <a:cs typeface="Times New Roman" pitchFamily="18" charset="0"/>
              </a:rPr>
              <a:t>Nhà</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văn</a:t>
            </a:r>
            <a:r>
              <a:rPr lang="en-US" i="1" dirty="0" smtClean="0">
                <a:latin typeface="Times New Roman" pitchFamily="18" charset="0"/>
                <a:cs typeface="Times New Roman" pitchFamily="18" charset="0"/>
              </a:rPr>
              <a:t> </a:t>
            </a:r>
            <a:r>
              <a:rPr lang="vi-VN" i="1" dirty="0" smtClean="0">
                <a:latin typeface="Times New Roman" pitchFamily="18" charset="0"/>
                <a:cs typeface="Times New Roman" pitchFamily="18" charset="0"/>
              </a:rPr>
              <a:t>Nguyễn </a:t>
            </a:r>
            <a:r>
              <a:rPr lang="vi-VN" i="1" dirty="0">
                <a:latin typeface="Times New Roman" pitchFamily="18" charset="0"/>
                <a:cs typeface="Times New Roman" pitchFamily="18" charset="0"/>
              </a:rPr>
              <a:t>Minh Châu </a:t>
            </a:r>
            <a:r>
              <a:rPr lang="en-US" i="1" dirty="0" err="1" smtClean="0">
                <a:latin typeface="Times New Roman" pitchFamily="18" charset="0"/>
                <a:cs typeface="Times New Roman" pitchFamily="18" charset="0"/>
              </a:rPr>
              <a:t>bày</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tỏ</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quan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điểm</a:t>
            </a:r>
            <a:r>
              <a:rPr lang="vi-VN"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a:t>
            </a:r>
            <a:r>
              <a:rPr lang="vi-VN" i="1" dirty="0" smtClean="0">
                <a:latin typeface="Times New Roman" pitchFamily="18" charset="0"/>
                <a:cs typeface="Times New Roman" pitchFamily="18" charset="0"/>
              </a:rPr>
              <a:t> </a:t>
            </a:r>
            <a:r>
              <a:rPr lang="vi-VN" i="1" dirty="0">
                <a:latin typeface="Times New Roman" pitchFamily="18" charset="0"/>
                <a:cs typeface="Times New Roman" pitchFamily="18" charset="0"/>
              </a:rPr>
              <a:t>chỉ cần viết câu cho gãy gọn, đúng văn phạm, khéo hơn một chút nữa là viết cho dí dỏm</a:t>
            </a:r>
            <a:r>
              <a:rPr lang="vi-VN" i="1" dirty="0" smtClean="0">
                <a:latin typeface="Times New Roman" pitchFamily="18" charset="0"/>
                <a:cs typeface="Times New Roman" pitchFamily="18" charset="0"/>
              </a:rPr>
              <a:t>…”.</a:t>
            </a:r>
            <a:r>
              <a:rPr lang="vi-VN" i="1" dirty="0">
                <a:latin typeface="Times New Roman" pitchFamily="18" charset="0"/>
                <a:cs typeface="Times New Roman" pitchFamily="18" charset="0"/>
              </a:rPr>
              <a:t> </a:t>
            </a:r>
            <a:endParaRPr lang="en-US" i="1" dirty="0">
              <a:latin typeface="Times New Roman" pitchFamily="18" charset="0"/>
              <a:cs typeface="Times New Roman" pitchFamily="18" charset="0"/>
            </a:endParaRPr>
          </a:p>
        </p:txBody>
      </p:sp>
      <p:pic>
        <p:nvPicPr>
          <p:cNvPr id="2050" name="Picture 2" descr="C:\Users\Administrator\Documents\HS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96" y="4800600"/>
            <a:ext cx="4465404"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istrator\Documents\HS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572001"/>
            <a:ext cx="3738563"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16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descr="C:\Users\Administrator\Pictures\pp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21731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2124302"/>
            <a:ext cx="7086600" cy="584775"/>
          </a:xfrm>
          <a:prstGeom prst="rect">
            <a:avLst/>
          </a:prstGeom>
          <a:noFill/>
        </p:spPr>
        <p:txBody>
          <a:bodyPr wrap="square" rtlCol="0">
            <a:spAutoFit/>
          </a:bodyPr>
          <a:lstStyle/>
          <a:p>
            <a:pPr algn="ctr"/>
            <a:r>
              <a:rPr lang="en-US" sz="3200" b="1" dirty="0" smtClean="0">
                <a:solidFill>
                  <a:srgbClr val="FF0000"/>
                </a:solidFill>
              </a:rPr>
              <a:t>3.CÁC BƯỚC TIẾN HÀNH</a:t>
            </a:r>
            <a:endParaRPr lang="en-US" sz="3200" dirty="0">
              <a:solidFill>
                <a:srgbClr val="FF0000"/>
              </a:solidFill>
            </a:endParaRPr>
          </a:p>
        </p:txBody>
      </p:sp>
      <p:sp>
        <p:nvSpPr>
          <p:cNvPr id="6" name="TextBox 5"/>
          <p:cNvSpPr txBox="1"/>
          <p:nvPr/>
        </p:nvSpPr>
        <p:spPr>
          <a:xfrm>
            <a:off x="1295399" y="2819400"/>
            <a:ext cx="7693319" cy="2308324"/>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B1. </a:t>
            </a:r>
            <a:r>
              <a:rPr lang="en-US" sz="3600" b="1" dirty="0" err="1" smtClean="0">
                <a:latin typeface="Times New Roman" pitchFamily="18" charset="0"/>
                <a:cs typeface="Times New Roman" pitchFamily="18" charset="0"/>
              </a:rPr>
              <a:t>Tìm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hiểu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đề</a:t>
            </a:r>
            <a:endParaRPr lang="en-US" sz="3600"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B2. </a:t>
            </a:r>
            <a:r>
              <a:rPr lang="en-US" sz="3600" b="1" dirty="0" err="1" smtClean="0">
                <a:latin typeface="Times New Roman" pitchFamily="18" charset="0"/>
                <a:cs typeface="Times New Roman" pitchFamily="18" charset="0"/>
              </a:rPr>
              <a:t>Tìm</a:t>
            </a:r>
            <a:r>
              <a:rPr lang="en-US" sz="3600" b="1" dirty="0" smtClean="0">
                <a:latin typeface="Times New Roman" pitchFamily="18" charset="0"/>
                <a:cs typeface="Times New Roman" pitchFamily="18" charset="0"/>
              </a:rPr>
              <a:t> ý- </a:t>
            </a:r>
            <a:r>
              <a:rPr lang="en-US" sz="3600" b="1" dirty="0" err="1" smtClean="0">
                <a:latin typeface="Times New Roman" pitchFamily="18" charset="0"/>
                <a:cs typeface="Times New Roman" pitchFamily="18" charset="0"/>
              </a:rPr>
              <a:t>Lập</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dàn</a:t>
            </a:r>
            <a:r>
              <a:rPr lang="en-US" sz="3600" b="1" dirty="0">
                <a:latin typeface="Times New Roman" pitchFamily="18" charset="0"/>
                <a:cs typeface="Times New Roman" pitchFamily="18" charset="0"/>
              </a:rPr>
              <a:t> ý</a:t>
            </a:r>
            <a:endParaRPr lang="en-US" sz="3600"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B3. </a:t>
            </a:r>
            <a:r>
              <a:rPr lang="en-US" sz="3600" b="1" dirty="0" err="1" smtClean="0">
                <a:latin typeface="Times New Roman" pitchFamily="18" charset="0"/>
                <a:cs typeface="Times New Roman" pitchFamily="18" charset="0"/>
              </a:rPr>
              <a:t>Viết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bài</a:t>
            </a:r>
            <a:endParaRPr lang="en-US" sz="3600" b="1"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B4. </a:t>
            </a:r>
            <a:r>
              <a:rPr lang="en-US" sz="3600" b="1" dirty="0" err="1" smtClean="0">
                <a:latin typeface="Times New Roman" pitchFamily="18" charset="0"/>
                <a:cs typeface="Times New Roman" pitchFamily="18" charset="0"/>
              </a:rPr>
              <a:t>Đọc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lại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bài</a:t>
            </a:r>
            <a:r>
              <a:rPr lang="en-US" sz="3600" b="1" dirty="0" smtClean="0">
                <a:latin typeface="Times New Roman" pitchFamily="18" charset="0"/>
                <a:cs typeface="Times New Roman" pitchFamily="18" charset="0"/>
              </a:rPr>
              <a:t> – </a:t>
            </a:r>
            <a:r>
              <a:rPr lang="en-US" sz="3600" b="1" dirty="0" err="1" smtClean="0">
                <a:latin typeface="Times New Roman" pitchFamily="18" charset="0"/>
                <a:cs typeface="Times New Roman" pitchFamily="18" charset="0"/>
              </a:rPr>
              <a:t>soát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lỗi</a:t>
            </a:r>
            <a:r>
              <a:rPr lang="en-US" sz="3600" b="1" dirty="0" smtClean="0">
                <a:latin typeface="Times New Roman" pitchFamily="18" charset="0"/>
                <a:cs typeface="Times New Roman" pitchFamily="18" charset="0"/>
              </a:rPr>
              <a:t> – </a:t>
            </a:r>
            <a:r>
              <a:rPr lang="en-US" sz="3600" b="1" dirty="0" err="1" smtClean="0">
                <a:latin typeface="Times New Roman" pitchFamily="18" charset="0"/>
                <a:cs typeface="Times New Roman" pitchFamily="18" charset="0"/>
              </a:rPr>
              <a:t>sửa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lỗi</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65905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dministrator\Pictures\pp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5" y="0"/>
            <a:ext cx="9067800" cy="7086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2362201"/>
            <a:ext cx="7696200" cy="3970318"/>
          </a:xfrm>
          <a:prstGeom prst="rect">
            <a:avLst/>
          </a:prstGeom>
        </p:spPr>
        <p:txBody>
          <a:bodyPr wrap="square">
            <a:spAutoFit/>
          </a:bodyPr>
          <a:lstStyle/>
          <a:p>
            <a:pPr lvl="0" fontAlgn="base">
              <a:spcBef>
                <a:spcPct val="0"/>
              </a:spcBef>
              <a:spcAft>
                <a:spcPct val="0"/>
              </a:spcAft>
            </a:pPr>
            <a:r>
              <a:rPr lang="en-US" sz="3600" dirty="0" err="1" smtClean="0">
                <a:solidFill>
                  <a:schemeClr val="accent2"/>
                </a:solidFill>
                <a:latin typeface="Times New Roman" pitchFamily="18" charset="0"/>
                <a:ea typeface="Times New Roman" pitchFamily="18" charset="0"/>
                <a:cs typeface="Times New Roman" pitchFamily="18" charset="0"/>
              </a:rPr>
              <a:t>Đề</a:t>
            </a:r>
            <a:r>
              <a:rPr lang="en-US" sz="3600" dirty="0" smtClean="0">
                <a:solidFill>
                  <a:schemeClr val="accent2"/>
                </a:solidFill>
                <a:latin typeface="Times New Roman" pitchFamily="18" charset="0"/>
                <a:ea typeface="Times New Roman" pitchFamily="18" charset="0"/>
                <a:cs typeface="Times New Roman" pitchFamily="18" charset="0"/>
              </a:rPr>
              <a:t> : </a:t>
            </a:r>
            <a:r>
              <a:rPr lang="en-US" sz="3600" u="sng" dirty="0" err="1" smtClean="0">
                <a:solidFill>
                  <a:schemeClr val="accent2"/>
                </a:solidFill>
                <a:latin typeface="Times New Roman" pitchFamily="18" charset="0"/>
                <a:ea typeface="Times New Roman" pitchFamily="18" charset="0"/>
                <a:cs typeface="Times New Roman" pitchFamily="18" charset="0"/>
              </a:rPr>
              <a:t>Kể</a:t>
            </a:r>
            <a:r>
              <a:rPr lang="en-US" sz="3600" dirty="0" smtClean="0">
                <a:solidFill>
                  <a:schemeClr val="accent2"/>
                </a:solidFill>
                <a:latin typeface="Times New Roman" pitchFamily="18" charset="0"/>
                <a:ea typeface="Times New Roman" pitchFamily="18" charset="0"/>
                <a:cs typeface="Times New Roman" pitchFamily="18" charset="0"/>
              </a:rPr>
              <a:t> </a:t>
            </a:r>
            <a:r>
              <a:rPr lang="en-US" sz="3600" dirty="0" err="1" smtClean="0">
                <a:solidFill>
                  <a:schemeClr val="accent2"/>
                </a:solidFill>
                <a:latin typeface="Times New Roman" pitchFamily="18" charset="0"/>
                <a:ea typeface="Times New Roman" pitchFamily="18" charset="0"/>
                <a:cs typeface="Times New Roman" pitchFamily="18" charset="0"/>
              </a:rPr>
              <a:t>về</a:t>
            </a:r>
            <a:r>
              <a:rPr lang="en-US" sz="3600" dirty="0" smtClean="0">
                <a:solidFill>
                  <a:schemeClr val="accent2"/>
                </a:solidFill>
                <a:latin typeface="Times New Roman" pitchFamily="18" charset="0"/>
                <a:ea typeface="Times New Roman" pitchFamily="18" charset="0"/>
                <a:cs typeface="Times New Roman" pitchFamily="18" charset="0"/>
              </a:rPr>
              <a:t> </a:t>
            </a:r>
            <a:r>
              <a:rPr lang="en-US" sz="3600" dirty="0" err="1" smtClean="0">
                <a:solidFill>
                  <a:schemeClr val="accent2"/>
                </a:solidFill>
                <a:latin typeface="Times New Roman" pitchFamily="18" charset="0"/>
                <a:ea typeface="Times New Roman" pitchFamily="18" charset="0"/>
                <a:cs typeface="Times New Roman" pitchFamily="18" charset="0"/>
              </a:rPr>
              <a:t>một</a:t>
            </a:r>
            <a:r>
              <a:rPr lang="en-US" sz="3600"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kỉ</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niệm</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sâu</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sắc</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dirty="0" err="1" smtClean="0">
                <a:solidFill>
                  <a:schemeClr val="accent2"/>
                </a:solidFill>
                <a:latin typeface="Times New Roman" pitchFamily="18" charset="0"/>
                <a:ea typeface="Times New Roman" pitchFamily="18" charset="0"/>
                <a:cs typeface="Times New Roman" pitchFamily="18" charset="0"/>
              </a:rPr>
              <a:t>với</a:t>
            </a:r>
            <a:r>
              <a:rPr lang="en-US" sz="3600"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thầy</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cô</a:t>
            </a:r>
            <a:r>
              <a:rPr lang="en-US" sz="3600"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bạn</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bè</a:t>
            </a:r>
            <a:r>
              <a:rPr lang="en-US" sz="3600" dirty="0" smtClean="0">
                <a:solidFill>
                  <a:schemeClr val="accent2"/>
                </a:solidFill>
                <a:latin typeface="Times New Roman" pitchFamily="18" charset="0"/>
                <a:ea typeface="Times New Roman" pitchFamily="18" charset="0"/>
                <a:cs typeface="Times New Roman" pitchFamily="18" charset="0"/>
              </a:rPr>
              <a:t>) ở </a:t>
            </a:r>
            <a:r>
              <a:rPr lang="en-US" sz="3600" u="sng" dirty="0" err="1" smtClean="0">
                <a:solidFill>
                  <a:schemeClr val="accent2"/>
                </a:solidFill>
                <a:latin typeface="Times New Roman" pitchFamily="18" charset="0"/>
                <a:ea typeface="Times New Roman" pitchFamily="18" charset="0"/>
                <a:cs typeface="Times New Roman" pitchFamily="18" charset="0"/>
              </a:rPr>
              <a:t>trường</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tiểu</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học</a:t>
            </a:r>
            <a:r>
              <a:rPr lang="en-US" sz="3600" dirty="0" smtClean="0">
                <a:solidFill>
                  <a:schemeClr val="accent2"/>
                </a:solidFill>
                <a:latin typeface="Times New Roman" pitchFamily="18" charset="0"/>
                <a:ea typeface="Times New Roman" pitchFamily="18" charset="0"/>
                <a:cs typeface="Times New Roman" pitchFamily="18" charset="0"/>
              </a:rPr>
              <a:t>.</a:t>
            </a:r>
          </a:p>
          <a:p>
            <a:pPr lvl="0" fontAlgn="base">
              <a:spcBef>
                <a:spcPct val="0"/>
              </a:spcBef>
              <a:spcAft>
                <a:spcPct val="0"/>
              </a:spcAft>
            </a:pPr>
            <a:endParaRPr lang="en-US" sz="3600" dirty="0">
              <a:solidFill>
                <a:schemeClr val="accent2"/>
              </a:solidFill>
              <a:latin typeface="Times New Roman" pitchFamily="18" charset="0"/>
              <a:cs typeface="Times New Roman" pitchFamily="18" charset="0"/>
            </a:endParaRPr>
          </a:p>
          <a:p>
            <a:pPr marL="571500" lvl="0" indent="-571500" fontAlgn="base">
              <a:spcBef>
                <a:spcPct val="0"/>
              </a:spcBef>
              <a:spcAft>
                <a:spcPct val="0"/>
              </a:spcAft>
              <a:buFontTx/>
              <a:buChar char="-"/>
            </a:pPr>
            <a:r>
              <a:rPr lang="en-US" sz="3600" dirty="0" err="1" smtClean="0">
                <a:solidFill>
                  <a:srgbClr val="FF0000"/>
                </a:solidFill>
                <a:latin typeface="Times New Roman" pitchFamily="18" charset="0"/>
                <a:cs typeface="Times New Roman" pitchFamily="18" charset="0"/>
              </a:rPr>
              <a:t>Xác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định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từ</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ngữ</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quan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trọng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trong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đề</a:t>
            </a:r>
            <a:r>
              <a:rPr lang="en-US" sz="3600" dirty="0" smtClean="0">
                <a:solidFill>
                  <a:srgbClr val="FF0000"/>
                </a:solidFill>
                <a:latin typeface="Times New Roman" pitchFamily="18" charset="0"/>
                <a:cs typeface="Times New Roman" pitchFamily="18" charset="0"/>
              </a:rPr>
              <a:t> ( </a:t>
            </a:r>
            <a:r>
              <a:rPr lang="en-US" sz="3600" dirty="0" err="1" smtClean="0">
                <a:solidFill>
                  <a:srgbClr val="FF0000"/>
                </a:solidFill>
                <a:latin typeface="Times New Roman" pitchFamily="18" charset="0"/>
                <a:cs typeface="Times New Roman" pitchFamily="18" charset="0"/>
              </a:rPr>
              <a:t>gạch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chân</a:t>
            </a:r>
            <a:r>
              <a:rPr lang="en-US" sz="3600" dirty="0" smtClean="0">
                <a:solidFill>
                  <a:srgbClr val="FF0000"/>
                </a:solidFill>
                <a:latin typeface="Times New Roman" pitchFamily="18" charset="0"/>
                <a:cs typeface="Times New Roman" pitchFamily="18" charset="0"/>
              </a:rPr>
              <a:t>)</a:t>
            </a:r>
          </a:p>
          <a:p>
            <a:pPr marL="571500" lvl="0" indent="-571500" fontAlgn="base">
              <a:spcBef>
                <a:spcPct val="0"/>
              </a:spcBef>
              <a:spcAft>
                <a:spcPct val="0"/>
              </a:spcAft>
              <a:buFontTx/>
              <a:buChar char="-"/>
            </a:pPr>
            <a:r>
              <a:rPr lang="en-US" sz="3600" dirty="0" err="1" smtClean="0">
                <a:solidFill>
                  <a:srgbClr val="FF0000"/>
                </a:solidFill>
                <a:latin typeface="Times New Roman" pitchFamily="18" charset="0"/>
                <a:cs typeface="Times New Roman" pitchFamily="18" charset="0"/>
              </a:rPr>
              <a:t>Xác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định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thể</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loại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nội</a:t>
            </a:r>
            <a:r>
              <a:rPr lang="en-US" sz="3600" dirty="0" smtClean="0">
                <a:solidFill>
                  <a:srgbClr val="FF0000"/>
                </a:solidFill>
                <a:latin typeface="Times New Roman" pitchFamily="18" charset="0"/>
                <a:cs typeface="Times New Roman" pitchFamily="18" charset="0"/>
              </a:rPr>
              <a:t> dung ( </a:t>
            </a:r>
            <a:r>
              <a:rPr lang="en-US" sz="3600" dirty="0" err="1" smtClean="0">
                <a:solidFill>
                  <a:srgbClr val="FF0000"/>
                </a:solidFill>
                <a:latin typeface="Times New Roman" pitchFamily="18" charset="0"/>
                <a:cs typeface="Times New Roman" pitchFamily="18" charset="0"/>
              </a:rPr>
              <a:t>chọn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đề</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tài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phạm</a:t>
            </a:r>
            <a:r>
              <a:rPr lang="en-US" sz="3600" dirty="0" smtClean="0">
                <a:solidFill>
                  <a:srgbClr val="FF0000"/>
                </a:solidFill>
                <a:latin typeface="Times New Roman" pitchFamily="18" charset="0"/>
                <a:cs typeface="Times New Roman" pitchFamily="18" charset="0"/>
              </a:rPr>
              <a:t> vi </a:t>
            </a:r>
            <a:r>
              <a:rPr lang="en-US" sz="3600" dirty="0" err="1" smtClean="0">
                <a:solidFill>
                  <a:srgbClr val="FF0000"/>
                </a:solidFill>
                <a:latin typeface="Times New Roman" pitchFamily="18" charset="0"/>
                <a:cs typeface="Times New Roman" pitchFamily="18" charset="0"/>
              </a:rPr>
              <a:t>đề</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bài</a:t>
            </a:r>
            <a:endParaRPr lang="en-US" sz="3600" dirty="0">
              <a:solidFill>
                <a:srgbClr val="FF0000"/>
              </a:solidFill>
              <a:latin typeface="Times New Roman" pitchFamily="18" charset="0"/>
              <a:cs typeface="Times New Roman" pitchFamily="18" charset="0"/>
            </a:endParaRPr>
          </a:p>
        </p:txBody>
      </p:sp>
      <p:sp>
        <p:nvSpPr>
          <p:cNvPr id="5" name="Rectangle 4"/>
          <p:cNvSpPr/>
          <p:nvPr/>
        </p:nvSpPr>
        <p:spPr>
          <a:xfrm>
            <a:off x="2667000" y="1371600"/>
            <a:ext cx="5715000" cy="646331"/>
          </a:xfrm>
          <a:prstGeom prst="rect">
            <a:avLst/>
          </a:prstGeom>
        </p:spPr>
        <p:txBody>
          <a:bodyPr wrap="square">
            <a:spAutoFit/>
          </a:bodyPr>
          <a:lstStyle/>
          <a:p>
            <a:r>
              <a:rPr lang="en-US" sz="3600" b="1" dirty="0" smtClean="0">
                <a:solidFill>
                  <a:schemeClr val="accent6">
                    <a:lumMod val="75000"/>
                  </a:schemeClr>
                </a:solidFill>
                <a:latin typeface="Times New Roman" pitchFamily="18" charset="0"/>
                <a:cs typeface="Times New Roman" pitchFamily="18" charset="0"/>
              </a:rPr>
              <a:t>B1.Tìm </a:t>
            </a:r>
            <a:r>
              <a:rPr lang="en-US" sz="3600" b="1" dirty="0" err="1" smtClean="0">
                <a:solidFill>
                  <a:schemeClr val="accent6">
                    <a:lumMod val="75000"/>
                  </a:schemeClr>
                </a:solidFill>
                <a:latin typeface="Times New Roman" pitchFamily="18" charset="0"/>
                <a:cs typeface="Times New Roman" pitchFamily="18" charset="0"/>
              </a:rPr>
              <a:t>hiểu</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đề</a:t>
            </a:r>
            <a:endParaRPr lang="en-US" sz="3600" b="1" dirty="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392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dministrator\Pictures\pp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558" y="14507"/>
            <a:ext cx="9461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1752600"/>
            <a:ext cx="7402547" cy="1938992"/>
          </a:xfrm>
          <a:prstGeom prst="rect">
            <a:avLst/>
          </a:prstGeom>
        </p:spPr>
        <p:txBody>
          <a:bodyPr wrap="square">
            <a:spAutoFit/>
          </a:bodyPr>
          <a:lstStyle/>
          <a:p>
            <a:r>
              <a:rPr lang="en-US" sz="4000" b="1" dirty="0" err="1" smtClean="0">
                <a:solidFill>
                  <a:schemeClr val="bg1"/>
                </a:solidFill>
                <a:latin typeface="Times New Roman" pitchFamily="18" charset="0"/>
                <a:cs typeface="Times New Roman" pitchFamily="18" charset="0"/>
              </a:rPr>
              <a:t>Xác</a:t>
            </a:r>
            <a:r>
              <a:rPr lang="en-US" sz="4000" b="1" dirty="0" smtClean="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định</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ngôi</a:t>
            </a:r>
            <a:r>
              <a:rPr lang="en-US" sz="4000" b="1" dirty="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kể</a:t>
            </a:r>
            <a:r>
              <a:rPr lang="en-US" sz="4000" b="1" dirty="0" smtClean="0">
                <a:solidFill>
                  <a:schemeClr val="bg1"/>
                </a:solidFill>
                <a:latin typeface="Times New Roman" pitchFamily="18" charset="0"/>
                <a:cs typeface="Times New Roman" pitchFamily="18" charset="0"/>
              </a:rPr>
              <a:t>:</a:t>
            </a:r>
          </a:p>
          <a:p>
            <a:endParaRPr lang="en-US" sz="4000" b="1" dirty="0" smtClean="0">
              <a:solidFill>
                <a:schemeClr val="bg1"/>
              </a:solidFill>
              <a:latin typeface="Times New Roman" pitchFamily="18" charset="0"/>
              <a:cs typeface="Times New Roman" pitchFamily="18" charset="0"/>
            </a:endParaRPr>
          </a:p>
          <a:p>
            <a:r>
              <a:rPr lang="en-US" sz="4000" b="1" dirty="0" err="1" smtClean="0">
                <a:solidFill>
                  <a:schemeClr val="bg1"/>
                </a:solidFill>
                <a:latin typeface="Times New Roman" pitchFamily="18" charset="0"/>
                <a:cs typeface="Times New Roman" pitchFamily="18" charset="0"/>
              </a:rPr>
              <a:t>Ngôi</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thứ</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nhất</a:t>
            </a:r>
            <a:r>
              <a:rPr lang="en-US" sz="4000" b="1" dirty="0" smtClean="0">
                <a:solidFill>
                  <a:schemeClr val="bg1"/>
                </a:solidFill>
                <a:latin typeface="Times New Roman" pitchFamily="18" charset="0"/>
                <a:cs typeface="Times New Roman" pitchFamily="18" charset="0"/>
              </a:rPr>
              <a:t> ( </a:t>
            </a:r>
            <a:r>
              <a:rPr lang="en-US" sz="4000" b="1" dirty="0" err="1" smtClean="0">
                <a:solidFill>
                  <a:schemeClr val="bg1"/>
                </a:solidFill>
                <a:latin typeface="Times New Roman" pitchFamily="18" charset="0"/>
                <a:cs typeface="Times New Roman" pitchFamily="18" charset="0"/>
              </a:rPr>
              <a:t>xưng</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tôi</a:t>
            </a:r>
            <a:r>
              <a:rPr lang="en-US" sz="4000" b="1" dirty="0" smtClean="0">
                <a:solidFill>
                  <a:schemeClr val="bg1"/>
                </a:solidFill>
                <a:latin typeface="Times New Roman" pitchFamily="18" charset="0"/>
                <a:cs typeface="Times New Roman" pitchFamily="18" charset="0"/>
              </a:rPr>
              <a:t>”)</a:t>
            </a:r>
            <a:endParaRPr lang="en-US" sz="4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2522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Administrator\Pictures\pp1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55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685800"/>
            <a:ext cx="5357115" cy="683264"/>
          </a:xfrm>
          <a:prstGeom prst="rect">
            <a:avLst/>
          </a:prstGeom>
        </p:spPr>
        <p:txBody>
          <a:bodyPr wrap="square">
            <a:spAutoFit/>
          </a:bodyPr>
          <a:lstStyle/>
          <a:p>
            <a:pPr>
              <a:lnSpc>
                <a:spcPct val="120000"/>
              </a:lnSpc>
            </a:pPr>
            <a:r>
              <a:rPr lang="en-US" sz="3200" b="1" dirty="0" smtClean="0">
                <a:solidFill>
                  <a:srgbClr val="FF0000"/>
                </a:solidFill>
                <a:latin typeface="Times New Roman" pitchFamily="18" charset="0"/>
                <a:cs typeface="Times New Roman" pitchFamily="18" charset="0"/>
              </a:rPr>
              <a:t>B2. </a:t>
            </a:r>
            <a:r>
              <a:rPr lang="en-US" sz="3200" b="1" dirty="0">
                <a:solidFill>
                  <a:srgbClr val="FF0000"/>
                </a:solidFill>
                <a:latin typeface="Times New Roman" pitchFamily="18" charset="0"/>
                <a:cs typeface="Times New Roman" pitchFamily="18" charset="0"/>
              </a:rPr>
              <a:t>TÌM Ý VÀ LẬP DÀN Ý   </a:t>
            </a:r>
          </a:p>
        </p:txBody>
      </p:sp>
      <p:sp>
        <p:nvSpPr>
          <p:cNvPr id="5" name="Rectangle 4"/>
          <p:cNvSpPr/>
          <p:nvPr/>
        </p:nvSpPr>
        <p:spPr>
          <a:xfrm>
            <a:off x="685800" y="1447800"/>
            <a:ext cx="6477000" cy="4647426"/>
          </a:xfrm>
          <a:prstGeom prst="rect">
            <a:avLst/>
          </a:prstGeom>
        </p:spPr>
        <p:txBody>
          <a:bodyPr wrap="square">
            <a:spAutoFit/>
          </a:bodyPr>
          <a:lstStyle/>
          <a:p>
            <a:pPr lvl="0" fontAlgn="base">
              <a:spcBef>
                <a:spcPct val="0"/>
              </a:spcBef>
              <a:spcAft>
                <a:spcPct val="0"/>
              </a:spcAft>
            </a:pPr>
            <a:r>
              <a:rPr lang="en-US" sz="3200" dirty="0" smtClean="0">
                <a:solidFill>
                  <a:srgbClr val="0070C0"/>
                </a:solidFill>
                <a:latin typeface="Times New Roman" pitchFamily="18" charset="0"/>
                <a:cs typeface="Times New Roman" pitchFamily="18" charset="0"/>
              </a:rPr>
              <a:t>ĐẠI DIỆN NHÓM TRÌNH BÀY</a:t>
            </a:r>
            <a:endParaRPr lang="en-US" sz="3200" dirty="0">
              <a:solidFill>
                <a:srgbClr val="0070C0"/>
              </a:solidFill>
              <a:latin typeface="Times New Roman" pitchFamily="18" charset="0"/>
              <a:cs typeface="Times New Roman" pitchFamily="18" charset="0"/>
            </a:endParaRPr>
          </a:p>
          <a:p>
            <a:pPr lvl="0" fontAlgn="base">
              <a:spcBef>
                <a:spcPct val="0"/>
              </a:spcBef>
              <a:spcAft>
                <a:spcPct val="0"/>
              </a:spcAft>
            </a:pP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Nhóm</a:t>
            </a:r>
            <a:r>
              <a:rPr lang="en-US" sz="4400" dirty="0">
                <a:solidFill>
                  <a:srgbClr val="000000"/>
                </a:solidFill>
                <a:latin typeface="Times New Roman" pitchFamily="18" charset="0"/>
                <a:cs typeface="Times New Roman" pitchFamily="18" charset="0"/>
              </a:rPr>
              <a:t> 1,2: </a:t>
            </a:r>
            <a:r>
              <a:rPr lang="en-US" sz="4400" dirty="0" err="1" smtClean="0">
                <a:solidFill>
                  <a:srgbClr val="000000"/>
                </a:solidFill>
                <a:latin typeface="Times New Roman" pitchFamily="18" charset="0"/>
                <a:cs typeface="Times New Roman" pitchFamily="18" charset="0"/>
              </a:rPr>
              <a:t>Xác</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định</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một</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số</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kỉ</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niệm</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sâu</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sắc</a:t>
            </a:r>
            <a:r>
              <a:rPr lang="en-US" sz="4400" dirty="0" smtClean="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với</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thầy</a:t>
            </a:r>
            <a:r>
              <a:rPr lang="en-US" sz="4400" dirty="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cô</a:t>
            </a:r>
            <a:r>
              <a:rPr lang="en-US" sz="4400" dirty="0" smtClean="0">
                <a:solidFill>
                  <a:srgbClr val="000000"/>
                </a:solidFill>
                <a:latin typeface="Times New Roman" pitchFamily="18" charset="0"/>
                <a:cs typeface="Times New Roman" pitchFamily="18" charset="0"/>
              </a:rPr>
              <a:t>.</a:t>
            </a:r>
            <a:endParaRPr lang="en-US" sz="4400" dirty="0">
              <a:latin typeface="Times New Roman" pitchFamily="18" charset="0"/>
              <a:cs typeface="Times New Roman" pitchFamily="18" charset="0"/>
            </a:endParaRPr>
          </a:p>
          <a:p>
            <a:pPr lvl="0" eaLnBrk="0" fontAlgn="base" hangingPunct="0">
              <a:spcBef>
                <a:spcPct val="0"/>
              </a:spcBef>
              <a:spcAft>
                <a:spcPct val="0"/>
              </a:spcAft>
            </a:pP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Nhóm</a:t>
            </a:r>
            <a:r>
              <a:rPr lang="en-US" sz="4400" dirty="0">
                <a:solidFill>
                  <a:srgbClr val="000000"/>
                </a:solidFill>
                <a:latin typeface="Times New Roman" pitchFamily="18" charset="0"/>
                <a:cs typeface="Times New Roman" pitchFamily="18" charset="0"/>
              </a:rPr>
              <a:t> 3,4: </a:t>
            </a:r>
            <a:r>
              <a:rPr lang="en-US" sz="4400" dirty="0" err="1" smtClean="0">
                <a:solidFill>
                  <a:srgbClr val="000000"/>
                </a:solidFill>
                <a:latin typeface="Times New Roman" pitchFamily="18" charset="0"/>
                <a:cs typeface="Times New Roman" pitchFamily="18" charset="0"/>
              </a:rPr>
              <a:t>Xác</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định</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một</a:t>
            </a:r>
            <a:r>
              <a:rPr lang="en-US" sz="4400" dirty="0" smtClean="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số</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kỉ</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niệm</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sâu</a:t>
            </a:r>
            <a:r>
              <a:rPr lang="en-US" sz="4400" dirty="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sắc</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với</a:t>
            </a:r>
            <a:r>
              <a:rPr lang="en-US" sz="4400" dirty="0" smtClean="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bạn</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bè</a:t>
            </a:r>
            <a:r>
              <a:rPr lang="en-US" sz="4400" dirty="0">
                <a:solidFill>
                  <a:srgbClr val="000000"/>
                </a:solidFill>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641423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Administrator\Pictures\pp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892" y="0"/>
            <a:ext cx="92208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62200" y="457200"/>
            <a:ext cx="6781800" cy="6112443"/>
          </a:xfrm>
          <a:prstGeom prst="rect">
            <a:avLst/>
          </a:prstGeom>
        </p:spPr>
        <p:txBody>
          <a:bodyPr wrap="square">
            <a:spAutoFit/>
          </a:bodyPr>
          <a:lstStyle/>
          <a:p>
            <a:pPr algn="ctr">
              <a:lnSpc>
                <a:spcPct val="120000"/>
              </a:lnSpc>
            </a:pPr>
            <a:r>
              <a:rPr lang="en-US" sz="3600" b="1" dirty="0">
                <a:solidFill>
                  <a:srgbClr val="FF0000"/>
                </a:solidFill>
                <a:latin typeface="Times New Roman" pitchFamily="18" charset="0"/>
                <a:cs typeface="Times New Roman" pitchFamily="18" charset="0"/>
              </a:rPr>
              <a:t>*L</a:t>
            </a:r>
            <a:r>
              <a:rPr lang="vi-VN" sz="3600" b="1" dirty="0">
                <a:solidFill>
                  <a:srgbClr val="FF0000"/>
                </a:solidFill>
                <a:latin typeface="Times New Roman" pitchFamily="18" charset="0"/>
                <a:cs typeface="Times New Roman" pitchFamily="18" charset="0"/>
              </a:rPr>
              <a:t>ưu</a:t>
            </a:r>
            <a:r>
              <a:rPr lang="en-US" sz="3600" b="1" dirty="0">
                <a:solidFill>
                  <a:srgbClr val="FF0000"/>
                </a:solidFill>
                <a:latin typeface="Times New Roman" pitchFamily="18" charset="0"/>
                <a:cs typeface="Times New Roman" pitchFamily="18" charset="0"/>
              </a:rPr>
              <a:t> ý </a:t>
            </a:r>
            <a:r>
              <a:rPr lang="en-US" sz="3600" b="1" dirty="0" err="1">
                <a:solidFill>
                  <a:srgbClr val="FF0000"/>
                </a:solidFill>
                <a:latin typeface="Times New Roman" pitchFamily="18" charset="0"/>
                <a:cs typeface="Times New Roman" pitchFamily="18" charset="0"/>
              </a:rPr>
              <a:t>khi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ý</a:t>
            </a:r>
          </a:p>
          <a:p>
            <a:pPr algn="ctr">
              <a:lnSpc>
                <a:spcPct val="120000"/>
              </a:lnSpc>
            </a:pPr>
            <a:endParaRPr lang="en-US" sz="3200" dirty="0">
              <a:solidFill>
                <a:srgbClr val="FF0000"/>
              </a:solidFill>
              <a:latin typeface="Tahoma" pitchFamily="34" charset="0"/>
              <a:cs typeface="Tahoma" pitchFamily="34" charset="0"/>
            </a:endParaRPr>
          </a:p>
          <a:p>
            <a:pPr lvl="0" fontAlgn="base">
              <a:spcBef>
                <a:spcPct val="0"/>
              </a:spcBef>
              <a:spcAft>
                <a:spcPct val="0"/>
              </a:spcAft>
            </a:pPr>
            <a:r>
              <a:rPr lang="en-US" sz="3600" dirty="0" err="1">
                <a:latin typeface="Times New Roman" pitchFamily="18" charset="0"/>
                <a:ea typeface="Times New Roman" pitchFamily="18" charset="0"/>
                <a:cs typeface="Times New Roman" pitchFamily="18" charset="0"/>
              </a:rPr>
              <a:t>Cần</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trả</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lời</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được</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các</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câu</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hỏi</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sau</a:t>
            </a:r>
            <a:r>
              <a:rPr lang="en-US" sz="3600" dirty="0">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pP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Đó</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là</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kỉ</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niệm</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gì</a:t>
            </a:r>
            <a:r>
              <a:rPr lang="en-US" sz="3600" dirty="0">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pP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Xảy</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ra</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vào</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thời</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điểm</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nào</a:t>
            </a:r>
            <a:r>
              <a:rPr lang="en-US" sz="3600" dirty="0">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pP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Diễn</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biến</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của</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câu</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chuyện</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như</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thế</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nào</a:t>
            </a:r>
            <a:r>
              <a:rPr lang="en-US" sz="3600" dirty="0" smtClean="0">
                <a:latin typeface="Times New Roman" pitchFamily="18" charset="0"/>
                <a:ea typeface="Times New Roman" pitchFamily="18" charset="0"/>
                <a:cs typeface="Times New Roman" pitchFamily="18" charset="0"/>
              </a:rPr>
              <a:t>? ( </a:t>
            </a:r>
            <a:r>
              <a:rPr lang="en-US" sz="3600" dirty="0" err="1" smtClean="0">
                <a:latin typeface="Times New Roman" pitchFamily="18" charset="0"/>
                <a:ea typeface="Times New Roman" pitchFamily="18" charset="0"/>
                <a:cs typeface="Times New Roman" pitchFamily="18" charset="0"/>
              </a:rPr>
              <a:t>mở</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đầu</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phát</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triển</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cao</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trào</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két</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thúc</a:t>
            </a:r>
            <a:r>
              <a:rPr lang="en-US" sz="3600" dirty="0" smtClean="0">
                <a:latin typeface="Times New Roman" pitchFamily="18" charset="0"/>
                <a:ea typeface="Times New Roman" pitchFamily="18" charset="0"/>
                <a:cs typeface="Times New Roman" pitchFamily="18" charset="0"/>
              </a:rPr>
              <a:t>)</a:t>
            </a:r>
            <a:endParaRPr lang="en-US" sz="3600"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Điều</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đáng</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nhớ</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nhất</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trong</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câu</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chuyện</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ấy</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là</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gì</a:t>
            </a:r>
            <a:r>
              <a:rPr lang="en-US" sz="3600" dirty="0">
                <a:latin typeface="Times New Roman" pitchFamily="18" charset="0"/>
                <a:ea typeface="Times New Roman" pitchFamily="18" charset="0"/>
                <a:cs typeface="Times New Roman" pitchFamily="18" charset="0"/>
              </a:rPr>
              <a:t>?</a:t>
            </a:r>
            <a:endParaRPr lang="en-US" sz="3600" dirty="0">
              <a:latin typeface="Times New Roman" pitchFamily="18" charset="0"/>
              <a:cs typeface="Times New Roman" pitchFamily="18" charset="0"/>
            </a:endParaRPr>
          </a:p>
          <a:p>
            <a:pPr>
              <a:lnSpc>
                <a:spcPct val="120000"/>
              </a:lnSpc>
            </a:pPr>
            <a:endParaRPr lang="en-US" dirty="0">
              <a:solidFill>
                <a:srgbClr val="FF0000"/>
              </a:solidFill>
              <a:latin typeface="Tahoma" pitchFamily="34" charset="0"/>
              <a:cs typeface="Tahoma" pitchFamily="34" charset="0"/>
            </a:endParaRPr>
          </a:p>
        </p:txBody>
      </p:sp>
    </p:spTree>
    <p:extLst>
      <p:ext uri="{BB962C8B-B14F-4D97-AF65-F5344CB8AC3E}">
        <p14:creationId xmlns:p14="http://schemas.microsoft.com/office/powerpoint/2010/main" val="3304258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dministrator\Pictures\pp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1" y="152400"/>
            <a:ext cx="8839199" cy="5909310"/>
          </a:xfrm>
          <a:prstGeom prst="rect">
            <a:avLst/>
          </a:prstGeom>
        </p:spPr>
        <p:txBody>
          <a:bodyPr wrap="square">
            <a:spAutoFit/>
          </a:bodyPr>
          <a:lstStyle/>
          <a:p>
            <a:pPr algn="ctr"/>
            <a:r>
              <a:rPr lang="en-US" sz="3600" b="1" dirty="0" err="1">
                <a:solidFill>
                  <a:srgbClr val="7030A0"/>
                </a:solidFill>
                <a:latin typeface="Times New Roman" pitchFamily="18" charset="0"/>
                <a:cs typeface="Times New Roman" pitchFamily="18" charset="0"/>
              </a:rPr>
              <a:t>Lập</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dàn</a:t>
            </a:r>
            <a:r>
              <a:rPr lang="en-US" sz="3600" b="1" dirty="0">
                <a:solidFill>
                  <a:srgbClr val="7030A0"/>
                </a:solidFill>
                <a:latin typeface="Times New Roman" pitchFamily="18" charset="0"/>
                <a:cs typeface="Times New Roman" pitchFamily="18" charset="0"/>
              </a:rPr>
              <a:t> ý ( </a:t>
            </a:r>
            <a:r>
              <a:rPr lang="en-US" sz="3600" b="1" dirty="0" err="1">
                <a:solidFill>
                  <a:srgbClr val="7030A0"/>
                </a:solidFill>
                <a:latin typeface="Times New Roman" pitchFamily="18" charset="0"/>
                <a:cs typeface="Times New Roman" pitchFamily="18" charset="0"/>
              </a:rPr>
              <a:t>Kỉ</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niệm</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về</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thầy</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cô</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giáo</a:t>
            </a:r>
            <a:r>
              <a:rPr lang="en-US" sz="3600" b="1" dirty="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cũ</a:t>
            </a:r>
            <a:r>
              <a:rPr lang="en-US" sz="3600" b="1" dirty="0">
                <a:solidFill>
                  <a:srgbClr val="7030A0"/>
                </a:solidFill>
                <a:latin typeface="Times New Roman" pitchFamily="18" charset="0"/>
                <a:cs typeface="Times New Roman" pitchFamily="18" charset="0"/>
              </a:rPr>
              <a:t>)</a:t>
            </a:r>
            <a:r>
              <a:rPr lang="en-US" sz="3600" b="1" dirty="0" smtClean="0">
                <a:solidFill>
                  <a:srgbClr val="C00000"/>
                </a:solidFill>
                <a:latin typeface="Times New Roman" pitchFamily="18" charset="0"/>
                <a:cs typeface="Times New Roman" pitchFamily="18" charset="0"/>
              </a:rPr>
              <a:t> </a:t>
            </a:r>
          </a:p>
          <a:p>
            <a:r>
              <a:rPr lang="en-US" sz="3600" b="1" dirty="0" smtClean="0">
                <a:solidFill>
                  <a:srgbClr val="C00000"/>
                </a:solidFill>
                <a:latin typeface="Times New Roman" pitchFamily="18" charset="0"/>
                <a:cs typeface="Times New Roman" pitchFamily="18" charset="0"/>
              </a:rPr>
              <a:t>1</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Mở</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bài</a:t>
            </a:r>
            <a:r>
              <a:rPr lang="en-US" sz="3600" b="1" dirty="0">
                <a:solidFill>
                  <a:srgbClr val="C00000"/>
                </a:solidFill>
                <a:latin typeface="Times New Roman" pitchFamily="18" charset="0"/>
                <a:cs typeface="Times New Roman" pitchFamily="18" charset="0"/>
              </a:rPr>
              <a:t>: </a:t>
            </a:r>
            <a:endParaRPr lang="en-US" sz="3600" b="1" dirty="0" smtClean="0">
              <a:solidFill>
                <a:srgbClr val="C00000"/>
              </a:solidFill>
              <a:latin typeface="Times New Roman" pitchFamily="18" charset="0"/>
              <a:cs typeface="Times New Roman" pitchFamily="18" charset="0"/>
            </a:endParaRPr>
          </a:p>
          <a:p>
            <a:r>
              <a:rPr lang="en-US" sz="3600" b="1" dirty="0">
                <a:solidFill>
                  <a:srgbClr val="C00000"/>
                </a:solidFill>
                <a:latin typeface="Times New Roman" pitchFamily="18" charset="0"/>
                <a:cs typeface="Times New Roman" pitchFamily="18" charset="0"/>
              </a:rPr>
              <a:t>-</a:t>
            </a:r>
            <a:r>
              <a:rPr lang="en-US" sz="3600" b="1" dirty="0" smtClean="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Giới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thiệu</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về</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kỉ</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niệm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với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thầy</a:t>
            </a:r>
            <a:r>
              <a:rPr lang="en-US" sz="3600" dirty="0">
                <a:solidFill>
                  <a:srgbClr val="C00000"/>
                </a:solidFill>
                <a:latin typeface="Times New Roman" pitchFamily="18" charset="0"/>
                <a:cs typeface="Times New Roman" pitchFamily="18" charset="0"/>
              </a:rPr>
              <a:t>/</a:t>
            </a:r>
            <a:r>
              <a:rPr lang="en-US" sz="3600" dirty="0" err="1">
                <a:solidFill>
                  <a:srgbClr val="C00000"/>
                </a:solidFill>
                <a:latin typeface="Times New Roman" pitchFamily="18" charset="0"/>
                <a:cs typeface="Times New Roman" pitchFamily="18" charset="0"/>
              </a:rPr>
              <a:t>cô</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giáo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cũ</a:t>
            </a:r>
            <a:r>
              <a:rPr lang="en-US" sz="3600" dirty="0">
                <a:solidFill>
                  <a:srgbClr val="C00000"/>
                </a:solidFill>
                <a:latin typeface="Times New Roman" pitchFamily="18" charset="0"/>
                <a:cs typeface="Times New Roman" pitchFamily="18" charset="0"/>
              </a:rPr>
              <a:t>:</a:t>
            </a:r>
          </a:p>
          <a:p>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Hoàn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cảnh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Ngày</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Nhà</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giáo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Việt</a:t>
            </a:r>
            <a:r>
              <a:rPr lang="en-US" sz="3600" dirty="0">
                <a:solidFill>
                  <a:srgbClr val="C00000"/>
                </a:solidFill>
                <a:latin typeface="Times New Roman" pitchFamily="18" charset="0"/>
                <a:cs typeface="Times New Roman" pitchFamily="18" charset="0"/>
              </a:rPr>
              <a:t> Nam </a:t>
            </a:r>
            <a:r>
              <a:rPr lang="en-US" sz="3600" dirty="0" err="1">
                <a:solidFill>
                  <a:srgbClr val="C00000"/>
                </a:solidFill>
                <a:latin typeface="Times New Roman" pitchFamily="18" charset="0"/>
                <a:cs typeface="Times New Roman" pitchFamily="18" charset="0"/>
              </a:rPr>
              <a:t>đang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đến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gần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cả</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lớp</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nô</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nức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làm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báo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tường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lên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kế</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hoạch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biểu</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diễn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văn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nghệ</a:t>
            </a:r>
            <a:r>
              <a:rPr lang="en-US" sz="3600" dirty="0">
                <a:solidFill>
                  <a:srgbClr val="C00000"/>
                </a:solidFill>
                <a:latin typeface="Times New Roman" pitchFamily="18" charset="0"/>
                <a:cs typeface="Times New Roman" pitchFamily="18" charset="0"/>
              </a:rPr>
              <a:t> tri </a:t>
            </a:r>
            <a:r>
              <a:rPr lang="en-US" sz="3600" dirty="0" err="1">
                <a:solidFill>
                  <a:srgbClr val="C00000"/>
                </a:solidFill>
                <a:latin typeface="Times New Roman" pitchFamily="18" charset="0"/>
                <a:cs typeface="Times New Roman" pitchFamily="18" charset="0"/>
              </a:rPr>
              <a:t>ân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thầy</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cô</a:t>
            </a:r>
            <a:r>
              <a:rPr lang="en-US" sz="3600" dirty="0">
                <a:solidFill>
                  <a:srgbClr val="C00000"/>
                </a:solidFill>
                <a:latin typeface="Times New Roman" pitchFamily="18" charset="0"/>
                <a:cs typeface="Times New Roman" pitchFamily="18" charset="0"/>
              </a:rPr>
              <a:t>.</a:t>
            </a:r>
          </a:p>
          <a:p>
            <a:pPr>
              <a:buFontTx/>
              <a:buChar char="-"/>
            </a:pPr>
            <a:r>
              <a:rPr lang="en-US" sz="3600" dirty="0" err="1">
                <a:solidFill>
                  <a:srgbClr val="C00000"/>
                </a:solidFill>
                <a:latin typeface="Times New Roman" pitchFamily="18" charset="0"/>
                <a:cs typeface="Times New Roman" pitchFamily="18" charset="0"/>
              </a:rPr>
              <a:t>Trong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không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khí</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hoàn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cảnh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đó</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em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nhớ</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lại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một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kỉ</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niệm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cảm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động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với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cô</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giáo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chủ</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nhiệm</a:t>
            </a:r>
            <a:r>
              <a:rPr lang="en-US" sz="3600" dirty="0">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lớp</a:t>
            </a:r>
            <a:r>
              <a:rPr lang="en-US" sz="3600" dirty="0" smtClean="0">
                <a:solidFill>
                  <a:srgbClr val="C00000"/>
                </a:solidFill>
                <a:latin typeface="Times New Roman" pitchFamily="18" charset="0"/>
                <a:cs typeface="Times New Roman" pitchFamily="18" charset="0"/>
              </a:rPr>
              <a:t>… </a:t>
            </a:r>
            <a:r>
              <a:rPr lang="en-US" sz="3600" dirty="0">
                <a:solidFill>
                  <a:srgbClr val="C00000"/>
                </a:solidFill>
                <a:latin typeface="Times New Roman" pitchFamily="18" charset="0"/>
                <a:cs typeface="Times New Roman" pitchFamily="18" charset="0"/>
              </a:rPr>
              <a:t>ở </a:t>
            </a:r>
            <a:r>
              <a:rPr lang="en-US" sz="3600" dirty="0" err="1">
                <a:solidFill>
                  <a:srgbClr val="C00000"/>
                </a:solidFill>
                <a:latin typeface="Times New Roman" pitchFamily="18" charset="0"/>
                <a:cs typeface="Times New Roman" pitchFamily="18" charset="0"/>
              </a:rPr>
              <a:t>tiểu</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học</a:t>
            </a:r>
            <a:r>
              <a:rPr lang="en-US" sz="3600" dirty="0">
                <a:latin typeface="Times New Roman" pitchFamily="18" charset="0"/>
                <a:cs typeface="Times New Roman" pitchFamily="18" charset="0"/>
              </a:rPr>
              <a:t>.</a:t>
            </a:r>
          </a:p>
          <a:p>
            <a:endParaRPr lang="en-US" sz="3600" b="1" dirty="0" smtClean="0">
              <a:solidFill>
                <a:srgbClr val="7030A0"/>
              </a:solidFill>
              <a:latin typeface="Times New Roman" pitchFamily="18" charset="0"/>
              <a:cs typeface="Times New Roman" pitchFamily="18" charset="0"/>
            </a:endParaRPr>
          </a:p>
          <a:p>
            <a:pPr marL="285750" indent="-285750">
              <a:buFont typeface="Arial" charset="0"/>
              <a:buChar char="•"/>
            </a:pPr>
            <a:endParaRPr lang="en-US" b="1" dirty="0">
              <a:solidFill>
                <a:srgbClr val="7030A0"/>
              </a:solidFill>
            </a:endParaRPr>
          </a:p>
        </p:txBody>
      </p:sp>
    </p:spTree>
    <p:extLst>
      <p:ext uri="{BB962C8B-B14F-4D97-AF65-F5344CB8AC3E}">
        <p14:creationId xmlns:p14="http://schemas.microsoft.com/office/powerpoint/2010/main" val="763284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a:solidFill>
                  <a:srgbClr val="FF0000"/>
                </a:solidFill>
                <a:latin typeface="Times New Roman" pitchFamily="18" charset="0"/>
                <a:cs typeface="Times New Roman" pitchFamily="18" charset="0"/>
              </a:rPr>
              <a:t>Lập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dàn</a:t>
            </a:r>
            <a:r>
              <a:rPr lang="en-US" sz="2800" b="1" dirty="0">
                <a:solidFill>
                  <a:srgbClr val="FF0000"/>
                </a:solidFill>
                <a:latin typeface="Times New Roman" pitchFamily="18" charset="0"/>
                <a:cs typeface="Times New Roman" pitchFamily="18" charset="0"/>
              </a:rPr>
              <a:t> ý ( </a:t>
            </a:r>
            <a:r>
              <a:rPr lang="en-US" sz="2800" b="1" dirty="0" err="1">
                <a:solidFill>
                  <a:srgbClr val="FF0000"/>
                </a:solidFill>
                <a:latin typeface="Times New Roman" pitchFamily="18" charset="0"/>
                <a:cs typeface="Times New Roman" pitchFamily="18" charset="0"/>
              </a:rPr>
              <a:t>Kỉ</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niệm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thầy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cô</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cũ</a:t>
            </a:r>
            <a:r>
              <a:rPr lang="en-US" sz="2800" b="1" dirty="0">
                <a:solidFill>
                  <a:srgbClr val="FF0000"/>
                </a:solidFill>
                <a:latin typeface="Times New Roman" pitchFamily="18" charset="0"/>
                <a:cs typeface="Times New Roman" pitchFamily="18" charset="0"/>
              </a:rPr>
              <a:t>)</a:t>
            </a:r>
            <a:br>
              <a:rPr lang="en-US" sz="2800" b="1" dirty="0">
                <a:solidFill>
                  <a:srgbClr val="FF0000"/>
                </a:solidFill>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5" name="Content Placeholder 4"/>
          <p:cNvSpPr>
            <a:spLocks noGrp="1"/>
          </p:cNvSpPr>
          <p:nvPr>
            <p:ph idx="1"/>
          </p:nvPr>
        </p:nvSpPr>
        <p:spPr>
          <a:xfrm>
            <a:off x="457200" y="838201"/>
            <a:ext cx="8229600" cy="4267200"/>
          </a:xfrm>
        </p:spPr>
        <p:txBody>
          <a:bodyPr>
            <a:normAutofit fontScale="92500" lnSpcReduction="20000"/>
          </a:bodyPr>
          <a:lstStyle/>
          <a:p>
            <a:pPr marL="0" indent="0">
              <a:buNone/>
            </a:pPr>
            <a:r>
              <a:rPr lang="en-US" sz="3300" b="1" dirty="0">
                <a:latin typeface="Times New Roman" pitchFamily="18" charset="0"/>
                <a:cs typeface="Times New Roman" pitchFamily="18" charset="0"/>
              </a:rPr>
              <a:t>2, </a:t>
            </a:r>
            <a:r>
              <a:rPr lang="en-US" sz="3300" b="1" dirty="0" err="1">
                <a:latin typeface="Times New Roman" pitchFamily="18" charset="0"/>
                <a:cs typeface="Times New Roman" pitchFamily="18" charset="0"/>
              </a:rPr>
              <a:t>Thân</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bài</a:t>
            </a:r>
            <a:endParaRPr lang="en-US" sz="3300" dirty="0">
              <a:latin typeface="Times New Roman" pitchFamily="18" charset="0"/>
              <a:cs typeface="Times New Roman" pitchFamily="18" charset="0"/>
            </a:endParaRPr>
          </a:p>
          <a:p>
            <a:pPr marL="0" indent="0">
              <a:buNone/>
            </a:pPr>
            <a:r>
              <a:rPr lang="en-US" sz="3300" dirty="0">
                <a:latin typeface="Times New Roman" pitchFamily="18" charset="0"/>
                <a:cs typeface="Times New Roman" pitchFamily="18" charset="0"/>
              </a:rPr>
              <a:t>a, </a:t>
            </a:r>
            <a:r>
              <a:rPr lang="en-US" sz="3300" dirty="0" err="1">
                <a:latin typeface="Times New Roman" pitchFamily="18" charset="0"/>
                <a:cs typeface="Times New Roman" pitchFamily="18" charset="0"/>
              </a:rPr>
              <a:t>Giới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thiệu</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về</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kỉ</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niệm</a:t>
            </a:r>
            <a:r>
              <a:rPr lang="en-US" sz="3300" dirty="0">
                <a:latin typeface="Times New Roman" pitchFamily="18" charset="0"/>
                <a:cs typeface="Times New Roman" pitchFamily="18" charset="0"/>
              </a:rPr>
              <a:t>:</a:t>
            </a:r>
          </a:p>
          <a:p>
            <a:pPr marL="0" indent="0">
              <a:buNone/>
            </a:pP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Thời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gian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diễn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ra</a:t>
            </a:r>
            <a:r>
              <a:rPr lang="en-US" sz="3300" dirty="0">
                <a:latin typeface="Times New Roman" pitchFamily="18" charset="0"/>
                <a:cs typeface="Times New Roman" pitchFamily="18" charset="0"/>
              </a:rPr>
              <a:t>: </a:t>
            </a:r>
            <a:r>
              <a:rPr lang="en-US" sz="3300" dirty="0" err="1" smtClean="0">
                <a:latin typeface="Times New Roman" pitchFamily="18" charset="0"/>
                <a:cs typeface="Times New Roman" pitchFamily="18" charset="0"/>
              </a:rPr>
              <a:t>lớp</a:t>
            </a:r>
            <a:r>
              <a:rPr lang="en-US" sz="3300" dirty="0" smtClean="0">
                <a:latin typeface="Times New Roman" pitchFamily="18" charset="0"/>
                <a:cs typeface="Times New Roman" pitchFamily="18" charset="0"/>
              </a:rPr>
              <a:t>…?</a:t>
            </a:r>
            <a:endParaRPr lang="en-US" sz="3300" dirty="0">
              <a:latin typeface="Times New Roman" pitchFamily="18" charset="0"/>
              <a:cs typeface="Times New Roman" pitchFamily="18" charset="0"/>
            </a:endParaRPr>
          </a:p>
          <a:p>
            <a:pPr marL="0" indent="0">
              <a:buNone/>
            </a:pP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Kỉ</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niệm</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với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ai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kỉ</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niệm</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đáng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nhớ</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cùng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cô</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giáo</a:t>
            </a:r>
            <a:r>
              <a:rPr lang="en-US" sz="3300" dirty="0">
                <a:latin typeface="Times New Roman" pitchFamily="18" charset="0"/>
                <a:cs typeface="Times New Roman" pitchFamily="18" charset="0"/>
              </a:rPr>
              <a:t> </a:t>
            </a:r>
            <a:r>
              <a:rPr lang="en-US" sz="3300" dirty="0" smtClean="0">
                <a:latin typeface="Times New Roman" pitchFamily="18" charset="0"/>
                <a:cs typeface="Times New Roman" pitchFamily="18" charset="0"/>
              </a:rPr>
              <a:t>...</a:t>
            </a:r>
            <a:endParaRPr lang="en-US" sz="3300" dirty="0">
              <a:latin typeface="Times New Roman" pitchFamily="18" charset="0"/>
              <a:cs typeface="Times New Roman" pitchFamily="18" charset="0"/>
            </a:endParaRPr>
          </a:p>
          <a:p>
            <a:pPr marL="0" indent="0">
              <a:buNone/>
            </a:pP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Ấn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tượng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về</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cô</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giáo</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ngoại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hình</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tính</a:t>
            </a:r>
            <a:r>
              <a:rPr lang="en-US" sz="3300" dirty="0">
                <a:latin typeface="Times New Roman" pitchFamily="18" charset="0"/>
                <a:cs typeface="Times New Roman" pitchFamily="18" charset="0"/>
              </a:rPr>
              <a:t> </a:t>
            </a:r>
            <a:r>
              <a:rPr lang="en-US" sz="3300" dirty="0" err="1" smtClean="0">
                <a:latin typeface="Times New Roman" pitchFamily="18" charset="0"/>
                <a:cs typeface="Times New Roman" pitchFamily="18" charset="0"/>
              </a:rPr>
              <a:t>cách</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giọng</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nói</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sự</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quan</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tâm</a:t>
            </a:r>
            <a:r>
              <a:rPr lang="en-US" sz="3300" dirty="0" smtClean="0">
                <a:latin typeface="Times New Roman" pitchFamily="18" charset="0"/>
                <a:cs typeface="Times New Roman" pitchFamily="18" charset="0"/>
              </a:rPr>
              <a:t>,…: </a:t>
            </a:r>
            <a:r>
              <a:rPr lang="en-US" sz="3300" dirty="0" err="1">
                <a:latin typeface="Times New Roman" pitchFamily="18" charset="0"/>
                <a:cs typeface="Times New Roman" pitchFamily="18" charset="0"/>
              </a:rPr>
              <a:t>dáng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người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cô</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nhỏ</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nhắn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tóc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ngang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vai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giọng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nói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rất</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truyền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cảm</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Cô</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quan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tâm</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tới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học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sinh</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lúc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thì</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vui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vẻ</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tâm</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tình</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như</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một</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người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bạn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lớn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lúc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thì</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dạy</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bảo</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nghiêm</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khắc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uốn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nắn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lỗi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sai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của</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học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sinh</a:t>
            </a:r>
            <a:r>
              <a:rPr lang="en-US" sz="3300" dirty="0">
                <a:latin typeface="Times New Roman" pitchFamily="18" charset="0"/>
                <a:cs typeface="Times New Roman" pitchFamily="18" charset="0"/>
              </a:rPr>
              <a:t>.</a:t>
            </a:r>
          </a:p>
          <a:p>
            <a:endParaRPr lang="en-US" b="1" dirty="0"/>
          </a:p>
          <a:p>
            <a:endParaRPr lang="en-US" dirty="0"/>
          </a:p>
        </p:txBody>
      </p:sp>
      <p:pic>
        <p:nvPicPr>
          <p:cNvPr id="3074" name="Picture 2" descr="C:\Users\Administrator\Pictures\hs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257800"/>
            <a:ext cx="2909887" cy="14477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istrator\Pictures\hs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257800"/>
            <a:ext cx="2133600" cy="14477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istrator\Pictures\hs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6726" y="5257800"/>
            <a:ext cx="2812473"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541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a:xfrm>
            <a:off x="533400" y="381000"/>
            <a:ext cx="8153400" cy="5745163"/>
          </a:xfrm>
        </p:spPr>
        <p:txBody>
          <a:bodyPr/>
          <a:lstStyle/>
          <a:p>
            <a:pPr marL="0" lvl="0" indent="0">
              <a:buNone/>
            </a:pPr>
            <a:r>
              <a:rPr lang="en-US" dirty="0" smtClean="0">
                <a:solidFill>
                  <a:schemeClr val="accent6">
                    <a:lumMod val="75000"/>
                  </a:schemeClr>
                </a:solidFill>
                <a:latin typeface="Times New Roman" pitchFamily="18" charset="0"/>
                <a:cs typeface="Times New Roman" pitchFamily="18" charset="0"/>
              </a:rPr>
              <a:t>+ </a:t>
            </a:r>
            <a:r>
              <a:rPr lang="en-US" dirty="0" err="1" smtClean="0">
                <a:solidFill>
                  <a:schemeClr val="accent6">
                    <a:lumMod val="75000"/>
                  </a:schemeClr>
                </a:solidFill>
                <a:latin typeface="Times New Roman" pitchFamily="18" charset="0"/>
                <a:cs typeface="Times New Roman" pitchFamily="18" charset="0"/>
              </a:rPr>
              <a:t>Nhân</a:t>
            </a:r>
            <a:r>
              <a:rPr lang="en-US" dirty="0" smtClean="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vật</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liên</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quan</a:t>
            </a:r>
            <a:endParaRPr lang="en-US" dirty="0">
              <a:solidFill>
                <a:schemeClr val="accent6">
                  <a:lumMod val="75000"/>
                </a:schemeClr>
              </a:solidFill>
              <a:latin typeface="Times New Roman" pitchFamily="18" charset="0"/>
              <a:cs typeface="Times New Roman" pitchFamily="18" charset="0"/>
            </a:endParaRPr>
          </a:p>
          <a:p>
            <a:pPr marL="0" lvl="0" indent="0">
              <a:buNone/>
            </a:pPr>
            <a:r>
              <a:rPr lang="en-US" dirty="0" smtClean="0">
                <a:solidFill>
                  <a:schemeClr val="accent6">
                    <a:lumMod val="75000"/>
                  </a:schemeClr>
                </a:solidFill>
                <a:latin typeface="Times New Roman" pitchFamily="18" charset="0"/>
                <a:cs typeface="Times New Roman" pitchFamily="18" charset="0"/>
              </a:rPr>
              <a:t>+ </a:t>
            </a:r>
            <a:r>
              <a:rPr lang="en-US" dirty="0" err="1" smtClean="0">
                <a:solidFill>
                  <a:schemeClr val="accent6">
                    <a:lumMod val="75000"/>
                  </a:schemeClr>
                </a:solidFill>
                <a:latin typeface="Times New Roman" pitchFamily="18" charset="0"/>
                <a:cs typeface="Times New Roman" pitchFamily="18" charset="0"/>
              </a:rPr>
              <a:t>Các</a:t>
            </a:r>
            <a:r>
              <a:rPr lang="en-US" dirty="0" smtClean="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cung</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bậc</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cảm</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xúc</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của</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bản</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thân</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khi</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hồi</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tưởng</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kỉ</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niệm</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vui</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buồn</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xúc</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động</a:t>
            </a:r>
            <a:r>
              <a:rPr lang="en-US" dirty="0">
                <a:solidFill>
                  <a:schemeClr val="accent6">
                    <a:lumMod val="75000"/>
                  </a:schemeClr>
                </a:solidFill>
                <a:latin typeface="Times New Roman" pitchFamily="18" charset="0"/>
                <a:cs typeface="Times New Roman" pitchFamily="18" charset="0"/>
              </a:rPr>
              <a:t>,…</a:t>
            </a:r>
          </a:p>
          <a:p>
            <a:pPr marL="0" lvl="0" indent="0">
              <a:buNone/>
            </a:pPr>
            <a:r>
              <a:rPr lang="en-US" dirty="0" smtClean="0">
                <a:solidFill>
                  <a:schemeClr val="accent6">
                    <a:lumMod val="75000"/>
                  </a:schemeClr>
                </a:solidFill>
                <a:latin typeface="Times New Roman" pitchFamily="18" charset="0"/>
                <a:cs typeface="Times New Roman" pitchFamily="18" charset="0"/>
              </a:rPr>
              <a:t>+ Cao </a:t>
            </a:r>
            <a:r>
              <a:rPr lang="en-US" dirty="0" err="1">
                <a:solidFill>
                  <a:schemeClr val="accent6">
                    <a:lumMod val="75000"/>
                  </a:schemeClr>
                </a:solidFill>
                <a:latin typeface="Times New Roman" pitchFamily="18" charset="0"/>
                <a:cs typeface="Times New Roman" pitchFamily="18" charset="0"/>
              </a:rPr>
              <a:t>trào</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của</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câu</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chuyện</a:t>
            </a:r>
            <a:r>
              <a:rPr lang="en-US" dirty="0" smtClean="0">
                <a:solidFill>
                  <a:schemeClr val="accent6">
                    <a:lumMod val="75000"/>
                  </a:schemeClr>
                </a:solidFill>
                <a:latin typeface="Times New Roman" pitchFamily="18" charset="0"/>
                <a:cs typeface="Times New Roman" pitchFamily="18" charset="0"/>
              </a:rPr>
              <a:t>: </a:t>
            </a:r>
            <a:r>
              <a:rPr lang="en-US" dirty="0" err="1" smtClean="0">
                <a:solidFill>
                  <a:schemeClr val="accent6">
                    <a:lumMod val="75000"/>
                  </a:schemeClr>
                </a:solidFill>
                <a:latin typeface="Times New Roman" pitchFamily="18" charset="0"/>
                <a:cs typeface="Times New Roman" pitchFamily="18" charset="0"/>
              </a:rPr>
              <a:t>sự</a:t>
            </a:r>
            <a:r>
              <a:rPr lang="en-US" dirty="0" smtClean="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việc</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hành</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động</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ngôn</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ngữ</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đặc</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sắc</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nhất</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để</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lại</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ấn</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tượng</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sâu</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đậm</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trong</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em</a:t>
            </a:r>
            <a:r>
              <a:rPr lang="en-US" dirty="0">
                <a:solidFill>
                  <a:schemeClr val="accent6">
                    <a:lumMod val="75000"/>
                  </a:schemeClr>
                </a:solidFill>
                <a:latin typeface="Times New Roman" pitchFamily="18" charset="0"/>
                <a:cs typeface="Times New Roman" pitchFamily="18" charset="0"/>
              </a:rPr>
              <a:t>.</a:t>
            </a:r>
          </a:p>
          <a:p>
            <a:endParaRPr lang="en-US" dirty="0"/>
          </a:p>
        </p:txBody>
      </p:sp>
      <p:pic>
        <p:nvPicPr>
          <p:cNvPr id="4099" name="Picture 3" descr="C:\Users\Administrator\Pictures\hs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400"/>
            <a:ext cx="8610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901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554162"/>
          </a:xfrm>
        </p:spPr>
        <p:txBody>
          <a:bodyPr/>
          <a:lstStyle/>
          <a:p>
            <a:endParaRPr lang="en-US" dirty="0"/>
          </a:p>
        </p:txBody>
      </p:sp>
      <p:pic>
        <p:nvPicPr>
          <p:cNvPr id="12290" name="Picture 2" descr="C:\Users\Administrator\Pictures\hs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1148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Administrator\Pictures\hs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0"/>
            <a:ext cx="57150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1859340"/>
            <a:ext cx="9067800" cy="4401205"/>
          </a:xfrm>
          <a:prstGeom prst="rect">
            <a:avLst/>
          </a:prstGeom>
        </p:spPr>
        <p:txBody>
          <a:bodyPr wrap="square">
            <a:spAutoFit/>
          </a:bodyPr>
          <a:lstStyle/>
          <a:p>
            <a:r>
              <a:rPr lang="en-US" sz="2800" b="1" u="sng" dirty="0">
                <a:solidFill>
                  <a:srgbClr val="002060"/>
                </a:solidFill>
                <a:latin typeface="Times New Roman" pitchFamily="18" charset="0"/>
                <a:cs typeface="Times New Roman" pitchFamily="18" charset="0"/>
              </a:rPr>
              <a:t>b, </a:t>
            </a:r>
            <a:r>
              <a:rPr lang="en-US" sz="2800" b="1" u="sng" dirty="0" err="1">
                <a:solidFill>
                  <a:srgbClr val="002060"/>
                </a:solidFill>
                <a:latin typeface="Times New Roman" pitchFamily="18" charset="0"/>
                <a:cs typeface="Times New Roman" pitchFamily="18" charset="0"/>
              </a:rPr>
              <a:t>Thuật</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lại</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kỉ</a:t>
            </a:r>
            <a:r>
              <a:rPr lang="en-US" sz="2800" b="1" u="sng" dirty="0">
                <a:solidFill>
                  <a:srgbClr val="002060"/>
                </a:solidFill>
                <a:latin typeface="Times New Roman" pitchFamily="18" charset="0"/>
                <a:cs typeface="Times New Roman" pitchFamily="18" charset="0"/>
              </a:rPr>
              <a:t> </a:t>
            </a:r>
            <a:r>
              <a:rPr lang="en-US" sz="2800" b="1" u="sng" dirty="0" err="1" smtClean="0">
                <a:solidFill>
                  <a:srgbClr val="002060"/>
                </a:solidFill>
                <a:latin typeface="Times New Roman" pitchFamily="18" charset="0"/>
                <a:cs typeface="Times New Roman" pitchFamily="18" charset="0"/>
              </a:rPr>
              <a:t>niệm</a:t>
            </a:r>
            <a:r>
              <a:rPr lang="en-US" sz="2800" b="1" u="sng" dirty="0" smtClean="0">
                <a:solidFill>
                  <a:srgbClr val="002060"/>
                </a:solidFill>
                <a:latin typeface="Times New Roman" pitchFamily="18" charset="0"/>
                <a:cs typeface="Times New Roman" pitchFamily="18" charset="0"/>
              </a:rPr>
              <a:t>:</a:t>
            </a:r>
            <a:endParaRPr lang="en-US" sz="2800" b="1" u="sng" dirty="0">
              <a:solidFill>
                <a:srgbClr val="002060"/>
              </a:solidFill>
              <a:latin typeface="Times New Roman" pitchFamily="18" charset="0"/>
              <a:cs typeface="Times New Roman" pitchFamily="18" charset="0"/>
            </a:endParaRP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hệ</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thầy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như</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thầy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vốn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ấn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tượng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đặc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biệt</a:t>
            </a:r>
            <a:r>
              <a:rPr lang="en-US" sz="2800" dirty="0">
                <a:solidFill>
                  <a:srgbClr val="002060"/>
                </a:solidFill>
                <a:latin typeface="Times New Roman" pitchFamily="18" charset="0"/>
                <a:cs typeface="Times New Roman" pitchFamily="18" charset="0"/>
              </a:rPr>
              <a:t>)</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giáo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đặc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biệt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tâm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học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xuyên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dạy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học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lớp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tính</a:t>
            </a:r>
            <a:r>
              <a:rPr lang="en-US" sz="2800" dirty="0">
                <a:solidFill>
                  <a:srgbClr val="002060"/>
                </a:solidFill>
                <a:latin typeface="Times New Roman" pitchFamily="18" charset="0"/>
                <a:cs typeface="Times New Roman" pitchFamily="18" charset="0"/>
              </a:rPr>
              <a:t> san </a:t>
            </a:r>
            <a:r>
              <a:rPr lang="en-US" sz="2800" dirty="0" err="1">
                <a:solidFill>
                  <a:srgbClr val="002060"/>
                </a:solidFill>
                <a:latin typeface="Times New Roman" pitchFamily="18" charset="0"/>
                <a:cs typeface="Times New Roman" pitchFamily="18" charset="0"/>
              </a:rPr>
              <a:t>sẻ</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đùm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bọc</a:t>
            </a:r>
            <a:r>
              <a:rPr lang="en-US" sz="2800" dirty="0">
                <a:solidFill>
                  <a:srgbClr val="002060"/>
                </a:solidFill>
                <a:latin typeface="Times New Roman" pitchFamily="18" charset="0"/>
                <a:cs typeface="Times New Roman" pitchFamily="18" charset="0"/>
              </a:rPr>
              <a:t>.</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cũng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giáo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giúp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nhiều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khiến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thấy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vui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vẻ</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tâm</a:t>
            </a:r>
            <a:r>
              <a:rPr lang="en-US" sz="2800" dirty="0">
                <a:solidFill>
                  <a:srgbClr val="002060"/>
                </a:solidFill>
                <a:latin typeface="Times New Roman" pitchFamily="18" charset="0"/>
                <a:cs typeface="Times New Roman" pitchFamily="18" charset="0"/>
              </a:rPr>
              <a:t>.</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cố</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học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tập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vâng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tham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lớp</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18454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563562"/>
          </a:xfrm>
        </p:spPr>
        <p:txBody>
          <a:bodyPr>
            <a:normAutofit fontScale="90000"/>
          </a:bodyPr>
          <a:lstStyle/>
          <a:p>
            <a:pPr algn="l"/>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b="1" dirty="0" err="1">
                <a:solidFill>
                  <a:srgbClr val="FF0000"/>
                </a:solidFill>
                <a:latin typeface="Times New Roman" pitchFamily="18" charset="0"/>
                <a:cs typeface="Times New Roman" pitchFamily="18" charset="0"/>
              </a:rPr>
              <a:t>Lập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dàn</a:t>
            </a:r>
            <a:r>
              <a:rPr lang="en-US" sz="2800" b="1" dirty="0">
                <a:solidFill>
                  <a:srgbClr val="FF0000"/>
                </a:solidFill>
                <a:latin typeface="Times New Roman" pitchFamily="18" charset="0"/>
                <a:cs typeface="Times New Roman" pitchFamily="18" charset="0"/>
              </a:rPr>
              <a:t> ý ( </a:t>
            </a:r>
            <a:r>
              <a:rPr lang="en-US" sz="2800" b="1" dirty="0" err="1">
                <a:solidFill>
                  <a:srgbClr val="FF0000"/>
                </a:solidFill>
                <a:latin typeface="Times New Roman" pitchFamily="18" charset="0"/>
                <a:cs typeface="Times New Roman" pitchFamily="18" charset="0"/>
              </a:rPr>
              <a:t>Kỉ</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niệm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thầy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cô</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cũ</a:t>
            </a:r>
            <a:r>
              <a:rPr lang="en-US" sz="2800" b="1" dirty="0">
                <a:solidFill>
                  <a:srgbClr val="FF0000"/>
                </a:solidFill>
                <a:latin typeface="Times New Roman" pitchFamily="18" charset="0"/>
                <a:cs typeface="Times New Roman" pitchFamily="18" charset="0"/>
              </a:rPr>
              <a:t>)</a:t>
            </a:r>
            <a:br>
              <a:rPr lang="en-US" sz="2800" b="1" dirty="0">
                <a:solidFill>
                  <a:srgbClr val="FF0000"/>
                </a:solidFill>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chuyện</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r>
              <a:rPr lang="en-US" sz="2800" b="1" dirty="0">
                <a:solidFill>
                  <a:srgbClr val="C00000"/>
                </a:solidFill>
                <a:latin typeface="Times New Roman" pitchFamily="18" charset="0"/>
                <a:cs typeface="Times New Roman" pitchFamily="18" charset="0"/>
              </a:rPr>
              <a:t>3. </a:t>
            </a:r>
            <a:r>
              <a:rPr lang="en-US" sz="2800" b="1" dirty="0" err="1">
                <a:solidFill>
                  <a:srgbClr val="C00000"/>
                </a:solidFill>
                <a:latin typeface="Times New Roman" pitchFamily="18" charset="0"/>
                <a:cs typeface="Times New Roman" pitchFamily="18" charset="0"/>
              </a:rPr>
              <a:t>Kết</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bài</a:t>
            </a:r>
            <a:r>
              <a:rPr lang="en-US" sz="2800" dirty="0">
                <a:solidFill>
                  <a:srgbClr val="C00000"/>
                </a:solidFill>
                <a:latin typeface="Times New Roman" pitchFamily="18" charset="0"/>
                <a:cs typeface="Times New Roman" pitchFamily="18" charset="0"/>
              </a:rPr>
              <a:t/>
            </a:r>
            <a:br>
              <a:rPr lang="en-US" sz="2800" dirty="0">
                <a:solidFill>
                  <a:srgbClr val="C00000"/>
                </a:solidFill>
                <a:latin typeface="Times New Roman" pitchFamily="18" charset="0"/>
                <a:cs typeface="Times New Roman" pitchFamily="18" charset="0"/>
              </a:rPr>
            </a:b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đẹp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nhớ</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nhớ</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a:t>
            </a:r>
          </a:p>
        </p:txBody>
      </p:sp>
      <p:pic>
        <p:nvPicPr>
          <p:cNvPr id="10242" name="Picture 2" descr="C:\Users\Administrator\Pictures\hs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4114800"/>
            <a:ext cx="2895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Administrator\Pictures\hs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267200"/>
            <a:ext cx="3276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065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Administrator\Pictures\p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176"/>
            <a:ext cx="9296399" cy="68901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2057401"/>
            <a:ext cx="7467600" cy="2123658"/>
          </a:xfrm>
          <a:prstGeom prst="rect">
            <a:avLst/>
          </a:prstGeom>
        </p:spPr>
        <p:txBody>
          <a:bodyPr wrap="square">
            <a:spAutoFit/>
          </a:bodyPr>
          <a:lstStyle/>
          <a:p>
            <a:pPr algn="ctr"/>
            <a:r>
              <a:rPr lang="en-US" sz="4400" b="1" i="1" dirty="0" err="1" smtClean="0">
                <a:solidFill>
                  <a:srgbClr val="FF0000"/>
                </a:solidFill>
                <a:latin typeface="Times New Roman" pitchFamily="18" charset="0"/>
                <a:cs typeface="Times New Roman" pitchFamily="18" charset="0"/>
              </a:rPr>
              <a:t>Tiết</a:t>
            </a:r>
            <a:r>
              <a:rPr lang="en-US" sz="4400" b="1" i="1" dirty="0" smtClean="0">
                <a:solidFill>
                  <a:srgbClr val="FF0000"/>
                </a:solidFill>
                <a:latin typeface="Times New Roman" pitchFamily="18" charset="0"/>
                <a:cs typeface="Times New Roman" pitchFamily="18" charset="0"/>
              </a:rPr>
              <a:t>:    VIẾT </a:t>
            </a:r>
            <a:r>
              <a:rPr lang="en-US" sz="4400" b="1" i="1" dirty="0">
                <a:solidFill>
                  <a:srgbClr val="FF0000"/>
                </a:solidFill>
                <a:latin typeface="Times New Roman" pitchFamily="18" charset="0"/>
                <a:cs typeface="Times New Roman" pitchFamily="18" charset="0"/>
              </a:rPr>
              <a:t>BÀI VĂN KỂ VỀ MỘT KỈ NIỆM CỦA BẢN THÂN</a:t>
            </a:r>
            <a:endParaRPr lang="en-US" sz="4400" i="1" dirty="0">
              <a:solidFill>
                <a:srgbClr val="FF0000"/>
              </a:solidFill>
              <a:latin typeface="Times New Roman" pitchFamily="18" charset="0"/>
              <a:cs typeface="Times New Roman" pitchFamily="18" charset="0"/>
            </a:endParaRPr>
          </a:p>
        </p:txBody>
      </p:sp>
      <p:pic>
        <p:nvPicPr>
          <p:cNvPr id="5" name="Picture 2" descr="C:\Users\Administrator\Pictures\hs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572001"/>
            <a:ext cx="4267200" cy="222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141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b="1" i="1" dirty="0" smtClean="0">
                <a:solidFill>
                  <a:srgbClr val="C00000"/>
                </a:solidFill>
                <a:latin typeface="Times New Roman" pitchFamily="18" charset="0"/>
                <a:cs typeface="Times New Roman" pitchFamily="18" charset="0"/>
              </a:rPr>
              <a:t>B3. </a:t>
            </a:r>
            <a:r>
              <a:rPr lang="en-US" b="1" i="1" dirty="0" err="1">
                <a:solidFill>
                  <a:srgbClr val="C00000"/>
                </a:solidFill>
                <a:latin typeface="Times New Roman" pitchFamily="18" charset="0"/>
                <a:cs typeface="Times New Roman" pitchFamily="18" charset="0"/>
              </a:rPr>
              <a:t>Viết</a:t>
            </a:r>
            <a:r>
              <a:rPr lang="en-US" b="1" i="1" dirty="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bài</a:t>
            </a:r>
            <a:r>
              <a:rPr lang="en-US" b="1" i="1" dirty="0" smtClean="0">
                <a:solidFill>
                  <a:srgbClr val="7030A0"/>
                </a:solidFill>
                <a:latin typeface="Times New Roman" pitchFamily="18" charset="0"/>
                <a:cs typeface="Times New Roman" pitchFamily="18" charset="0"/>
              </a:rPr>
              <a:t/>
            </a:r>
            <a:br>
              <a:rPr lang="en-US" b="1" i="1" dirty="0" smtClean="0">
                <a:solidFill>
                  <a:srgbClr val="7030A0"/>
                </a:solidFill>
                <a:latin typeface="Times New Roman" pitchFamily="18" charset="0"/>
                <a:cs typeface="Times New Roman" pitchFamily="18" charset="0"/>
              </a:rPr>
            </a:br>
            <a:r>
              <a:rPr lang="en-US" b="1" i="1" dirty="0" smtClean="0">
                <a:solidFill>
                  <a:schemeClr val="accent6">
                    <a:lumMod val="50000"/>
                  </a:schemeClr>
                </a:solidFill>
                <a:latin typeface="Times New Roman" pitchFamily="18" charset="0"/>
                <a:cs typeface="Times New Roman" pitchFamily="18" charset="0"/>
              </a:rPr>
              <a:t>HS </a:t>
            </a:r>
            <a:r>
              <a:rPr lang="en-US" b="1" i="1" dirty="0" err="1" smtClean="0">
                <a:solidFill>
                  <a:schemeClr val="accent6">
                    <a:lumMod val="50000"/>
                  </a:schemeClr>
                </a:solidFill>
                <a:latin typeface="Times New Roman" pitchFamily="18" charset="0"/>
                <a:cs typeface="Times New Roman" pitchFamily="18" charset="0"/>
              </a:rPr>
              <a:t>làm</a:t>
            </a:r>
            <a:r>
              <a:rPr lang="en-US" b="1" i="1" dirty="0" smtClean="0">
                <a:solidFill>
                  <a:schemeClr val="accent6">
                    <a:lumMod val="50000"/>
                  </a:schemeClr>
                </a:solidFill>
                <a:latin typeface="Times New Roman" pitchFamily="18" charset="0"/>
                <a:cs typeface="Times New Roman" pitchFamily="18" charset="0"/>
              </a:rPr>
              <a:t> </a:t>
            </a:r>
            <a:r>
              <a:rPr lang="en-US" b="1" i="1" dirty="0" err="1" smtClean="0">
                <a:solidFill>
                  <a:schemeClr val="accent6">
                    <a:lumMod val="50000"/>
                  </a:schemeClr>
                </a:solidFill>
                <a:latin typeface="Times New Roman" pitchFamily="18" charset="0"/>
                <a:cs typeface="Times New Roman" pitchFamily="18" charset="0"/>
              </a:rPr>
              <a:t>bài</a:t>
            </a:r>
            <a:r>
              <a:rPr lang="en-US" b="1" i="1" dirty="0" smtClean="0">
                <a:solidFill>
                  <a:schemeClr val="accent6">
                    <a:lumMod val="50000"/>
                  </a:schemeClr>
                </a:solidFill>
                <a:latin typeface="Times New Roman" pitchFamily="18" charset="0"/>
                <a:cs typeface="Times New Roman" pitchFamily="18" charset="0"/>
              </a:rPr>
              <a:t> </a:t>
            </a:r>
            <a:r>
              <a:rPr lang="en-US" b="1" i="1" dirty="0" err="1" smtClean="0">
                <a:solidFill>
                  <a:schemeClr val="accent6">
                    <a:lumMod val="50000"/>
                  </a:schemeClr>
                </a:solidFill>
                <a:latin typeface="Times New Roman" pitchFamily="18" charset="0"/>
                <a:cs typeface="Times New Roman" pitchFamily="18" charset="0"/>
              </a:rPr>
              <a:t>vào</a:t>
            </a:r>
            <a:r>
              <a:rPr lang="en-US" b="1" i="1" dirty="0" smtClean="0">
                <a:solidFill>
                  <a:schemeClr val="accent6">
                    <a:lumMod val="50000"/>
                  </a:schemeClr>
                </a:solidFill>
                <a:latin typeface="Times New Roman" pitchFamily="18" charset="0"/>
                <a:cs typeface="Times New Roman" pitchFamily="18" charset="0"/>
              </a:rPr>
              <a:t> </a:t>
            </a:r>
            <a:r>
              <a:rPr lang="en-US" b="1" i="1" dirty="0" err="1" smtClean="0">
                <a:solidFill>
                  <a:schemeClr val="accent6">
                    <a:lumMod val="50000"/>
                  </a:schemeClr>
                </a:solidFill>
                <a:latin typeface="Times New Roman" pitchFamily="18" charset="0"/>
                <a:cs typeface="Times New Roman" pitchFamily="18" charset="0"/>
              </a:rPr>
              <a:t>giấyKT</a:t>
            </a:r>
            <a:r>
              <a:rPr lang="en-US" b="1" i="1" dirty="0" smtClean="0">
                <a:solidFill>
                  <a:schemeClr val="accent6">
                    <a:lumMod val="50000"/>
                  </a:schemeClr>
                </a:solidFill>
                <a:latin typeface="Times New Roman" pitchFamily="18" charset="0"/>
                <a:cs typeface="Times New Roman" pitchFamily="18" charset="0"/>
              </a:rPr>
              <a:t> ( </a:t>
            </a:r>
            <a:r>
              <a:rPr lang="en-US" b="1" i="1" dirty="0" err="1" smtClean="0">
                <a:solidFill>
                  <a:schemeClr val="accent6">
                    <a:lumMod val="50000"/>
                  </a:schemeClr>
                </a:solidFill>
                <a:latin typeface="Times New Roman" pitchFamily="18" charset="0"/>
                <a:cs typeface="Times New Roman" pitchFamily="18" charset="0"/>
              </a:rPr>
              <a:t>vở</a:t>
            </a:r>
            <a:r>
              <a:rPr lang="en-US" b="1" i="1" dirty="0" smtClean="0">
                <a:solidFill>
                  <a:schemeClr val="accent6">
                    <a:lumMod val="50000"/>
                  </a:schemeClr>
                </a:solidFill>
                <a:latin typeface="Times New Roman" pitchFamily="18" charset="0"/>
                <a:cs typeface="Times New Roman" pitchFamily="18" charset="0"/>
              </a:rPr>
              <a:t> </a:t>
            </a:r>
            <a:r>
              <a:rPr lang="en-US" b="1" i="1" dirty="0" err="1" smtClean="0">
                <a:solidFill>
                  <a:schemeClr val="accent6">
                    <a:lumMod val="50000"/>
                  </a:schemeClr>
                </a:solidFill>
                <a:latin typeface="Times New Roman" pitchFamily="18" charset="0"/>
                <a:cs typeface="Times New Roman" pitchFamily="18" charset="0"/>
              </a:rPr>
              <a:t>làm</a:t>
            </a:r>
            <a:r>
              <a:rPr lang="en-US" b="1" i="1" dirty="0" smtClean="0">
                <a:solidFill>
                  <a:schemeClr val="accent6">
                    <a:lumMod val="50000"/>
                  </a:schemeClr>
                </a:solidFill>
                <a:latin typeface="Times New Roman" pitchFamily="18" charset="0"/>
                <a:cs typeface="Times New Roman" pitchFamily="18" charset="0"/>
              </a:rPr>
              <a:t> </a:t>
            </a:r>
            <a:r>
              <a:rPr lang="en-US" b="1" i="1" dirty="0" err="1" smtClean="0">
                <a:solidFill>
                  <a:schemeClr val="accent6">
                    <a:lumMod val="50000"/>
                  </a:schemeClr>
                </a:solidFill>
                <a:latin typeface="Times New Roman" pitchFamily="18" charset="0"/>
                <a:cs typeface="Times New Roman" pitchFamily="18" charset="0"/>
              </a:rPr>
              <a:t>văn</a:t>
            </a:r>
            <a:r>
              <a:rPr lang="en-US" b="1" i="1" dirty="0" smtClean="0">
                <a:solidFill>
                  <a:schemeClr val="accent6">
                    <a:lumMod val="50000"/>
                  </a:schemeClr>
                </a:solidFill>
                <a:latin typeface="Times New Roman" pitchFamily="18" charset="0"/>
                <a:cs typeface="Times New Roman" pitchFamily="18" charset="0"/>
              </a:rPr>
              <a:t>)</a:t>
            </a:r>
            <a:r>
              <a:rPr lang="en-US" b="1" i="1" dirty="0">
                <a:solidFill>
                  <a:schemeClr val="accent6">
                    <a:lumMod val="50000"/>
                  </a:schemeClr>
                </a:solidFill>
                <a:latin typeface="Times New Roman" pitchFamily="18" charset="0"/>
                <a:cs typeface="Times New Roman" pitchFamily="18" charset="0"/>
              </a:rPr>
              <a:t/>
            </a:r>
            <a:br>
              <a:rPr lang="en-US" b="1" i="1" dirty="0">
                <a:solidFill>
                  <a:schemeClr val="accent6">
                    <a:lumMod val="50000"/>
                  </a:schemeClr>
                </a:solidFill>
                <a:latin typeface="Times New Roman" pitchFamily="18" charset="0"/>
                <a:cs typeface="Times New Roman" pitchFamily="18" charset="0"/>
              </a:rPr>
            </a:br>
            <a:endParaRPr lang="en-US" i="1" dirty="0">
              <a:solidFill>
                <a:schemeClr val="accent6">
                  <a:lumMod val="50000"/>
                </a:schemeClr>
              </a:solidFill>
            </a:endParaRPr>
          </a:p>
        </p:txBody>
      </p:sp>
      <p:pic>
        <p:nvPicPr>
          <p:cNvPr id="11266" name="Picture 2" descr="C:\Users\Administrator\Pictures\hs4.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3581400"/>
            <a:ext cx="30480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Administrator\Pictures\hs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657600"/>
            <a:ext cx="5486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350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dministrator\Pictures\pp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9220200" cy="7239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1997839"/>
            <a:ext cx="8763000" cy="4585871"/>
          </a:xfrm>
          <a:prstGeom prst="rect">
            <a:avLst/>
          </a:prstGeom>
        </p:spPr>
        <p:txBody>
          <a:bodyPr wrap="square">
            <a:spAutoFit/>
          </a:bodyPr>
          <a:lstStyle/>
          <a:p>
            <a:endParaRPr lang="en-US" sz="3200" b="1" u="sng" dirty="0" smtClean="0">
              <a:solidFill>
                <a:srgbClr val="FF0000"/>
              </a:solidFill>
            </a:endParaRPr>
          </a:p>
          <a:p>
            <a:endParaRPr lang="en-US" sz="3200" b="1" u="sng" dirty="0">
              <a:solidFill>
                <a:srgbClr val="FF0000"/>
              </a:solidFill>
            </a:endParaRPr>
          </a:p>
          <a:p>
            <a:r>
              <a:rPr lang="en-US" sz="3200" b="1" u="sng" dirty="0" smtClean="0">
                <a:solidFill>
                  <a:srgbClr val="FF0000"/>
                </a:solidFill>
              </a:rPr>
              <a:t>LƯU </a:t>
            </a:r>
            <a:r>
              <a:rPr lang="en-US" sz="3200" b="1" u="sng" dirty="0">
                <a:solidFill>
                  <a:srgbClr val="FF0000"/>
                </a:solidFill>
              </a:rPr>
              <a:t>Ý KHI VIẾT</a:t>
            </a:r>
          </a:p>
          <a:p>
            <a:pPr lvl="0"/>
            <a:r>
              <a:rPr lang="en-US" sz="2800" dirty="0" smtClean="0"/>
              <a:t>-</a:t>
            </a:r>
            <a:r>
              <a:rPr lang="en-US" sz="2800" b="1" dirty="0" err="1" smtClean="0">
                <a:solidFill>
                  <a:schemeClr val="accent6">
                    <a:lumMod val="50000"/>
                  </a:schemeClr>
                </a:solidFill>
                <a:latin typeface="Times New Roman" pitchFamily="18" charset="0"/>
                <a:cs typeface="Times New Roman" pitchFamily="18" charset="0"/>
              </a:rPr>
              <a:t>Xác</a:t>
            </a:r>
            <a:r>
              <a:rPr lang="en-US" sz="2800" b="1" dirty="0" smtClean="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định</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kỉ</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niệm</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được</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kể</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lại</a:t>
            </a:r>
            <a:r>
              <a:rPr lang="en-US" sz="2800" b="1" dirty="0">
                <a:solidFill>
                  <a:schemeClr val="accent6">
                    <a:lumMod val="50000"/>
                  </a:schemeClr>
                </a:solidFill>
                <a:latin typeface="Times New Roman" pitchFamily="18" charset="0"/>
                <a:cs typeface="Times New Roman" pitchFamily="18" charset="0"/>
              </a:rPr>
              <a:t>.</a:t>
            </a:r>
          </a:p>
          <a:p>
            <a:pPr lvl="0"/>
            <a:r>
              <a:rPr lang="en-US" sz="2800" b="1" dirty="0" smtClean="0">
                <a:solidFill>
                  <a:schemeClr val="accent6">
                    <a:lumMod val="50000"/>
                  </a:schemeClr>
                </a:solidFill>
                <a:latin typeface="Times New Roman" pitchFamily="18" charset="0"/>
                <a:cs typeface="Times New Roman" pitchFamily="18" charset="0"/>
              </a:rPr>
              <a:t>-</a:t>
            </a:r>
            <a:r>
              <a:rPr lang="en-US" sz="2800" b="1" dirty="0" err="1">
                <a:solidFill>
                  <a:schemeClr val="accent6">
                    <a:lumMod val="50000"/>
                  </a:schemeClr>
                </a:solidFill>
                <a:latin typeface="Times New Roman" pitchFamily="18" charset="0"/>
                <a:cs typeface="Times New Roman" pitchFamily="18" charset="0"/>
              </a:rPr>
              <a:t>X</a:t>
            </a:r>
            <a:r>
              <a:rPr lang="en-US" sz="2800" b="1" dirty="0" err="1" smtClean="0">
                <a:solidFill>
                  <a:schemeClr val="accent6">
                    <a:lumMod val="50000"/>
                  </a:schemeClr>
                </a:solidFill>
                <a:latin typeface="Times New Roman" pitchFamily="18" charset="0"/>
                <a:cs typeface="Times New Roman" pitchFamily="18" charset="0"/>
              </a:rPr>
              <a:t>ác</a:t>
            </a:r>
            <a:r>
              <a:rPr lang="en-US" sz="2800" b="1" dirty="0" smtClean="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định</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nét</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đặc</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sắc</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và</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đáng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nhớ</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của</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kỉ</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niệm</a:t>
            </a:r>
            <a:r>
              <a:rPr lang="en-US" sz="2800" b="1" dirty="0">
                <a:solidFill>
                  <a:schemeClr val="accent6">
                    <a:lumMod val="50000"/>
                  </a:schemeClr>
                </a:solidFill>
                <a:latin typeface="Times New Roman" pitchFamily="18" charset="0"/>
                <a:cs typeface="Times New Roman" pitchFamily="18" charset="0"/>
              </a:rPr>
              <a:t>.</a:t>
            </a:r>
          </a:p>
          <a:p>
            <a:pPr lvl="0"/>
            <a:r>
              <a:rPr lang="en-US" sz="2800" b="1" dirty="0" smtClean="0">
                <a:solidFill>
                  <a:schemeClr val="accent6">
                    <a:lumMod val="50000"/>
                  </a:schemeClr>
                </a:solidFill>
                <a:latin typeface="Times New Roman" pitchFamily="18" charset="0"/>
                <a:cs typeface="Times New Roman" pitchFamily="18" charset="0"/>
              </a:rPr>
              <a:t>-</a:t>
            </a:r>
            <a:r>
              <a:rPr lang="en-US" sz="2800" b="1" dirty="0" err="1" smtClean="0">
                <a:solidFill>
                  <a:schemeClr val="accent6">
                    <a:lumMod val="50000"/>
                  </a:schemeClr>
                </a:solidFill>
                <a:latin typeface="Times New Roman" pitchFamily="18" charset="0"/>
                <a:cs typeface="Times New Roman" pitchFamily="18" charset="0"/>
              </a:rPr>
              <a:t>Sử</a:t>
            </a:r>
            <a:r>
              <a:rPr lang="en-US" sz="2800" b="1" dirty="0" smtClean="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dụng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ngôi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kể</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thứ</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nhất</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xưng</a:t>
            </a:r>
            <a:r>
              <a:rPr lang="en-US" sz="2800" b="1" dirty="0">
                <a:solidFill>
                  <a:schemeClr val="accent6">
                    <a:lumMod val="50000"/>
                  </a:schemeClr>
                </a:solidFill>
                <a:latin typeface="Times New Roman" pitchFamily="18" charset="0"/>
                <a:cs typeface="Times New Roman" pitchFamily="18" charset="0"/>
              </a:rPr>
              <a:t> “ </a:t>
            </a:r>
            <a:r>
              <a:rPr lang="en-US" sz="2800" b="1" dirty="0" err="1">
                <a:solidFill>
                  <a:schemeClr val="accent6">
                    <a:lumMod val="50000"/>
                  </a:schemeClr>
                </a:solidFill>
                <a:latin typeface="Times New Roman" pitchFamily="18" charset="0"/>
                <a:cs typeface="Times New Roman" pitchFamily="18" charset="0"/>
              </a:rPr>
              <a:t>tôi</a:t>
            </a:r>
            <a:r>
              <a:rPr lang="en-US" sz="2800" b="1" dirty="0">
                <a:solidFill>
                  <a:schemeClr val="accent6">
                    <a:lumMod val="50000"/>
                  </a:schemeClr>
                </a:solidFill>
                <a:latin typeface="Times New Roman" pitchFamily="18" charset="0"/>
                <a:cs typeface="Times New Roman" pitchFamily="18" charset="0"/>
              </a:rPr>
              <a:t>”.</a:t>
            </a:r>
          </a:p>
          <a:p>
            <a:pPr lvl="0"/>
            <a:r>
              <a:rPr lang="en-US" sz="2800" b="1" dirty="0" smtClean="0">
                <a:solidFill>
                  <a:schemeClr val="accent6">
                    <a:lumMod val="50000"/>
                  </a:schemeClr>
                </a:solidFill>
                <a:latin typeface="Times New Roman" pitchFamily="18" charset="0"/>
                <a:cs typeface="Times New Roman" pitchFamily="18" charset="0"/>
              </a:rPr>
              <a:t>-</a:t>
            </a:r>
            <a:r>
              <a:rPr lang="en-US" sz="2800" b="1" dirty="0" err="1" smtClean="0">
                <a:solidFill>
                  <a:schemeClr val="accent6">
                    <a:lumMod val="50000"/>
                  </a:schemeClr>
                </a:solidFill>
                <a:latin typeface="Times New Roman" pitchFamily="18" charset="0"/>
                <a:cs typeface="Times New Roman" pitchFamily="18" charset="0"/>
              </a:rPr>
              <a:t>Suy</a:t>
            </a:r>
            <a:r>
              <a:rPr lang="en-US" sz="2800" b="1" dirty="0" smtClean="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nghĩ</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về</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những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ảnh</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hưởng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tác</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động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của</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kỉ</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niệm</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ấy</a:t>
            </a:r>
            <a:r>
              <a:rPr lang="en-US" sz="2800" b="1" dirty="0">
                <a:solidFill>
                  <a:schemeClr val="accent6">
                    <a:lumMod val="50000"/>
                  </a:schemeClr>
                </a:solidFill>
                <a:latin typeface="Times New Roman" pitchFamily="18" charset="0"/>
                <a:cs typeface="Times New Roman" pitchFamily="18" charset="0"/>
              </a:rPr>
              <a:t>.</a:t>
            </a:r>
          </a:p>
          <a:p>
            <a:pPr lvl="0"/>
            <a:r>
              <a:rPr lang="en-US" sz="2800" b="1" dirty="0" smtClean="0">
                <a:solidFill>
                  <a:schemeClr val="accent6">
                    <a:lumMod val="50000"/>
                  </a:schemeClr>
                </a:solidFill>
                <a:latin typeface="Times New Roman" pitchFamily="18" charset="0"/>
                <a:cs typeface="Times New Roman" pitchFamily="18" charset="0"/>
              </a:rPr>
              <a:t>-</a:t>
            </a:r>
            <a:r>
              <a:rPr lang="en-US" sz="2800" b="1" dirty="0" err="1" smtClean="0">
                <a:solidFill>
                  <a:schemeClr val="accent6">
                    <a:lumMod val="50000"/>
                  </a:schemeClr>
                </a:solidFill>
                <a:latin typeface="Times New Roman" pitchFamily="18" charset="0"/>
                <a:cs typeface="Times New Roman" pitchFamily="18" charset="0"/>
              </a:rPr>
              <a:t>Sử</a:t>
            </a:r>
            <a:r>
              <a:rPr lang="en-US" sz="2800" b="1" dirty="0" smtClean="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dụng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thêm</a:t>
            </a:r>
            <a:r>
              <a:rPr lang="en-US" sz="2800" b="1" dirty="0">
                <a:solidFill>
                  <a:schemeClr val="accent6">
                    <a:lumMod val="50000"/>
                  </a:schemeClr>
                </a:solidFill>
                <a:latin typeface="Times New Roman" pitchFamily="18" charset="0"/>
                <a:cs typeface="Times New Roman" pitchFamily="18" charset="0"/>
              </a:rPr>
              <a:t> PTBĐ </a:t>
            </a:r>
            <a:r>
              <a:rPr lang="en-US" sz="2800" b="1" dirty="0" err="1">
                <a:solidFill>
                  <a:schemeClr val="accent6">
                    <a:lumMod val="50000"/>
                  </a:schemeClr>
                </a:solidFill>
                <a:latin typeface="Times New Roman" pitchFamily="18" charset="0"/>
                <a:cs typeface="Times New Roman" pitchFamily="18" charset="0"/>
              </a:rPr>
              <a:t>miêu</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tả</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biểu</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cảm</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để</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kỉ</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niệm</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sống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động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và</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khơi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gọi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sự</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đồng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cảm</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nơi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người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đọc</a:t>
            </a:r>
            <a:r>
              <a:rPr lang="en-US" sz="2800" b="1" dirty="0">
                <a:solidFill>
                  <a:schemeClr val="accent6">
                    <a:lumMod val="50000"/>
                  </a:schemeClr>
                </a:solidFill>
                <a:latin typeface="Times New Roman" pitchFamily="18" charset="0"/>
                <a:cs typeface="Times New Roman" pitchFamily="18" charset="0"/>
              </a:rPr>
              <a:t>.</a:t>
            </a:r>
          </a:p>
          <a:p>
            <a:pPr lvl="0"/>
            <a:r>
              <a:rPr lang="en-US" sz="2800" b="1" dirty="0" smtClean="0">
                <a:solidFill>
                  <a:schemeClr val="accent6">
                    <a:lumMod val="50000"/>
                  </a:schemeClr>
                </a:solidFill>
                <a:latin typeface="Times New Roman" pitchFamily="18" charset="0"/>
                <a:cs typeface="Times New Roman" pitchFamily="18" charset="0"/>
              </a:rPr>
              <a:t>-</a:t>
            </a:r>
            <a:r>
              <a:rPr lang="en-US" sz="2800" b="1" dirty="0" err="1" smtClean="0">
                <a:solidFill>
                  <a:schemeClr val="accent6">
                    <a:lumMod val="50000"/>
                  </a:schemeClr>
                </a:solidFill>
                <a:latin typeface="Times New Roman" pitchFamily="18" charset="0"/>
                <a:cs typeface="Times New Roman" pitchFamily="18" charset="0"/>
              </a:rPr>
              <a:t>Nói</a:t>
            </a:r>
            <a:r>
              <a:rPr lang="en-US" sz="2800" b="1" dirty="0" smtClean="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lên</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mong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ước</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suy</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nghĩ</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của</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người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viết</a:t>
            </a:r>
            <a:r>
              <a:rPr lang="en-US" sz="2800" b="1" dirty="0">
                <a:solidFill>
                  <a:schemeClr val="accent6">
                    <a:lumMod val="5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3424306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Administrator\Pictures\pp1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7239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5400" y="3244334"/>
            <a:ext cx="6172200" cy="1446550"/>
          </a:xfrm>
          <a:prstGeom prst="rect">
            <a:avLst/>
          </a:prstGeom>
        </p:spPr>
        <p:txBody>
          <a:bodyPr wrap="square">
            <a:spAutoFit/>
          </a:bodyPr>
          <a:lstStyle/>
          <a:p>
            <a:pPr algn="ctr"/>
            <a:r>
              <a:rPr lang="en-US" sz="4400" b="1" dirty="0" smtClean="0">
                <a:solidFill>
                  <a:schemeClr val="accent3">
                    <a:lumMod val="50000"/>
                  </a:schemeClr>
                </a:solidFill>
                <a:latin typeface="Times New Roman" pitchFamily="18" charset="0"/>
                <a:cs typeface="Times New Roman" pitchFamily="18" charset="0"/>
              </a:rPr>
              <a:t>B4. </a:t>
            </a:r>
            <a:r>
              <a:rPr lang="en-US" sz="4400" b="1" dirty="0" err="1" smtClean="0">
                <a:solidFill>
                  <a:schemeClr val="accent3">
                    <a:lumMod val="50000"/>
                  </a:schemeClr>
                </a:solidFill>
                <a:latin typeface="Times New Roman" pitchFamily="18" charset="0"/>
                <a:cs typeface="Times New Roman" pitchFamily="18" charset="0"/>
              </a:rPr>
              <a:t>Kiểm</a:t>
            </a:r>
            <a:r>
              <a:rPr lang="en-US" sz="4400" b="1" dirty="0" smtClean="0">
                <a:solidFill>
                  <a:schemeClr val="accent3">
                    <a:lumMod val="50000"/>
                  </a:schemeClr>
                </a:solidFill>
                <a:latin typeface="Times New Roman" pitchFamily="18" charset="0"/>
                <a:cs typeface="Times New Roman" pitchFamily="18" charset="0"/>
              </a:rPr>
              <a:t> </a:t>
            </a:r>
            <a:r>
              <a:rPr lang="en-US" sz="4400" b="1" dirty="0" err="1" smtClean="0">
                <a:solidFill>
                  <a:schemeClr val="accent3">
                    <a:lumMod val="50000"/>
                  </a:schemeClr>
                </a:solidFill>
                <a:latin typeface="Times New Roman" pitchFamily="18" charset="0"/>
                <a:cs typeface="Times New Roman" pitchFamily="18" charset="0"/>
              </a:rPr>
              <a:t>tra</a:t>
            </a:r>
            <a:r>
              <a:rPr lang="en-US" sz="4400" b="1" dirty="0" smtClean="0">
                <a:solidFill>
                  <a:schemeClr val="accent3">
                    <a:lumMod val="50000"/>
                  </a:schemeClr>
                </a:solidFill>
                <a:latin typeface="Times New Roman" pitchFamily="18" charset="0"/>
                <a:cs typeface="Times New Roman" pitchFamily="18" charset="0"/>
              </a:rPr>
              <a:t> </a:t>
            </a:r>
            <a:r>
              <a:rPr lang="en-US" sz="4400" b="1" dirty="0" err="1" smtClean="0">
                <a:solidFill>
                  <a:schemeClr val="accent3">
                    <a:lumMod val="50000"/>
                  </a:schemeClr>
                </a:solidFill>
                <a:latin typeface="Times New Roman" pitchFamily="18" charset="0"/>
                <a:cs typeface="Times New Roman" pitchFamily="18" charset="0"/>
              </a:rPr>
              <a:t>và</a:t>
            </a:r>
            <a:r>
              <a:rPr lang="en-US" sz="4400" b="1" dirty="0" smtClean="0">
                <a:solidFill>
                  <a:schemeClr val="accent3">
                    <a:lumMod val="50000"/>
                  </a:schemeClr>
                </a:solidFill>
                <a:latin typeface="Times New Roman" pitchFamily="18" charset="0"/>
                <a:cs typeface="Times New Roman" pitchFamily="18" charset="0"/>
              </a:rPr>
              <a:t> </a:t>
            </a:r>
            <a:r>
              <a:rPr lang="en-US" sz="4400" b="1" dirty="0" err="1" smtClean="0">
                <a:solidFill>
                  <a:schemeClr val="accent3">
                    <a:lumMod val="50000"/>
                  </a:schemeClr>
                </a:solidFill>
                <a:latin typeface="Times New Roman" pitchFamily="18" charset="0"/>
                <a:cs typeface="Times New Roman" pitchFamily="18" charset="0"/>
              </a:rPr>
              <a:t>chỉnh</a:t>
            </a:r>
            <a:r>
              <a:rPr lang="en-US" sz="4400" b="1" dirty="0" smtClean="0">
                <a:solidFill>
                  <a:schemeClr val="accent3">
                    <a:lumMod val="50000"/>
                  </a:schemeClr>
                </a:solidFill>
                <a:latin typeface="Times New Roman" pitchFamily="18" charset="0"/>
                <a:cs typeface="Times New Roman" pitchFamily="18" charset="0"/>
              </a:rPr>
              <a:t> </a:t>
            </a:r>
            <a:r>
              <a:rPr lang="en-US" sz="4400" b="1" dirty="0" err="1" smtClean="0">
                <a:solidFill>
                  <a:schemeClr val="accent3">
                    <a:lumMod val="50000"/>
                  </a:schemeClr>
                </a:solidFill>
                <a:latin typeface="Times New Roman" pitchFamily="18" charset="0"/>
                <a:cs typeface="Times New Roman" pitchFamily="18" charset="0"/>
              </a:rPr>
              <a:t>sửa</a:t>
            </a:r>
            <a:endParaRPr lang="en-US" sz="44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81877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descr="C:\Users\Administrator\Pictures\pp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81058" cy="6705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19200" y="990600"/>
            <a:ext cx="7467600" cy="5016758"/>
          </a:xfrm>
          <a:prstGeom prst="rect">
            <a:avLst/>
          </a:prstGeom>
        </p:spPr>
        <p:txBody>
          <a:bodyPr wrap="square">
            <a:spAutoFit/>
          </a:bodyPr>
          <a:lstStyle/>
          <a:p>
            <a:pPr algn="ctr"/>
            <a:r>
              <a:rPr lang="en-US" sz="4000" b="1" dirty="0" err="1">
                <a:solidFill>
                  <a:srgbClr val="FF0000"/>
                </a:solidFill>
                <a:latin typeface="Times New Roman" pitchFamily="18" charset="0"/>
                <a:cs typeface="Times New Roman" pitchFamily="18" charset="0"/>
              </a:rPr>
              <a:t>Các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lỗi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thường</a:t>
            </a:r>
            <a:r>
              <a:rPr lang="en-US" sz="4000" b="1" dirty="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gặp</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khi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viết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p>
          <a:p>
            <a:pPr marL="571500" indent="-571500">
              <a:buFontTx/>
              <a:buChar char="-"/>
            </a:pPr>
            <a:r>
              <a:rPr lang="en-US" sz="4000" dirty="0" err="1" smtClean="0">
                <a:latin typeface="Times New Roman" pitchFamily="18" charset="0"/>
                <a:cs typeface="Times New Roman" pitchFamily="18" charset="0"/>
              </a:rPr>
              <a:t>Dàn</a:t>
            </a:r>
            <a:r>
              <a:rPr lang="en-US" sz="4000" dirty="0" smtClean="0">
                <a:latin typeface="Times New Roman" pitchFamily="18" charset="0"/>
                <a:cs typeface="Times New Roman" pitchFamily="18" charset="0"/>
              </a:rPr>
              <a:t> ý: </a:t>
            </a:r>
            <a:r>
              <a:rPr lang="en-US" sz="4000" dirty="0" smtClean="0">
                <a:latin typeface="Times New Roman" pitchFamily="18" charset="0"/>
                <a:cs typeface="Times New Roman" pitchFamily="18" charset="0"/>
              </a:rPr>
              <a:t>MB-TB-KB</a:t>
            </a:r>
          </a:p>
          <a:p>
            <a:pPr marL="571500" indent="-571500">
              <a:buFontTx/>
              <a:buChar char="-"/>
            </a:pPr>
            <a:r>
              <a:rPr lang="en-US" sz="4000" dirty="0" smtClean="0">
                <a:latin typeface="Times New Roman" pitchFamily="18" charset="0"/>
                <a:cs typeface="Times New Roman" pitchFamily="18" charset="0"/>
              </a:rPr>
              <a:t>ND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viết</a:t>
            </a:r>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Dùng</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từ</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sai</a:t>
            </a:r>
            <a:endParaRPr lang="en-US" sz="4000" dirty="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Chính</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tả</a:t>
            </a:r>
            <a:endParaRPr lang="en-US" sz="4000" dirty="0">
              <a:latin typeface="Times New Roman" pitchFamily="18" charset="0"/>
              <a:cs typeface="Times New Roman" pitchFamily="18" charset="0"/>
            </a:endParaRPr>
          </a:p>
          <a:p>
            <a:pPr marL="571500" indent="-571500">
              <a:buFontTx/>
              <a:buChar char="-"/>
            </a:pPr>
            <a:r>
              <a:rPr lang="en-US" sz="4000" dirty="0" err="1" smtClean="0">
                <a:latin typeface="Times New Roman" pitchFamily="18" charset="0"/>
                <a:cs typeface="Times New Roman" pitchFamily="18" charset="0"/>
              </a:rPr>
              <a:t>Câu</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thiếu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chủ</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ngữ</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vị</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ngữ</a:t>
            </a:r>
            <a:r>
              <a:rPr lang="en-US" sz="4000" dirty="0" smtClean="0">
                <a:latin typeface="Times New Roman" pitchFamily="18" charset="0"/>
                <a:cs typeface="Times New Roman" pitchFamily="18" charset="0"/>
              </a:rPr>
              <a:t>.</a:t>
            </a:r>
          </a:p>
          <a:p>
            <a:pPr marL="571500" indent="-571500">
              <a:buFontTx/>
              <a:buChar char="-"/>
            </a:pPr>
            <a:r>
              <a:rPr lang="en-US" sz="4000" dirty="0" err="1" smtClean="0">
                <a:latin typeface="Times New Roman" pitchFamily="18" charset="0"/>
                <a:cs typeface="Times New Roman" pitchFamily="18" charset="0"/>
              </a:rPr>
              <a:t>Trình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bày</a:t>
            </a:r>
            <a:endParaRPr lang="en-US" sz="4000" dirty="0" smtClean="0">
              <a:latin typeface="Times New Roman" pitchFamily="18" charset="0"/>
              <a:cs typeface="Times New Roman" pitchFamily="18" charset="0"/>
            </a:endParaRPr>
          </a:p>
          <a:p>
            <a:pPr marL="571500" indent="-571500">
              <a:buFontTx/>
              <a:buChar char="-"/>
            </a:pP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281082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II. </a:t>
            </a:r>
            <a:r>
              <a:rPr lang="en-US" b="1" dirty="0" err="1" smtClean="0">
                <a:solidFill>
                  <a:srgbClr val="FF0000"/>
                </a:solidFill>
                <a:latin typeface="Times New Roman" pitchFamily="18" charset="0"/>
                <a:cs typeface="Times New Roman" pitchFamily="18" charset="0"/>
              </a:rPr>
              <a:t>Thực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hành</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b="1" i="1" dirty="0" err="1">
                <a:solidFill>
                  <a:srgbClr val="FF0000"/>
                </a:solidFill>
                <a:latin typeface="Times New Roman" pitchFamily="18" charset="0"/>
                <a:cs typeface="Times New Roman" pitchFamily="18" charset="0"/>
              </a:rPr>
              <a:t>Đề</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bài</a:t>
            </a:r>
            <a:r>
              <a:rPr lang="en-US" b="1" i="1" dirty="0">
                <a:solidFill>
                  <a:srgbClr val="FF0000"/>
                </a:solidFill>
                <a:latin typeface="Times New Roman" pitchFamily="18" charset="0"/>
                <a:cs typeface="Times New Roman" pitchFamily="18" charset="0"/>
              </a:rPr>
              <a:t>: </a:t>
            </a:r>
            <a:r>
              <a:rPr lang="en-US" b="1" spc="300" dirty="0" err="1">
                <a:solidFill>
                  <a:srgbClr val="002060"/>
                </a:solidFill>
                <a:latin typeface="Times New Roman" pitchFamily="18" charset="0"/>
                <a:cs typeface="Times New Roman" pitchFamily="18" charset="0"/>
              </a:rPr>
              <a:t>K</a:t>
            </a:r>
            <a:r>
              <a:rPr lang="en-US" altLang="zh-CN" b="1" spc="300" dirty="0" err="1">
                <a:solidFill>
                  <a:srgbClr val="002060"/>
                </a:solidFill>
                <a:latin typeface="Times New Roman" pitchFamily="18" charset="0"/>
                <a:cs typeface="Times New Roman" pitchFamily="18" charset="0"/>
              </a:rPr>
              <a:t>ể</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lại</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một</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kỉ</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niệm</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sâu</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sắc</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của</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em</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với</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thầy</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cô</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bạn</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bè</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khi</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học</a:t>
            </a:r>
            <a:r>
              <a:rPr lang="en-US" altLang="zh-CN" b="1" spc="300" dirty="0">
                <a:solidFill>
                  <a:srgbClr val="002060"/>
                </a:solidFill>
                <a:latin typeface="Times New Roman" pitchFamily="18" charset="0"/>
                <a:cs typeface="Times New Roman" pitchFamily="18" charset="0"/>
              </a:rPr>
              <a:t> ở </a:t>
            </a:r>
            <a:r>
              <a:rPr lang="en-US" altLang="zh-CN" b="1" spc="300" dirty="0" err="1">
                <a:solidFill>
                  <a:srgbClr val="002060"/>
                </a:solidFill>
                <a:latin typeface="Times New Roman" pitchFamily="18" charset="0"/>
                <a:cs typeface="Times New Roman" pitchFamily="18" charset="0"/>
              </a:rPr>
              <a:t>tiểu</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học</a:t>
            </a:r>
            <a:r>
              <a:rPr lang="en-US" altLang="zh-CN" b="1" spc="300" dirty="0">
                <a:solidFill>
                  <a:srgbClr val="002060"/>
                </a:solidFill>
                <a:latin typeface="Times New Roman" pitchFamily="18" charset="0"/>
                <a:cs typeface="Times New Roman" pitchFamily="18" charset="0"/>
              </a:rPr>
              <a:t> .</a:t>
            </a:r>
            <a:r>
              <a:rPr lang="en-US" altLang="zh-CN" b="1" spc="300" dirty="0">
                <a:solidFill>
                  <a:sysClr val="windowText" lastClr="000000"/>
                </a:solidFill>
                <a:latin typeface="Times New Roman" pitchFamily="18" charset="0"/>
                <a:cs typeface="Times New Roman" pitchFamily="18" charset="0"/>
              </a:rPr>
              <a:t> </a:t>
            </a:r>
            <a:endParaRPr lang="en-US" i="1" dirty="0">
              <a:solidFill>
                <a:srgbClr val="FF0000"/>
              </a:solidFill>
              <a:latin typeface="Times New Roman" pitchFamily="18" charset="0"/>
              <a:cs typeface="Times New Roman" pitchFamily="18" charset="0"/>
            </a:endParaRPr>
          </a:p>
          <a:p>
            <a:endParaRPr lang="en-US" dirty="0"/>
          </a:p>
        </p:txBody>
      </p:sp>
      <p:pic>
        <p:nvPicPr>
          <p:cNvPr id="1026" name="Picture 2" descr="C:\Users\Administrator\Documents\ho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9" y="3810000"/>
            <a:ext cx="9198429" cy="326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208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EAC7BFEA-95CA-4B1E-BBFF-D3AA9AFD1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524" y="3059000"/>
            <a:ext cx="2060200" cy="4140598"/>
          </a:xfrm>
          <a:prstGeom prst="rect">
            <a:avLst/>
          </a:prstGeom>
        </p:spPr>
      </p:pic>
      <p:sp>
        <p:nvSpPr>
          <p:cNvPr id="22" name="PA_文本框 5">
            <a:extLst>
              <a:ext uri="{FF2B5EF4-FFF2-40B4-BE49-F238E27FC236}">
                <a16:creationId xmlns="" xmlns:a16="http://schemas.microsoft.com/office/drawing/2014/main" id="{FF2BEE31-BD2B-475E-BD06-B0557CBE348D}"/>
              </a:ext>
            </a:extLst>
          </p:cNvPr>
          <p:cNvSpPr txBox="1"/>
          <p:nvPr>
            <p:custDataLst>
              <p:tags r:id="rId1"/>
            </p:custDataLst>
          </p:nvPr>
        </p:nvSpPr>
        <p:spPr>
          <a:xfrm>
            <a:off x="1544894" y="1303773"/>
            <a:ext cx="7027886" cy="2788456"/>
          </a:xfrm>
          <a:prstGeom prst="rect">
            <a:avLst/>
          </a:prstGeom>
          <a:noFill/>
        </p:spPr>
        <p:txBody>
          <a:bodyPr wrap="none" rtlCol="0" anchor="ctr">
            <a:spAutoFit/>
          </a:bodyPr>
          <a:lstStyle/>
          <a:p>
            <a:pPr algn="ctr">
              <a:lnSpc>
                <a:spcPct val="120000"/>
              </a:lnSpc>
            </a:pPr>
            <a:r>
              <a:rPr lang="en-US" altLang="zh-CN" sz="6600" b="1" spc="300" dirty="0" err="1" smtClean="0">
                <a:solidFill>
                  <a:sysClr val="windowText" lastClr="000000"/>
                </a:solidFill>
                <a:latin typeface="Times New Roman" pitchFamily="18" charset="0"/>
                <a:ea typeface="+mj-ea"/>
                <a:cs typeface="Times New Roman" pitchFamily="18" charset="0"/>
              </a:rPr>
              <a:t>Tạm</a:t>
            </a:r>
            <a:r>
              <a:rPr lang="en-US" altLang="zh-CN" sz="6600" b="1" spc="300" dirty="0" smtClean="0">
                <a:solidFill>
                  <a:sysClr val="windowText" lastClr="000000"/>
                </a:solidFill>
                <a:latin typeface="Times New Roman" pitchFamily="18" charset="0"/>
                <a:ea typeface="+mj-ea"/>
                <a:cs typeface="Times New Roman" pitchFamily="18" charset="0"/>
              </a:rPr>
              <a:t> </a:t>
            </a:r>
            <a:r>
              <a:rPr lang="en-US" altLang="zh-CN" sz="6600" b="1" spc="300" dirty="0" err="1" smtClean="0">
                <a:solidFill>
                  <a:sysClr val="windowText" lastClr="000000"/>
                </a:solidFill>
                <a:latin typeface="Times New Roman" pitchFamily="18" charset="0"/>
                <a:ea typeface="+mj-ea"/>
                <a:cs typeface="Times New Roman" pitchFamily="18" charset="0"/>
              </a:rPr>
              <a:t>biệt</a:t>
            </a:r>
            <a:r>
              <a:rPr lang="en-US" altLang="zh-CN" sz="6600" b="1" spc="300" dirty="0" smtClean="0">
                <a:solidFill>
                  <a:sysClr val="windowText" lastClr="000000"/>
                </a:solidFill>
                <a:latin typeface="Times New Roman" pitchFamily="18" charset="0"/>
                <a:ea typeface="+mj-ea"/>
                <a:cs typeface="Times New Roman" pitchFamily="18" charset="0"/>
              </a:rPr>
              <a:t> </a:t>
            </a:r>
            <a:r>
              <a:rPr lang="en-US" altLang="zh-CN" sz="6600" b="1" spc="300" dirty="0" err="1" smtClean="0">
                <a:solidFill>
                  <a:sysClr val="windowText" lastClr="000000"/>
                </a:solidFill>
                <a:latin typeface="Times New Roman" pitchFamily="18" charset="0"/>
                <a:ea typeface="+mj-ea"/>
                <a:cs typeface="Times New Roman" pitchFamily="18" charset="0"/>
              </a:rPr>
              <a:t>các</a:t>
            </a:r>
            <a:r>
              <a:rPr lang="en-US" altLang="zh-CN" sz="6600" b="1" spc="300" dirty="0" smtClean="0">
                <a:solidFill>
                  <a:sysClr val="windowText" lastClr="000000"/>
                </a:solidFill>
                <a:latin typeface="Times New Roman" pitchFamily="18" charset="0"/>
                <a:ea typeface="+mj-ea"/>
                <a:cs typeface="Times New Roman" pitchFamily="18" charset="0"/>
              </a:rPr>
              <a:t> </a:t>
            </a:r>
            <a:r>
              <a:rPr lang="en-US" altLang="zh-CN" sz="6600" b="1" spc="300" dirty="0" err="1" smtClean="0">
                <a:solidFill>
                  <a:sysClr val="windowText" lastClr="000000"/>
                </a:solidFill>
                <a:latin typeface="Times New Roman" pitchFamily="18" charset="0"/>
                <a:ea typeface="+mj-ea"/>
                <a:cs typeface="Times New Roman" pitchFamily="18" charset="0"/>
              </a:rPr>
              <a:t>em</a:t>
            </a:r>
            <a:r>
              <a:rPr lang="en-US" altLang="zh-CN" sz="6600" b="1" spc="300" dirty="0" smtClean="0">
                <a:solidFill>
                  <a:sysClr val="windowText" lastClr="000000"/>
                </a:solidFill>
                <a:latin typeface="Times New Roman" pitchFamily="18" charset="0"/>
                <a:ea typeface="+mj-ea"/>
                <a:cs typeface="Times New Roman" pitchFamily="18" charset="0"/>
              </a:rPr>
              <a:t>!</a:t>
            </a:r>
          </a:p>
          <a:p>
            <a:pPr algn="ctr">
              <a:lnSpc>
                <a:spcPct val="120000"/>
              </a:lnSpc>
            </a:pPr>
            <a:r>
              <a:rPr lang="en-US" altLang="zh-CN" sz="1400" b="1" spc="300" dirty="0">
                <a:solidFill>
                  <a:sysClr val="windowText" lastClr="000000"/>
                </a:solidFill>
                <a:latin typeface="Tahoma" pitchFamily="34" charset="0"/>
                <a:cs typeface="Tahoma" pitchFamily="34" charset="0"/>
              </a:rPr>
              <a:t>HẾT TIẾT 1,2</a:t>
            </a:r>
          </a:p>
          <a:p>
            <a:pPr algn="ctr">
              <a:lnSpc>
                <a:spcPct val="120000"/>
              </a:lnSpc>
            </a:pPr>
            <a:endParaRPr lang="zh-CN" altLang="en-US" sz="6600" b="1" spc="300" dirty="0">
              <a:solidFill>
                <a:sysClr val="windowText" lastClr="000000"/>
              </a:solidFill>
              <a:latin typeface="Tahoma" pitchFamily="34" charset="0"/>
              <a:ea typeface="+mj-ea"/>
              <a:cs typeface="Tahoma" pitchFamily="34" charset="0"/>
            </a:endParaRPr>
          </a:p>
        </p:txBody>
      </p:sp>
    </p:spTree>
    <p:extLst>
      <p:ext uri="{BB962C8B-B14F-4D97-AF65-F5344CB8AC3E}">
        <p14:creationId xmlns:p14="http://schemas.microsoft.com/office/powerpoint/2010/main" val="130061689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set>
                                      <p:cBhvr>
                                        <p:cTn id="7" dur="455" fill="hold">
                                          <p:stCondLst>
                                            <p:cond delay="0"/>
                                          </p:stCondLst>
                                        </p:cTn>
                                        <p:tgtEl>
                                          <p:spTgt spid="22"/>
                                        </p:tgtEl>
                                        <p:attrNameLst>
                                          <p:attrName>style.rotation</p:attrName>
                                        </p:attrNameLst>
                                      </p:cBhvr>
                                      <p:to>
                                        <p:strVal val="-45.0"/>
                                      </p:to>
                                    </p:set>
                                    <p:anim calcmode="lin" valueType="num">
                                      <p:cBhvr>
                                        <p:cTn id="8"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latin typeface="Times New Roman" pitchFamily="18" charset="0"/>
                <a:cs typeface="Times New Roman" pitchFamily="18" charset="0"/>
              </a:rPr>
              <a:t>CÙNG NHAU THAM KHẢO</a:t>
            </a:r>
            <a:endParaRPr lang="en-US" sz="32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95745" y="3500722"/>
            <a:ext cx="8229600" cy="2697163"/>
          </a:xfrm>
        </p:spPr>
        <p:txBody>
          <a:bodyPr/>
          <a:lstStyle/>
          <a:p>
            <a:endParaRPr lang="en-US" dirty="0"/>
          </a:p>
        </p:txBody>
      </p:sp>
      <p:pic>
        <p:nvPicPr>
          <p:cNvPr id="2050" name="Picture 2" descr="C:\Users\Administrator\Documents\H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1" y="1295400"/>
            <a:ext cx="4731329" cy="481239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istrator\Documents\H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95400"/>
            <a:ext cx="4038600" cy="481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450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375064"/>
            <a:ext cx="5791200" cy="6096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solidFill>
                  <a:srgbClr val="FF0000"/>
                </a:solidFill>
                <a:latin typeface="Times New Roman" pitchFamily="18" charset="0"/>
                <a:cs typeface="Times New Roman" pitchFamily="18" charset="0"/>
              </a:rPr>
              <a:t>THẢO LUẬN NHÓM</a:t>
            </a:r>
            <a:endParaRPr lang="en-US" sz="3600" dirty="0">
              <a:solidFill>
                <a:srgbClr val="FF0000"/>
              </a:solidFill>
              <a:latin typeface="Times New Roman" pitchFamily="18" charset="0"/>
              <a:cs typeface="Times New Roman" pitchFamily="18" charset="0"/>
            </a:endParaRPr>
          </a:p>
        </p:txBody>
      </p:sp>
      <p:sp>
        <p:nvSpPr>
          <p:cNvPr id="5" name="TextBox 4"/>
          <p:cNvSpPr txBox="1"/>
          <p:nvPr/>
        </p:nvSpPr>
        <p:spPr>
          <a:xfrm>
            <a:off x="990600" y="1652318"/>
            <a:ext cx="7696200" cy="4745915"/>
          </a:xfrm>
          <a:prstGeom prst="rect">
            <a:avLst/>
          </a:prstGeom>
          <a:noFill/>
        </p:spPr>
        <p:txBody>
          <a:bodyPr wrap="square" rtlCol="0" anchor="ctr">
            <a:spAutoFit/>
          </a:bodyPr>
          <a:lstStyle/>
          <a:p>
            <a:pPr algn="just">
              <a:lnSpc>
                <a:spcPct val="120000"/>
              </a:lnSpc>
              <a:buFont typeface="Arial" charset="0"/>
              <a:buChar char="•"/>
            </a:pP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Mỗi</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dãy</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bàn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tổ</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là</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1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nhóm</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-&gt;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có</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4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nhóm</a:t>
            </a:r>
            <a:endPar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just">
              <a:lnSpc>
                <a:spcPct val="120000"/>
              </a:lnSpc>
              <a:buFontTx/>
              <a:buChar char="-"/>
            </a:pP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Nhóm</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1, 2 :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Nghe</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nhận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xét</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cách</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trình</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bày</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cá</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nhân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hoc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sinh</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phần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MB, KB  -&gt;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Giải</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pháp</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khắc</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phục</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vi-VN" sz="3200" dirty="0" smtClean="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iểm</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yếu</a:t>
            </a:r>
            <a:endPar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just">
              <a:lnSpc>
                <a:spcPct val="120000"/>
              </a:lnSpc>
              <a:buFontTx/>
              <a:buChar char="-"/>
            </a:pP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Nhóm</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3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và</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4: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Nghe</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nhận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xét</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cách</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trình</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bày</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cá</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nhân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HS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với</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1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đoạn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TB -&gt;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Giải</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pháp</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khắc</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phục</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vi-VN" sz="3200" dirty="0" smtClean="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iểm</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yếu</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p>
          <a:p>
            <a:pPr algn="just">
              <a:lnSpc>
                <a:spcPct val="120000"/>
              </a:lnSpc>
            </a:pPr>
            <a:r>
              <a:rPr lang="en-US" sz="2800" dirty="0" smtClean="0">
                <a:solidFill>
                  <a:schemeClr val="tx1">
                    <a:lumMod val="75000"/>
                    <a:lumOff val="25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342957508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8600" y="2350590"/>
            <a:ext cx="5829300" cy="2438400"/>
          </a:xfrm>
          <a:prstGeom prst="rect">
            <a:avLst/>
          </a:prstGeom>
        </p:spPr>
        <p:txBody>
          <a:bodyPr/>
          <a:lstStyle/>
          <a:p>
            <a:pPr lvl="0">
              <a:lnSpc>
                <a:spcPct val="90000"/>
              </a:lnSpc>
              <a:spcBef>
                <a:spcPct val="0"/>
              </a:spcBef>
              <a:defRPr/>
            </a:pPr>
            <a:r>
              <a:rPr kumimoji="0" lang="en-US" sz="3600" b="0" i="0" u="none" strike="noStrike" kern="1200" cap="none" spc="0" normalizeH="0" baseline="0" noProof="0" dirty="0" smtClean="0">
                <a:ln>
                  <a:noFill/>
                </a:ln>
                <a:solidFill>
                  <a:srgbClr val="FF0000"/>
                </a:solidFill>
                <a:effectLst/>
                <a:uLnTx/>
                <a:uFillTx/>
                <a:latin typeface="Tahoma" pitchFamily="34" charset="0"/>
                <a:ea typeface="+mj-ea"/>
                <a:cs typeface="Tahoma" pitchFamily="34" charset="0"/>
              </a:rPr>
              <a:t>       </a:t>
            </a:r>
            <a:r>
              <a:rPr kumimoji="0" lang="en-US" sz="4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j-ea"/>
                <a:cs typeface="Times New Roman" panose="02020603050405020304" pitchFamily="18" charset="0"/>
              </a:rPr>
              <a:t>Các</a:t>
            </a: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j-ea"/>
                <a:cs typeface="Times New Roman" panose="02020603050405020304" pitchFamily="18" charset="0"/>
              </a:rPr>
              <a:t>nhóm</a:t>
            </a: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j-ea"/>
                <a:cs typeface="Times New Roman" panose="02020603050405020304" pitchFamily="18" charset="0"/>
              </a:rPr>
              <a:t>trao</a:t>
            </a:r>
            <a:r>
              <a:rPr lang="en-US" sz="4000" dirty="0" smtClean="0">
                <a:solidFill>
                  <a:srgbClr val="FF0000"/>
                </a:solidFill>
                <a:latin typeface="Times New Roman" panose="02020603050405020304" pitchFamily="18" charset="0"/>
                <a:ea typeface="+mj-ea"/>
                <a:cs typeface="Times New Roman" panose="02020603050405020304" pitchFamily="18" charset="0"/>
              </a:rPr>
              <a:t> </a:t>
            </a:r>
            <a:r>
              <a:rPr lang="en-US" sz="4000" dirty="0" err="1" smtClean="0">
                <a:solidFill>
                  <a:srgbClr val="FF0000"/>
                </a:solidFill>
                <a:latin typeface="Times New Roman" panose="02020603050405020304" pitchFamily="18" charset="0"/>
                <a:ea typeface="+mj-ea"/>
                <a:cs typeface="Times New Roman" panose="02020603050405020304" pitchFamily="18" charset="0"/>
              </a:rPr>
              <a:t>đổi</a:t>
            </a:r>
            <a:r>
              <a:rPr lang="en-US" sz="4000" dirty="0" smtClean="0">
                <a:solidFill>
                  <a:srgbClr val="FF0000"/>
                </a:solidFill>
                <a:latin typeface="Times New Roman" panose="02020603050405020304" pitchFamily="18" charset="0"/>
                <a:ea typeface="+mj-ea"/>
                <a:cs typeface="Times New Roman" panose="02020603050405020304" pitchFamily="18" charset="0"/>
              </a:rPr>
              <a:t> </a:t>
            </a: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a:r>
            <a:b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br>
            <a:r>
              <a:rPr lang="en-US" sz="3600" dirty="0" err="1" smtClean="0">
                <a:solidFill>
                  <a:srgbClr val="002060"/>
                </a:solidFill>
                <a:latin typeface="Times New Roman" panose="02020603050405020304" pitchFamily="18" charset="0"/>
                <a:ea typeface="+mj-ea"/>
                <a:cs typeface="Times New Roman" panose="02020603050405020304" pitchFamily="18" charset="0"/>
              </a:rPr>
              <a:t>Nhận</a:t>
            </a:r>
            <a:r>
              <a:rPr lang="en-US" sz="3600" dirty="0" smtClean="0">
                <a:solidFill>
                  <a:srgbClr val="002060"/>
                </a:solidFill>
                <a:latin typeface="Times New Roman" panose="02020603050405020304" pitchFamily="18" charset="0"/>
                <a:ea typeface="+mj-ea"/>
                <a:cs typeface="Times New Roman" panose="02020603050405020304" pitchFamily="18" charset="0"/>
              </a:rPr>
              <a:t> </a:t>
            </a:r>
            <a:r>
              <a:rPr kumimoji="0" 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j-ea"/>
                <a:cs typeface="Times New Roman" panose="02020603050405020304" pitchFamily="18" charset="0"/>
              </a:rPr>
              <a:t>xét</a:t>
            </a:r>
            <a:r>
              <a:rPr kumimoji="0" 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j-ea"/>
                <a:cs typeface="Times New Roman" panose="02020603050405020304" pitchFamily="18" charset="0"/>
              </a:rPr>
              <a:t>chung</a:t>
            </a:r>
            <a:r>
              <a:rPr kumimoji="0" 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a:t>
            </a:r>
            <a:br>
              <a:rPr kumimoji="0" 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br>
            <a:r>
              <a:rPr kumimoji="0" 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lang="vi-VN" sz="3600" dirty="0" smtClean="0">
                <a:solidFill>
                  <a:srgbClr val="FF0000"/>
                </a:solidFill>
                <a:latin typeface="Times New Roman" panose="02020603050405020304" pitchFamily="18" charset="0"/>
                <a:ea typeface="+mj-ea"/>
                <a:cs typeface="Times New Roman" panose="02020603050405020304" pitchFamily="18" charset="0"/>
              </a:rPr>
              <a:t>Ư</a:t>
            </a:r>
            <a:r>
              <a:rPr kumimoji="0" 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u</a:t>
            </a:r>
            <a:r>
              <a:rPr lang="en-US" sz="3600" dirty="0" smtClean="0">
                <a:solidFill>
                  <a:srgbClr val="FF0000"/>
                </a:solidFill>
                <a:latin typeface="Times New Roman" panose="02020603050405020304" pitchFamily="18" charset="0"/>
                <a:ea typeface="+mj-ea"/>
                <a:cs typeface="Times New Roman" panose="02020603050405020304" pitchFamily="18" charset="0"/>
              </a:rPr>
              <a:t> </a:t>
            </a:r>
            <a:r>
              <a:rPr lang="en-US" sz="3600" dirty="0" err="1" smtClean="0">
                <a:solidFill>
                  <a:srgbClr val="FF0000"/>
                </a:solidFill>
                <a:latin typeface="Times New Roman" panose="02020603050405020304" pitchFamily="18" charset="0"/>
                <a:ea typeface="+mj-ea"/>
                <a:cs typeface="Times New Roman" panose="02020603050405020304" pitchFamily="18" charset="0"/>
              </a:rPr>
              <a:t>điểm</a:t>
            </a:r>
            <a:r>
              <a:rPr lang="en-US" sz="3600" dirty="0" smtClean="0">
                <a:solidFill>
                  <a:srgbClr val="FF0000"/>
                </a:solidFill>
                <a:latin typeface="Times New Roman" panose="02020603050405020304" pitchFamily="18" charset="0"/>
                <a:ea typeface="+mj-ea"/>
                <a:cs typeface="Times New Roman" panose="02020603050405020304" pitchFamily="18" charset="0"/>
              </a:rPr>
              <a:t> </a:t>
            </a:r>
            <a:r>
              <a:rPr kumimoji="0" 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br>
            <a:r>
              <a:rPr lang="en-US" sz="3600" dirty="0" smtClean="0">
                <a:solidFill>
                  <a:srgbClr val="FF0000"/>
                </a:solidFill>
                <a:latin typeface="Times New Roman" panose="02020603050405020304" pitchFamily="18" charset="0"/>
                <a:ea typeface="+mj-ea"/>
                <a:cs typeface="Times New Roman" panose="02020603050405020304" pitchFamily="18" charset="0"/>
              </a:rPr>
              <a:t>    +</a:t>
            </a:r>
            <a:r>
              <a:rPr lang="en-US" sz="3600" dirty="0" err="1" smtClean="0">
                <a:solidFill>
                  <a:srgbClr val="FF0000"/>
                </a:solidFill>
                <a:latin typeface="Times New Roman" panose="02020603050405020304" pitchFamily="18" charset="0"/>
                <a:ea typeface="+mj-ea"/>
                <a:cs typeface="Times New Roman" panose="02020603050405020304" pitchFamily="18" charset="0"/>
              </a:rPr>
              <a:t>Tồn</a:t>
            </a:r>
            <a:r>
              <a:rPr lang="en-US" sz="3600" dirty="0" smtClean="0">
                <a:solidFill>
                  <a:srgbClr val="FF0000"/>
                </a:solidFill>
                <a:latin typeface="Times New Roman" panose="02020603050405020304" pitchFamily="18" charset="0"/>
                <a:ea typeface="+mj-ea"/>
                <a:cs typeface="Times New Roman" panose="02020603050405020304" pitchFamily="18" charset="0"/>
              </a:rPr>
              <a:t> </a:t>
            </a:r>
            <a:r>
              <a:rPr lang="en-US" sz="3600" dirty="0" err="1" smtClean="0">
                <a:solidFill>
                  <a:srgbClr val="FF0000"/>
                </a:solidFill>
                <a:latin typeface="Times New Roman" panose="02020603050405020304" pitchFamily="18" charset="0"/>
                <a:ea typeface="+mj-ea"/>
                <a:cs typeface="Times New Roman" panose="02020603050405020304" pitchFamily="18" charset="0"/>
              </a:rPr>
              <a:t>tại</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3" name="Rectangle 2"/>
          <p:cNvSpPr/>
          <p:nvPr/>
        </p:nvSpPr>
        <p:spPr>
          <a:xfrm>
            <a:off x="1359950" y="938947"/>
            <a:ext cx="6983049" cy="1200329"/>
          </a:xfrm>
          <a:prstGeom prst="rect">
            <a:avLst/>
          </a:prstGeom>
          <a:noFill/>
        </p:spPr>
        <p:txBody>
          <a:bodyPr>
            <a:spAutoFit/>
          </a:bodyPr>
          <a:lstStyle/>
          <a:p>
            <a:pPr algn="ctr">
              <a:defRPr/>
            </a:pPr>
            <a:r>
              <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HOẠT ĐỘNG NHÓM</a:t>
            </a:r>
          </a:p>
          <a:p>
            <a:pPr algn="ctr">
              <a:defRPr/>
            </a:pPr>
            <a:r>
              <a:rPr lang="en-US" sz="3600"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Đại</a:t>
            </a:r>
            <a:r>
              <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diện</a:t>
            </a:r>
            <a:r>
              <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nhóm</a:t>
            </a:r>
            <a:r>
              <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r>
              <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thuyết</a:t>
            </a:r>
            <a:r>
              <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trình</a:t>
            </a:r>
            <a:endPar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3347635" y="604440"/>
            <a:ext cx="2278251" cy="424732"/>
          </a:xfrm>
          <a:prstGeom prst="rect">
            <a:avLst/>
          </a:prstGeom>
          <a:solidFill>
            <a:schemeClr val="bg1"/>
          </a:solidFill>
        </p:spPr>
        <p:txBody>
          <a:bodyPr wrap="square" rtlCol="0" anchor="ctr">
            <a:spAutoFit/>
          </a:bodyPr>
          <a:lstStyle/>
          <a:p>
            <a:pPr>
              <a:lnSpc>
                <a:spcPct val="120000"/>
              </a:lnSpc>
            </a:pP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3115442170"/>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 from="(-#ppt_w/2)" to="(#ppt_x)" calcmode="lin" valueType="num">
                                      <p:cBhvr>
                                        <p:cTn id="14" dur="600" fill="hold">
                                          <p:stCondLst>
                                            <p:cond delay="0"/>
                                          </p:stCondLst>
                                        </p:cTn>
                                        <p:tgtEl>
                                          <p:spTgt spid="2"/>
                                        </p:tgtEl>
                                        <p:attrNameLst>
                                          <p:attrName>ppt_x</p:attrName>
                                        </p:attrNameLst>
                                      </p:cBhvr>
                                    </p:anim>
                                    <p:anim from="0" to="-1.0" calcmode="lin" valueType="num">
                                      <p:cBhvr>
                                        <p:cTn id="15" dur="200" decel="50000" autoRev="1" fill="hold">
                                          <p:stCondLst>
                                            <p:cond delay="600"/>
                                          </p:stCondLst>
                                        </p:cTn>
                                        <p:tgtEl>
                                          <p:spTgt spid="2"/>
                                        </p:tgtEl>
                                        <p:attrNameLst>
                                          <p:attrName>xshear</p:attrName>
                                        </p:attrNameLst>
                                      </p:cBhvr>
                                    </p:anim>
                                    <p:animScale>
                                      <p:cBhvr>
                                        <p:cTn id="16" dur="200" decel="100000" autoRev="1" fill="hold">
                                          <p:stCondLst>
                                            <p:cond delay="600"/>
                                          </p:stCondLst>
                                        </p:cTn>
                                        <p:tgtEl>
                                          <p:spTgt spid="2"/>
                                        </p:tgtEl>
                                      </p:cBhvr>
                                      <p:from x="100000" y="100000"/>
                                      <p:to x="80000" y="100000"/>
                                    </p:animScale>
                                    <p:anim by="(#ppt_h/3+#ppt_w*0.1)" calcmode="lin" valueType="num">
                                      <p:cBhvr additive="sum">
                                        <p:cTn id="17"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rgbClr val="7030A0"/>
                </a:solidFill>
                <a:latin typeface="Times New Roman" pitchFamily="18" charset="0"/>
                <a:cs typeface="Times New Roman" pitchFamily="18" charset="0"/>
              </a:rPr>
              <a:t>Hướng</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dẫn</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các</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hoạt</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động</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tiếp</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theo</a:t>
            </a:r>
            <a:r>
              <a:rPr lang="en-US" b="1" dirty="0" smtClean="0">
                <a:solidFill>
                  <a:srgbClr val="7030A0"/>
                </a:solidFill>
                <a:latin typeface="Times New Roman" pitchFamily="18" charset="0"/>
                <a:cs typeface="Times New Roman" pitchFamily="18" charset="0"/>
              </a:rPr>
              <a:t>:</a:t>
            </a:r>
            <a:endParaRPr lang="en-US"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en-US" dirty="0" smtClean="0">
                <a:solidFill>
                  <a:schemeClr val="accent5">
                    <a:lumMod val="50000"/>
                  </a:schemeClr>
                </a:solidFill>
                <a:latin typeface="Times New Roman" pitchFamily="18" charset="0"/>
                <a:cs typeface="Times New Roman" pitchFamily="18" charset="0"/>
              </a:rPr>
              <a:t>1. </a:t>
            </a:r>
            <a:r>
              <a:rPr lang="en-US" dirty="0" err="1" smtClean="0">
                <a:solidFill>
                  <a:schemeClr val="accent5">
                    <a:lumMod val="50000"/>
                  </a:schemeClr>
                </a:solidFill>
                <a:latin typeface="Times New Roman" pitchFamily="18" charset="0"/>
                <a:cs typeface="Times New Roman" pitchFamily="18" charset="0"/>
              </a:rPr>
              <a:t>Sửa</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lại</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bài</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viết</a:t>
            </a:r>
            <a:r>
              <a:rPr lang="en-US" dirty="0" smtClean="0">
                <a:solidFill>
                  <a:schemeClr val="accent5">
                    <a:lumMod val="50000"/>
                  </a:schemeClr>
                </a:solidFill>
                <a:latin typeface="Times New Roman" pitchFamily="18" charset="0"/>
                <a:cs typeface="Times New Roman" pitchFamily="18" charset="0"/>
              </a:rPr>
              <a:t>.</a:t>
            </a:r>
          </a:p>
          <a:p>
            <a:pPr marL="0" indent="0">
              <a:buNone/>
            </a:pPr>
            <a:r>
              <a:rPr lang="en-US" dirty="0" smtClean="0">
                <a:solidFill>
                  <a:schemeClr val="accent5">
                    <a:lumMod val="50000"/>
                  </a:schemeClr>
                </a:solidFill>
                <a:latin typeface="Times New Roman" pitchFamily="18" charset="0"/>
                <a:cs typeface="Times New Roman" pitchFamily="18" charset="0"/>
              </a:rPr>
              <a:t>2. </a:t>
            </a:r>
            <a:r>
              <a:rPr lang="en-US" dirty="0" err="1" smtClean="0">
                <a:solidFill>
                  <a:schemeClr val="accent5">
                    <a:lumMod val="50000"/>
                  </a:schemeClr>
                </a:solidFill>
                <a:latin typeface="Times New Roman" pitchFamily="18" charset="0"/>
                <a:cs typeface="Times New Roman" pitchFamily="18" charset="0"/>
              </a:rPr>
              <a:t>Chuẩn</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bị</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đề</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tài</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dàn</a:t>
            </a:r>
            <a:r>
              <a:rPr lang="en-US" dirty="0" smtClean="0">
                <a:solidFill>
                  <a:schemeClr val="accent5">
                    <a:lumMod val="50000"/>
                  </a:schemeClr>
                </a:solidFill>
                <a:latin typeface="Times New Roman" pitchFamily="18" charset="0"/>
                <a:cs typeface="Times New Roman" pitchFamily="18" charset="0"/>
              </a:rPr>
              <a:t> ý </a:t>
            </a:r>
            <a:r>
              <a:rPr lang="en-US" dirty="0" err="1" smtClean="0">
                <a:solidFill>
                  <a:schemeClr val="accent5">
                    <a:lumMod val="50000"/>
                  </a:schemeClr>
                </a:solidFill>
                <a:latin typeface="Times New Roman" pitchFamily="18" charset="0"/>
                <a:cs typeface="Times New Roman" pitchFamily="18" charset="0"/>
              </a:rPr>
              <a:t>cho</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giờ</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luyện</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nói</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và</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nghe</a:t>
            </a:r>
            <a:r>
              <a:rPr lang="en-US" dirty="0" smtClean="0">
                <a:solidFill>
                  <a:schemeClr val="accent5">
                    <a:lumMod val="50000"/>
                  </a:schemeClr>
                </a:solidFill>
                <a:latin typeface="Times New Roman" pitchFamily="18" charset="0"/>
                <a:cs typeface="Times New Roman" pitchFamily="18" charset="0"/>
              </a:rPr>
              <a:t>.  ( </a:t>
            </a:r>
            <a:r>
              <a:rPr lang="en-US" dirty="0" err="1" smtClean="0">
                <a:solidFill>
                  <a:schemeClr val="accent5">
                    <a:lumMod val="50000"/>
                  </a:schemeClr>
                </a:solidFill>
                <a:latin typeface="Times New Roman" pitchFamily="18" charset="0"/>
                <a:cs typeface="Times New Roman" pitchFamily="18" charset="0"/>
              </a:rPr>
              <a:t>sgk</a:t>
            </a:r>
            <a:r>
              <a:rPr lang="en-US" dirty="0" smtClean="0">
                <a:solidFill>
                  <a:schemeClr val="accent5">
                    <a:lumMod val="50000"/>
                  </a:schemeClr>
                </a:solidFill>
                <a:latin typeface="Times New Roman" pitchFamily="18" charset="0"/>
                <a:cs typeface="Times New Roman" pitchFamily="18" charset="0"/>
              </a:rPr>
              <a:t>/ 67) </a:t>
            </a:r>
            <a:endParaRPr lang="en-US" dirty="0">
              <a:solidFill>
                <a:schemeClr val="accent5">
                  <a:lumMod val="50000"/>
                </a:schemeClr>
              </a:solidFill>
              <a:latin typeface="Times New Roman" pitchFamily="18" charset="0"/>
              <a:cs typeface="Times New Roman" pitchFamily="18" charset="0"/>
            </a:endParaRPr>
          </a:p>
        </p:txBody>
      </p:sp>
      <p:pic>
        <p:nvPicPr>
          <p:cNvPr id="2050" name="Picture 2" descr="C:\Users\Administrator\Pictures\h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74" y="3349336"/>
            <a:ext cx="876300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713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Administrator\Pictures\p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176"/>
            <a:ext cx="9296399" cy="68901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2057401"/>
            <a:ext cx="6934200" cy="2800767"/>
          </a:xfrm>
          <a:prstGeom prst="rect">
            <a:avLst/>
          </a:prstGeom>
        </p:spPr>
        <p:txBody>
          <a:bodyPr wrap="square">
            <a:spAutoFit/>
          </a:bodyPr>
          <a:lstStyle/>
          <a:p>
            <a:pPr algn="ctr"/>
            <a:r>
              <a:rPr lang="en-US" sz="4400" b="1" i="1" dirty="0" smtClean="0">
                <a:solidFill>
                  <a:srgbClr val="FF0000"/>
                </a:solidFill>
                <a:latin typeface="Times New Roman" pitchFamily="18" charset="0"/>
                <a:cs typeface="Times New Roman" pitchFamily="18" charset="0"/>
              </a:rPr>
              <a:t> </a:t>
            </a:r>
            <a:r>
              <a:rPr lang="en-US" sz="4400" b="1" i="1" dirty="0" err="1" smtClean="0">
                <a:solidFill>
                  <a:srgbClr val="FF0000"/>
                </a:solidFill>
                <a:latin typeface="Times New Roman" pitchFamily="18" charset="0"/>
                <a:cs typeface="Times New Roman" pitchFamily="18" charset="0"/>
              </a:rPr>
              <a:t>Đề</a:t>
            </a:r>
            <a:r>
              <a:rPr lang="en-US" sz="4400" b="1" i="1" dirty="0" smtClean="0">
                <a:solidFill>
                  <a:srgbClr val="FF0000"/>
                </a:solidFill>
                <a:latin typeface="Times New Roman" pitchFamily="18" charset="0"/>
                <a:cs typeface="Times New Roman" pitchFamily="18" charset="0"/>
              </a:rPr>
              <a:t> </a:t>
            </a:r>
            <a:r>
              <a:rPr lang="en-US" sz="4400" b="1" i="1" dirty="0" err="1" smtClean="0">
                <a:solidFill>
                  <a:srgbClr val="FF0000"/>
                </a:solidFill>
                <a:latin typeface="Times New Roman" pitchFamily="18" charset="0"/>
                <a:cs typeface="Times New Roman" pitchFamily="18" charset="0"/>
              </a:rPr>
              <a:t>bài</a:t>
            </a:r>
            <a:r>
              <a:rPr lang="en-US" sz="4400" b="1" i="1" dirty="0" smtClean="0">
                <a:solidFill>
                  <a:srgbClr val="FF0000"/>
                </a:solidFill>
                <a:latin typeface="Times New Roman" pitchFamily="18" charset="0"/>
                <a:cs typeface="Times New Roman" pitchFamily="18" charset="0"/>
              </a:rPr>
              <a:t>: </a:t>
            </a:r>
            <a:r>
              <a:rPr lang="en-US" sz="4400" b="1" spc="300" dirty="0" err="1">
                <a:solidFill>
                  <a:srgbClr val="002060"/>
                </a:solidFill>
                <a:latin typeface="Times New Roman" pitchFamily="18" charset="0"/>
                <a:cs typeface="Times New Roman" pitchFamily="18" charset="0"/>
              </a:rPr>
              <a:t>K</a:t>
            </a:r>
            <a:r>
              <a:rPr lang="en-US" altLang="zh-CN" sz="4400" b="1" spc="300" dirty="0" err="1" smtClean="0">
                <a:solidFill>
                  <a:srgbClr val="002060"/>
                </a:solidFill>
                <a:latin typeface="Times New Roman" pitchFamily="18" charset="0"/>
                <a:cs typeface="Times New Roman" pitchFamily="18" charset="0"/>
              </a:rPr>
              <a:t>ể</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lại</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a:solidFill>
                  <a:srgbClr val="002060"/>
                </a:solidFill>
                <a:latin typeface="Times New Roman" pitchFamily="18" charset="0"/>
                <a:cs typeface="Times New Roman" pitchFamily="18" charset="0"/>
              </a:rPr>
              <a:t>một</a:t>
            </a:r>
            <a:r>
              <a:rPr lang="en-US" altLang="zh-CN" sz="4400" b="1" spc="300" dirty="0">
                <a:solidFill>
                  <a:srgbClr val="002060"/>
                </a:solidFill>
                <a:latin typeface="Times New Roman" pitchFamily="18" charset="0"/>
                <a:cs typeface="Times New Roman" pitchFamily="18" charset="0"/>
              </a:rPr>
              <a:t> </a:t>
            </a:r>
            <a:r>
              <a:rPr lang="en-US" altLang="zh-CN" sz="4400" b="1" spc="300" dirty="0" err="1">
                <a:solidFill>
                  <a:srgbClr val="002060"/>
                </a:solidFill>
                <a:latin typeface="Times New Roman" pitchFamily="18" charset="0"/>
                <a:cs typeface="Times New Roman" pitchFamily="18" charset="0"/>
              </a:rPr>
              <a:t>kỉ</a:t>
            </a:r>
            <a:r>
              <a:rPr lang="en-US" altLang="zh-CN" sz="4400" b="1" spc="300" dirty="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niệm</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sâu</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sắc</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của</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em</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a:solidFill>
                  <a:srgbClr val="002060"/>
                </a:solidFill>
                <a:latin typeface="Times New Roman" pitchFamily="18" charset="0"/>
                <a:cs typeface="Times New Roman" pitchFamily="18" charset="0"/>
              </a:rPr>
              <a:t>với</a:t>
            </a:r>
            <a:r>
              <a:rPr lang="en-US" altLang="zh-CN" sz="4400" b="1" spc="300" dirty="0">
                <a:solidFill>
                  <a:srgbClr val="002060"/>
                </a:solidFill>
                <a:latin typeface="Times New Roman" pitchFamily="18" charset="0"/>
                <a:cs typeface="Times New Roman" pitchFamily="18" charset="0"/>
              </a:rPr>
              <a:t> </a:t>
            </a:r>
            <a:r>
              <a:rPr lang="en-US" altLang="zh-CN" sz="4400" b="1" spc="300" dirty="0" err="1">
                <a:solidFill>
                  <a:srgbClr val="002060"/>
                </a:solidFill>
                <a:latin typeface="Times New Roman" pitchFamily="18" charset="0"/>
                <a:cs typeface="Times New Roman" pitchFamily="18" charset="0"/>
              </a:rPr>
              <a:t>thầy</a:t>
            </a:r>
            <a:r>
              <a:rPr lang="en-US" altLang="zh-CN" sz="4400" b="1" spc="300" dirty="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cô</a:t>
            </a:r>
            <a:r>
              <a:rPr lang="en-US" altLang="zh-CN" sz="4400" b="1" spc="300" dirty="0">
                <a:solidFill>
                  <a:srgbClr val="002060"/>
                </a:solidFill>
                <a:latin typeface="Times New Roman" pitchFamily="18" charset="0"/>
                <a:cs typeface="Times New Roman" pitchFamily="18" charset="0"/>
              </a:rPr>
              <a:t>,</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a:solidFill>
                  <a:srgbClr val="002060"/>
                </a:solidFill>
                <a:latin typeface="Times New Roman" pitchFamily="18" charset="0"/>
                <a:cs typeface="Times New Roman" pitchFamily="18" charset="0"/>
              </a:rPr>
              <a:t>bạn</a:t>
            </a:r>
            <a:r>
              <a:rPr lang="en-US" altLang="zh-CN" sz="4400" b="1" spc="300" dirty="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bè</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khi</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học</a:t>
            </a:r>
            <a:r>
              <a:rPr lang="en-US" altLang="zh-CN" sz="4400" b="1" spc="300" dirty="0" smtClean="0">
                <a:solidFill>
                  <a:srgbClr val="002060"/>
                </a:solidFill>
                <a:latin typeface="Times New Roman" pitchFamily="18" charset="0"/>
                <a:cs typeface="Times New Roman" pitchFamily="18" charset="0"/>
              </a:rPr>
              <a:t> ở </a:t>
            </a:r>
            <a:r>
              <a:rPr lang="en-US" altLang="zh-CN" sz="4400" b="1" spc="300" dirty="0" err="1" smtClean="0">
                <a:solidFill>
                  <a:srgbClr val="002060"/>
                </a:solidFill>
                <a:latin typeface="Times New Roman" pitchFamily="18" charset="0"/>
                <a:cs typeface="Times New Roman" pitchFamily="18" charset="0"/>
              </a:rPr>
              <a:t>tiểu</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học</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smtClean="0">
                <a:solidFill>
                  <a:sysClr val="windowText" lastClr="000000"/>
                </a:solidFill>
                <a:latin typeface="Times New Roman" pitchFamily="18" charset="0"/>
                <a:cs typeface="Times New Roman" pitchFamily="18" charset="0"/>
              </a:rPr>
              <a:t> </a:t>
            </a:r>
            <a:endParaRPr lang="en-US" sz="44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40413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C:\Users\Administrator\Pictures\pp1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916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696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EAC7BFEA-95CA-4B1E-BBFF-D3AA9AFD1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524" y="3059000"/>
            <a:ext cx="2060200" cy="4140598"/>
          </a:xfrm>
          <a:prstGeom prst="rect">
            <a:avLst/>
          </a:prstGeom>
        </p:spPr>
      </p:pic>
      <p:sp>
        <p:nvSpPr>
          <p:cNvPr id="22" name="PA_文本框 5">
            <a:extLst>
              <a:ext uri="{FF2B5EF4-FFF2-40B4-BE49-F238E27FC236}">
                <a16:creationId xmlns="" xmlns:a16="http://schemas.microsoft.com/office/drawing/2014/main" id="{FF2BEE31-BD2B-475E-BD06-B0557CBE348D}"/>
              </a:ext>
            </a:extLst>
          </p:cNvPr>
          <p:cNvSpPr txBox="1"/>
          <p:nvPr>
            <p:custDataLst>
              <p:tags r:id="rId1"/>
            </p:custDataLst>
          </p:nvPr>
        </p:nvSpPr>
        <p:spPr>
          <a:xfrm>
            <a:off x="1047958" y="2107903"/>
            <a:ext cx="8021748" cy="1180195"/>
          </a:xfrm>
          <a:prstGeom prst="rect">
            <a:avLst/>
          </a:prstGeom>
          <a:noFill/>
        </p:spPr>
        <p:txBody>
          <a:bodyPr wrap="none" rtlCol="0" anchor="ctr">
            <a:spAutoFit/>
          </a:bodyPr>
          <a:lstStyle/>
          <a:p>
            <a:pPr algn="ctr">
              <a:lnSpc>
                <a:spcPct val="120000"/>
              </a:lnSpc>
            </a:pPr>
            <a:r>
              <a:rPr lang="en-US" altLang="zh-CN" sz="6600" b="1" spc="300" dirty="0" err="1" smtClean="0">
                <a:solidFill>
                  <a:schemeClr val="accent6">
                    <a:lumMod val="50000"/>
                  </a:schemeClr>
                </a:solidFill>
                <a:latin typeface="Tahoma" pitchFamily="34" charset="0"/>
                <a:ea typeface="+mj-ea"/>
                <a:cs typeface="Tahoma" pitchFamily="34" charset="0"/>
              </a:rPr>
              <a:t>Tạm</a:t>
            </a:r>
            <a:r>
              <a:rPr lang="en-US" altLang="zh-CN" sz="6600" b="1" spc="300" dirty="0" smtClean="0">
                <a:solidFill>
                  <a:schemeClr val="accent6">
                    <a:lumMod val="50000"/>
                  </a:schemeClr>
                </a:solidFill>
                <a:latin typeface="Tahoma" pitchFamily="34" charset="0"/>
                <a:ea typeface="+mj-ea"/>
                <a:cs typeface="Tahoma" pitchFamily="34" charset="0"/>
              </a:rPr>
              <a:t> </a:t>
            </a:r>
            <a:r>
              <a:rPr lang="en-US" altLang="zh-CN" sz="6600" b="1" spc="300" dirty="0" err="1" smtClean="0">
                <a:solidFill>
                  <a:schemeClr val="accent6">
                    <a:lumMod val="50000"/>
                  </a:schemeClr>
                </a:solidFill>
                <a:latin typeface="Tahoma" pitchFamily="34" charset="0"/>
                <a:ea typeface="+mj-ea"/>
                <a:cs typeface="Tahoma" pitchFamily="34" charset="0"/>
              </a:rPr>
              <a:t>biệt</a:t>
            </a:r>
            <a:r>
              <a:rPr lang="en-US" altLang="zh-CN" sz="6600" b="1" spc="300" dirty="0" smtClean="0">
                <a:solidFill>
                  <a:schemeClr val="accent6">
                    <a:lumMod val="50000"/>
                  </a:schemeClr>
                </a:solidFill>
                <a:latin typeface="Tahoma" pitchFamily="34" charset="0"/>
                <a:ea typeface="+mj-ea"/>
                <a:cs typeface="Tahoma" pitchFamily="34" charset="0"/>
              </a:rPr>
              <a:t> </a:t>
            </a:r>
            <a:r>
              <a:rPr lang="en-US" altLang="zh-CN" sz="6600" b="1" spc="300" dirty="0" err="1" smtClean="0">
                <a:solidFill>
                  <a:schemeClr val="accent6">
                    <a:lumMod val="50000"/>
                  </a:schemeClr>
                </a:solidFill>
                <a:latin typeface="Tahoma" pitchFamily="34" charset="0"/>
                <a:ea typeface="+mj-ea"/>
                <a:cs typeface="Tahoma" pitchFamily="34" charset="0"/>
              </a:rPr>
              <a:t>các</a:t>
            </a:r>
            <a:r>
              <a:rPr lang="en-US" altLang="zh-CN" sz="6600" b="1" spc="300" dirty="0" smtClean="0">
                <a:solidFill>
                  <a:schemeClr val="accent6">
                    <a:lumMod val="50000"/>
                  </a:schemeClr>
                </a:solidFill>
                <a:latin typeface="Tahoma" pitchFamily="34" charset="0"/>
                <a:ea typeface="+mj-ea"/>
                <a:cs typeface="Tahoma" pitchFamily="34" charset="0"/>
              </a:rPr>
              <a:t> </a:t>
            </a:r>
            <a:r>
              <a:rPr lang="en-US" altLang="zh-CN" sz="6600" b="1" spc="300" dirty="0" err="1" smtClean="0">
                <a:solidFill>
                  <a:schemeClr val="accent6">
                    <a:lumMod val="50000"/>
                  </a:schemeClr>
                </a:solidFill>
                <a:latin typeface="Tahoma" pitchFamily="34" charset="0"/>
                <a:ea typeface="+mj-ea"/>
                <a:cs typeface="Tahoma" pitchFamily="34" charset="0"/>
              </a:rPr>
              <a:t>em</a:t>
            </a:r>
            <a:r>
              <a:rPr lang="en-US" altLang="zh-CN" sz="6600" b="1" spc="300" dirty="0" smtClean="0">
                <a:solidFill>
                  <a:schemeClr val="accent6">
                    <a:lumMod val="50000"/>
                  </a:schemeClr>
                </a:solidFill>
                <a:latin typeface="Tahoma" pitchFamily="34" charset="0"/>
                <a:ea typeface="+mj-ea"/>
                <a:cs typeface="Tahoma" pitchFamily="34" charset="0"/>
              </a:rPr>
              <a:t>!</a:t>
            </a:r>
            <a:endParaRPr lang="zh-CN" altLang="en-US" sz="6600" b="1" spc="300" dirty="0">
              <a:solidFill>
                <a:schemeClr val="accent6">
                  <a:lumMod val="50000"/>
                </a:schemeClr>
              </a:solidFill>
              <a:latin typeface="Tahoma" pitchFamily="34" charset="0"/>
              <a:ea typeface="+mj-ea"/>
              <a:cs typeface="Tahoma" pitchFamily="34" charset="0"/>
            </a:endParaRPr>
          </a:p>
        </p:txBody>
      </p:sp>
    </p:spTree>
    <p:extLst>
      <p:ext uri="{BB962C8B-B14F-4D97-AF65-F5344CB8AC3E}">
        <p14:creationId xmlns:p14="http://schemas.microsoft.com/office/powerpoint/2010/main" val="115631265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set>
                                      <p:cBhvr>
                                        <p:cTn id="7" dur="455" fill="hold">
                                          <p:stCondLst>
                                            <p:cond delay="0"/>
                                          </p:stCondLst>
                                        </p:cTn>
                                        <p:tgtEl>
                                          <p:spTgt spid="22"/>
                                        </p:tgtEl>
                                        <p:attrNameLst>
                                          <p:attrName>style.rotation</p:attrName>
                                        </p:attrNameLst>
                                      </p:cBhvr>
                                      <p:to>
                                        <p:strVal val="-45.0"/>
                                      </p:to>
                                    </p:set>
                                    <p:anim calcmode="lin" valueType="num">
                                      <p:cBhvr>
                                        <p:cTn id="8"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istrator\Pictures\pp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454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1219200"/>
            <a:ext cx="8229600" cy="4154984"/>
          </a:xfrm>
          <a:prstGeom prst="rect">
            <a:avLst/>
          </a:prstGeom>
        </p:spPr>
        <p:txBody>
          <a:bodyPr wrap="square">
            <a:spAutoFit/>
          </a:bodyPr>
          <a:lstStyle/>
          <a:p>
            <a:pPr marL="857250" indent="-857250" algn="ctr">
              <a:buAutoNum type="romanUcPeriod"/>
            </a:pPr>
            <a:r>
              <a:rPr lang="en-US" sz="3600" b="1" dirty="0" smtClean="0">
                <a:solidFill>
                  <a:srgbClr val="FF0000"/>
                </a:solidFill>
                <a:latin typeface="Times New Roman" pitchFamily="18" charset="0"/>
                <a:cs typeface="Times New Roman" pitchFamily="18" charset="0"/>
              </a:rPr>
              <a:t>ĐỊNH HƯỚNG</a:t>
            </a:r>
          </a:p>
          <a:p>
            <a:pPr algn="ctr"/>
            <a:r>
              <a:rPr lang="en-US" sz="3600" b="1" dirty="0" smtClean="0">
                <a:solidFill>
                  <a:schemeClr val="accent6">
                    <a:lumMod val="75000"/>
                  </a:schemeClr>
                </a:solidFill>
                <a:latin typeface="Times New Roman" pitchFamily="18" charset="0"/>
                <a:cs typeface="Times New Roman" pitchFamily="18" charset="0"/>
              </a:rPr>
              <a:t>1.Những </a:t>
            </a:r>
            <a:r>
              <a:rPr lang="en-US" sz="3600" b="1" dirty="0" err="1" smtClean="0">
                <a:solidFill>
                  <a:schemeClr val="accent6">
                    <a:lumMod val="75000"/>
                  </a:schemeClr>
                </a:solidFill>
                <a:latin typeface="Times New Roman" pitchFamily="18" charset="0"/>
                <a:cs typeface="Times New Roman" pitchFamily="18" charset="0"/>
              </a:rPr>
              <a:t>yêu</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cầu</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của</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dạng</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bài</a:t>
            </a:r>
            <a:endParaRPr lang="en-US" sz="3600" b="1" dirty="0">
              <a:solidFill>
                <a:schemeClr val="accent6">
                  <a:lumMod val="75000"/>
                </a:schemeClr>
              </a:solidFill>
              <a:latin typeface="Times New Roman" pitchFamily="18" charset="0"/>
              <a:cs typeface="Times New Roman" pitchFamily="18" charset="0"/>
            </a:endParaRPr>
          </a:p>
          <a:p>
            <a:r>
              <a:rPr lang="en-US" sz="2800" b="1" dirty="0">
                <a:solidFill>
                  <a:srgbClr val="FF0000"/>
                </a:solidFill>
                <a:latin typeface="Times New Roman" pitchFamily="18" charset="0"/>
                <a:cs typeface="Times New Roman" pitchFamily="18" charset="0"/>
              </a:rPr>
              <a:t>KỈ NIỆM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nhớ</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a:t>
            </a:r>
          </a:p>
          <a:p>
            <a:r>
              <a:rPr lang="en-US" sz="2800" b="1" dirty="0">
                <a:solidFill>
                  <a:srgbClr val="FF0000"/>
                </a:solidFill>
                <a:latin typeface="Times New Roman" pitchFamily="18" charset="0"/>
                <a:cs typeface="Times New Roman" pitchFamily="18" charset="0"/>
              </a:rPr>
              <a:t>VIẾT BÀI VĂN KỂ VỀ MỘT KỈ </a:t>
            </a:r>
            <a:r>
              <a:rPr lang="en-US" sz="2800" b="1" dirty="0" err="1">
                <a:solidFill>
                  <a:srgbClr val="FF0000"/>
                </a:solidFill>
                <a:latin typeface="Times New Roman" pitchFamily="18" charset="0"/>
                <a:cs typeface="Times New Roman" pitchFamily="18" charset="0"/>
              </a:rPr>
              <a:t>NIỆM</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ấn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trải</a:t>
            </a:r>
            <a:r>
              <a:rPr lang="en-US" sz="3200" dirty="0">
                <a:latin typeface="Times New Roman" pitchFamily="18" charset="0"/>
                <a:cs typeface="Times New Roman" pitchFamily="18" charset="0"/>
              </a:rPr>
              <a:t> qua.</a:t>
            </a:r>
          </a:p>
        </p:txBody>
      </p:sp>
    </p:spTree>
    <p:extLst>
      <p:ext uri="{BB962C8B-B14F-4D97-AF65-F5344CB8AC3E}">
        <p14:creationId xmlns:p14="http://schemas.microsoft.com/office/powerpoint/2010/main" val="312460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dministrator\Pictures\pp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
            <a:ext cx="9296400" cy="7086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71600" y="914400"/>
            <a:ext cx="7162800" cy="2308324"/>
          </a:xfrm>
          <a:prstGeom prst="rect">
            <a:avLst/>
          </a:prstGeom>
        </p:spPr>
        <p:txBody>
          <a:bodyPr wrap="square">
            <a:spAutoFit/>
          </a:bodyPr>
          <a:lstStyle/>
          <a:p>
            <a:r>
              <a:rPr lang="en-US" sz="4800" dirty="0" err="1">
                <a:solidFill>
                  <a:srgbClr val="FF0000"/>
                </a:solidFill>
                <a:latin typeface="Times New Roman" pitchFamily="18" charset="0"/>
                <a:cs typeface="Times New Roman" pitchFamily="18" charset="0"/>
              </a:rPr>
              <a:t>Đề</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yêu</a:t>
            </a:r>
            <a:r>
              <a:rPr lang="en-US" sz="4800" dirty="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cầu</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viết</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dưới</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dạng</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hồi</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kí</a:t>
            </a:r>
            <a:r>
              <a:rPr lang="en-US" sz="4800" dirty="0" smtClean="0">
                <a:solidFill>
                  <a:srgbClr val="FF0000"/>
                </a:solidFill>
                <a:latin typeface="Times New Roman" pitchFamily="18" charset="0"/>
                <a:cs typeface="Times New Roman" pitchFamily="18" charset="0"/>
              </a:rPr>
              <a:t>? Hay du </a:t>
            </a:r>
            <a:r>
              <a:rPr lang="en-US" sz="4800" dirty="0" err="1" smtClean="0">
                <a:solidFill>
                  <a:srgbClr val="FF0000"/>
                </a:solidFill>
                <a:latin typeface="Times New Roman" pitchFamily="18" charset="0"/>
                <a:cs typeface="Times New Roman" pitchFamily="18" charset="0"/>
              </a:rPr>
              <a:t>kí</a:t>
            </a:r>
            <a:r>
              <a:rPr lang="en-US" sz="4800" dirty="0" smtClean="0">
                <a:solidFill>
                  <a:srgbClr val="FF0000"/>
                </a:solidFill>
                <a:latin typeface="Times New Roman" pitchFamily="18" charset="0"/>
                <a:cs typeface="Times New Roman" pitchFamily="18" charset="0"/>
              </a:rPr>
              <a:t>?</a:t>
            </a:r>
          </a:p>
          <a:p>
            <a:r>
              <a:rPr lang="en-US" sz="4800" dirty="0" smtClean="0">
                <a:solidFill>
                  <a:srgbClr val="FF0000"/>
                </a:solidFill>
                <a:latin typeface="Times New Roman" pitchFamily="18" charset="0"/>
                <a:cs typeface="Times New Roman" pitchFamily="18" charset="0"/>
              </a:rPr>
              <a:t>              </a:t>
            </a:r>
            <a:r>
              <a:rPr lang="en-US" sz="4800" b="1" dirty="0" smtClean="0">
                <a:solidFill>
                  <a:srgbClr val="002060"/>
                </a:solidFill>
                <a:latin typeface="Times New Roman" pitchFamily="18" charset="0"/>
                <a:cs typeface="Times New Roman" pitchFamily="18" charset="0"/>
              </a:rPr>
              <a:t>=&gt;HỒI KÍ</a:t>
            </a:r>
            <a:endParaRPr lang="en-US" sz="4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54594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Administrator\Pictures\pp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4636"/>
            <a:ext cx="9143999" cy="70579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 y="1219200"/>
            <a:ext cx="7772400" cy="5447645"/>
          </a:xfrm>
          <a:prstGeom prst="rect">
            <a:avLst/>
          </a:prstGeom>
        </p:spPr>
        <p:txBody>
          <a:bodyPr wrap="square">
            <a:spAutoFit/>
          </a:bodyPr>
          <a:lstStyle/>
          <a:p>
            <a:r>
              <a:rPr lang="en-US" sz="6000" b="1" i="1" dirty="0" smtClean="0">
                <a:solidFill>
                  <a:srgbClr val="FF0000"/>
                </a:solidFill>
                <a:latin typeface="Times New Roman" pitchFamily="18" charset="0"/>
                <a:cs typeface="Times New Roman" pitchFamily="18" charset="0"/>
              </a:rPr>
              <a:t>-</a:t>
            </a:r>
            <a:r>
              <a:rPr lang="en-US" sz="4800" b="1" i="1" dirty="0" err="1" smtClean="0">
                <a:solidFill>
                  <a:srgbClr val="FF0000"/>
                </a:solidFill>
                <a:latin typeface="Times New Roman" pitchFamily="18" charset="0"/>
                <a:cs typeface="Times New Roman" pitchFamily="18" charset="0"/>
              </a:rPr>
              <a:t>Thế</a:t>
            </a:r>
            <a:r>
              <a:rPr lang="en-US" sz="4800" b="1" i="1" dirty="0" smtClean="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nào</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là</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hồi</a:t>
            </a:r>
            <a:r>
              <a:rPr lang="en-US" sz="4800" b="1" i="1" dirty="0">
                <a:solidFill>
                  <a:srgbClr val="FF0000"/>
                </a:solidFill>
                <a:latin typeface="Times New Roman" pitchFamily="18" charset="0"/>
                <a:cs typeface="Times New Roman" pitchFamily="18" charset="0"/>
              </a:rPr>
              <a:t> </a:t>
            </a:r>
            <a:r>
              <a:rPr lang="en-US" sz="4800" b="1" i="1" dirty="0" err="1" smtClean="0">
                <a:solidFill>
                  <a:srgbClr val="FF0000"/>
                </a:solidFill>
                <a:latin typeface="Times New Roman" pitchFamily="18" charset="0"/>
                <a:cs typeface="Times New Roman" pitchFamily="18" charset="0"/>
              </a:rPr>
              <a:t>kí</a:t>
            </a:r>
            <a:r>
              <a:rPr lang="en-US" sz="4800" b="1" i="1" dirty="0" smtClean="0">
                <a:solidFill>
                  <a:srgbClr val="FF0000"/>
                </a:solidFill>
                <a:latin typeface="Times New Roman" pitchFamily="18" charset="0"/>
                <a:cs typeface="Times New Roman" pitchFamily="18" charset="0"/>
              </a:rPr>
              <a:t>?</a:t>
            </a:r>
          </a:p>
          <a:p>
            <a:r>
              <a:rPr lang="en-US" sz="4800" b="1" i="1" dirty="0" err="1" smtClean="0">
                <a:solidFill>
                  <a:srgbClr val="00B050"/>
                </a:solidFill>
                <a:latin typeface="Times New Roman" pitchFamily="18" charset="0"/>
                <a:cs typeface="Times New Roman" pitchFamily="18" charset="0"/>
              </a:rPr>
              <a:t>Là</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một</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thể</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của</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kí</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dùng</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để</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ghi</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chép</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lại</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những</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sự</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việc</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những</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quan</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sát</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nhận</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xét</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và</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tâm</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trạng</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có</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thực</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của</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tác</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giả</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đã</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trải</a:t>
            </a:r>
            <a:r>
              <a:rPr lang="en-US" sz="4800" b="1" i="1" dirty="0" smtClean="0">
                <a:solidFill>
                  <a:srgbClr val="00B050"/>
                </a:solidFill>
                <a:latin typeface="Times New Roman" pitchFamily="18" charset="0"/>
                <a:cs typeface="Times New Roman" pitchFamily="18" charset="0"/>
              </a:rPr>
              <a:t> qua. </a:t>
            </a:r>
          </a:p>
          <a:p>
            <a:endParaRPr lang="en-US" sz="48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45584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istrator\Pictures\pp1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5" y="0"/>
            <a:ext cx="913014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685800"/>
            <a:ext cx="6476999" cy="4832092"/>
          </a:xfrm>
          <a:prstGeom prst="rect">
            <a:avLst/>
          </a:prstGeom>
        </p:spPr>
        <p:txBody>
          <a:bodyPr wrap="square">
            <a:spAutoFit/>
          </a:bodyPr>
          <a:lstStyle/>
          <a:p>
            <a:r>
              <a:rPr lang="en-US" sz="4400" b="1" i="1" dirty="0">
                <a:solidFill>
                  <a:srgbClr val="FF0000"/>
                </a:solidFill>
                <a:latin typeface="Times New Roman" pitchFamily="18" charset="0"/>
                <a:cs typeface="Times New Roman" pitchFamily="18" charset="0"/>
              </a:rPr>
              <a:t>-</a:t>
            </a:r>
            <a:r>
              <a:rPr lang="en-US" sz="4400" b="1" i="1" dirty="0" err="1">
                <a:solidFill>
                  <a:srgbClr val="FF0000"/>
                </a:solidFill>
                <a:latin typeface="Times New Roman" pitchFamily="18" charset="0"/>
                <a:cs typeface="Times New Roman" pitchFamily="18" charset="0"/>
              </a:rPr>
              <a:t>Thế</a:t>
            </a:r>
            <a:r>
              <a:rPr lang="en-US" sz="4400" b="1" i="1" dirty="0">
                <a:solidFill>
                  <a:srgbClr val="FF0000"/>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nào</a:t>
            </a:r>
            <a:r>
              <a:rPr lang="en-US" sz="4400" b="1" i="1" dirty="0">
                <a:solidFill>
                  <a:srgbClr val="FF0000"/>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là</a:t>
            </a:r>
            <a:r>
              <a:rPr lang="en-US" sz="4400" b="1" i="1" dirty="0">
                <a:solidFill>
                  <a:srgbClr val="FF0000"/>
                </a:solidFill>
                <a:latin typeface="Times New Roman" pitchFamily="18" charset="0"/>
                <a:cs typeface="Times New Roman" pitchFamily="18" charset="0"/>
              </a:rPr>
              <a:t> du </a:t>
            </a:r>
            <a:r>
              <a:rPr lang="en-US" sz="4400" b="1" i="1" dirty="0" err="1" smtClean="0">
                <a:solidFill>
                  <a:srgbClr val="FF0000"/>
                </a:solidFill>
                <a:latin typeface="Times New Roman" pitchFamily="18" charset="0"/>
                <a:cs typeface="Times New Roman" pitchFamily="18" charset="0"/>
              </a:rPr>
              <a:t>kí</a:t>
            </a:r>
            <a:r>
              <a:rPr lang="en-US" sz="4400" b="1" i="1" dirty="0" smtClean="0">
                <a:solidFill>
                  <a:srgbClr val="FF0000"/>
                </a:solidFill>
                <a:latin typeface="Times New Roman" pitchFamily="18" charset="0"/>
                <a:cs typeface="Times New Roman" pitchFamily="18" charset="0"/>
              </a:rPr>
              <a:t>?</a:t>
            </a:r>
          </a:p>
          <a:p>
            <a:r>
              <a:rPr lang="en-US" sz="4400" b="1" i="1" dirty="0" err="1" smtClean="0">
                <a:solidFill>
                  <a:srgbClr val="002060"/>
                </a:solidFill>
                <a:latin typeface="Times New Roman" pitchFamily="18" charset="0"/>
                <a:cs typeface="Times New Roman" pitchFamily="18" charset="0"/>
              </a:rPr>
              <a:t>Là</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một</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thể</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của</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kí</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dùng</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để</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ghi</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lại</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những</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điều</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đã</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chứng</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kiến</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trong</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một</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chuyến</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đi</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diễn</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ra</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chưa</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lâu</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của</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bản</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thân</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tới</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một</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miền</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đất</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khác</a:t>
            </a:r>
            <a:r>
              <a:rPr lang="en-US" sz="4400" b="1" i="1" dirty="0" smtClean="0">
                <a:solidFill>
                  <a:srgbClr val="002060"/>
                </a:solidFill>
                <a:latin typeface="Times New Roman" pitchFamily="18" charset="0"/>
                <a:cs typeface="Times New Roman" pitchFamily="18" charset="0"/>
              </a:rPr>
              <a:t>. </a:t>
            </a:r>
            <a:endParaRPr lang="en-US" sz="4400"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67438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6430962"/>
          </a:xfrm>
        </p:spPr>
        <p:txBody>
          <a:bodyPr>
            <a:normAutofit/>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dirty="0"/>
              <a:t/>
            </a:r>
            <a:br>
              <a:rPr lang="en-US" dirty="0"/>
            </a:br>
            <a:endParaRPr lang="en-US" dirty="0"/>
          </a:p>
        </p:txBody>
      </p:sp>
      <p:pic>
        <p:nvPicPr>
          <p:cNvPr id="5122" name="Picture 2" descr="C:\Users\Administrator\Pictures\pp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3244334"/>
            <a:ext cx="8001000" cy="2677656"/>
          </a:xfrm>
          <a:prstGeom prst="rect">
            <a:avLst/>
          </a:prstGeom>
        </p:spPr>
        <p:txBody>
          <a:bodyPr wrap="square">
            <a:spAutoFit/>
          </a:bodyPr>
          <a:lstStyle/>
          <a:p>
            <a:pPr algn="ctr"/>
            <a:r>
              <a:rPr lang="en-US" sz="4800" b="1" i="1" dirty="0" smtClean="0">
                <a:solidFill>
                  <a:schemeClr val="accent6">
                    <a:lumMod val="50000"/>
                  </a:schemeClr>
                </a:solidFill>
                <a:latin typeface="Times New Roman" pitchFamily="18" charset="0"/>
                <a:cs typeface="Times New Roman" pitchFamily="18" charset="0"/>
              </a:rPr>
              <a:t>2.Phân </a:t>
            </a:r>
            <a:r>
              <a:rPr lang="en-US" sz="4800" b="1" i="1" dirty="0" err="1" smtClean="0">
                <a:solidFill>
                  <a:schemeClr val="accent6">
                    <a:lumMod val="50000"/>
                  </a:schemeClr>
                </a:solidFill>
                <a:latin typeface="Times New Roman" pitchFamily="18" charset="0"/>
                <a:cs typeface="Times New Roman" pitchFamily="18" charset="0"/>
              </a:rPr>
              <a:t>tích</a:t>
            </a:r>
            <a:r>
              <a:rPr lang="en-US" sz="4800" b="1" i="1" dirty="0" smtClean="0">
                <a:solidFill>
                  <a:schemeClr val="accent6">
                    <a:lumMod val="50000"/>
                  </a:schemeClr>
                </a:solidFill>
                <a:latin typeface="Times New Roman" pitchFamily="18" charset="0"/>
                <a:cs typeface="Times New Roman" pitchFamily="18" charset="0"/>
              </a:rPr>
              <a:t> </a:t>
            </a:r>
            <a:r>
              <a:rPr lang="en-US" sz="4800" b="1" i="1" dirty="0" err="1" smtClean="0">
                <a:solidFill>
                  <a:schemeClr val="accent6">
                    <a:lumMod val="50000"/>
                  </a:schemeClr>
                </a:solidFill>
                <a:latin typeface="Times New Roman" pitchFamily="18" charset="0"/>
                <a:cs typeface="Times New Roman" pitchFamily="18" charset="0"/>
              </a:rPr>
              <a:t>bài</a:t>
            </a:r>
            <a:r>
              <a:rPr lang="en-US" sz="4800" b="1" i="1" dirty="0" smtClean="0">
                <a:solidFill>
                  <a:schemeClr val="accent6">
                    <a:lumMod val="50000"/>
                  </a:schemeClr>
                </a:solidFill>
                <a:latin typeface="Times New Roman" pitchFamily="18" charset="0"/>
                <a:cs typeface="Times New Roman" pitchFamily="18" charset="0"/>
              </a:rPr>
              <a:t> </a:t>
            </a:r>
            <a:r>
              <a:rPr lang="en-US" sz="4800" b="1" i="1" dirty="0" err="1" smtClean="0">
                <a:solidFill>
                  <a:schemeClr val="accent6">
                    <a:lumMod val="50000"/>
                  </a:schemeClr>
                </a:solidFill>
                <a:latin typeface="Times New Roman" pitchFamily="18" charset="0"/>
                <a:cs typeface="Times New Roman" pitchFamily="18" charset="0"/>
              </a:rPr>
              <a:t>viết</a:t>
            </a:r>
            <a:r>
              <a:rPr lang="en-US" sz="4800" b="1" i="1" dirty="0" smtClean="0">
                <a:solidFill>
                  <a:schemeClr val="accent6">
                    <a:lumMod val="50000"/>
                  </a:schemeClr>
                </a:solidFill>
                <a:latin typeface="Times New Roman" pitchFamily="18" charset="0"/>
                <a:cs typeface="Times New Roman" pitchFamily="18" charset="0"/>
              </a:rPr>
              <a:t> </a:t>
            </a:r>
            <a:r>
              <a:rPr lang="en-US" sz="4800" b="1" i="1" dirty="0" err="1" smtClean="0">
                <a:solidFill>
                  <a:schemeClr val="accent6">
                    <a:lumMod val="50000"/>
                  </a:schemeClr>
                </a:solidFill>
                <a:latin typeface="Times New Roman" pitchFamily="18" charset="0"/>
                <a:cs typeface="Times New Roman" pitchFamily="18" charset="0"/>
              </a:rPr>
              <a:t>tham</a:t>
            </a:r>
            <a:r>
              <a:rPr lang="en-US" sz="4800" b="1" i="1" dirty="0" smtClean="0">
                <a:solidFill>
                  <a:schemeClr val="accent6">
                    <a:lumMod val="50000"/>
                  </a:schemeClr>
                </a:solidFill>
                <a:latin typeface="Times New Roman" pitchFamily="18" charset="0"/>
                <a:cs typeface="Times New Roman" pitchFamily="18" charset="0"/>
              </a:rPr>
              <a:t> </a:t>
            </a:r>
            <a:r>
              <a:rPr lang="en-US" sz="4800" b="1" i="1" dirty="0" err="1" smtClean="0">
                <a:solidFill>
                  <a:schemeClr val="accent6">
                    <a:lumMod val="50000"/>
                  </a:schemeClr>
                </a:solidFill>
                <a:latin typeface="Times New Roman" pitchFamily="18" charset="0"/>
                <a:cs typeface="Times New Roman" pitchFamily="18" charset="0"/>
              </a:rPr>
              <a:t>khảo</a:t>
            </a:r>
            <a:r>
              <a:rPr lang="en-US" sz="4800" b="1" i="1" dirty="0" smtClean="0">
                <a:solidFill>
                  <a:schemeClr val="accent6">
                    <a:lumMod val="50000"/>
                  </a:schemeClr>
                </a:solidFill>
                <a:latin typeface="Times New Roman" pitchFamily="18" charset="0"/>
                <a:cs typeface="Times New Roman" pitchFamily="18" charset="0"/>
              </a:rPr>
              <a:t>:</a:t>
            </a:r>
          </a:p>
          <a:p>
            <a:pPr algn="ctr"/>
            <a:r>
              <a:rPr lang="en-US" sz="4800" b="1" i="1" dirty="0" smtClean="0">
                <a:solidFill>
                  <a:srgbClr val="002060"/>
                </a:solidFill>
                <a:latin typeface="Times New Roman" pitchFamily="18" charset="0"/>
                <a:cs typeface="Times New Roman" pitchFamily="18" charset="0"/>
              </a:rPr>
              <a:t>“</a:t>
            </a:r>
            <a:r>
              <a:rPr lang="en-US" sz="4800" b="1" i="1" dirty="0" err="1" smtClean="0">
                <a:solidFill>
                  <a:srgbClr val="002060"/>
                </a:solidFill>
                <a:latin typeface="Times New Roman" pitchFamily="18" charset="0"/>
                <a:cs typeface="Times New Roman" pitchFamily="18" charset="0"/>
              </a:rPr>
              <a:t>Người</a:t>
            </a:r>
            <a:r>
              <a:rPr lang="en-US" sz="4800" b="1" i="1" dirty="0" smtClean="0">
                <a:solidFill>
                  <a:srgbClr val="002060"/>
                </a:solidFill>
                <a:latin typeface="Times New Roman" pitchFamily="18" charset="0"/>
                <a:cs typeface="Times New Roman" pitchFamily="18" charset="0"/>
              </a:rPr>
              <a:t> </a:t>
            </a:r>
            <a:r>
              <a:rPr lang="en-US" sz="4800" b="1" i="1" dirty="0" err="1" smtClean="0">
                <a:solidFill>
                  <a:srgbClr val="002060"/>
                </a:solidFill>
                <a:latin typeface="Times New Roman" pitchFamily="18" charset="0"/>
                <a:cs typeface="Times New Roman" pitchFamily="18" charset="0"/>
              </a:rPr>
              <a:t>thủ</a:t>
            </a:r>
            <a:r>
              <a:rPr lang="en-US" sz="4800" b="1" i="1" dirty="0" smtClean="0">
                <a:solidFill>
                  <a:srgbClr val="002060"/>
                </a:solidFill>
                <a:latin typeface="Times New Roman" pitchFamily="18" charset="0"/>
                <a:cs typeface="Times New Roman" pitchFamily="18" charset="0"/>
              </a:rPr>
              <a:t> </a:t>
            </a:r>
            <a:r>
              <a:rPr lang="en-US" sz="4800" b="1" i="1" dirty="0" err="1" smtClean="0">
                <a:solidFill>
                  <a:srgbClr val="002060"/>
                </a:solidFill>
                <a:latin typeface="Times New Roman" pitchFamily="18" charset="0"/>
                <a:cs typeface="Times New Roman" pitchFamily="18" charset="0"/>
              </a:rPr>
              <a:t>thư</a:t>
            </a:r>
            <a:r>
              <a:rPr lang="en-US" sz="4800" b="1" i="1" dirty="0" smtClean="0">
                <a:solidFill>
                  <a:srgbClr val="002060"/>
                </a:solidFill>
                <a:latin typeface="Times New Roman" pitchFamily="18" charset="0"/>
                <a:cs typeface="Times New Roman" pitchFamily="18" charset="0"/>
              </a:rPr>
              <a:t> </a:t>
            </a:r>
            <a:r>
              <a:rPr lang="en-US" sz="4800" b="1" i="1" dirty="0" err="1" smtClean="0">
                <a:solidFill>
                  <a:srgbClr val="002060"/>
                </a:solidFill>
                <a:latin typeface="Times New Roman" pitchFamily="18" charset="0"/>
                <a:cs typeface="Times New Roman" pitchFamily="18" charset="0"/>
              </a:rPr>
              <a:t>thời</a:t>
            </a:r>
            <a:r>
              <a:rPr lang="en-US" sz="4800" b="1" i="1" dirty="0" smtClean="0">
                <a:solidFill>
                  <a:srgbClr val="002060"/>
                </a:solidFill>
                <a:latin typeface="Times New Roman" pitchFamily="18" charset="0"/>
                <a:cs typeface="Times New Roman" pitchFamily="18" charset="0"/>
              </a:rPr>
              <a:t> </a:t>
            </a:r>
            <a:r>
              <a:rPr lang="en-US" sz="4800" b="1" i="1" dirty="0" err="1" smtClean="0">
                <a:solidFill>
                  <a:srgbClr val="002060"/>
                </a:solidFill>
                <a:latin typeface="Times New Roman" pitchFamily="18" charset="0"/>
                <a:cs typeface="Times New Roman" pitchFamily="18" charset="0"/>
              </a:rPr>
              <a:t>thơ</a:t>
            </a:r>
            <a:r>
              <a:rPr lang="en-US" sz="4800" b="1" i="1" dirty="0" smtClean="0">
                <a:solidFill>
                  <a:srgbClr val="002060"/>
                </a:solidFill>
                <a:latin typeface="Times New Roman" pitchFamily="18" charset="0"/>
                <a:cs typeface="Times New Roman" pitchFamily="18" charset="0"/>
              </a:rPr>
              <a:t> </a:t>
            </a:r>
            <a:r>
              <a:rPr lang="en-US" sz="4800" b="1" i="1" dirty="0" err="1" smtClean="0">
                <a:solidFill>
                  <a:srgbClr val="002060"/>
                </a:solidFill>
                <a:latin typeface="Times New Roman" pitchFamily="18" charset="0"/>
                <a:cs typeface="Times New Roman" pitchFamily="18" charset="0"/>
              </a:rPr>
              <a:t>ấu</a:t>
            </a:r>
            <a:r>
              <a:rPr lang="en-US" sz="4800" b="1" i="1" dirty="0" smtClean="0">
                <a:solidFill>
                  <a:srgbClr val="002060"/>
                </a:solidFill>
                <a:latin typeface="Times New Roman" pitchFamily="18" charset="0"/>
                <a:cs typeface="Times New Roman" pitchFamily="18" charset="0"/>
              </a:rPr>
              <a:t>”</a:t>
            </a:r>
          </a:p>
          <a:p>
            <a:pPr algn="ctr"/>
            <a:r>
              <a:rPr lang="en-US" sz="2400" b="1" i="1" dirty="0" err="1" smtClean="0">
                <a:solidFill>
                  <a:srgbClr val="7030A0"/>
                </a:solidFill>
                <a:latin typeface="Times New Roman" pitchFamily="18" charset="0"/>
                <a:cs typeface="Times New Roman" pitchFamily="18" charset="0"/>
              </a:rPr>
              <a:t>Tác</a:t>
            </a:r>
            <a:r>
              <a:rPr lang="en-US" sz="2400" b="1" i="1" dirty="0" smtClean="0">
                <a:solidFill>
                  <a:srgbClr val="7030A0"/>
                </a:solidFill>
                <a:latin typeface="Times New Roman" pitchFamily="18" charset="0"/>
                <a:cs typeface="Times New Roman" pitchFamily="18" charset="0"/>
              </a:rPr>
              <a:t> </a:t>
            </a:r>
            <a:r>
              <a:rPr lang="en-US" sz="2400" b="1" i="1" dirty="0" err="1" smtClean="0">
                <a:solidFill>
                  <a:srgbClr val="7030A0"/>
                </a:solidFill>
                <a:latin typeface="Times New Roman" pitchFamily="18" charset="0"/>
                <a:cs typeface="Times New Roman" pitchFamily="18" charset="0"/>
              </a:rPr>
              <a:t>giả</a:t>
            </a:r>
            <a:r>
              <a:rPr lang="en-US" sz="2400" b="1" i="1" dirty="0" smtClean="0">
                <a:solidFill>
                  <a:srgbClr val="7030A0"/>
                </a:solidFill>
                <a:latin typeface="Times New Roman" pitchFamily="18" charset="0"/>
                <a:cs typeface="Times New Roman" pitchFamily="18" charset="0"/>
              </a:rPr>
              <a:t>: </a:t>
            </a:r>
            <a:r>
              <a:rPr lang="en-US" sz="2400" b="1" i="1" dirty="0" err="1" smtClean="0">
                <a:solidFill>
                  <a:srgbClr val="7030A0"/>
                </a:solidFill>
                <a:latin typeface="Times New Roman" pitchFamily="18" charset="0"/>
                <a:cs typeface="Times New Roman" pitchFamily="18" charset="0"/>
              </a:rPr>
              <a:t>Nguyễn</a:t>
            </a:r>
            <a:r>
              <a:rPr lang="en-US" sz="2400" b="1" i="1" dirty="0" smtClean="0">
                <a:solidFill>
                  <a:srgbClr val="7030A0"/>
                </a:solidFill>
                <a:latin typeface="Times New Roman" pitchFamily="18" charset="0"/>
                <a:cs typeface="Times New Roman" pitchFamily="18" charset="0"/>
              </a:rPr>
              <a:t> </a:t>
            </a:r>
            <a:r>
              <a:rPr lang="en-US" sz="2400" b="1" i="1" dirty="0" err="1" smtClean="0">
                <a:solidFill>
                  <a:srgbClr val="7030A0"/>
                </a:solidFill>
                <a:latin typeface="Times New Roman" pitchFamily="18" charset="0"/>
                <a:cs typeface="Times New Roman" pitchFamily="18" charset="0"/>
              </a:rPr>
              <a:t>Thùy</a:t>
            </a:r>
            <a:r>
              <a:rPr lang="en-US" sz="2400" b="1" i="1" dirty="0" smtClean="0">
                <a:solidFill>
                  <a:srgbClr val="7030A0"/>
                </a:solidFill>
                <a:latin typeface="Times New Roman" pitchFamily="18" charset="0"/>
                <a:cs typeface="Times New Roman" pitchFamily="18" charset="0"/>
              </a:rPr>
              <a:t> </a:t>
            </a:r>
            <a:r>
              <a:rPr lang="en-US" sz="2400" b="1" i="1" dirty="0" err="1" smtClean="0">
                <a:solidFill>
                  <a:srgbClr val="7030A0"/>
                </a:solidFill>
                <a:latin typeface="Times New Roman" pitchFamily="18" charset="0"/>
                <a:cs typeface="Times New Roman" pitchFamily="18" charset="0"/>
              </a:rPr>
              <a:t>Anh</a:t>
            </a:r>
            <a:endParaRPr lang="en-US" sz="2400" i="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2507939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1579</Words>
  <Application>Microsoft Office PowerPoint</Application>
  <PresentationFormat>On-screen Show (4:3)</PresentationFormat>
  <Paragraphs>126</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Em hiểu các câu sau như thế nào?</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Lập dàn ý ( Kỉ niệm về thầy cô giáo cũ) </vt:lpstr>
      <vt:lpstr>PowerPoint Presentation</vt:lpstr>
      <vt:lpstr>PowerPoint Presentation</vt:lpstr>
      <vt:lpstr>         Lập dàn ý ( Kỉ niệm về thầy cô giáo cũ) - Câu chuyện kết thúc và suy nghĩ sau câu chuyện: + Bản thân càng thêm yêu quý cô: cô trân trọng tình cảm của học trò, dù đó là món quà nhỏ không có giá trị vật chất. + Cô tặng lại cho em một quyển sách  3. Kết bài - Nhắc lại ý nghĩa của kỉ niệm: đây là kỉ niệm đẹp, đáng nhớ trong những năm tháng đi học của bản thân, sẽ luôn hứa học tập chăm chỉ, ghi nhớ và biết ơn công lao, tình cảm của thầy cô.</vt:lpstr>
      <vt:lpstr>  B3. Viết bài HS làm bài vào giấyKT ( vở làm văn) </vt:lpstr>
      <vt:lpstr>PowerPoint Presentation</vt:lpstr>
      <vt:lpstr>PowerPoint Presentation</vt:lpstr>
      <vt:lpstr>PowerPoint Presentation</vt:lpstr>
      <vt:lpstr>II. Thực hành</vt:lpstr>
      <vt:lpstr>PowerPoint Presentation</vt:lpstr>
      <vt:lpstr>CÙNG NHAU THAM KHẢO</vt:lpstr>
      <vt:lpstr>PowerPoint Presentation</vt:lpstr>
      <vt:lpstr>PowerPoint Presentation</vt:lpstr>
      <vt:lpstr>Hướng dẫn các hoạt động tiếp theo:</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AutoBVT</cp:lastModifiedBy>
  <cp:revision>43</cp:revision>
  <dcterms:created xsi:type="dcterms:W3CDTF">2021-06-13T19:56:30Z</dcterms:created>
  <dcterms:modified xsi:type="dcterms:W3CDTF">2021-06-21T11:25:51Z</dcterms:modified>
</cp:coreProperties>
</file>