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0"/>
  </p:notesMasterIdLst>
  <p:sldIdLst>
    <p:sldId id="313" r:id="rId3"/>
    <p:sldId id="301" r:id="rId4"/>
    <p:sldId id="315" r:id="rId5"/>
    <p:sldId id="316" r:id="rId6"/>
    <p:sldId id="317" r:id="rId7"/>
    <p:sldId id="318" r:id="rId8"/>
    <p:sldId id="320" r:id="rId9"/>
  </p:sldIdLst>
  <p:sldSz cx="24384000" cy="13716000"/>
  <p:notesSz cx="6858000" cy="9144000"/>
  <p:custDataLst>
    <p:tags r:id="rId1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2" d="100"/>
          <a:sy n="42" d="100"/>
        </p:scale>
        <p:origin x="120" y="1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7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63266" y="1676400"/>
            <a:ext cx="13944600" cy="11113832"/>
            <a:chOff x="9837053" y="2126503"/>
            <a:chExt cx="13944600" cy="11113832"/>
          </a:xfrm>
        </p:grpSpPr>
        <p:grpSp>
          <p:nvGrpSpPr>
            <p:cNvPr id="8" name="Group 7"/>
            <p:cNvGrpSpPr/>
            <p:nvPr/>
          </p:nvGrpSpPr>
          <p:grpSpPr>
            <a:xfrm>
              <a:off x="9837053" y="2126503"/>
              <a:ext cx="13944600" cy="11113832"/>
              <a:chOff x="1325565" y="3448230"/>
              <a:chExt cx="13944600" cy="11113832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25565" y="3448230"/>
                <a:ext cx="13944600" cy="11113832"/>
                <a:chOff x="1325565" y="3448230"/>
                <a:chExt cx="13944600" cy="11113832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25565" y="3628381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375187" y="4793503"/>
              <a:ext cx="11430000" cy="64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PHẦN KIẾN THỨC CHÍNH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LUYỆN TẬP</a:t>
              </a:r>
            </a:p>
            <a:p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– TRẮC NGHIỆM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 CHƯƠNG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1" y="1809817"/>
            <a:ext cx="22808127" cy="11677583"/>
            <a:chOff x="1447800" y="1793813"/>
            <a:chExt cx="22808127" cy="116775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800" y="1793813"/>
              <a:ext cx="22808127" cy="11677583"/>
              <a:chOff x="1447800" y="1793813"/>
              <a:chExt cx="22808127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5"/>
                <a:ext cx="9494173" cy="922573"/>
                <a:chOff x="7459670" y="7086600"/>
                <a:chExt cx="9495272" cy="9226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7862486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 KIẾN THỨC CHÍNH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6883" y="7688759"/>
                      <a:ext cx="53136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6771025"/>
                <a:ext cx="5364968" cy="2186678"/>
                <a:chOff x="7459670" y="6481253"/>
                <a:chExt cx="5365589" cy="218693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3428" y="6481253"/>
                  <a:ext cx="3711831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LUYỆN TẬP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508400"/>
                  <a:ext cx="1413585" cy="2159783"/>
                  <a:chOff x="7459670" y="5527705"/>
                  <a:chExt cx="1401915" cy="2159783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7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9985" y="5527705"/>
                    <a:ext cx="1371600" cy="731520"/>
                    <a:chOff x="7489985" y="552770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10025" y="520766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66884" y="5531336"/>
                      <a:ext cx="532954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55" y="11114226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919571" y="6527282"/>
                <a:ext cx="899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724399" y="7659171"/>
                <a:ext cx="899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800" y="7966334"/>
                <a:ext cx="6335341" cy="2159535"/>
                <a:chOff x="7459671" y="6508399"/>
                <a:chExt cx="8191076" cy="2159784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57030" y="6508400"/>
                  <a:ext cx="609371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TRẮC NGHIỆM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1" y="6508399"/>
                  <a:ext cx="1827441" cy="2159784"/>
                  <a:chOff x="7459669" y="5527704"/>
                  <a:chExt cx="1812354" cy="215978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96077" y="5527704"/>
                    <a:ext cx="1775946" cy="788557"/>
                    <a:chOff x="7496077" y="5527704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89771" y="503401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82184" y="5567999"/>
                      <a:ext cx="555381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3" y="122468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7" name="TextBox 96"/>
          <p:cNvSpPr txBox="1"/>
          <p:nvPr/>
        </p:nvSpPr>
        <p:spPr>
          <a:xfrm>
            <a:off x="8158103" y="1995078"/>
            <a:ext cx="1020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CHƯƠNG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860231" y="6096000"/>
            <a:ext cx="22663538" cy="6243597"/>
            <a:chOff x="1270511" y="5775200"/>
            <a:chExt cx="22663538" cy="624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270511" y="5775200"/>
                  <a:ext cx="22663538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800" b="1" dirty="0">
                    <a:solidFill>
                      <a:srgbClr val="0000CC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800" b="1" dirty="0">
                    <a:solidFill>
                      <a:srgbClr val="0000CC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800" b="1" dirty="0">
                    <a:solidFill>
                      <a:srgbClr val="0000CC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 err="1">
                      <a:solidFill>
                        <a:srgbClr val="0000CC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800" b="1" dirty="0">
                      <a:solidFill>
                        <a:srgbClr val="0000CC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B.</a:t>
                  </a:r>
                  <a:endPara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hoán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vị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4!=24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).</a:t>
                  </a:r>
                  <a:endPara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</a:t>
                  </a:r>
                  <a:endParaRPr lang="vi-VN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/>
                  <a:endPara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775200"/>
                  <a:ext cx="22663538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 r="-88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717137" y="1959822"/>
            <a:ext cx="22807168" cy="3678979"/>
            <a:chOff x="1268078" y="2438400"/>
            <a:chExt cx="22807168" cy="2059679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272210" y="2675139"/>
              <a:ext cx="22803036" cy="1822940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938014" cy="940513"/>
              <a:chOff x="1311958" y="3405486"/>
              <a:chExt cx="3938014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64627" y="2327841"/>
                <a:ext cx="793396" cy="317729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560BAA-C5EE-4921-8B11-26684C7A3A95}"/>
                  </a:ext>
                </a:extLst>
              </p:cNvPr>
              <p:cNvSpPr txBox="1"/>
              <p:nvPr/>
            </p:nvSpPr>
            <p:spPr>
              <a:xfrm>
                <a:off x="2243587" y="3694682"/>
                <a:ext cx="2792752" cy="44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8.17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859695" y="3545919"/>
                <a:ext cx="2242757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95" y="3545919"/>
                <a:ext cx="22427577" cy="2092881"/>
              </a:xfrm>
              <a:prstGeom prst="rect">
                <a:avLst/>
              </a:prstGeom>
              <a:blipFill>
                <a:blip r:embed="rId4"/>
                <a:stretch>
                  <a:fillRect l="-1087" t="-6122" r="-1087" b="-12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B6318814-F7DF-42A5-846A-072602C54064}"/>
              </a:ext>
            </a:extLst>
          </p:cNvPr>
          <p:cNvSpPr/>
          <p:nvPr/>
        </p:nvSpPr>
        <p:spPr>
          <a:xfrm>
            <a:off x="7184559" y="4728278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682303" y="6257138"/>
            <a:ext cx="22401101" cy="6713940"/>
            <a:chOff x="1092583" y="5936338"/>
            <a:chExt cx="22401101" cy="6713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092583" y="6406681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b="1" dirty="0">
                      <a:solidFill>
                        <a:srgbClr val="0000CC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 B.</a:t>
                  </a:r>
                  <a:endParaRPr lang="vi-VN" sz="4400" dirty="0"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𝐴</m:t>
                      </m:r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1,2,3,4,5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lớn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nhỏ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hoặc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5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sắp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xếp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năm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𝐴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lập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thành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chỉnh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chập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3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5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=60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83" y="6406681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 r="-760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682303" y="2438400"/>
            <a:ext cx="22427577" cy="3907578"/>
            <a:chOff x="1090150" y="2438400"/>
            <a:chExt cx="22427577" cy="1916512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090150" y="2566977"/>
              <a:ext cx="224275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787967" cy="940513"/>
              <a:chOff x="1311958" y="3405486"/>
              <a:chExt cx="3787967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89603" y="2402864"/>
                <a:ext cx="793396" cy="302724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978211" y="4358000"/>
                <a:ext cx="2242757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𝟕𝟐𝟎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𝟐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11" y="4358000"/>
                <a:ext cx="22427577" cy="2092881"/>
              </a:xfrm>
              <a:prstGeom prst="rect">
                <a:avLst/>
              </a:prstGeom>
              <a:blipFill>
                <a:blip r:embed="rId4"/>
                <a:stretch>
                  <a:fillRect l="-1087" t="-6122" b="-12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3757D860-AD82-4BB6-8347-1AF47FB9BAD6}"/>
              </a:ext>
            </a:extLst>
          </p:cNvPr>
          <p:cNvSpPr txBox="1"/>
          <p:nvPr/>
        </p:nvSpPr>
        <p:spPr>
          <a:xfrm>
            <a:off x="1668742" y="2737516"/>
            <a:ext cx="2792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8.18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917496-C844-4AF0-BDB1-AE11F7537415}"/>
              </a:ext>
            </a:extLst>
          </p:cNvPr>
          <p:cNvSpPr/>
          <p:nvPr/>
        </p:nvSpPr>
        <p:spPr>
          <a:xfrm>
            <a:off x="7717959" y="5490278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357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919818" y="6077499"/>
            <a:ext cx="22401101" cy="7162800"/>
            <a:chOff x="1270511" y="5775200"/>
            <a:chExt cx="22401101" cy="624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b="1" dirty="0">
                      <a:solidFill>
                        <a:srgbClr val="000000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 C.</a:t>
                  </a: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vi-VN" sz="4400" dirty="0"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3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10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chập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3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10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3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sinh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bơi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=120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 l="-787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860231" y="2438400"/>
            <a:ext cx="22431709" cy="3352800"/>
            <a:chOff x="1268078" y="2438400"/>
            <a:chExt cx="22431709" cy="1940335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272210" y="2590800"/>
              <a:ext cx="224275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627706" cy="940513"/>
              <a:chOff x="1311958" y="3405486"/>
              <a:chExt cx="3627706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09473" y="2482995"/>
                <a:ext cx="793396" cy="286698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1051887" y="4103215"/>
                <a:ext cx="22427577" cy="1431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𝟔𝟐𝟖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𝟖𝟎𝟎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𝟔𝟎𝟒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𝟖𝟎𝟎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𝟕𝟐𝟎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87" y="4103215"/>
                <a:ext cx="22427577" cy="1431161"/>
              </a:xfrm>
              <a:prstGeom prst="rect">
                <a:avLst/>
              </a:prstGeom>
              <a:blipFill>
                <a:blip r:embed="rId4"/>
                <a:stretch>
                  <a:fillRect l="-1114" t="-8936" b="-187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52761C4F-50C4-406C-AEA4-E2D0F1C20380}"/>
              </a:ext>
            </a:extLst>
          </p:cNvPr>
          <p:cNvSpPr/>
          <p:nvPr/>
        </p:nvSpPr>
        <p:spPr>
          <a:xfrm>
            <a:off x="14956959" y="4804478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9D85F5-410E-4FAC-9D35-6B0A4331E33E}"/>
              </a:ext>
            </a:extLst>
          </p:cNvPr>
          <p:cNvSpPr txBox="1"/>
          <p:nvPr/>
        </p:nvSpPr>
        <p:spPr>
          <a:xfrm>
            <a:off x="1668742" y="2737516"/>
            <a:ext cx="2792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8.19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4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860231" y="6096000"/>
            <a:ext cx="22401101" cy="6243597"/>
            <a:chOff x="1270511" y="5775200"/>
            <a:chExt cx="22401101" cy="624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b="1" dirty="0">
                      <a:solidFill>
                        <a:srgbClr val="000000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 C.</a:t>
                  </a: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vi-VN" sz="4400" dirty="0"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chấm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xuất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con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xúc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sắc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8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gieo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 algn="just">
                    <a:lnSpc>
                      <a:spcPct val="107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(2;6),(6;2),(3;5),(5;3),(4;4)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 r="-760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860231" y="2438400"/>
            <a:ext cx="22431709" cy="3742538"/>
            <a:chOff x="1268078" y="2438400"/>
            <a:chExt cx="22431709" cy="1940335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272210" y="2590800"/>
              <a:ext cx="224275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718718" cy="940513"/>
              <a:chOff x="1311958" y="3405486"/>
              <a:chExt cx="3718718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81520" y="2310946"/>
                <a:ext cx="540312" cy="295800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2516" y="4142274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1710394" y="4006421"/>
                <a:ext cx="21209117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 An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𝟑𝟔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94" y="4006421"/>
                <a:ext cx="21209117" cy="2031325"/>
              </a:xfrm>
              <a:prstGeom prst="rect">
                <a:avLst/>
              </a:prstGeom>
              <a:blipFill>
                <a:blip r:embed="rId4"/>
                <a:stretch>
                  <a:fillRect l="-1150" t="-6006" r="-1121" b="-117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7B6A0B5A-B8D9-4AC4-9F95-63EEC2996B90}"/>
              </a:ext>
            </a:extLst>
          </p:cNvPr>
          <p:cNvSpPr/>
          <p:nvPr/>
        </p:nvSpPr>
        <p:spPr>
          <a:xfrm>
            <a:off x="14271159" y="5185478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B935F0-4886-4A1E-B1A4-415147AAC877}"/>
              </a:ext>
            </a:extLst>
          </p:cNvPr>
          <p:cNvSpPr txBox="1"/>
          <p:nvPr/>
        </p:nvSpPr>
        <p:spPr>
          <a:xfrm>
            <a:off x="1668742" y="2737516"/>
            <a:ext cx="2792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8.20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BC636CC-4AF6-40B0-B026-DFE69D681598}"/>
              </a:ext>
            </a:extLst>
          </p:cNvPr>
          <p:cNvGrpSpPr/>
          <p:nvPr/>
        </p:nvGrpSpPr>
        <p:grpSpPr>
          <a:xfrm>
            <a:off x="860231" y="6096000"/>
            <a:ext cx="22401101" cy="6243597"/>
            <a:chOff x="1270511" y="5775200"/>
            <a:chExt cx="22401101" cy="6243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/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400" b="1" dirty="0">
                    <a:solidFill>
                      <a:schemeClr val="tx1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endParaRPr lang="en-US" sz="4400" b="1" dirty="0">
                    <a:solidFill>
                      <a:schemeClr val="tx1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en-US" sz="4400" b="1" dirty="0" err="1">
                      <a:solidFill>
                        <a:schemeClr val="tx1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b="1" dirty="0">
                      <a:solidFill>
                        <a:schemeClr val="tx1"/>
                      </a:solidFill>
                      <a:highlight>
                        <a:srgbClr val="00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D.</a:t>
                  </a:r>
                  <a:endParaRPr lang="vi-VN" sz="4400" b="1" dirty="0">
                    <a:solidFill>
                      <a:schemeClr val="tx1"/>
                    </a:solidFill>
                    <a:highlight>
                      <a:srgbClr val="00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</a:pP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Thay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=−4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630555">
                    <a:lnSpc>
                      <a:spcPct val="107000"/>
                    </a:lnSpc>
                  </a:pPr>
                  <a14:m>
                    <m:oMath xmlns:m="http://schemas.openxmlformats.org/officeDocument/2006/math"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𝑎</m:t>
                      </m:r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𝑏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+5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𝑏</m:t>
                      </m:r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+10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𝑎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ta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630555"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=(3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+5.(3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.(−4)+10.(3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.(−4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+10.(3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.(−4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+5.(3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𝑥</m:t>
                        </m:r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).(−4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Mangal" panose="02040503050203030202" pitchFamily="18" charset="0"/>
                          </a:rPr>
                          <m:t>+(−4</m:t>
                        </m:r>
                        <m:sSup>
                          <m:sSupPr>
                            <m:ctrlPr>
                              <a:rPr lang="vi-VN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</m:ctrlPr>
                          </m:sSupPr>
                          <m:e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Mangal" panose="02040503050203030202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fr-FR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là: </a:t>
                  </a:r>
                  <a14:m>
                    <m:oMath xmlns:m="http://schemas.openxmlformats.org/officeDocument/2006/math"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5.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</m:ctrlPr>
                        </m:sSupPr>
                        <m:e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fr-FR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Mangal" panose="02040503050203030202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m:t>(−4)=−1620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30555">
                    <a:lnSpc>
                      <a:spcPct val="107000"/>
                    </a:lnSpc>
                  </a:pP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ounded Rectangle 103">
                  <a:extLst>
                    <a:ext uri="{FF2B5EF4-FFF2-40B4-BE49-F238E27FC236}">
                      <a16:creationId xmlns:a16="http://schemas.microsoft.com/office/drawing/2014/main" id="{273A0B15-D331-42E8-8D88-5026346BB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775200"/>
                  <a:ext cx="22401101" cy="624359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54">
              <a:extLst>
                <a:ext uri="{FF2B5EF4-FFF2-40B4-BE49-F238E27FC236}">
                  <a16:creationId xmlns:a16="http://schemas.microsoft.com/office/drawing/2014/main" id="{1E532EC3-127E-48DF-A10C-2714B4392EB9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C323BB0-3164-4CFD-A210-06237AF976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C37B56-FEAD-4A72-928B-D317560D76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7">
                <a:extLst>
                  <a:ext uri="{FF2B5EF4-FFF2-40B4-BE49-F238E27FC236}">
                    <a16:creationId xmlns:a16="http://schemas.microsoft.com/office/drawing/2014/main" id="{1090F1CC-3E88-4D00-B554-3EC4F295E43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B1E13D8C-40A2-4DBB-A778-806ADA663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F891AD-45E3-4D17-8F69-D0A47733E7D5}"/>
              </a:ext>
            </a:extLst>
          </p:cNvPr>
          <p:cNvGrpSpPr/>
          <p:nvPr/>
        </p:nvGrpSpPr>
        <p:grpSpPr>
          <a:xfrm>
            <a:off x="860231" y="2438399"/>
            <a:ext cx="22431709" cy="3506011"/>
            <a:chOff x="1268078" y="2438400"/>
            <a:chExt cx="22431709" cy="1940335"/>
          </a:xfrm>
        </p:grpSpPr>
        <p:sp>
          <p:nvSpPr>
            <p:cNvPr id="54" name="Rounded Rectangle 71">
              <a:extLst>
                <a:ext uri="{FF2B5EF4-FFF2-40B4-BE49-F238E27FC236}">
                  <a16:creationId xmlns:a16="http://schemas.microsoft.com/office/drawing/2014/main" id="{D72ADB91-563B-4EAA-8A63-214FFB4FEC2A}"/>
                </a:ext>
              </a:extLst>
            </p:cNvPr>
            <p:cNvSpPr/>
            <p:nvPr/>
          </p:nvSpPr>
          <p:spPr>
            <a:xfrm>
              <a:off x="1272210" y="2590800"/>
              <a:ext cx="224275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1048A30-E905-4C2E-B8D4-5AC7758AA3B4}"/>
                </a:ext>
              </a:extLst>
            </p:cNvPr>
            <p:cNvGrpSpPr/>
            <p:nvPr/>
          </p:nvGrpSpPr>
          <p:grpSpPr>
            <a:xfrm>
              <a:off x="1268078" y="2438400"/>
              <a:ext cx="3864167" cy="940513"/>
              <a:chOff x="1311958" y="3405486"/>
              <a:chExt cx="3864167" cy="94051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221CE286-AECF-48FC-8262-D6DFE8B29C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27703" y="2364764"/>
                <a:ext cx="793396" cy="310344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1">
                <a:extLst>
                  <a:ext uri="{FF2B5EF4-FFF2-40B4-BE49-F238E27FC236}">
                    <a16:creationId xmlns:a16="http://schemas.microsoft.com/office/drawing/2014/main" id="{592FA25B-B9D2-40D1-9785-86900E19338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4B2A333-BBD5-4A2D-B6FD-D1DA9FDDC5F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78">
                  <a:extLst>
                    <a:ext uri="{FF2B5EF4-FFF2-40B4-BE49-F238E27FC236}">
                      <a16:creationId xmlns:a16="http://schemas.microsoft.com/office/drawing/2014/main" id="{198B2730-E111-444C-A900-742AACA752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79">
                  <a:extLst>
                    <a:ext uri="{FF2B5EF4-FFF2-40B4-BE49-F238E27FC236}">
                      <a16:creationId xmlns:a16="http://schemas.microsoft.com/office/drawing/2014/main" id="{C34E5E94-63AE-47C0-BCB2-C31C7BB58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80">
                  <a:extLst>
                    <a:ext uri="{FF2B5EF4-FFF2-40B4-BE49-F238E27FC236}">
                      <a16:creationId xmlns:a16="http://schemas.microsoft.com/office/drawing/2014/main" id="{CDE03019-82C5-4737-BB1F-ADAB9B6389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81">
                  <a:extLst>
                    <a:ext uri="{FF2B5EF4-FFF2-40B4-BE49-F238E27FC236}">
                      <a16:creationId xmlns:a16="http://schemas.microsoft.com/office/drawing/2014/main" id="{8481CC46-4A7B-4F0C-85ED-50403D3685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82">
                  <a:extLst>
                    <a:ext uri="{FF2B5EF4-FFF2-40B4-BE49-F238E27FC236}">
                      <a16:creationId xmlns:a16="http://schemas.microsoft.com/office/drawing/2014/main" id="{701DC8F0-B7A8-465F-A119-5D54E53EB6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83">
                  <a:extLst>
                    <a:ext uri="{FF2B5EF4-FFF2-40B4-BE49-F238E27FC236}">
                      <a16:creationId xmlns:a16="http://schemas.microsoft.com/office/drawing/2014/main" id="{637BFD4D-5F4F-423F-BA97-986703F11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84">
                  <a:extLst>
                    <a:ext uri="{FF2B5EF4-FFF2-40B4-BE49-F238E27FC236}">
                      <a16:creationId xmlns:a16="http://schemas.microsoft.com/office/drawing/2014/main" id="{67E0D069-92BF-4CF1-B1CE-32C7BA5D6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85">
                  <a:extLst>
                    <a:ext uri="{FF2B5EF4-FFF2-40B4-BE49-F238E27FC236}">
                      <a16:creationId xmlns:a16="http://schemas.microsoft.com/office/drawing/2014/main" id="{3BEDE4A9-D2AC-49AD-B290-CF4ED71ADB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86">
                  <a:extLst>
                    <a:ext uri="{FF2B5EF4-FFF2-40B4-BE49-F238E27FC236}">
                      <a16:creationId xmlns:a16="http://schemas.microsoft.com/office/drawing/2014/main" id="{8655B0EA-1EE7-45FC-BE8C-019517B94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1E3BE193-00F7-4590-90E3-88BBB55083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88">
                  <a:extLst>
                    <a:ext uri="{FF2B5EF4-FFF2-40B4-BE49-F238E27FC236}">
                      <a16:creationId xmlns:a16="http://schemas.microsoft.com/office/drawing/2014/main" id="{7B02CC18-1A9A-4D7B-A19F-9A96B38604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89">
                  <a:extLst>
                    <a:ext uri="{FF2B5EF4-FFF2-40B4-BE49-F238E27FC236}">
                      <a16:creationId xmlns:a16="http://schemas.microsoft.com/office/drawing/2014/main" id="{617C9D86-C673-47F9-A1D9-C30119C3CF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90">
                  <a:extLst>
                    <a:ext uri="{FF2B5EF4-FFF2-40B4-BE49-F238E27FC236}">
                      <a16:creationId xmlns:a16="http://schemas.microsoft.com/office/drawing/2014/main" id="{09792103-4D16-4B62-8B3F-DECBF120B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91">
                  <a:extLst>
                    <a:ext uri="{FF2B5EF4-FFF2-40B4-BE49-F238E27FC236}">
                      <a16:creationId xmlns:a16="http://schemas.microsoft.com/office/drawing/2014/main" id="{06E875E1-5030-4585-B0F1-F8BE93DEF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92">
                  <a:extLst>
                    <a:ext uri="{FF2B5EF4-FFF2-40B4-BE49-F238E27FC236}">
                      <a16:creationId xmlns:a16="http://schemas.microsoft.com/office/drawing/2014/main" id="{01FB5D82-CB8A-4117-B220-32F9B1DF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93">
                  <a:extLst>
                    <a:ext uri="{FF2B5EF4-FFF2-40B4-BE49-F238E27FC236}">
                      <a16:creationId xmlns:a16="http://schemas.microsoft.com/office/drawing/2014/main" id="{09357F7C-9DF0-4990-BE18-CBE478010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94">
                  <a:extLst>
                    <a:ext uri="{FF2B5EF4-FFF2-40B4-BE49-F238E27FC236}">
                      <a16:creationId xmlns:a16="http://schemas.microsoft.com/office/drawing/2014/main" id="{C6918C63-945A-4568-877E-E828CD4FB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95">
                  <a:extLst>
                    <a:ext uri="{FF2B5EF4-FFF2-40B4-BE49-F238E27FC236}">
                      <a16:creationId xmlns:a16="http://schemas.microsoft.com/office/drawing/2014/main" id="{FA5DE614-2030-4844-88E4-955D20A90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96">
                  <a:extLst>
                    <a:ext uri="{FF2B5EF4-FFF2-40B4-BE49-F238E27FC236}">
                      <a16:creationId xmlns:a16="http://schemas.microsoft.com/office/drawing/2014/main" id="{183CEE4B-E938-4437-A900-EA29ED27D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97">
                  <a:extLst>
                    <a:ext uri="{FF2B5EF4-FFF2-40B4-BE49-F238E27FC236}">
                      <a16:creationId xmlns:a16="http://schemas.microsoft.com/office/drawing/2014/main" id="{C71281ED-DA0F-4999-B86C-2D1B3BA21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98">
                  <a:extLst>
                    <a:ext uri="{FF2B5EF4-FFF2-40B4-BE49-F238E27FC236}">
                      <a16:creationId xmlns:a16="http://schemas.microsoft.com/office/drawing/2014/main" id="{EE3D75F5-6AFA-4D32-8E2E-7B2486C0E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296D9097-37FC-4AA6-8125-301E8BF7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100">
                  <a:extLst>
                    <a:ext uri="{FF2B5EF4-FFF2-40B4-BE49-F238E27FC236}">
                      <a16:creationId xmlns:a16="http://schemas.microsoft.com/office/drawing/2014/main" id="{33EB0BA2-4819-438C-B0AD-318D08D6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101">
                  <a:extLst>
                    <a:ext uri="{FF2B5EF4-FFF2-40B4-BE49-F238E27FC236}">
                      <a16:creationId xmlns:a16="http://schemas.microsoft.com/office/drawing/2014/main" id="{F2FDDEEA-96B0-4F5B-AE6E-0E90F3162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/>
              <p:nvPr/>
            </p:nvSpPr>
            <p:spPr>
              <a:xfrm>
                <a:off x="1076033" y="4454625"/>
                <a:ext cx="22427577" cy="1455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620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rPr>
                      <m:t>𝟔𝟐𝟎</m:t>
                    </m:r>
                  </m:oMath>
                </a14:m>
                <a:endParaRPr lang="vi-VN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FECA343-923F-48E4-ABB3-37BD05FB0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33" y="4454625"/>
                <a:ext cx="22427577" cy="1455976"/>
              </a:xfrm>
              <a:prstGeom prst="rect">
                <a:avLst/>
              </a:prstGeom>
              <a:blipFill>
                <a:blip r:embed="rId4"/>
                <a:stretch>
                  <a:fillRect l="-1114" t="-7113" b="-18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A63F7DA8-2CCF-4D82-9515-D217A31536E5}"/>
              </a:ext>
            </a:extLst>
          </p:cNvPr>
          <p:cNvSpPr txBox="1"/>
          <p:nvPr/>
        </p:nvSpPr>
        <p:spPr>
          <a:xfrm>
            <a:off x="1668742" y="2737516"/>
            <a:ext cx="27927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vi-VN" sz="4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8.2</a:t>
            </a:r>
            <a:r>
              <a:rPr lang="en-US" sz="4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DA4766-D27C-44C8-B08E-F6DEF20B1918}"/>
              </a:ext>
            </a:extLst>
          </p:cNvPr>
          <p:cNvSpPr/>
          <p:nvPr/>
        </p:nvSpPr>
        <p:spPr>
          <a:xfrm>
            <a:off x="19681359" y="5029200"/>
            <a:ext cx="968841" cy="9105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392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3603</TotalTime>
  <Words>402</Words>
  <PresentationFormat>Custom</PresentationFormat>
  <Paragraphs>74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Mangal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2022-05-03T08:14:04Z</dcterms:modified>
</cp:coreProperties>
</file>