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4">
  <p:sldMasterIdLst>
    <p:sldMasterId id="2147483648" r:id="rId1"/>
  </p:sldMasterIdLst>
  <p:notesMasterIdLst>
    <p:notesMasterId r:id="rId27"/>
  </p:notesMasterIdLst>
  <p:sldIdLst>
    <p:sldId id="256" r:id="rId2"/>
    <p:sldId id="283" r:id="rId3"/>
    <p:sldId id="3140" r:id="rId4"/>
    <p:sldId id="3141" r:id="rId5"/>
    <p:sldId id="295" r:id="rId6"/>
    <p:sldId id="3142" r:id="rId7"/>
    <p:sldId id="3143" r:id="rId8"/>
    <p:sldId id="3148" r:id="rId9"/>
    <p:sldId id="3149" r:id="rId10"/>
    <p:sldId id="3147" r:id="rId11"/>
    <p:sldId id="3144" r:id="rId12"/>
    <p:sldId id="3145" r:id="rId13"/>
    <p:sldId id="3146" r:id="rId14"/>
    <p:sldId id="3150" r:id="rId15"/>
    <p:sldId id="3151" r:id="rId16"/>
    <p:sldId id="3152" r:id="rId17"/>
    <p:sldId id="3154" r:id="rId18"/>
    <p:sldId id="3155" r:id="rId19"/>
    <p:sldId id="3157" r:id="rId20"/>
    <p:sldId id="3158" r:id="rId21"/>
    <p:sldId id="3159" r:id="rId22"/>
    <p:sldId id="3160" r:id="rId23"/>
    <p:sldId id="3083" r:id="rId24"/>
    <p:sldId id="3161" r:id="rId25"/>
    <p:sldId id="3123"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UTM Avo" panose="02040603050506020204" pitchFamily="18" charset="0"/>
      <p:regular r:id="rId32"/>
      <p:bold r:id="rId33"/>
      <p:italic r:id="rId34"/>
      <p:boldItalic r:id="rId35"/>
    </p:embeddedFont>
    <p:embeddedFont>
      <p:font typeface="UTM Cookies" panose="02040603050506020204" pitchFamily="18" charset="0"/>
      <p:regular r:id="rId36"/>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D34CD6"/>
    <a:srgbClr val="E46C0A"/>
    <a:srgbClr val="FF6600"/>
    <a:srgbClr val="E07235"/>
    <a:srgbClr val="FFFBCD"/>
    <a:srgbClr val="FDDEEB"/>
    <a:srgbClr val="FFF789"/>
    <a:srgbClr val="EB54E9"/>
    <a:srgbClr val="D8F3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15" autoAdjust="0"/>
    <p:restoredTop sz="94660"/>
  </p:normalViewPr>
  <p:slideViewPr>
    <p:cSldViewPr snapToGrid="0">
      <p:cViewPr varScale="1">
        <p:scale>
          <a:sx n="68" d="100"/>
          <a:sy n="68" d="100"/>
        </p:scale>
        <p:origin x="4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11-Feb-23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evn.com.vn/" TargetMode="External"/><Relationship Id="rId2" Type="http://schemas.openxmlformats.org/officeDocument/2006/relationships/hyperlink" Target="https://hvacr.vn/diendan/" TargetMode="External"/><Relationship Id="rId1" Type="http://schemas.openxmlformats.org/officeDocument/2006/relationships/slideLayout" Target="../slideLayouts/slideLayout5.xml"/><Relationship Id="rId4" Type="http://schemas.openxmlformats.org/officeDocument/2006/relationships/hyperlink" Target="http://www.erea.gov.vn/vi-VN"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a:t>
              </a:r>
              <a:r>
                <a:rPr lang="vi-VN" sz="3200">
                  <a:solidFill>
                    <a:schemeClr val="accent6">
                      <a:lumMod val="75000"/>
                    </a:schemeClr>
                  </a:solidFill>
                  <a:latin typeface="+mj-lt"/>
                </a:rPr>
                <a:t>ĐỀ </a:t>
              </a:r>
              <a:r>
                <a:rPr lang="en-US" sz="3200">
                  <a:solidFill>
                    <a:schemeClr val="accent6">
                      <a:lumMod val="75000"/>
                    </a:schemeClr>
                  </a:solidFill>
                  <a:latin typeface="+mj-lt"/>
                </a:rPr>
                <a:t>2</a:t>
              </a:r>
              <a:endParaRPr lang="vi-VN" sz="32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1323439"/>
          </a:xfrm>
          <a:prstGeom prst="rect">
            <a:avLst/>
          </a:prstGeom>
          <a:noFill/>
        </p:spPr>
        <p:txBody>
          <a:bodyPr wrap="square" rtlCol="0">
            <a:spAutoFit/>
          </a:bodyPr>
          <a:lstStyle/>
          <a:p>
            <a:pPr algn="ctr"/>
            <a:r>
              <a:rPr lang="vi-VN" sz="4000">
                <a:solidFill>
                  <a:schemeClr val="accent6">
                    <a:lumMod val="75000"/>
                  </a:schemeClr>
                </a:solidFill>
                <a:latin typeface="+mj-lt"/>
              </a:rPr>
              <a:t>T</a:t>
            </a:r>
            <a:r>
              <a:rPr lang="en-US" sz="4000">
                <a:solidFill>
                  <a:schemeClr val="accent6">
                    <a:lumMod val="75000"/>
                  </a:schemeClr>
                </a:solidFill>
                <a:latin typeface="+mj-lt"/>
              </a:rPr>
              <a:t>Ổ</a:t>
            </a:r>
            <a:r>
              <a:rPr lang="vi-VN" sz="4000">
                <a:solidFill>
                  <a:schemeClr val="accent6">
                    <a:lumMod val="75000"/>
                  </a:schemeClr>
                </a:solidFill>
                <a:latin typeface="+mj-lt"/>
              </a:rPr>
              <a:t> CHỨC LƯU TRỮ, TÌM K</a:t>
            </a:r>
            <a:r>
              <a:rPr lang="en-US" sz="4000">
                <a:solidFill>
                  <a:schemeClr val="accent6">
                    <a:lumMod val="75000"/>
                  </a:schemeClr>
                </a:solidFill>
                <a:latin typeface="+mj-lt"/>
              </a:rPr>
              <a:t>IẾM VÀ TRAO ĐỔI THÔNG TIN</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1757989" y="2191642"/>
            <a:ext cx="8186858" cy="2060564"/>
          </a:xfrm>
          <a:prstGeom prst="rect">
            <a:avLst/>
          </a:prstGeom>
          <a:noFill/>
          <a:ln>
            <a:noFill/>
          </a:ln>
        </p:spPr>
        <p:txBody>
          <a:bodyPr wrap="none" rtlCol="0">
            <a:spAutoFit/>
          </a:bodyPr>
          <a:lstStyle/>
          <a:p>
            <a:pPr algn="ctr">
              <a:lnSpc>
                <a:spcPct val="120000"/>
              </a:lnSpc>
            </a:pPr>
            <a:r>
              <a:rPr lang="vi-VN" sz="6000">
                <a:ln w="19050">
                  <a:solidFill>
                    <a:schemeClr val="bg1"/>
                  </a:solidFill>
                </a:ln>
                <a:latin typeface="+mj-lt"/>
              </a:rPr>
              <a:t>BÀI </a:t>
            </a:r>
            <a:r>
              <a:rPr lang="en-US" sz="6000">
                <a:ln w="19050">
                  <a:solidFill>
                    <a:schemeClr val="bg1"/>
                  </a:solidFill>
                </a:ln>
                <a:latin typeface="+mj-lt"/>
              </a:rPr>
              <a:t>3 </a:t>
            </a:r>
            <a:r>
              <a:rPr lang="vi-VN" sz="5400">
                <a:ln w="19050">
                  <a:solidFill>
                    <a:schemeClr val="bg1"/>
                  </a:solidFill>
                </a:ln>
                <a:latin typeface="+mj-lt"/>
              </a:rPr>
              <a:t>THỰC HÀNH: </a:t>
            </a:r>
            <a:endParaRPr lang="en-US" sz="5400">
              <a:ln w="19050">
                <a:solidFill>
                  <a:schemeClr val="bg1"/>
                </a:solidFill>
              </a:ln>
              <a:latin typeface="+mj-lt"/>
            </a:endParaRPr>
          </a:p>
          <a:p>
            <a:pPr algn="ctr">
              <a:lnSpc>
                <a:spcPct val="120000"/>
              </a:lnSpc>
            </a:pPr>
            <a:r>
              <a:rPr lang="vi-VN" sz="5400">
                <a:ln w="19050">
                  <a:solidFill>
                    <a:schemeClr val="bg1"/>
                  </a:solidFill>
                </a:ln>
                <a:latin typeface="+mj-lt"/>
              </a:rPr>
              <a:t>KHAI THÁC THÔNG TIN </a:t>
            </a:r>
            <a:r>
              <a:rPr lang="en-US" sz="5400">
                <a:ln w="19050">
                  <a:solidFill>
                    <a:schemeClr val="bg1"/>
                  </a:solidFill>
                </a:ln>
                <a:latin typeface="+mj-lt"/>
              </a:rPr>
              <a:t>SỐ</a:t>
            </a:r>
            <a:r>
              <a:rPr lang="vi-VN" sz="5400">
                <a:ln w="19050">
                  <a:solidFill>
                    <a:schemeClr val="bg1"/>
                  </a:solidFill>
                </a:ln>
                <a:latin typeface="+mj-lt"/>
              </a:rPr>
              <a:t> </a:t>
            </a:r>
            <a:endParaRPr lang="vi-VN" sz="5400" dirty="0">
              <a:ln w="19050">
                <a:solidFill>
                  <a:schemeClr val="bg1"/>
                </a:solidFill>
              </a:ln>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id="{65E6FCBE-134E-4808-ABFD-86844B523A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194" r="17305"/>
          <a:stretch>
            <a:fillRect/>
          </a:stretch>
        </p:blipFill>
        <p:spPr>
          <a:xfrm>
            <a:off x="469063" y="1293030"/>
            <a:ext cx="1466952" cy="1969046"/>
          </a:xfrm>
          <a:prstGeom prst="rect">
            <a:avLst/>
          </a:prstGeom>
        </p:spPr>
      </p:pic>
      <p:sp>
        <p:nvSpPr>
          <p:cNvPr id="6" name="矩形 17">
            <a:extLst>
              <a:ext uri="{FF2B5EF4-FFF2-40B4-BE49-F238E27FC236}">
                <a16:creationId xmlns:a16="http://schemas.microsoft.com/office/drawing/2014/main" id="{891F1AB9-B6C8-43B5-8A4B-E4849E6698D5}"/>
              </a:ext>
            </a:extLst>
          </p:cNvPr>
          <p:cNvSpPr/>
          <p:nvPr/>
        </p:nvSpPr>
        <p:spPr>
          <a:xfrm>
            <a:off x="1914060" y="1718066"/>
            <a:ext cx="9339151" cy="3393237"/>
          </a:xfrm>
          <a:prstGeom prst="rect">
            <a:avLst/>
          </a:prstGeom>
        </p:spPr>
        <p:txBody>
          <a:bodyPr wrap="square">
            <a:spAutoFit/>
          </a:bodyPr>
          <a:lstStyle/>
          <a:p>
            <a:pPr defTabSz="1219170">
              <a:lnSpc>
                <a:spcPct val="130000"/>
              </a:lnSpc>
            </a:pPr>
            <a:r>
              <a:rPr lang="en-US" altLang="zh-CN" sz="2400">
                <a:latin typeface="UTM Avo" panose="02040603050506020204" pitchFamily="18" charset="0"/>
                <a:cs typeface="Times New Roman" panose="02020603050405020304" pitchFamily="18" charset="0"/>
              </a:rPr>
              <a:t>- Bài trình chiếu khoảng 10 trang: trang tiêu đề, trang dàn ý, trang giới thiệu vấn đề, một số trang nội dung, trang kết luận và trang tài liệu tham khảo.</a:t>
            </a:r>
          </a:p>
          <a:p>
            <a:pPr defTabSz="1219170">
              <a:lnSpc>
                <a:spcPct val="130000"/>
              </a:lnSpc>
            </a:pPr>
            <a:r>
              <a:rPr lang="en-US" altLang="zh-CN" sz="2400">
                <a:latin typeface="UTM Avo" panose="02040603050506020204" pitchFamily="18" charset="0"/>
                <a:cs typeface="Times New Roman" panose="02020603050405020304" pitchFamily="18" charset="0"/>
              </a:rPr>
              <a:t>- Mỗi trang nội dung không quá 6 mục; mỗi mục không quá 2 dòng.</a:t>
            </a:r>
          </a:p>
          <a:p>
            <a:pPr defTabSz="1219170">
              <a:lnSpc>
                <a:spcPct val="130000"/>
              </a:lnSpc>
            </a:pPr>
            <a:r>
              <a:rPr lang="en-US" altLang="zh-CN" sz="2400">
                <a:latin typeface="UTM Avo" panose="02040603050506020204" pitchFamily="18" charset="0"/>
                <a:cs typeface="Times New Roman" panose="02020603050405020304" pitchFamily="18" charset="0"/>
              </a:rPr>
              <a:t>- Bài trình chiếu cần có ít nhất 2 hình ảnh minh hoạ cho nội dung trình bày.</a:t>
            </a:r>
          </a:p>
        </p:txBody>
      </p:sp>
      <p:grpSp>
        <p:nvGrpSpPr>
          <p:cNvPr id="18" name="组合 29">
            <a:extLst>
              <a:ext uri="{FF2B5EF4-FFF2-40B4-BE49-F238E27FC236}">
                <a16:creationId xmlns:a16="http://schemas.microsoft.com/office/drawing/2014/main" id="{55051780-C3B7-4D4A-AFDB-E9D4699CDC3D}"/>
              </a:ext>
            </a:extLst>
          </p:cNvPr>
          <p:cNvGrpSpPr/>
          <p:nvPr/>
        </p:nvGrpSpPr>
        <p:grpSpPr>
          <a:xfrm>
            <a:off x="1375605" y="374285"/>
            <a:ext cx="1120820" cy="1056000"/>
            <a:chOff x="3447173" y="3471718"/>
            <a:chExt cx="840615" cy="792000"/>
          </a:xfrm>
        </p:grpSpPr>
        <p:sp>
          <p:nvSpPr>
            <p:cNvPr id="19" name="椭圆 30">
              <a:extLst>
                <a:ext uri="{FF2B5EF4-FFF2-40B4-BE49-F238E27FC236}">
                  <a16:creationId xmlns:a16="http://schemas.microsoft.com/office/drawing/2014/main" id="{855C4DDC-05C5-4A1F-94DC-97F2851C6F15}"/>
                </a:ext>
              </a:extLst>
            </p:cNvPr>
            <p:cNvSpPr/>
            <p:nvPr/>
          </p:nvSpPr>
          <p:spPr>
            <a:xfrm>
              <a:off x="3455014" y="3471718"/>
              <a:ext cx="792000" cy="792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endParaRPr lang="zh-CN" altLang="en-US" sz="2400">
                <a:solidFill>
                  <a:srgbClr val="FFFFFF"/>
                </a:solidFill>
                <a:latin typeface="UTM Avo" panose="02040603050506020204" pitchFamily="18" charset="0"/>
                <a:ea typeface="微软雅黑"/>
              </a:endParaRPr>
            </a:p>
          </p:txBody>
        </p:sp>
        <p:sp>
          <p:nvSpPr>
            <p:cNvPr id="20" name="TextBox 19">
              <a:extLst>
                <a:ext uri="{FF2B5EF4-FFF2-40B4-BE49-F238E27FC236}">
                  <a16:creationId xmlns:a16="http://schemas.microsoft.com/office/drawing/2014/main" id="{E06F4E6A-FF6E-41BD-A374-EFAEAEAEE322}"/>
                </a:ext>
              </a:extLst>
            </p:cNvPr>
            <p:cNvSpPr txBox="1"/>
            <p:nvPr/>
          </p:nvSpPr>
          <p:spPr>
            <a:xfrm>
              <a:off x="3447173" y="3723155"/>
              <a:ext cx="840615" cy="323165"/>
            </a:xfrm>
            <a:prstGeom prst="rect">
              <a:avLst/>
            </a:prstGeom>
            <a:noFill/>
          </p:spPr>
          <p:txBody>
            <a:bodyPr wrap="none" rtlCol="0">
              <a:spAutoFit/>
            </a:bodyPr>
            <a:lstStyle/>
            <a:p>
              <a:pPr algn="ctr" defTabSz="1219170"/>
              <a:r>
                <a:rPr lang="vi-VN" altLang="zh-CN" sz="2200">
                  <a:cs typeface="Times New Roman" panose="02020603050405020304" pitchFamily="18" charset="0"/>
                </a:rPr>
                <a:t>Bước </a:t>
              </a:r>
              <a:r>
                <a:rPr lang="en-US" altLang="zh-CN" sz="2200">
                  <a:latin typeface="UTM Avo" panose="02040603050506020204" pitchFamily="18" charset="0"/>
                  <a:cs typeface="Times New Roman" panose="02020603050405020304" pitchFamily="18" charset="0"/>
                </a:rPr>
                <a:t>3</a:t>
              </a:r>
              <a:endParaRPr lang="zh-CN" altLang="en-US" sz="2200" dirty="0">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215546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strVal val="4/3*#ppt_w"/>
                                          </p:val>
                                        </p:tav>
                                        <p:tav tm="100000">
                                          <p:val>
                                            <p:strVal val="#ppt_w"/>
                                          </p:val>
                                        </p:tav>
                                      </p:tavLst>
                                    </p:anim>
                                    <p:anim calcmode="lin" valueType="num">
                                      <p:cBhvr>
                                        <p:cTn id="14" dur="500" fill="hold"/>
                                        <p:tgtEl>
                                          <p:spTgt spid="18"/>
                                        </p:tgtEl>
                                        <p:attrNameLst>
                                          <p:attrName>ppt_h</p:attrName>
                                        </p:attrNameLst>
                                      </p:cBhvr>
                                      <p:tavLst>
                                        <p:tav tm="0">
                                          <p:val>
                                            <p:strVal val="4/3*#ppt_h"/>
                                          </p:val>
                                        </p:tav>
                                        <p:tav tm="100000">
                                          <p:val>
                                            <p:strVal val="#ppt_h"/>
                                          </p:val>
                                        </p:tav>
                                      </p:tavLst>
                                    </p:anim>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71677" y="1114177"/>
            <a:ext cx="8856910" cy="3006782"/>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97144" y="1340587"/>
            <a:ext cx="8356734" cy="2386038"/>
          </a:xfrm>
          <a:prstGeom prst="rect">
            <a:avLst/>
          </a:prstGeom>
          <a:noFill/>
        </p:spPr>
        <p:txBody>
          <a:bodyPr wrap="square" rtlCol="0">
            <a:spAutoFit/>
          </a:bodyPr>
          <a:lstStyle/>
          <a:p>
            <a:pPr algn="ctr">
              <a:lnSpc>
                <a:spcPct val="150000"/>
              </a:lnSpc>
            </a:pPr>
            <a:r>
              <a:rPr lang="vi-VN" sz="5400">
                <a:solidFill>
                  <a:schemeClr val="accent6">
                    <a:lumMod val="50000"/>
                  </a:schemeClr>
                </a:solidFill>
                <a:latin typeface="+mj-lt"/>
              </a:rPr>
              <a:t>NHIỆM VỤ 2. T</a:t>
            </a:r>
            <a:r>
              <a:rPr lang="en-US" sz="5400">
                <a:solidFill>
                  <a:schemeClr val="accent6">
                    <a:lumMod val="50000"/>
                  </a:schemeClr>
                </a:solidFill>
                <a:latin typeface="+mj-lt"/>
              </a:rPr>
              <a:t>Ì</a:t>
            </a:r>
            <a:r>
              <a:rPr lang="vi-VN" sz="5400">
                <a:solidFill>
                  <a:schemeClr val="accent6">
                    <a:lumMod val="50000"/>
                  </a:schemeClr>
                </a:solidFill>
                <a:latin typeface="+mj-lt"/>
              </a:rPr>
              <a:t>M KI</a:t>
            </a:r>
            <a:r>
              <a:rPr lang="en-US" sz="5400">
                <a:solidFill>
                  <a:schemeClr val="accent6">
                    <a:lumMod val="50000"/>
                  </a:schemeClr>
                </a:solidFill>
                <a:latin typeface="+mj-lt"/>
              </a:rPr>
              <a:t>Ế</a:t>
            </a:r>
            <a:r>
              <a:rPr lang="vi-VN" sz="5400">
                <a:solidFill>
                  <a:schemeClr val="accent6">
                    <a:lumMod val="50000"/>
                  </a:schemeClr>
                </a:solidFill>
                <a:latin typeface="+mj-lt"/>
              </a:rPr>
              <a:t>M VÀ ĐÁNH GI</a:t>
            </a:r>
            <a:r>
              <a:rPr lang="en-US" sz="5400">
                <a:solidFill>
                  <a:schemeClr val="accent6">
                    <a:lumMod val="50000"/>
                  </a:schemeClr>
                </a:solidFill>
                <a:latin typeface="+mj-lt"/>
              </a:rPr>
              <a:t>Á</a:t>
            </a:r>
            <a:r>
              <a:rPr lang="vi-VN" sz="5400">
                <a:solidFill>
                  <a:schemeClr val="accent6">
                    <a:lumMod val="50000"/>
                  </a:schemeClr>
                </a:solidFill>
                <a:latin typeface="+mj-lt"/>
              </a:rPr>
              <a:t> THÔNG TIN</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7281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F535DB-C7FF-49E3-B2F6-7A5541E0EC93}"/>
              </a:ext>
            </a:extLst>
          </p:cNvPr>
          <p:cNvSpPr/>
          <p:nvPr/>
        </p:nvSpPr>
        <p:spPr>
          <a:xfrm>
            <a:off x="731520" y="629372"/>
            <a:ext cx="9879330" cy="311399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342900">
              <a:lnSpc>
                <a:spcPct val="140000"/>
              </a:lnSpc>
            </a:pPr>
            <a:r>
              <a:rPr lang="en-US" sz="3200" b="1">
                <a:solidFill>
                  <a:srgbClr val="FF0066"/>
                </a:solidFill>
                <a:latin typeface="UTM Avo" panose="02040603050506020204" pitchFamily="18" charset="0"/>
                <a:cs typeface="Times New Roman" panose="02020603050405020304" pitchFamily="18" charset="0"/>
              </a:rPr>
              <a:t>Yêu cầu:</a:t>
            </a:r>
          </a:p>
          <a:p>
            <a:pPr algn="just" defTabSz="342900">
              <a:lnSpc>
                <a:spcPct val="140000"/>
              </a:lnSpc>
            </a:pPr>
            <a:r>
              <a:rPr lang="vi-VN" sz="2800">
                <a:latin typeface="UTM Avo" panose="02040603050506020204" pitchFamily="18" charset="0"/>
                <a:cs typeface="Times New Roman" panose="02020603050405020304" pitchFamily="18" charset="0"/>
              </a:rPr>
              <a:t>•	Tìm kiếm, khai thác tư liệu trong môi trường số theo chủ đề năng lượng tái tạo.</a:t>
            </a:r>
          </a:p>
          <a:p>
            <a:pPr algn="just" defTabSz="342900">
              <a:lnSpc>
                <a:spcPct val="140000"/>
              </a:lnSpc>
            </a:pPr>
            <a:r>
              <a:rPr lang="vi-VN" sz="2800">
                <a:latin typeface="UTM Avo" panose="02040603050506020204" pitchFamily="18" charset="0"/>
                <a:cs typeface="Times New Roman" panose="02020603050405020304" pitchFamily="18" charset="0"/>
              </a:rPr>
              <a:t>•	Đánh giá lợi ích của thông tin tìm được để giải quyết vấn đề năng lượng tái tạo.</a:t>
            </a:r>
          </a:p>
        </p:txBody>
      </p:sp>
      <p:pic>
        <p:nvPicPr>
          <p:cNvPr id="3" name="Picture 2" descr="A group of kids sitting around a table with laptops&#10;&#10;Description automatically generated with medium confidence">
            <a:extLst>
              <a:ext uri="{FF2B5EF4-FFF2-40B4-BE49-F238E27FC236}">
                <a16:creationId xmlns:a16="http://schemas.microsoft.com/office/drawing/2014/main" id="{A40E615E-A32B-45E8-8B4D-B2DCE5139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340" y="3429000"/>
            <a:ext cx="4338331" cy="3079996"/>
          </a:xfrm>
          <a:prstGeom prst="rect">
            <a:avLst/>
          </a:prstGeom>
        </p:spPr>
      </p:pic>
    </p:spTree>
    <p:extLst>
      <p:ext uri="{BB962C8B-B14F-4D97-AF65-F5344CB8AC3E}">
        <p14:creationId xmlns:p14="http://schemas.microsoft.com/office/powerpoint/2010/main" val="475298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28">
            <a:extLst>
              <a:ext uri="{FF2B5EF4-FFF2-40B4-BE49-F238E27FC236}">
                <a16:creationId xmlns:a16="http://schemas.microsoft.com/office/drawing/2014/main" id="{787EEC39-7487-480F-A297-F81861C9CE83}"/>
              </a:ext>
            </a:extLst>
          </p:cNvPr>
          <p:cNvGrpSpPr/>
          <p:nvPr/>
        </p:nvGrpSpPr>
        <p:grpSpPr>
          <a:xfrm>
            <a:off x="10955475" y="497875"/>
            <a:ext cx="845051" cy="898707"/>
            <a:chOff x="11050288" y="954351"/>
            <a:chExt cx="844941" cy="898707"/>
          </a:xfrm>
        </p:grpSpPr>
        <p:sp>
          <p:nvSpPr>
            <p:cNvPr id="21" name="Freeform 14">
              <a:extLst>
                <a:ext uri="{FF2B5EF4-FFF2-40B4-BE49-F238E27FC236}">
                  <a16:creationId xmlns:a16="http://schemas.microsoft.com/office/drawing/2014/main" id="{F806D9FD-FC86-46E7-896E-090090868B14}"/>
                </a:ext>
              </a:extLst>
            </p:cNvPr>
            <p:cNvSpPr/>
            <p:nvPr/>
          </p:nvSpPr>
          <p:spPr bwMode="auto">
            <a:xfrm rot="1358535" flipH="1">
              <a:off x="11050288" y="954351"/>
              <a:ext cx="844941" cy="723481"/>
            </a:xfrm>
            <a:custGeom>
              <a:avLst/>
              <a:gdLst>
                <a:gd name="T0" fmla="*/ 229 w 877"/>
                <a:gd name="T1" fmla="*/ 112 h 752"/>
                <a:gd name="T2" fmla="*/ 821 w 877"/>
                <a:gd name="T3" fmla="*/ 193 h 752"/>
                <a:gd name="T4" fmla="*/ 493 w 877"/>
                <a:gd name="T5" fmla="*/ 752 h 752"/>
                <a:gd name="T6" fmla="*/ 229 w 877"/>
                <a:gd name="T7" fmla="*/ 112 h 752"/>
              </a:gdLst>
              <a:ahLst/>
              <a:cxnLst>
                <a:cxn ang="0">
                  <a:pos x="T0" y="T1"/>
                </a:cxn>
                <a:cxn ang="0">
                  <a:pos x="T2" y="T3"/>
                </a:cxn>
                <a:cxn ang="0">
                  <a:pos x="T4" y="T5"/>
                </a:cxn>
                <a:cxn ang="0">
                  <a:pos x="T6" y="T7"/>
                </a:cxn>
              </a:cxnLst>
              <a:rect l="0" t="0" r="r" b="b"/>
              <a:pathLst>
                <a:path w="877" h="752">
                  <a:moveTo>
                    <a:pt x="229" y="112"/>
                  </a:moveTo>
                  <a:cubicBezTo>
                    <a:pt x="358" y="18"/>
                    <a:pt x="762" y="0"/>
                    <a:pt x="821" y="193"/>
                  </a:cubicBezTo>
                  <a:cubicBezTo>
                    <a:pt x="877" y="378"/>
                    <a:pt x="640" y="675"/>
                    <a:pt x="493" y="752"/>
                  </a:cubicBezTo>
                  <a:cubicBezTo>
                    <a:pt x="326" y="660"/>
                    <a:pt x="0" y="283"/>
                    <a:pt x="229" y="112"/>
                  </a:cubicBezTo>
                  <a:close/>
                </a:path>
              </a:pathLst>
            </a:custGeom>
            <a:solidFill>
              <a:schemeClr val="accent4"/>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nvGrpSpPr>
            <p:cNvPr id="22" name="组合 30">
              <a:extLst>
                <a:ext uri="{FF2B5EF4-FFF2-40B4-BE49-F238E27FC236}">
                  <a16:creationId xmlns:a16="http://schemas.microsoft.com/office/drawing/2014/main" id="{5D3C16A8-584E-4865-9715-22388EF94A3D}"/>
                </a:ext>
              </a:extLst>
            </p:cNvPr>
            <p:cNvGrpSpPr/>
            <p:nvPr/>
          </p:nvGrpSpPr>
          <p:grpSpPr>
            <a:xfrm>
              <a:off x="11099054" y="976235"/>
              <a:ext cx="443012" cy="876823"/>
              <a:chOff x="11099054" y="976235"/>
              <a:chExt cx="443012" cy="876823"/>
            </a:xfrm>
          </p:grpSpPr>
          <p:sp>
            <p:nvSpPr>
              <p:cNvPr id="23" name="Line 15">
                <a:extLst>
                  <a:ext uri="{FF2B5EF4-FFF2-40B4-BE49-F238E27FC236}">
                    <a16:creationId xmlns:a16="http://schemas.microsoft.com/office/drawing/2014/main" id="{971CA9CA-1F95-414B-9C21-F9403BDDA0C1}"/>
                  </a:ext>
                </a:extLst>
              </p:cNvPr>
              <p:cNvSpPr>
                <a:spLocks noChangeShapeType="1"/>
              </p:cNvSpPr>
              <p:nvPr/>
            </p:nvSpPr>
            <p:spPr bwMode="auto">
              <a:xfrm rot="1358535" flipH="1">
                <a:off x="11396220" y="178659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4" name="Line 16">
                <a:extLst>
                  <a:ext uri="{FF2B5EF4-FFF2-40B4-BE49-F238E27FC236}">
                    <a16:creationId xmlns:a16="http://schemas.microsoft.com/office/drawing/2014/main" id="{49527010-4612-4118-A14A-D64DDBD16855}"/>
                  </a:ext>
                </a:extLst>
              </p:cNvPr>
              <p:cNvSpPr>
                <a:spLocks noChangeShapeType="1"/>
              </p:cNvSpPr>
              <p:nvPr/>
            </p:nvSpPr>
            <p:spPr bwMode="auto">
              <a:xfrm rot="1358535" flipH="1">
                <a:off x="11396220" y="1786592"/>
                <a:ext cx="0" cy="0"/>
              </a:xfrm>
              <a:prstGeom prst="line">
                <a:avLst/>
              </a:prstGeom>
              <a:noFill/>
              <a:ln w="1587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5" name="Freeform 17">
                <a:extLst>
                  <a:ext uri="{FF2B5EF4-FFF2-40B4-BE49-F238E27FC236}">
                    <a16:creationId xmlns:a16="http://schemas.microsoft.com/office/drawing/2014/main" id="{8AE3EB02-F175-4B02-9DE5-EB6A04F59638}"/>
                  </a:ext>
                </a:extLst>
              </p:cNvPr>
              <p:cNvSpPr/>
              <p:nvPr/>
            </p:nvSpPr>
            <p:spPr bwMode="auto">
              <a:xfrm rot="1358535" flipH="1">
                <a:off x="11121571" y="1623137"/>
                <a:ext cx="242921" cy="229921"/>
              </a:xfrm>
              <a:custGeom>
                <a:avLst/>
                <a:gdLst>
                  <a:gd name="T0" fmla="*/ 313 w 598"/>
                  <a:gd name="T1" fmla="*/ 0 h 566"/>
                  <a:gd name="T2" fmla="*/ 0 w 598"/>
                  <a:gd name="T3" fmla="*/ 248 h 566"/>
                  <a:gd name="T4" fmla="*/ 0 w 598"/>
                  <a:gd name="T5" fmla="*/ 566 h 566"/>
                  <a:gd name="T6" fmla="*/ 598 w 598"/>
                  <a:gd name="T7" fmla="*/ 566 h 566"/>
                  <a:gd name="T8" fmla="*/ 598 w 598"/>
                  <a:gd name="T9" fmla="*/ 248 h 566"/>
                  <a:gd name="T10" fmla="*/ 313 w 598"/>
                  <a:gd name="T11" fmla="*/ 0 h 566"/>
                </a:gdLst>
                <a:ahLst/>
                <a:cxnLst>
                  <a:cxn ang="0">
                    <a:pos x="T0" y="T1"/>
                  </a:cxn>
                  <a:cxn ang="0">
                    <a:pos x="T2" y="T3"/>
                  </a:cxn>
                  <a:cxn ang="0">
                    <a:pos x="T4" y="T5"/>
                  </a:cxn>
                  <a:cxn ang="0">
                    <a:pos x="T6" y="T7"/>
                  </a:cxn>
                  <a:cxn ang="0">
                    <a:pos x="T8" y="T9"/>
                  </a:cxn>
                  <a:cxn ang="0">
                    <a:pos x="T10" y="T11"/>
                  </a:cxn>
                </a:cxnLst>
                <a:rect l="0" t="0" r="r" b="b"/>
                <a:pathLst>
                  <a:path w="598" h="566">
                    <a:moveTo>
                      <a:pt x="313" y="0"/>
                    </a:moveTo>
                    <a:lnTo>
                      <a:pt x="0" y="248"/>
                    </a:lnTo>
                    <a:lnTo>
                      <a:pt x="0" y="566"/>
                    </a:lnTo>
                    <a:lnTo>
                      <a:pt x="598" y="566"/>
                    </a:lnTo>
                    <a:lnTo>
                      <a:pt x="598" y="248"/>
                    </a:lnTo>
                    <a:lnTo>
                      <a:pt x="313" y="0"/>
                    </a:lnTo>
                    <a:close/>
                  </a:path>
                </a:pathLst>
              </a:custGeom>
              <a:noFill/>
              <a:ln w="15875" cap="flat">
                <a:solidFill>
                  <a:srgbClr val="B5E201"/>
                </a:solid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6" name="Freeform 18">
                <a:extLst>
                  <a:ext uri="{FF2B5EF4-FFF2-40B4-BE49-F238E27FC236}">
                    <a16:creationId xmlns:a16="http://schemas.microsoft.com/office/drawing/2014/main" id="{9CF21736-559A-4ADA-AA08-EAAABD8D3BC7}"/>
                  </a:ext>
                </a:extLst>
              </p:cNvPr>
              <p:cNvSpPr/>
              <p:nvPr/>
            </p:nvSpPr>
            <p:spPr bwMode="auto">
              <a:xfrm rot="1358535" flipH="1">
                <a:off x="11099054" y="1721403"/>
                <a:ext cx="245764" cy="127147"/>
              </a:xfrm>
              <a:custGeom>
                <a:avLst/>
                <a:gdLst>
                  <a:gd name="T0" fmla="*/ 0 w 605"/>
                  <a:gd name="T1" fmla="*/ 0 h 313"/>
                  <a:gd name="T2" fmla="*/ 185 w 605"/>
                  <a:gd name="T3" fmla="*/ 0 h 313"/>
                  <a:gd name="T4" fmla="*/ 600 w 605"/>
                  <a:gd name="T5" fmla="*/ 0 h 313"/>
                  <a:gd name="T6" fmla="*/ 605 w 605"/>
                  <a:gd name="T7" fmla="*/ 313 h 313"/>
                  <a:gd name="T8" fmla="*/ 0 w 605"/>
                  <a:gd name="T9" fmla="*/ 313 h 313"/>
                  <a:gd name="T10" fmla="*/ 0 w 605"/>
                  <a:gd name="T11" fmla="*/ 0 h 313"/>
                </a:gdLst>
                <a:ahLst/>
                <a:cxnLst>
                  <a:cxn ang="0">
                    <a:pos x="T0" y="T1"/>
                  </a:cxn>
                  <a:cxn ang="0">
                    <a:pos x="T2" y="T3"/>
                  </a:cxn>
                  <a:cxn ang="0">
                    <a:pos x="T4" y="T5"/>
                  </a:cxn>
                  <a:cxn ang="0">
                    <a:pos x="T6" y="T7"/>
                  </a:cxn>
                  <a:cxn ang="0">
                    <a:pos x="T8" y="T9"/>
                  </a:cxn>
                  <a:cxn ang="0">
                    <a:pos x="T10" y="T11"/>
                  </a:cxn>
                </a:cxnLst>
                <a:rect l="0" t="0" r="r" b="b"/>
                <a:pathLst>
                  <a:path w="605" h="313">
                    <a:moveTo>
                      <a:pt x="0" y="0"/>
                    </a:moveTo>
                    <a:lnTo>
                      <a:pt x="185" y="0"/>
                    </a:lnTo>
                    <a:lnTo>
                      <a:pt x="600" y="0"/>
                    </a:lnTo>
                    <a:lnTo>
                      <a:pt x="605" y="313"/>
                    </a:lnTo>
                    <a:lnTo>
                      <a:pt x="0" y="313"/>
                    </a:lnTo>
                    <a:lnTo>
                      <a:pt x="0" y="0"/>
                    </a:lnTo>
                    <a:close/>
                  </a:path>
                </a:pathLst>
              </a:custGeom>
              <a:solidFill>
                <a:srgbClr val="B5E201"/>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7" name="Freeform 19">
                <a:extLst>
                  <a:ext uri="{FF2B5EF4-FFF2-40B4-BE49-F238E27FC236}">
                    <a16:creationId xmlns:a16="http://schemas.microsoft.com/office/drawing/2014/main" id="{DE9E86DA-84C6-4C1E-94DE-FBFD4DE5BD74}"/>
                  </a:ext>
                </a:extLst>
              </p:cNvPr>
              <p:cNvSpPr/>
              <p:nvPr/>
            </p:nvSpPr>
            <p:spPr bwMode="auto">
              <a:xfrm rot="1358535" flipH="1">
                <a:off x="11297114" y="976235"/>
                <a:ext cx="244952" cy="682452"/>
              </a:xfrm>
              <a:custGeom>
                <a:avLst/>
                <a:gdLst>
                  <a:gd name="T0" fmla="*/ 132 w 254"/>
                  <a:gd name="T1" fmla="*/ 0 h 709"/>
                  <a:gd name="T2" fmla="*/ 2 w 254"/>
                  <a:gd name="T3" fmla="*/ 300 h 709"/>
                  <a:gd name="T4" fmla="*/ 134 w 254"/>
                  <a:gd name="T5" fmla="*/ 709 h 709"/>
                  <a:gd name="T6" fmla="*/ 254 w 254"/>
                  <a:gd name="T7" fmla="*/ 318 h 709"/>
                  <a:gd name="T8" fmla="*/ 132 w 254"/>
                  <a:gd name="T9" fmla="*/ 0 h 709"/>
                </a:gdLst>
                <a:ahLst/>
                <a:cxnLst>
                  <a:cxn ang="0">
                    <a:pos x="T0" y="T1"/>
                  </a:cxn>
                  <a:cxn ang="0">
                    <a:pos x="T2" y="T3"/>
                  </a:cxn>
                  <a:cxn ang="0">
                    <a:pos x="T4" y="T5"/>
                  </a:cxn>
                  <a:cxn ang="0">
                    <a:pos x="T6" y="T7"/>
                  </a:cxn>
                  <a:cxn ang="0">
                    <a:pos x="T8" y="T9"/>
                  </a:cxn>
                </a:cxnLst>
                <a:rect l="0" t="0" r="r" b="b"/>
                <a:pathLst>
                  <a:path w="254" h="709">
                    <a:moveTo>
                      <a:pt x="132" y="0"/>
                    </a:moveTo>
                    <a:cubicBezTo>
                      <a:pt x="132" y="0"/>
                      <a:pt x="0" y="78"/>
                      <a:pt x="2" y="300"/>
                    </a:cubicBezTo>
                    <a:cubicBezTo>
                      <a:pt x="4" y="522"/>
                      <a:pt x="134" y="709"/>
                      <a:pt x="134" y="709"/>
                    </a:cubicBezTo>
                    <a:cubicBezTo>
                      <a:pt x="134" y="709"/>
                      <a:pt x="237" y="547"/>
                      <a:pt x="254" y="318"/>
                    </a:cubicBezTo>
                    <a:cubicBezTo>
                      <a:pt x="254" y="73"/>
                      <a:pt x="132" y="0"/>
                      <a:pt x="132" y="0"/>
                    </a:cubicBezTo>
                    <a:close/>
                  </a:path>
                </a:pathLst>
              </a:custGeom>
              <a:solidFill>
                <a:srgbClr val="B6E300"/>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grpSp>
      <p:sp>
        <p:nvSpPr>
          <p:cNvPr id="28" name="文本框 57">
            <a:extLst>
              <a:ext uri="{FF2B5EF4-FFF2-40B4-BE49-F238E27FC236}">
                <a16:creationId xmlns:a16="http://schemas.microsoft.com/office/drawing/2014/main" id="{766C7B9C-F6ED-44E3-8C20-3D5B32C99039}"/>
              </a:ext>
            </a:extLst>
          </p:cNvPr>
          <p:cNvSpPr txBox="1"/>
          <p:nvPr/>
        </p:nvSpPr>
        <p:spPr>
          <a:xfrm>
            <a:off x="436755" y="3721010"/>
            <a:ext cx="2954092" cy="1636666"/>
          </a:xfrm>
          <a:prstGeom prst="rect">
            <a:avLst/>
          </a:prstGeom>
          <a:noFill/>
        </p:spPr>
        <p:txBody>
          <a:bodyPr wrap="square" lIns="91440" tIns="45720" rIns="91440" bIns="45720" rtlCol="0">
            <a:spAutoFit/>
          </a:bodyPr>
          <a:lstStyle/>
          <a:p>
            <a:pPr lvl="0" algn="ctr">
              <a:lnSpc>
                <a:spcPct val="150000"/>
              </a:lnSpc>
            </a:pPr>
            <a:r>
              <a:rPr lang="vi-VN" sz="3600">
                <a:latin typeface="UTM Avo" panose="02040603050506020204" pitchFamily="18" charset="0"/>
                <a:cs typeface="Times New Roman" panose="02020603050405020304" pitchFamily="18" charset="0"/>
              </a:rPr>
              <a:t>Tìm kiếm thông tin. </a:t>
            </a:r>
            <a:endParaRPr lang="zh-CN" altLang="en-US" sz="3600" dirty="0">
              <a:latin typeface="UTM Avo" panose="02040603050506020204" pitchFamily="18" charset="0"/>
              <a:cs typeface="Times New Roman" panose="02020603050405020304" pitchFamily="18" charset="0"/>
            </a:endParaRPr>
          </a:p>
        </p:txBody>
      </p:sp>
      <p:sp>
        <p:nvSpPr>
          <p:cNvPr id="29" name="文本框 58">
            <a:extLst>
              <a:ext uri="{FF2B5EF4-FFF2-40B4-BE49-F238E27FC236}">
                <a16:creationId xmlns:a16="http://schemas.microsoft.com/office/drawing/2014/main" id="{6B7C52F8-8B4D-4758-B3CC-8637522DE914}"/>
              </a:ext>
            </a:extLst>
          </p:cNvPr>
          <p:cNvSpPr txBox="1"/>
          <p:nvPr/>
        </p:nvSpPr>
        <p:spPr>
          <a:xfrm>
            <a:off x="3900335" y="3732583"/>
            <a:ext cx="4308224" cy="1636666"/>
          </a:xfrm>
          <a:prstGeom prst="rect">
            <a:avLst/>
          </a:prstGeom>
          <a:noFill/>
        </p:spPr>
        <p:txBody>
          <a:bodyPr wrap="square" lIns="91440" tIns="45720" rIns="91440" bIns="45720" rtlCol="0">
            <a:spAutoFit/>
          </a:bodyPr>
          <a:lstStyle/>
          <a:p>
            <a:pPr lvl="0" algn="ctr">
              <a:lnSpc>
                <a:spcPct val="150000"/>
              </a:lnSpc>
            </a:pPr>
            <a:r>
              <a:rPr lang="vi-VN" sz="3600">
                <a:latin typeface="UTM Avo" panose="02040603050506020204" pitchFamily="18" charset="0"/>
                <a:cs typeface="Times New Roman" panose="02020603050405020304" pitchFamily="18" charset="0"/>
              </a:rPr>
              <a:t>Ghi chép kết quả tìm kiếm </a:t>
            </a:r>
            <a:endParaRPr lang="zh-CN" altLang="en-US" sz="3600" dirty="0">
              <a:latin typeface="UTM Avo" panose="02040603050506020204" pitchFamily="18" charset="0"/>
              <a:cs typeface="Times New Roman" panose="02020603050405020304" pitchFamily="18" charset="0"/>
            </a:endParaRPr>
          </a:p>
        </p:txBody>
      </p:sp>
      <p:sp>
        <p:nvSpPr>
          <p:cNvPr id="30" name="文本框 59">
            <a:extLst>
              <a:ext uri="{FF2B5EF4-FFF2-40B4-BE49-F238E27FC236}">
                <a16:creationId xmlns:a16="http://schemas.microsoft.com/office/drawing/2014/main" id="{E456D471-6D13-4461-8266-1561B2AE31D1}"/>
              </a:ext>
            </a:extLst>
          </p:cNvPr>
          <p:cNvSpPr txBox="1"/>
          <p:nvPr/>
        </p:nvSpPr>
        <p:spPr>
          <a:xfrm>
            <a:off x="8208559" y="3717168"/>
            <a:ext cx="2949724" cy="1636666"/>
          </a:xfrm>
          <a:prstGeom prst="rect">
            <a:avLst/>
          </a:prstGeom>
          <a:noFill/>
        </p:spPr>
        <p:txBody>
          <a:bodyPr wrap="square" lIns="91440" tIns="45720" rIns="91440" bIns="45720" rtlCol="0">
            <a:spAutoFit/>
          </a:bodyPr>
          <a:lstStyle/>
          <a:p>
            <a:pPr lvl="0" algn="ctr">
              <a:lnSpc>
                <a:spcPct val="150000"/>
              </a:lnSpc>
            </a:pPr>
            <a:r>
              <a:rPr lang="vi-VN" sz="3600">
                <a:latin typeface="UTM Avo" panose="02040603050506020204" pitchFamily="18" charset="0"/>
                <a:cs typeface="Times New Roman" panose="02020603050405020304" pitchFamily="18" charset="0"/>
              </a:rPr>
              <a:t>Đánh giá thông tin</a:t>
            </a:r>
            <a:endParaRPr lang="zh-CN" altLang="en-US" sz="3600" dirty="0">
              <a:latin typeface="UTM Avo" panose="02040603050506020204" pitchFamily="18" charset="0"/>
              <a:cs typeface="Times New Roman" panose="02020603050405020304" pitchFamily="18" charset="0"/>
            </a:endParaRPr>
          </a:p>
        </p:txBody>
      </p:sp>
      <p:grpSp>
        <p:nvGrpSpPr>
          <p:cNvPr id="31" name="组合 39">
            <a:extLst>
              <a:ext uri="{FF2B5EF4-FFF2-40B4-BE49-F238E27FC236}">
                <a16:creationId xmlns:a16="http://schemas.microsoft.com/office/drawing/2014/main" id="{85DBB29F-0B92-4E46-8645-F9C513F49620}"/>
              </a:ext>
            </a:extLst>
          </p:cNvPr>
          <p:cNvGrpSpPr/>
          <p:nvPr/>
        </p:nvGrpSpPr>
        <p:grpSpPr>
          <a:xfrm>
            <a:off x="807235" y="1778817"/>
            <a:ext cx="2234532" cy="1433404"/>
            <a:chOff x="1025634" y="2422911"/>
            <a:chExt cx="2234241" cy="1433404"/>
          </a:xfrm>
        </p:grpSpPr>
        <p:grpSp>
          <p:nvGrpSpPr>
            <p:cNvPr id="32" name="组合 40">
              <a:extLst>
                <a:ext uri="{FF2B5EF4-FFF2-40B4-BE49-F238E27FC236}">
                  <a16:creationId xmlns:a16="http://schemas.microsoft.com/office/drawing/2014/main" id="{CEC9F1EB-7DA0-407F-A99D-B3DA6FC89EB6}"/>
                </a:ext>
              </a:extLst>
            </p:cNvPr>
            <p:cNvGrpSpPr/>
            <p:nvPr/>
          </p:nvGrpSpPr>
          <p:grpSpPr>
            <a:xfrm>
              <a:off x="1025634" y="2422911"/>
              <a:ext cx="2234241" cy="1433404"/>
              <a:chOff x="3464228" y="2075322"/>
              <a:chExt cx="3712898" cy="2382054"/>
            </a:xfrm>
            <a:solidFill>
              <a:srgbClr val="7FDADB"/>
            </a:solidFill>
          </p:grpSpPr>
          <p:sp>
            <p:nvSpPr>
              <p:cNvPr id="34" name="椭圆 42">
                <a:extLst>
                  <a:ext uri="{FF2B5EF4-FFF2-40B4-BE49-F238E27FC236}">
                    <a16:creationId xmlns:a16="http://schemas.microsoft.com/office/drawing/2014/main" id="{154D2346-E667-4FF4-977D-93087BB25306}"/>
                  </a:ext>
                </a:extLst>
              </p:cNvPr>
              <p:cNvSpPr/>
              <p:nvPr/>
            </p:nvSpPr>
            <p:spPr>
              <a:xfrm>
                <a:off x="4567794" y="2075322"/>
                <a:ext cx="1470212" cy="1470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35" name="椭圆 43">
                <a:extLst>
                  <a:ext uri="{FF2B5EF4-FFF2-40B4-BE49-F238E27FC236}">
                    <a16:creationId xmlns:a16="http://schemas.microsoft.com/office/drawing/2014/main" id="{CE6483FB-2ED2-42C4-991B-05E1D2FAC4C5}"/>
                  </a:ext>
                </a:extLst>
              </p:cNvPr>
              <p:cNvSpPr/>
              <p:nvPr/>
            </p:nvSpPr>
            <p:spPr>
              <a:xfrm>
                <a:off x="5099717" y="3030450"/>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36" name="椭圆 44">
                <a:extLst>
                  <a:ext uri="{FF2B5EF4-FFF2-40B4-BE49-F238E27FC236}">
                    <a16:creationId xmlns:a16="http://schemas.microsoft.com/office/drawing/2014/main" id="{BCF85E60-0134-4856-88BF-CDAC2F0FC1F3}"/>
                  </a:ext>
                </a:extLst>
              </p:cNvPr>
              <p:cNvSpPr/>
              <p:nvPr/>
            </p:nvSpPr>
            <p:spPr>
              <a:xfrm>
                <a:off x="4224941" y="3098602"/>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37" name="椭圆 45">
                <a:extLst>
                  <a:ext uri="{FF2B5EF4-FFF2-40B4-BE49-F238E27FC236}">
                    <a16:creationId xmlns:a16="http://schemas.microsoft.com/office/drawing/2014/main" id="{EC5E111D-8E18-4402-BE16-68B032564F65}"/>
                  </a:ext>
                </a:extLst>
              </p:cNvPr>
              <p:cNvSpPr/>
              <p:nvPr/>
            </p:nvSpPr>
            <p:spPr>
              <a:xfrm>
                <a:off x="4012259" y="2523551"/>
                <a:ext cx="1052745" cy="105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38" name="椭圆 46">
                <a:extLst>
                  <a:ext uri="{FF2B5EF4-FFF2-40B4-BE49-F238E27FC236}">
                    <a16:creationId xmlns:a16="http://schemas.microsoft.com/office/drawing/2014/main" id="{738B4418-1A1D-4B5E-8C0C-3E5936EFC824}"/>
                  </a:ext>
                </a:extLst>
              </p:cNvPr>
              <p:cNvSpPr/>
              <p:nvPr/>
            </p:nvSpPr>
            <p:spPr>
              <a:xfrm>
                <a:off x="3464228" y="3021778"/>
                <a:ext cx="1198101" cy="11981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39" name="椭圆 47">
                <a:extLst>
                  <a:ext uri="{FF2B5EF4-FFF2-40B4-BE49-F238E27FC236}">
                    <a16:creationId xmlns:a16="http://schemas.microsoft.com/office/drawing/2014/main" id="{5D35A129-450F-4039-AB92-3EA70FA81DD6}"/>
                  </a:ext>
                </a:extLst>
              </p:cNvPr>
              <p:cNvSpPr/>
              <p:nvPr/>
            </p:nvSpPr>
            <p:spPr>
              <a:xfrm>
                <a:off x="5694500" y="2585014"/>
                <a:ext cx="1104636" cy="11046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0" name="椭圆 48">
                <a:extLst>
                  <a:ext uri="{FF2B5EF4-FFF2-40B4-BE49-F238E27FC236}">
                    <a16:creationId xmlns:a16="http://schemas.microsoft.com/office/drawing/2014/main" id="{C67AD16C-3C82-4B0E-8C34-4EF7E668DD82}"/>
                  </a:ext>
                </a:extLst>
              </p:cNvPr>
              <p:cNvSpPr/>
              <p:nvPr/>
            </p:nvSpPr>
            <p:spPr>
              <a:xfrm>
                <a:off x="5818352" y="2938205"/>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grpSp>
        <p:sp>
          <p:nvSpPr>
            <p:cNvPr id="33" name="文本框 60">
              <a:extLst>
                <a:ext uri="{FF2B5EF4-FFF2-40B4-BE49-F238E27FC236}">
                  <a16:creationId xmlns:a16="http://schemas.microsoft.com/office/drawing/2014/main" id="{641F5D5E-0A25-428B-A5C2-91455E9307B6}"/>
                </a:ext>
              </a:extLst>
            </p:cNvPr>
            <p:cNvSpPr txBox="1"/>
            <p:nvPr/>
          </p:nvSpPr>
          <p:spPr>
            <a:xfrm>
              <a:off x="1533705" y="2726579"/>
              <a:ext cx="1239599" cy="1074846"/>
            </a:xfrm>
            <a:prstGeom prst="rect">
              <a:avLst/>
            </a:prstGeom>
            <a:noFill/>
          </p:spPr>
          <p:txBody>
            <a:bodyPr wrap="square" rtlCol="0">
              <a:spAutoFit/>
            </a:bodyPr>
            <a:lstStyle/>
            <a:p>
              <a:pPr algn="ctr">
                <a:lnSpc>
                  <a:spcPct val="120000"/>
                </a:lnSpc>
              </a:pPr>
              <a:r>
                <a:rPr lang="en-US" altLang="zh-CN" sz="2800" b="1">
                  <a:latin typeface="UTM Avo" panose="02040603050506020204" pitchFamily="18" charset="0"/>
                </a:rPr>
                <a:t>Bước 1</a:t>
              </a:r>
              <a:endParaRPr lang="zh-CN" altLang="en-US" sz="2800" b="1" dirty="0">
                <a:latin typeface="UTM Avo" panose="02040603050506020204" pitchFamily="18" charset="0"/>
              </a:endParaRPr>
            </a:p>
          </p:txBody>
        </p:sp>
      </p:grpSp>
      <p:grpSp>
        <p:nvGrpSpPr>
          <p:cNvPr id="41" name="组合 49">
            <a:extLst>
              <a:ext uri="{FF2B5EF4-FFF2-40B4-BE49-F238E27FC236}">
                <a16:creationId xmlns:a16="http://schemas.microsoft.com/office/drawing/2014/main" id="{85265FB6-CB9A-4E66-B360-BFA1F7A5BEBC}"/>
              </a:ext>
            </a:extLst>
          </p:cNvPr>
          <p:cNvGrpSpPr/>
          <p:nvPr/>
        </p:nvGrpSpPr>
        <p:grpSpPr>
          <a:xfrm>
            <a:off x="4456854" y="1605398"/>
            <a:ext cx="2842813" cy="1823602"/>
            <a:chOff x="4674778" y="2249491"/>
            <a:chExt cx="2842443" cy="1823603"/>
          </a:xfrm>
        </p:grpSpPr>
        <p:grpSp>
          <p:nvGrpSpPr>
            <p:cNvPr id="42" name="组合 50">
              <a:extLst>
                <a:ext uri="{FF2B5EF4-FFF2-40B4-BE49-F238E27FC236}">
                  <a16:creationId xmlns:a16="http://schemas.microsoft.com/office/drawing/2014/main" id="{D1452E03-0673-49DC-9244-BD435B80C0AD}"/>
                </a:ext>
              </a:extLst>
            </p:cNvPr>
            <p:cNvGrpSpPr/>
            <p:nvPr/>
          </p:nvGrpSpPr>
          <p:grpSpPr>
            <a:xfrm>
              <a:off x="4674778" y="2249491"/>
              <a:ext cx="2842443" cy="1823603"/>
              <a:chOff x="3464228" y="2075322"/>
              <a:chExt cx="3712898" cy="2382054"/>
            </a:xfrm>
          </p:grpSpPr>
          <p:sp>
            <p:nvSpPr>
              <p:cNvPr id="44" name="椭圆 52">
                <a:extLst>
                  <a:ext uri="{FF2B5EF4-FFF2-40B4-BE49-F238E27FC236}">
                    <a16:creationId xmlns:a16="http://schemas.microsoft.com/office/drawing/2014/main" id="{DA3638A8-6F7D-4F66-B2E9-FFB493014F1D}"/>
                  </a:ext>
                </a:extLst>
              </p:cNvPr>
              <p:cNvSpPr/>
              <p:nvPr/>
            </p:nvSpPr>
            <p:spPr>
              <a:xfrm>
                <a:off x="4567794" y="2075322"/>
                <a:ext cx="1470212" cy="1470212"/>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5" name="椭圆 53">
                <a:extLst>
                  <a:ext uri="{FF2B5EF4-FFF2-40B4-BE49-F238E27FC236}">
                    <a16:creationId xmlns:a16="http://schemas.microsoft.com/office/drawing/2014/main" id="{EE566545-B1B9-4897-AD70-DEE196E3574C}"/>
                  </a:ext>
                </a:extLst>
              </p:cNvPr>
              <p:cNvSpPr/>
              <p:nvPr/>
            </p:nvSpPr>
            <p:spPr>
              <a:xfrm>
                <a:off x="5099717" y="3030450"/>
                <a:ext cx="1358774" cy="1358774"/>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6" name="椭圆 54">
                <a:extLst>
                  <a:ext uri="{FF2B5EF4-FFF2-40B4-BE49-F238E27FC236}">
                    <a16:creationId xmlns:a16="http://schemas.microsoft.com/office/drawing/2014/main" id="{486AE117-F27A-4101-9307-51B97BFF8DCD}"/>
                  </a:ext>
                </a:extLst>
              </p:cNvPr>
              <p:cNvSpPr/>
              <p:nvPr/>
            </p:nvSpPr>
            <p:spPr>
              <a:xfrm>
                <a:off x="4224941" y="3098602"/>
                <a:ext cx="1358774" cy="1358774"/>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7" name="椭圆 55">
                <a:extLst>
                  <a:ext uri="{FF2B5EF4-FFF2-40B4-BE49-F238E27FC236}">
                    <a16:creationId xmlns:a16="http://schemas.microsoft.com/office/drawing/2014/main" id="{2B8727C6-E6A9-44CA-AB78-0F8F99F887DD}"/>
                  </a:ext>
                </a:extLst>
              </p:cNvPr>
              <p:cNvSpPr/>
              <p:nvPr/>
            </p:nvSpPr>
            <p:spPr>
              <a:xfrm>
                <a:off x="4012259" y="2523551"/>
                <a:ext cx="1052745" cy="1052745"/>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8" name="椭圆 56">
                <a:extLst>
                  <a:ext uri="{FF2B5EF4-FFF2-40B4-BE49-F238E27FC236}">
                    <a16:creationId xmlns:a16="http://schemas.microsoft.com/office/drawing/2014/main" id="{83764743-D1ED-41DB-8B15-A39005084C26}"/>
                  </a:ext>
                </a:extLst>
              </p:cNvPr>
              <p:cNvSpPr/>
              <p:nvPr/>
            </p:nvSpPr>
            <p:spPr>
              <a:xfrm>
                <a:off x="3464228" y="3021778"/>
                <a:ext cx="1198101" cy="1198101"/>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9" name="椭圆 57">
                <a:extLst>
                  <a:ext uri="{FF2B5EF4-FFF2-40B4-BE49-F238E27FC236}">
                    <a16:creationId xmlns:a16="http://schemas.microsoft.com/office/drawing/2014/main" id="{78E464F7-48C0-4344-8957-979CA1F6C843}"/>
                  </a:ext>
                </a:extLst>
              </p:cNvPr>
              <p:cNvSpPr/>
              <p:nvPr/>
            </p:nvSpPr>
            <p:spPr>
              <a:xfrm>
                <a:off x="5694500" y="2585014"/>
                <a:ext cx="1104636" cy="1104636"/>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50" name="椭圆 58">
                <a:extLst>
                  <a:ext uri="{FF2B5EF4-FFF2-40B4-BE49-F238E27FC236}">
                    <a16:creationId xmlns:a16="http://schemas.microsoft.com/office/drawing/2014/main" id="{07FE13F0-CA54-48BB-BD15-72F67C07D7F1}"/>
                  </a:ext>
                </a:extLst>
              </p:cNvPr>
              <p:cNvSpPr/>
              <p:nvPr/>
            </p:nvSpPr>
            <p:spPr>
              <a:xfrm>
                <a:off x="5818352" y="2938205"/>
                <a:ext cx="1358774" cy="1358774"/>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grpSp>
        <p:sp>
          <p:nvSpPr>
            <p:cNvPr id="43" name="文本框 61">
              <a:extLst>
                <a:ext uri="{FF2B5EF4-FFF2-40B4-BE49-F238E27FC236}">
                  <a16:creationId xmlns:a16="http://schemas.microsoft.com/office/drawing/2014/main" id="{21ED1BE6-B52B-4CD6-BBA3-73268EA3813B}"/>
                </a:ext>
              </a:extLst>
            </p:cNvPr>
            <p:cNvSpPr txBox="1"/>
            <p:nvPr/>
          </p:nvSpPr>
          <p:spPr>
            <a:xfrm>
              <a:off x="5476200" y="2763606"/>
              <a:ext cx="1239598" cy="1074847"/>
            </a:xfrm>
            <a:prstGeom prst="rect">
              <a:avLst/>
            </a:prstGeom>
            <a:noFill/>
          </p:spPr>
          <p:txBody>
            <a:bodyPr wrap="square" rtlCol="0">
              <a:spAutoFit/>
            </a:bodyPr>
            <a:lstStyle/>
            <a:p>
              <a:pPr algn="ctr">
                <a:lnSpc>
                  <a:spcPct val="120000"/>
                </a:lnSpc>
              </a:pPr>
              <a:r>
                <a:rPr lang="en-US" altLang="zh-CN" sz="2800" b="1">
                  <a:latin typeface="UTM Avo" panose="02040603050506020204" pitchFamily="18" charset="0"/>
                </a:rPr>
                <a:t>Bước 2</a:t>
              </a:r>
              <a:endParaRPr lang="zh-CN" altLang="en-US" sz="2800" b="1" dirty="0">
                <a:latin typeface="UTM Avo" panose="02040603050506020204" pitchFamily="18" charset="0"/>
              </a:endParaRPr>
            </a:p>
          </p:txBody>
        </p:sp>
      </p:grpSp>
      <p:grpSp>
        <p:nvGrpSpPr>
          <p:cNvPr id="51" name="组合 59">
            <a:extLst>
              <a:ext uri="{FF2B5EF4-FFF2-40B4-BE49-F238E27FC236}">
                <a16:creationId xmlns:a16="http://schemas.microsoft.com/office/drawing/2014/main" id="{C396B311-DFA5-4C70-A52B-FB9BE1178F19}"/>
              </a:ext>
            </a:extLst>
          </p:cNvPr>
          <p:cNvGrpSpPr/>
          <p:nvPr/>
        </p:nvGrpSpPr>
        <p:grpSpPr>
          <a:xfrm>
            <a:off x="8509687" y="1778819"/>
            <a:ext cx="2234532" cy="1433405"/>
            <a:chOff x="8727083" y="2422911"/>
            <a:chExt cx="2234241" cy="1433404"/>
          </a:xfrm>
        </p:grpSpPr>
        <p:grpSp>
          <p:nvGrpSpPr>
            <p:cNvPr id="52" name="组合 60">
              <a:extLst>
                <a:ext uri="{FF2B5EF4-FFF2-40B4-BE49-F238E27FC236}">
                  <a16:creationId xmlns:a16="http://schemas.microsoft.com/office/drawing/2014/main" id="{49296F94-37AF-491A-89F9-BB81D358F88B}"/>
                </a:ext>
              </a:extLst>
            </p:cNvPr>
            <p:cNvGrpSpPr/>
            <p:nvPr/>
          </p:nvGrpSpPr>
          <p:grpSpPr>
            <a:xfrm>
              <a:off x="8727083" y="2422911"/>
              <a:ext cx="2234241" cy="1433404"/>
              <a:chOff x="3464228" y="2075322"/>
              <a:chExt cx="3712898" cy="2382054"/>
            </a:xfrm>
            <a:solidFill>
              <a:srgbClr val="EC7070"/>
            </a:solidFill>
          </p:grpSpPr>
          <p:sp>
            <p:nvSpPr>
              <p:cNvPr id="54" name="椭圆 62">
                <a:extLst>
                  <a:ext uri="{FF2B5EF4-FFF2-40B4-BE49-F238E27FC236}">
                    <a16:creationId xmlns:a16="http://schemas.microsoft.com/office/drawing/2014/main" id="{7B4476DB-C2DF-4B0D-BC3E-D03CC110AF69}"/>
                  </a:ext>
                </a:extLst>
              </p:cNvPr>
              <p:cNvSpPr/>
              <p:nvPr/>
            </p:nvSpPr>
            <p:spPr>
              <a:xfrm>
                <a:off x="4567794" y="2075322"/>
                <a:ext cx="1470212" cy="1470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55" name="椭圆 63">
                <a:extLst>
                  <a:ext uri="{FF2B5EF4-FFF2-40B4-BE49-F238E27FC236}">
                    <a16:creationId xmlns:a16="http://schemas.microsoft.com/office/drawing/2014/main" id="{B2031140-0DD9-4C73-BE28-0B7FF23EDCF8}"/>
                  </a:ext>
                </a:extLst>
              </p:cNvPr>
              <p:cNvSpPr/>
              <p:nvPr/>
            </p:nvSpPr>
            <p:spPr>
              <a:xfrm>
                <a:off x="5099717" y="3030450"/>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56" name="椭圆 64">
                <a:extLst>
                  <a:ext uri="{FF2B5EF4-FFF2-40B4-BE49-F238E27FC236}">
                    <a16:creationId xmlns:a16="http://schemas.microsoft.com/office/drawing/2014/main" id="{AD8722A0-E936-4507-99F2-DE2F2D8306D5}"/>
                  </a:ext>
                </a:extLst>
              </p:cNvPr>
              <p:cNvSpPr/>
              <p:nvPr/>
            </p:nvSpPr>
            <p:spPr>
              <a:xfrm>
                <a:off x="4224941" y="3098602"/>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57" name="椭圆 65">
                <a:extLst>
                  <a:ext uri="{FF2B5EF4-FFF2-40B4-BE49-F238E27FC236}">
                    <a16:creationId xmlns:a16="http://schemas.microsoft.com/office/drawing/2014/main" id="{62570691-0A00-4F62-A46E-62E8CCF2E99B}"/>
                  </a:ext>
                </a:extLst>
              </p:cNvPr>
              <p:cNvSpPr/>
              <p:nvPr/>
            </p:nvSpPr>
            <p:spPr>
              <a:xfrm>
                <a:off x="4012259" y="2523551"/>
                <a:ext cx="1052745" cy="105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58" name="椭圆 66">
                <a:extLst>
                  <a:ext uri="{FF2B5EF4-FFF2-40B4-BE49-F238E27FC236}">
                    <a16:creationId xmlns:a16="http://schemas.microsoft.com/office/drawing/2014/main" id="{9FA639BE-A64C-4C15-BD1E-2CBF5B95FE8D}"/>
                  </a:ext>
                </a:extLst>
              </p:cNvPr>
              <p:cNvSpPr/>
              <p:nvPr/>
            </p:nvSpPr>
            <p:spPr>
              <a:xfrm>
                <a:off x="3464228" y="3021778"/>
                <a:ext cx="1198101" cy="11981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59" name="椭圆 67">
                <a:extLst>
                  <a:ext uri="{FF2B5EF4-FFF2-40B4-BE49-F238E27FC236}">
                    <a16:creationId xmlns:a16="http://schemas.microsoft.com/office/drawing/2014/main" id="{4E8CF436-05AB-469B-A63B-C49501BA88F6}"/>
                  </a:ext>
                </a:extLst>
              </p:cNvPr>
              <p:cNvSpPr/>
              <p:nvPr/>
            </p:nvSpPr>
            <p:spPr>
              <a:xfrm>
                <a:off x="5694500" y="2585014"/>
                <a:ext cx="1104636" cy="11046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60" name="椭圆 68">
                <a:extLst>
                  <a:ext uri="{FF2B5EF4-FFF2-40B4-BE49-F238E27FC236}">
                    <a16:creationId xmlns:a16="http://schemas.microsoft.com/office/drawing/2014/main" id="{20015DD1-E8E6-4BFF-AE01-8F3E35AD1A86}"/>
                  </a:ext>
                </a:extLst>
              </p:cNvPr>
              <p:cNvSpPr/>
              <p:nvPr/>
            </p:nvSpPr>
            <p:spPr>
              <a:xfrm>
                <a:off x="5818352" y="2938205"/>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grpSp>
        <p:sp>
          <p:nvSpPr>
            <p:cNvPr id="53" name="文本框 71">
              <a:extLst>
                <a:ext uri="{FF2B5EF4-FFF2-40B4-BE49-F238E27FC236}">
                  <a16:creationId xmlns:a16="http://schemas.microsoft.com/office/drawing/2014/main" id="{0A371C57-2355-4C75-838C-F98CA6CFB9B2}"/>
                </a:ext>
              </a:extLst>
            </p:cNvPr>
            <p:cNvSpPr txBox="1"/>
            <p:nvPr/>
          </p:nvSpPr>
          <p:spPr>
            <a:xfrm>
              <a:off x="9280866" y="2763606"/>
              <a:ext cx="1239599" cy="1074845"/>
            </a:xfrm>
            <a:prstGeom prst="rect">
              <a:avLst/>
            </a:prstGeom>
            <a:noFill/>
          </p:spPr>
          <p:txBody>
            <a:bodyPr wrap="square" rtlCol="0">
              <a:spAutoFit/>
            </a:bodyPr>
            <a:lstStyle/>
            <a:p>
              <a:pPr algn="ctr">
                <a:lnSpc>
                  <a:spcPct val="120000"/>
                </a:lnSpc>
              </a:pPr>
              <a:r>
                <a:rPr lang="en-US" altLang="zh-CN" sz="2800" b="1">
                  <a:latin typeface="UTM Avo" panose="02040603050506020204" pitchFamily="18" charset="0"/>
                </a:rPr>
                <a:t>Bước 3</a:t>
              </a:r>
              <a:endParaRPr lang="zh-CN" altLang="en-US" sz="2800" b="1" dirty="0">
                <a:latin typeface="UTM Avo" panose="02040603050506020204" pitchFamily="18" charset="0"/>
              </a:endParaRPr>
            </a:p>
          </p:txBody>
        </p:sp>
      </p:grpSp>
      <p:grpSp>
        <p:nvGrpSpPr>
          <p:cNvPr id="61" name="Group 13">
            <a:extLst>
              <a:ext uri="{FF2B5EF4-FFF2-40B4-BE49-F238E27FC236}">
                <a16:creationId xmlns:a16="http://schemas.microsoft.com/office/drawing/2014/main" id="{306C6026-8B09-41A1-A6F9-F83ED477F9EF}"/>
              </a:ext>
            </a:extLst>
          </p:cNvPr>
          <p:cNvGrpSpPr>
            <a:grpSpLocks noChangeAspect="1"/>
          </p:cNvGrpSpPr>
          <p:nvPr/>
        </p:nvGrpSpPr>
        <p:grpSpPr bwMode="auto">
          <a:xfrm rot="20521541" flipH="1">
            <a:off x="10198372" y="380724"/>
            <a:ext cx="639016" cy="721871"/>
            <a:chOff x="2678" y="933"/>
            <a:chExt cx="2080" cy="2350"/>
          </a:xfrm>
          <a:solidFill>
            <a:srgbClr val="206F6F"/>
          </a:solidFill>
        </p:grpSpPr>
        <p:sp>
          <p:nvSpPr>
            <p:cNvPr id="62" name="Freeform 14">
              <a:extLst>
                <a:ext uri="{FF2B5EF4-FFF2-40B4-BE49-F238E27FC236}">
                  <a16:creationId xmlns:a16="http://schemas.microsoft.com/office/drawing/2014/main" id="{4201A5E6-0CBB-4CAF-8197-907122F8595E}"/>
                </a:ext>
              </a:extLst>
            </p:cNvPr>
            <p:cNvSpPr/>
            <p:nvPr/>
          </p:nvSpPr>
          <p:spPr bwMode="auto">
            <a:xfrm>
              <a:off x="2678" y="933"/>
              <a:ext cx="2080" cy="1781"/>
            </a:xfrm>
            <a:custGeom>
              <a:avLst/>
              <a:gdLst>
                <a:gd name="T0" fmla="*/ 229 w 877"/>
                <a:gd name="T1" fmla="*/ 112 h 752"/>
                <a:gd name="T2" fmla="*/ 821 w 877"/>
                <a:gd name="T3" fmla="*/ 193 h 752"/>
                <a:gd name="T4" fmla="*/ 493 w 877"/>
                <a:gd name="T5" fmla="*/ 752 h 752"/>
                <a:gd name="T6" fmla="*/ 229 w 877"/>
                <a:gd name="T7" fmla="*/ 112 h 752"/>
              </a:gdLst>
              <a:ahLst/>
              <a:cxnLst>
                <a:cxn ang="0">
                  <a:pos x="T0" y="T1"/>
                </a:cxn>
                <a:cxn ang="0">
                  <a:pos x="T2" y="T3"/>
                </a:cxn>
                <a:cxn ang="0">
                  <a:pos x="T4" y="T5"/>
                </a:cxn>
                <a:cxn ang="0">
                  <a:pos x="T6" y="T7"/>
                </a:cxn>
              </a:cxnLst>
              <a:rect l="0" t="0" r="r" b="b"/>
              <a:pathLst>
                <a:path w="877" h="752">
                  <a:moveTo>
                    <a:pt x="229" y="112"/>
                  </a:moveTo>
                  <a:cubicBezTo>
                    <a:pt x="358" y="18"/>
                    <a:pt x="762" y="0"/>
                    <a:pt x="821" y="193"/>
                  </a:cubicBezTo>
                  <a:cubicBezTo>
                    <a:pt x="877" y="378"/>
                    <a:pt x="640" y="675"/>
                    <a:pt x="493" y="752"/>
                  </a:cubicBezTo>
                  <a:cubicBezTo>
                    <a:pt x="326" y="660"/>
                    <a:pt x="0" y="283"/>
                    <a:pt x="229" y="112"/>
                  </a:cubicBezTo>
                  <a:close/>
                </a:path>
              </a:pathLst>
            </a:custGeom>
            <a:solidFill>
              <a:schemeClr val="accent2"/>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3" name="Line 15">
              <a:extLst>
                <a:ext uri="{FF2B5EF4-FFF2-40B4-BE49-F238E27FC236}">
                  <a16:creationId xmlns:a16="http://schemas.microsoft.com/office/drawing/2014/main" id="{AC8D1776-D8CA-4BB8-A14F-6E3BD6EE1517}"/>
                </a:ext>
              </a:extLst>
            </p:cNvPr>
            <p:cNvSpPr>
              <a:spLocks noChangeShapeType="1"/>
            </p:cNvSpPr>
            <p:nvPr/>
          </p:nvSpPr>
          <p:spPr bwMode="auto">
            <a:xfrm>
              <a:off x="3446" y="296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4" name="Line 16">
              <a:extLst>
                <a:ext uri="{FF2B5EF4-FFF2-40B4-BE49-F238E27FC236}">
                  <a16:creationId xmlns:a16="http://schemas.microsoft.com/office/drawing/2014/main" id="{528C8E6C-C0D9-485E-B4D3-06578D852186}"/>
                </a:ext>
              </a:extLst>
            </p:cNvPr>
            <p:cNvSpPr>
              <a:spLocks noChangeShapeType="1"/>
            </p:cNvSpPr>
            <p:nvPr/>
          </p:nvSpPr>
          <p:spPr bwMode="auto">
            <a:xfrm>
              <a:off x="3446" y="2965"/>
              <a:ext cx="0" cy="0"/>
            </a:xfrm>
            <a:prstGeom prst="line">
              <a:avLst/>
            </a:prstGeom>
            <a:grpFill/>
            <a:ln w="15875" cap="flat">
              <a:solidFill>
                <a:srgbClr val="000000"/>
              </a:solid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5" name="Freeform 17">
              <a:extLst>
                <a:ext uri="{FF2B5EF4-FFF2-40B4-BE49-F238E27FC236}">
                  <a16:creationId xmlns:a16="http://schemas.microsoft.com/office/drawing/2014/main" id="{0D2F25CD-6B49-4741-AA76-FA3ECE09BB46}"/>
                </a:ext>
              </a:extLst>
            </p:cNvPr>
            <p:cNvSpPr/>
            <p:nvPr/>
          </p:nvSpPr>
          <p:spPr bwMode="auto">
            <a:xfrm>
              <a:off x="3541" y="2717"/>
              <a:ext cx="598" cy="566"/>
            </a:xfrm>
            <a:custGeom>
              <a:avLst/>
              <a:gdLst>
                <a:gd name="T0" fmla="*/ 313 w 598"/>
                <a:gd name="T1" fmla="*/ 0 h 566"/>
                <a:gd name="T2" fmla="*/ 0 w 598"/>
                <a:gd name="T3" fmla="*/ 248 h 566"/>
                <a:gd name="T4" fmla="*/ 0 w 598"/>
                <a:gd name="T5" fmla="*/ 566 h 566"/>
                <a:gd name="T6" fmla="*/ 598 w 598"/>
                <a:gd name="T7" fmla="*/ 566 h 566"/>
                <a:gd name="T8" fmla="*/ 598 w 598"/>
                <a:gd name="T9" fmla="*/ 248 h 566"/>
                <a:gd name="T10" fmla="*/ 313 w 598"/>
                <a:gd name="T11" fmla="*/ 0 h 566"/>
              </a:gdLst>
              <a:ahLst/>
              <a:cxnLst>
                <a:cxn ang="0">
                  <a:pos x="T0" y="T1"/>
                </a:cxn>
                <a:cxn ang="0">
                  <a:pos x="T2" y="T3"/>
                </a:cxn>
                <a:cxn ang="0">
                  <a:pos x="T4" y="T5"/>
                </a:cxn>
                <a:cxn ang="0">
                  <a:pos x="T6" y="T7"/>
                </a:cxn>
                <a:cxn ang="0">
                  <a:pos x="T8" y="T9"/>
                </a:cxn>
                <a:cxn ang="0">
                  <a:pos x="T10" y="T11"/>
                </a:cxn>
              </a:cxnLst>
              <a:rect l="0" t="0" r="r" b="b"/>
              <a:pathLst>
                <a:path w="598" h="566">
                  <a:moveTo>
                    <a:pt x="313" y="0"/>
                  </a:moveTo>
                  <a:lnTo>
                    <a:pt x="0" y="248"/>
                  </a:lnTo>
                  <a:lnTo>
                    <a:pt x="0" y="566"/>
                  </a:lnTo>
                  <a:lnTo>
                    <a:pt x="598" y="566"/>
                  </a:lnTo>
                  <a:lnTo>
                    <a:pt x="598" y="248"/>
                  </a:lnTo>
                  <a:lnTo>
                    <a:pt x="313" y="0"/>
                  </a:lnTo>
                  <a:close/>
                </a:path>
              </a:pathLst>
            </a:custGeom>
            <a:noFill/>
            <a:ln w="15875" cap="flat">
              <a:solidFill>
                <a:srgbClr val="FFF701"/>
              </a:solid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6" name="Freeform 18">
              <a:extLst>
                <a:ext uri="{FF2B5EF4-FFF2-40B4-BE49-F238E27FC236}">
                  <a16:creationId xmlns:a16="http://schemas.microsoft.com/office/drawing/2014/main" id="{26C95AC1-B111-4067-8283-8406BBAD17E0}"/>
                </a:ext>
              </a:extLst>
            </p:cNvPr>
            <p:cNvSpPr/>
            <p:nvPr/>
          </p:nvSpPr>
          <p:spPr bwMode="auto">
            <a:xfrm>
              <a:off x="3541" y="2970"/>
              <a:ext cx="605" cy="313"/>
            </a:xfrm>
            <a:custGeom>
              <a:avLst/>
              <a:gdLst>
                <a:gd name="T0" fmla="*/ 0 w 605"/>
                <a:gd name="T1" fmla="*/ 0 h 313"/>
                <a:gd name="T2" fmla="*/ 185 w 605"/>
                <a:gd name="T3" fmla="*/ 0 h 313"/>
                <a:gd name="T4" fmla="*/ 600 w 605"/>
                <a:gd name="T5" fmla="*/ 0 h 313"/>
                <a:gd name="T6" fmla="*/ 605 w 605"/>
                <a:gd name="T7" fmla="*/ 313 h 313"/>
                <a:gd name="T8" fmla="*/ 0 w 605"/>
                <a:gd name="T9" fmla="*/ 313 h 313"/>
                <a:gd name="T10" fmla="*/ 0 w 605"/>
                <a:gd name="T11" fmla="*/ 0 h 313"/>
              </a:gdLst>
              <a:ahLst/>
              <a:cxnLst>
                <a:cxn ang="0">
                  <a:pos x="T0" y="T1"/>
                </a:cxn>
                <a:cxn ang="0">
                  <a:pos x="T2" y="T3"/>
                </a:cxn>
                <a:cxn ang="0">
                  <a:pos x="T4" y="T5"/>
                </a:cxn>
                <a:cxn ang="0">
                  <a:pos x="T6" y="T7"/>
                </a:cxn>
                <a:cxn ang="0">
                  <a:pos x="T8" y="T9"/>
                </a:cxn>
                <a:cxn ang="0">
                  <a:pos x="T10" y="T11"/>
                </a:cxn>
              </a:cxnLst>
              <a:rect l="0" t="0" r="r" b="b"/>
              <a:pathLst>
                <a:path w="605" h="313">
                  <a:moveTo>
                    <a:pt x="0" y="0"/>
                  </a:moveTo>
                  <a:lnTo>
                    <a:pt x="185" y="0"/>
                  </a:lnTo>
                  <a:lnTo>
                    <a:pt x="600" y="0"/>
                  </a:lnTo>
                  <a:lnTo>
                    <a:pt x="605" y="313"/>
                  </a:lnTo>
                  <a:lnTo>
                    <a:pt x="0" y="313"/>
                  </a:lnTo>
                  <a:lnTo>
                    <a:pt x="0" y="0"/>
                  </a:lnTo>
                  <a:close/>
                </a:path>
              </a:pathLst>
            </a:custGeom>
            <a:solidFill>
              <a:schemeClr val="accent2">
                <a:lumMod val="40000"/>
                <a:lumOff val="60000"/>
              </a:schemeClr>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7" name="Freeform 19">
              <a:extLst>
                <a:ext uri="{FF2B5EF4-FFF2-40B4-BE49-F238E27FC236}">
                  <a16:creationId xmlns:a16="http://schemas.microsoft.com/office/drawing/2014/main" id="{C049A952-1B1A-4472-8F0F-084C4B3767DE}"/>
                </a:ext>
              </a:extLst>
            </p:cNvPr>
            <p:cNvSpPr/>
            <p:nvPr/>
          </p:nvSpPr>
          <p:spPr bwMode="auto">
            <a:xfrm>
              <a:off x="3536" y="1037"/>
              <a:ext cx="603" cy="1680"/>
            </a:xfrm>
            <a:custGeom>
              <a:avLst/>
              <a:gdLst>
                <a:gd name="T0" fmla="*/ 132 w 254"/>
                <a:gd name="T1" fmla="*/ 0 h 709"/>
                <a:gd name="T2" fmla="*/ 2 w 254"/>
                <a:gd name="T3" fmla="*/ 300 h 709"/>
                <a:gd name="T4" fmla="*/ 134 w 254"/>
                <a:gd name="T5" fmla="*/ 709 h 709"/>
                <a:gd name="T6" fmla="*/ 254 w 254"/>
                <a:gd name="T7" fmla="*/ 318 h 709"/>
                <a:gd name="T8" fmla="*/ 132 w 254"/>
                <a:gd name="T9" fmla="*/ 0 h 709"/>
              </a:gdLst>
              <a:ahLst/>
              <a:cxnLst>
                <a:cxn ang="0">
                  <a:pos x="T0" y="T1"/>
                </a:cxn>
                <a:cxn ang="0">
                  <a:pos x="T2" y="T3"/>
                </a:cxn>
                <a:cxn ang="0">
                  <a:pos x="T4" y="T5"/>
                </a:cxn>
                <a:cxn ang="0">
                  <a:pos x="T6" y="T7"/>
                </a:cxn>
                <a:cxn ang="0">
                  <a:pos x="T8" y="T9"/>
                </a:cxn>
              </a:cxnLst>
              <a:rect l="0" t="0" r="r" b="b"/>
              <a:pathLst>
                <a:path w="254" h="709">
                  <a:moveTo>
                    <a:pt x="132" y="0"/>
                  </a:moveTo>
                  <a:cubicBezTo>
                    <a:pt x="132" y="0"/>
                    <a:pt x="0" y="78"/>
                    <a:pt x="2" y="300"/>
                  </a:cubicBezTo>
                  <a:cubicBezTo>
                    <a:pt x="4" y="522"/>
                    <a:pt x="134" y="709"/>
                    <a:pt x="134" y="709"/>
                  </a:cubicBezTo>
                  <a:cubicBezTo>
                    <a:pt x="134" y="709"/>
                    <a:pt x="237" y="547"/>
                    <a:pt x="254" y="318"/>
                  </a:cubicBezTo>
                  <a:cubicBezTo>
                    <a:pt x="254" y="73"/>
                    <a:pt x="132" y="0"/>
                    <a:pt x="132" y="0"/>
                  </a:cubicBezTo>
                  <a:close/>
                </a:path>
              </a:pathLst>
            </a:custGeom>
            <a:solidFill>
              <a:schemeClr val="accent2">
                <a:lumMod val="40000"/>
                <a:lumOff val="60000"/>
              </a:schemeClr>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grpSp>
        <p:nvGrpSpPr>
          <p:cNvPr id="68" name="组合 76">
            <a:extLst>
              <a:ext uri="{FF2B5EF4-FFF2-40B4-BE49-F238E27FC236}">
                <a16:creationId xmlns:a16="http://schemas.microsoft.com/office/drawing/2014/main" id="{78F881D3-5089-4B81-AFBD-61D8CE3645E8}"/>
              </a:ext>
            </a:extLst>
          </p:cNvPr>
          <p:cNvGrpSpPr/>
          <p:nvPr/>
        </p:nvGrpSpPr>
        <p:grpSpPr>
          <a:xfrm>
            <a:off x="540054" y="1605398"/>
            <a:ext cx="1133876" cy="876188"/>
            <a:chOff x="550389" y="5845949"/>
            <a:chExt cx="1133729" cy="876188"/>
          </a:xfrm>
        </p:grpSpPr>
        <p:sp>
          <p:nvSpPr>
            <p:cNvPr id="69" name="Freeform 5">
              <a:extLst>
                <a:ext uri="{FF2B5EF4-FFF2-40B4-BE49-F238E27FC236}">
                  <a16:creationId xmlns:a16="http://schemas.microsoft.com/office/drawing/2014/main" id="{1E871FCC-AD40-45E8-BD1B-5459DAA699A9}"/>
                </a:ext>
              </a:extLst>
            </p:cNvPr>
            <p:cNvSpPr/>
            <p:nvPr/>
          </p:nvSpPr>
          <p:spPr bwMode="auto">
            <a:xfrm rot="20069048" flipH="1">
              <a:off x="550389" y="6136867"/>
              <a:ext cx="570262" cy="585270"/>
            </a:xfrm>
            <a:custGeom>
              <a:avLst/>
              <a:gdLst>
                <a:gd name="T0" fmla="*/ 327 w 382"/>
                <a:gd name="T1" fmla="*/ 0 h 393"/>
                <a:gd name="T2" fmla="*/ 259 w 382"/>
                <a:gd name="T3" fmla="*/ 44 h 393"/>
                <a:gd name="T4" fmla="*/ 113 w 382"/>
                <a:gd name="T5" fmla="*/ 321 h 393"/>
                <a:gd name="T6" fmla="*/ 147 w 382"/>
                <a:gd name="T7" fmla="*/ 281 h 393"/>
                <a:gd name="T8" fmla="*/ 297 w 382"/>
                <a:gd name="T9" fmla="*/ 84 h 393"/>
                <a:gd name="T10" fmla="*/ 158 w 382"/>
                <a:gd name="T11" fmla="*/ 290 h 393"/>
                <a:gd name="T12" fmla="*/ 110 w 382"/>
                <a:gd name="T13" fmla="*/ 393 h 393"/>
                <a:gd name="T14" fmla="*/ 135 w 382"/>
                <a:gd name="T15" fmla="*/ 384 h 393"/>
                <a:gd name="T16" fmla="*/ 154 w 382"/>
                <a:gd name="T17" fmla="*/ 331 h 393"/>
                <a:gd name="T18" fmla="*/ 367 w 382"/>
                <a:gd name="T19" fmla="*/ 181 h 393"/>
                <a:gd name="T20" fmla="*/ 327 w 382"/>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393">
                  <a:moveTo>
                    <a:pt x="327" y="0"/>
                  </a:moveTo>
                  <a:cubicBezTo>
                    <a:pt x="327" y="0"/>
                    <a:pt x="294" y="31"/>
                    <a:pt x="259" y="44"/>
                  </a:cubicBezTo>
                  <a:cubicBezTo>
                    <a:pt x="0" y="138"/>
                    <a:pt x="109" y="320"/>
                    <a:pt x="113" y="321"/>
                  </a:cubicBezTo>
                  <a:cubicBezTo>
                    <a:pt x="113" y="321"/>
                    <a:pt x="128" y="296"/>
                    <a:pt x="147" y="281"/>
                  </a:cubicBezTo>
                  <a:cubicBezTo>
                    <a:pt x="272" y="190"/>
                    <a:pt x="297" y="84"/>
                    <a:pt x="297" y="84"/>
                  </a:cubicBezTo>
                  <a:cubicBezTo>
                    <a:pt x="297" y="84"/>
                    <a:pt x="269" y="211"/>
                    <a:pt x="158" y="290"/>
                  </a:cubicBezTo>
                  <a:cubicBezTo>
                    <a:pt x="134" y="307"/>
                    <a:pt x="117" y="350"/>
                    <a:pt x="110" y="393"/>
                  </a:cubicBezTo>
                  <a:cubicBezTo>
                    <a:pt x="110" y="393"/>
                    <a:pt x="128" y="386"/>
                    <a:pt x="135" y="384"/>
                  </a:cubicBezTo>
                  <a:cubicBezTo>
                    <a:pt x="138" y="365"/>
                    <a:pt x="144" y="347"/>
                    <a:pt x="154" y="331"/>
                  </a:cubicBezTo>
                  <a:cubicBezTo>
                    <a:pt x="309" y="349"/>
                    <a:pt x="360" y="224"/>
                    <a:pt x="367" y="181"/>
                  </a:cubicBezTo>
                  <a:cubicBezTo>
                    <a:pt x="382" y="78"/>
                    <a:pt x="327" y="0"/>
                    <a:pt x="327" y="0"/>
                  </a:cubicBezTo>
                  <a:close/>
                </a:path>
              </a:pathLst>
            </a:custGeom>
          </p:spPr>
          <p:style>
            <a:lnRef idx="3">
              <a:schemeClr val="lt1"/>
            </a:lnRef>
            <a:fillRef idx="1">
              <a:schemeClr val="accent1"/>
            </a:fillRef>
            <a:effectRef idx="1">
              <a:schemeClr val="accent1"/>
            </a:effectRef>
            <a:fontRef idx="minor">
              <a:schemeClr val="lt1"/>
            </a:fontRef>
          </p:style>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70" name="Freeform 5">
              <a:extLst>
                <a:ext uri="{FF2B5EF4-FFF2-40B4-BE49-F238E27FC236}">
                  <a16:creationId xmlns:a16="http://schemas.microsoft.com/office/drawing/2014/main" id="{C70A520D-9322-404C-B632-56D72C9E463C}"/>
                </a:ext>
              </a:extLst>
            </p:cNvPr>
            <p:cNvSpPr/>
            <p:nvPr/>
          </p:nvSpPr>
          <p:spPr bwMode="auto">
            <a:xfrm rot="398001">
              <a:off x="880469" y="5845949"/>
              <a:ext cx="803649" cy="824799"/>
            </a:xfrm>
            <a:custGeom>
              <a:avLst/>
              <a:gdLst>
                <a:gd name="T0" fmla="*/ 327 w 382"/>
                <a:gd name="T1" fmla="*/ 0 h 393"/>
                <a:gd name="T2" fmla="*/ 259 w 382"/>
                <a:gd name="T3" fmla="*/ 44 h 393"/>
                <a:gd name="T4" fmla="*/ 113 w 382"/>
                <a:gd name="T5" fmla="*/ 321 h 393"/>
                <a:gd name="T6" fmla="*/ 147 w 382"/>
                <a:gd name="T7" fmla="*/ 281 h 393"/>
                <a:gd name="T8" fmla="*/ 297 w 382"/>
                <a:gd name="T9" fmla="*/ 84 h 393"/>
                <a:gd name="T10" fmla="*/ 158 w 382"/>
                <a:gd name="T11" fmla="*/ 290 h 393"/>
                <a:gd name="T12" fmla="*/ 110 w 382"/>
                <a:gd name="T13" fmla="*/ 393 h 393"/>
                <a:gd name="T14" fmla="*/ 135 w 382"/>
                <a:gd name="T15" fmla="*/ 384 h 393"/>
                <a:gd name="T16" fmla="*/ 154 w 382"/>
                <a:gd name="T17" fmla="*/ 331 h 393"/>
                <a:gd name="T18" fmla="*/ 367 w 382"/>
                <a:gd name="T19" fmla="*/ 181 h 393"/>
                <a:gd name="T20" fmla="*/ 327 w 382"/>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393">
                  <a:moveTo>
                    <a:pt x="327" y="0"/>
                  </a:moveTo>
                  <a:cubicBezTo>
                    <a:pt x="327" y="0"/>
                    <a:pt x="294" y="31"/>
                    <a:pt x="259" y="44"/>
                  </a:cubicBezTo>
                  <a:cubicBezTo>
                    <a:pt x="0" y="138"/>
                    <a:pt x="109" y="320"/>
                    <a:pt x="113" y="321"/>
                  </a:cubicBezTo>
                  <a:cubicBezTo>
                    <a:pt x="113" y="321"/>
                    <a:pt x="128" y="296"/>
                    <a:pt x="147" y="281"/>
                  </a:cubicBezTo>
                  <a:cubicBezTo>
                    <a:pt x="272" y="190"/>
                    <a:pt x="297" y="84"/>
                    <a:pt x="297" y="84"/>
                  </a:cubicBezTo>
                  <a:cubicBezTo>
                    <a:pt x="297" y="84"/>
                    <a:pt x="269" y="211"/>
                    <a:pt x="158" y="290"/>
                  </a:cubicBezTo>
                  <a:cubicBezTo>
                    <a:pt x="134" y="307"/>
                    <a:pt x="117" y="350"/>
                    <a:pt x="110" y="393"/>
                  </a:cubicBezTo>
                  <a:cubicBezTo>
                    <a:pt x="110" y="393"/>
                    <a:pt x="128" y="386"/>
                    <a:pt x="135" y="384"/>
                  </a:cubicBezTo>
                  <a:cubicBezTo>
                    <a:pt x="138" y="365"/>
                    <a:pt x="144" y="347"/>
                    <a:pt x="154" y="331"/>
                  </a:cubicBezTo>
                  <a:cubicBezTo>
                    <a:pt x="309" y="349"/>
                    <a:pt x="360" y="224"/>
                    <a:pt x="367" y="181"/>
                  </a:cubicBezTo>
                  <a:cubicBezTo>
                    <a:pt x="382" y="78"/>
                    <a:pt x="327" y="0"/>
                    <a:pt x="327" y="0"/>
                  </a:cubicBezTo>
                  <a:close/>
                </a:path>
              </a:pathLst>
            </a:custGeom>
          </p:spPr>
          <p:style>
            <a:lnRef idx="3">
              <a:schemeClr val="lt1"/>
            </a:lnRef>
            <a:fillRef idx="1">
              <a:schemeClr val="accent1"/>
            </a:fillRef>
            <a:effectRef idx="1">
              <a:schemeClr val="accent1"/>
            </a:effectRef>
            <a:fontRef idx="minor">
              <a:schemeClr val="lt1"/>
            </a:fontRef>
          </p:style>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grpSp>
        <p:nvGrpSpPr>
          <p:cNvPr id="71" name="组合 79">
            <a:extLst>
              <a:ext uri="{FF2B5EF4-FFF2-40B4-BE49-F238E27FC236}">
                <a16:creationId xmlns:a16="http://schemas.microsoft.com/office/drawing/2014/main" id="{87DBE950-4EB4-45CD-B13D-F9C44317B42D}"/>
              </a:ext>
            </a:extLst>
          </p:cNvPr>
          <p:cNvGrpSpPr/>
          <p:nvPr/>
        </p:nvGrpSpPr>
        <p:grpSpPr>
          <a:xfrm>
            <a:off x="4575205" y="1389798"/>
            <a:ext cx="1133876" cy="876188"/>
            <a:chOff x="550389" y="5845949"/>
            <a:chExt cx="1133729" cy="876188"/>
          </a:xfrm>
        </p:grpSpPr>
        <p:sp>
          <p:nvSpPr>
            <p:cNvPr id="72" name="Freeform 5">
              <a:extLst>
                <a:ext uri="{FF2B5EF4-FFF2-40B4-BE49-F238E27FC236}">
                  <a16:creationId xmlns:a16="http://schemas.microsoft.com/office/drawing/2014/main" id="{7801AC38-6DEF-47BB-89E6-CC15EE7E4A80}"/>
                </a:ext>
              </a:extLst>
            </p:cNvPr>
            <p:cNvSpPr/>
            <p:nvPr/>
          </p:nvSpPr>
          <p:spPr bwMode="auto">
            <a:xfrm rot="20069048" flipH="1">
              <a:off x="550389" y="6136867"/>
              <a:ext cx="570262" cy="585270"/>
            </a:xfrm>
            <a:custGeom>
              <a:avLst/>
              <a:gdLst>
                <a:gd name="T0" fmla="*/ 327 w 382"/>
                <a:gd name="T1" fmla="*/ 0 h 393"/>
                <a:gd name="T2" fmla="*/ 259 w 382"/>
                <a:gd name="T3" fmla="*/ 44 h 393"/>
                <a:gd name="T4" fmla="*/ 113 w 382"/>
                <a:gd name="T5" fmla="*/ 321 h 393"/>
                <a:gd name="T6" fmla="*/ 147 w 382"/>
                <a:gd name="T7" fmla="*/ 281 h 393"/>
                <a:gd name="T8" fmla="*/ 297 w 382"/>
                <a:gd name="T9" fmla="*/ 84 h 393"/>
                <a:gd name="T10" fmla="*/ 158 w 382"/>
                <a:gd name="T11" fmla="*/ 290 h 393"/>
                <a:gd name="T12" fmla="*/ 110 w 382"/>
                <a:gd name="T13" fmla="*/ 393 h 393"/>
                <a:gd name="T14" fmla="*/ 135 w 382"/>
                <a:gd name="T15" fmla="*/ 384 h 393"/>
                <a:gd name="T16" fmla="*/ 154 w 382"/>
                <a:gd name="T17" fmla="*/ 331 h 393"/>
                <a:gd name="T18" fmla="*/ 367 w 382"/>
                <a:gd name="T19" fmla="*/ 181 h 393"/>
                <a:gd name="T20" fmla="*/ 327 w 382"/>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393">
                  <a:moveTo>
                    <a:pt x="327" y="0"/>
                  </a:moveTo>
                  <a:cubicBezTo>
                    <a:pt x="327" y="0"/>
                    <a:pt x="294" y="31"/>
                    <a:pt x="259" y="44"/>
                  </a:cubicBezTo>
                  <a:cubicBezTo>
                    <a:pt x="0" y="138"/>
                    <a:pt x="109" y="320"/>
                    <a:pt x="113" y="321"/>
                  </a:cubicBezTo>
                  <a:cubicBezTo>
                    <a:pt x="113" y="321"/>
                    <a:pt x="128" y="296"/>
                    <a:pt x="147" y="281"/>
                  </a:cubicBezTo>
                  <a:cubicBezTo>
                    <a:pt x="272" y="190"/>
                    <a:pt x="297" y="84"/>
                    <a:pt x="297" y="84"/>
                  </a:cubicBezTo>
                  <a:cubicBezTo>
                    <a:pt x="297" y="84"/>
                    <a:pt x="269" y="211"/>
                    <a:pt x="158" y="290"/>
                  </a:cubicBezTo>
                  <a:cubicBezTo>
                    <a:pt x="134" y="307"/>
                    <a:pt x="117" y="350"/>
                    <a:pt x="110" y="393"/>
                  </a:cubicBezTo>
                  <a:cubicBezTo>
                    <a:pt x="110" y="393"/>
                    <a:pt x="128" y="386"/>
                    <a:pt x="135" y="384"/>
                  </a:cubicBezTo>
                  <a:cubicBezTo>
                    <a:pt x="138" y="365"/>
                    <a:pt x="144" y="347"/>
                    <a:pt x="154" y="331"/>
                  </a:cubicBezTo>
                  <a:cubicBezTo>
                    <a:pt x="309" y="349"/>
                    <a:pt x="360" y="224"/>
                    <a:pt x="367" y="181"/>
                  </a:cubicBezTo>
                  <a:cubicBezTo>
                    <a:pt x="382" y="78"/>
                    <a:pt x="327" y="0"/>
                    <a:pt x="327" y="0"/>
                  </a:cubicBezTo>
                  <a:close/>
                </a:path>
              </a:pathLst>
            </a:custGeom>
          </p:spPr>
          <p:style>
            <a:lnRef idx="3">
              <a:schemeClr val="lt1"/>
            </a:lnRef>
            <a:fillRef idx="1">
              <a:schemeClr val="accent2"/>
            </a:fillRef>
            <a:effectRef idx="1">
              <a:schemeClr val="accent2"/>
            </a:effectRef>
            <a:fontRef idx="minor">
              <a:schemeClr val="lt1"/>
            </a:fontRef>
          </p:style>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73" name="Freeform 5">
              <a:extLst>
                <a:ext uri="{FF2B5EF4-FFF2-40B4-BE49-F238E27FC236}">
                  <a16:creationId xmlns:a16="http://schemas.microsoft.com/office/drawing/2014/main" id="{7F16430D-CA0D-4722-AACB-E86881DE417A}"/>
                </a:ext>
              </a:extLst>
            </p:cNvPr>
            <p:cNvSpPr/>
            <p:nvPr/>
          </p:nvSpPr>
          <p:spPr bwMode="auto">
            <a:xfrm rot="398001">
              <a:off x="880469" y="5845949"/>
              <a:ext cx="803649" cy="824799"/>
            </a:xfrm>
            <a:custGeom>
              <a:avLst/>
              <a:gdLst>
                <a:gd name="T0" fmla="*/ 327 w 382"/>
                <a:gd name="T1" fmla="*/ 0 h 393"/>
                <a:gd name="T2" fmla="*/ 259 w 382"/>
                <a:gd name="T3" fmla="*/ 44 h 393"/>
                <a:gd name="T4" fmla="*/ 113 w 382"/>
                <a:gd name="T5" fmla="*/ 321 h 393"/>
                <a:gd name="T6" fmla="*/ 147 w 382"/>
                <a:gd name="T7" fmla="*/ 281 h 393"/>
                <a:gd name="T8" fmla="*/ 297 w 382"/>
                <a:gd name="T9" fmla="*/ 84 h 393"/>
                <a:gd name="T10" fmla="*/ 158 w 382"/>
                <a:gd name="T11" fmla="*/ 290 h 393"/>
                <a:gd name="T12" fmla="*/ 110 w 382"/>
                <a:gd name="T13" fmla="*/ 393 h 393"/>
                <a:gd name="T14" fmla="*/ 135 w 382"/>
                <a:gd name="T15" fmla="*/ 384 h 393"/>
                <a:gd name="T16" fmla="*/ 154 w 382"/>
                <a:gd name="T17" fmla="*/ 331 h 393"/>
                <a:gd name="T18" fmla="*/ 367 w 382"/>
                <a:gd name="T19" fmla="*/ 181 h 393"/>
                <a:gd name="T20" fmla="*/ 327 w 382"/>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393">
                  <a:moveTo>
                    <a:pt x="327" y="0"/>
                  </a:moveTo>
                  <a:cubicBezTo>
                    <a:pt x="327" y="0"/>
                    <a:pt x="294" y="31"/>
                    <a:pt x="259" y="44"/>
                  </a:cubicBezTo>
                  <a:cubicBezTo>
                    <a:pt x="0" y="138"/>
                    <a:pt x="109" y="320"/>
                    <a:pt x="113" y="321"/>
                  </a:cubicBezTo>
                  <a:cubicBezTo>
                    <a:pt x="113" y="321"/>
                    <a:pt x="128" y="296"/>
                    <a:pt x="147" y="281"/>
                  </a:cubicBezTo>
                  <a:cubicBezTo>
                    <a:pt x="272" y="190"/>
                    <a:pt x="297" y="84"/>
                    <a:pt x="297" y="84"/>
                  </a:cubicBezTo>
                  <a:cubicBezTo>
                    <a:pt x="297" y="84"/>
                    <a:pt x="269" y="211"/>
                    <a:pt x="158" y="290"/>
                  </a:cubicBezTo>
                  <a:cubicBezTo>
                    <a:pt x="134" y="307"/>
                    <a:pt x="117" y="350"/>
                    <a:pt x="110" y="393"/>
                  </a:cubicBezTo>
                  <a:cubicBezTo>
                    <a:pt x="110" y="393"/>
                    <a:pt x="128" y="386"/>
                    <a:pt x="135" y="384"/>
                  </a:cubicBezTo>
                  <a:cubicBezTo>
                    <a:pt x="138" y="365"/>
                    <a:pt x="144" y="347"/>
                    <a:pt x="154" y="331"/>
                  </a:cubicBezTo>
                  <a:cubicBezTo>
                    <a:pt x="309" y="349"/>
                    <a:pt x="360" y="224"/>
                    <a:pt x="367" y="181"/>
                  </a:cubicBezTo>
                  <a:cubicBezTo>
                    <a:pt x="382" y="78"/>
                    <a:pt x="327" y="0"/>
                    <a:pt x="327" y="0"/>
                  </a:cubicBezTo>
                  <a:close/>
                </a:path>
              </a:pathLst>
            </a:custGeom>
          </p:spPr>
          <p:style>
            <a:lnRef idx="3">
              <a:schemeClr val="lt1"/>
            </a:lnRef>
            <a:fillRef idx="1">
              <a:schemeClr val="accent2"/>
            </a:fillRef>
            <a:effectRef idx="1">
              <a:schemeClr val="accent2"/>
            </a:effectRef>
            <a:fontRef idx="minor">
              <a:schemeClr val="lt1"/>
            </a:fontRef>
          </p:style>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grpSp>
        <p:nvGrpSpPr>
          <p:cNvPr id="74" name="组合 82">
            <a:extLst>
              <a:ext uri="{FF2B5EF4-FFF2-40B4-BE49-F238E27FC236}">
                <a16:creationId xmlns:a16="http://schemas.microsoft.com/office/drawing/2014/main" id="{2428E86C-4637-4858-BDD8-7E8C81C2D531}"/>
              </a:ext>
            </a:extLst>
          </p:cNvPr>
          <p:cNvGrpSpPr/>
          <p:nvPr/>
        </p:nvGrpSpPr>
        <p:grpSpPr>
          <a:xfrm>
            <a:off x="8400569" y="1453778"/>
            <a:ext cx="1133876" cy="876188"/>
            <a:chOff x="550389" y="5845949"/>
            <a:chExt cx="1133729" cy="876188"/>
          </a:xfrm>
        </p:grpSpPr>
        <p:sp>
          <p:nvSpPr>
            <p:cNvPr id="75" name="Freeform 5">
              <a:extLst>
                <a:ext uri="{FF2B5EF4-FFF2-40B4-BE49-F238E27FC236}">
                  <a16:creationId xmlns:a16="http://schemas.microsoft.com/office/drawing/2014/main" id="{DB009392-E447-4FB4-82B6-F34E0842CD2B}"/>
                </a:ext>
              </a:extLst>
            </p:cNvPr>
            <p:cNvSpPr/>
            <p:nvPr/>
          </p:nvSpPr>
          <p:spPr bwMode="auto">
            <a:xfrm rot="20069048" flipH="1">
              <a:off x="550389" y="6136867"/>
              <a:ext cx="570262" cy="585270"/>
            </a:xfrm>
            <a:custGeom>
              <a:avLst/>
              <a:gdLst>
                <a:gd name="T0" fmla="*/ 327 w 382"/>
                <a:gd name="T1" fmla="*/ 0 h 393"/>
                <a:gd name="T2" fmla="*/ 259 w 382"/>
                <a:gd name="T3" fmla="*/ 44 h 393"/>
                <a:gd name="T4" fmla="*/ 113 w 382"/>
                <a:gd name="T5" fmla="*/ 321 h 393"/>
                <a:gd name="T6" fmla="*/ 147 w 382"/>
                <a:gd name="T7" fmla="*/ 281 h 393"/>
                <a:gd name="T8" fmla="*/ 297 w 382"/>
                <a:gd name="T9" fmla="*/ 84 h 393"/>
                <a:gd name="T10" fmla="*/ 158 w 382"/>
                <a:gd name="T11" fmla="*/ 290 h 393"/>
                <a:gd name="T12" fmla="*/ 110 w 382"/>
                <a:gd name="T13" fmla="*/ 393 h 393"/>
                <a:gd name="T14" fmla="*/ 135 w 382"/>
                <a:gd name="T15" fmla="*/ 384 h 393"/>
                <a:gd name="T16" fmla="*/ 154 w 382"/>
                <a:gd name="T17" fmla="*/ 331 h 393"/>
                <a:gd name="T18" fmla="*/ 367 w 382"/>
                <a:gd name="T19" fmla="*/ 181 h 393"/>
                <a:gd name="T20" fmla="*/ 327 w 382"/>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393">
                  <a:moveTo>
                    <a:pt x="327" y="0"/>
                  </a:moveTo>
                  <a:cubicBezTo>
                    <a:pt x="327" y="0"/>
                    <a:pt x="294" y="31"/>
                    <a:pt x="259" y="44"/>
                  </a:cubicBezTo>
                  <a:cubicBezTo>
                    <a:pt x="0" y="138"/>
                    <a:pt x="109" y="320"/>
                    <a:pt x="113" y="321"/>
                  </a:cubicBezTo>
                  <a:cubicBezTo>
                    <a:pt x="113" y="321"/>
                    <a:pt x="128" y="296"/>
                    <a:pt x="147" y="281"/>
                  </a:cubicBezTo>
                  <a:cubicBezTo>
                    <a:pt x="272" y="190"/>
                    <a:pt x="297" y="84"/>
                    <a:pt x="297" y="84"/>
                  </a:cubicBezTo>
                  <a:cubicBezTo>
                    <a:pt x="297" y="84"/>
                    <a:pt x="269" y="211"/>
                    <a:pt x="158" y="290"/>
                  </a:cubicBezTo>
                  <a:cubicBezTo>
                    <a:pt x="134" y="307"/>
                    <a:pt x="117" y="350"/>
                    <a:pt x="110" y="393"/>
                  </a:cubicBezTo>
                  <a:cubicBezTo>
                    <a:pt x="110" y="393"/>
                    <a:pt x="128" y="386"/>
                    <a:pt x="135" y="384"/>
                  </a:cubicBezTo>
                  <a:cubicBezTo>
                    <a:pt x="138" y="365"/>
                    <a:pt x="144" y="347"/>
                    <a:pt x="154" y="331"/>
                  </a:cubicBezTo>
                  <a:cubicBezTo>
                    <a:pt x="309" y="349"/>
                    <a:pt x="360" y="224"/>
                    <a:pt x="367" y="181"/>
                  </a:cubicBezTo>
                  <a:cubicBezTo>
                    <a:pt x="382" y="78"/>
                    <a:pt x="327" y="0"/>
                    <a:pt x="327" y="0"/>
                  </a:cubicBezTo>
                  <a:close/>
                </a:path>
              </a:pathLst>
            </a:custGeom>
          </p:spPr>
          <p:style>
            <a:lnRef idx="3">
              <a:schemeClr val="lt1"/>
            </a:lnRef>
            <a:fillRef idx="1">
              <a:schemeClr val="accent3"/>
            </a:fillRef>
            <a:effectRef idx="1">
              <a:schemeClr val="accent3"/>
            </a:effectRef>
            <a:fontRef idx="minor">
              <a:schemeClr val="lt1"/>
            </a:fontRef>
          </p:style>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76" name="Freeform 5">
              <a:extLst>
                <a:ext uri="{FF2B5EF4-FFF2-40B4-BE49-F238E27FC236}">
                  <a16:creationId xmlns:a16="http://schemas.microsoft.com/office/drawing/2014/main" id="{F9300663-CCB6-4700-A2F7-C6FB0F4A7D25}"/>
                </a:ext>
              </a:extLst>
            </p:cNvPr>
            <p:cNvSpPr/>
            <p:nvPr/>
          </p:nvSpPr>
          <p:spPr bwMode="auto">
            <a:xfrm rot="398001">
              <a:off x="880469" y="5845949"/>
              <a:ext cx="803649" cy="824799"/>
            </a:xfrm>
            <a:custGeom>
              <a:avLst/>
              <a:gdLst>
                <a:gd name="T0" fmla="*/ 327 w 382"/>
                <a:gd name="T1" fmla="*/ 0 h 393"/>
                <a:gd name="T2" fmla="*/ 259 w 382"/>
                <a:gd name="T3" fmla="*/ 44 h 393"/>
                <a:gd name="T4" fmla="*/ 113 w 382"/>
                <a:gd name="T5" fmla="*/ 321 h 393"/>
                <a:gd name="T6" fmla="*/ 147 w 382"/>
                <a:gd name="T7" fmla="*/ 281 h 393"/>
                <a:gd name="T8" fmla="*/ 297 w 382"/>
                <a:gd name="T9" fmla="*/ 84 h 393"/>
                <a:gd name="T10" fmla="*/ 158 w 382"/>
                <a:gd name="T11" fmla="*/ 290 h 393"/>
                <a:gd name="T12" fmla="*/ 110 w 382"/>
                <a:gd name="T13" fmla="*/ 393 h 393"/>
                <a:gd name="T14" fmla="*/ 135 w 382"/>
                <a:gd name="T15" fmla="*/ 384 h 393"/>
                <a:gd name="T16" fmla="*/ 154 w 382"/>
                <a:gd name="T17" fmla="*/ 331 h 393"/>
                <a:gd name="T18" fmla="*/ 367 w 382"/>
                <a:gd name="T19" fmla="*/ 181 h 393"/>
                <a:gd name="T20" fmla="*/ 327 w 382"/>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393">
                  <a:moveTo>
                    <a:pt x="327" y="0"/>
                  </a:moveTo>
                  <a:cubicBezTo>
                    <a:pt x="327" y="0"/>
                    <a:pt x="294" y="31"/>
                    <a:pt x="259" y="44"/>
                  </a:cubicBezTo>
                  <a:cubicBezTo>
                    <a:pt x="0" y="138"/>
                    <a:pt x="109" y="320"/>
                    <a:pt x="113" y="321"/>
                  </a:cubicBezTo>
                  <a:cubicBezTo>
                    <a:pt x="113" y="321"/>
                    <a:pt x="128" y="296"/>
                    <a:pt x="147" y="281"/>
                  </a:cubicBezTo>
                  <a:cubicBezTo>
                    <a:pt x="272" y="190"/>
                    <a:pt x="297" y="84"/>
                    <a:pt x="297" y="84"/>
                  </a:cubicBezTo>
                  <a:cubicBezTo>
                    <a:pt x="297" y="84"/>
                    <a:pt x="269" y="211"/>
                    <a:pt x="158" y="290"/>
                  </a:cubicBezTo>
                  <a:cubicBezTo>
                    <a:pt x="134" y="307"/>
                    <a:pt x="117" y="350"/>
                    <a:pt x="110" y="393"/>
                  </a:cubicBezTo>
                  <a:cubicBezTo>
                    <a:pt x="110" y="393"/>
                    <a:pt x="128" y="386"/>
                    <a:pt x="135" y="384"/>
                  </a:cubicBezTo>
                  <a:cubicBezTo>
                    <a:pt x="138" y="365"/>
                    <a:pt x="144" y="347"/>
                    <a:pt x="154" y="331"/>
                  </a:cubicBezTo>
                  <a:cubicBezTo>
                    <a:pt x="309" y="349"/>
                    <a:pt x="360" y="224"/>
                    <a:pt x="367" y="181"/>
                  </a:cubicBezTo>
                  <a:cubicBezTo>
                    <a:pt x="382" y="78"/>
                    <a:pt x="327" y="0"/>
                    <a:pt x="327" y="0"/>
                  </a:cubicBezTo>
                  <a:close/>
                </a:path>
              </a:pathLst>
            </a:custGeom>
          </p:spPr>
          <p:style>
            <a:lnRef idx="3">
              <a:schemeClr val="lt1"/>
            </a:lnRef>
            <a:fillRef idx="1">
              <a:schemeClr val="accent3"/>
            </a:fillRef>
            <a:effectRef idx="1">
              <a:schemeClr val="accent3"/>
            </a:effectRef>
            <a:fontRef idx="minor">
              <a:schemeClr val="lt1"/>
            </a:fontRef>
          </p:style>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sp>
        <p:nvSpPr>
          <p:cNvPr id="77" name="TextBox 76">
            <a:extLst>
              <a:ext uri="{FF2B5EF4-FFF2-40B4-BE49-F238E27FC236}">
                <a16:creationId xmlns:a16="http://schemas.microsoft.com/office/drawing/2014/main" id="{50B37069-EA26-4854-B4A4-9349CAC9D21D}"/>
              </a:ext>
            </a:extLst>
          </p:cNvPr>
          <p:cNvSpPr txBox="1"/>
          <p:nvPr/>
        </p:nvSpPr>
        <p:spPr>
          <a:xfrm>
            <a:off x="855561" y="446994"/>
            <a:ext cx="6100010" cy="698204"/>
          </a:xfrm>
          <a:prstGeom prst="rect">
            <a:avLst/>
          </a:prstGeom>
          <a:noFill/>
        </p:spPr>
        <p:txBody>
          <a:bodyPr wrap="square">
            <a:spAutoFit/>
          </a:bodyPr>
          <a:lstStyle/>
          <a:p>
            <a:pPr algn="just" defTabSz="342900">
              <a:lnSpc>
                <a:spcPct val="140000"/>
              </a:lnSpc>
            </a:pPr>
            <a:r>
              <a:rPr lang="en-US" sz="3200" b="1">
                <a:solidFill>
                  <a:srgbClr val="FF0066"/>
                </a:solidFill>
                <a:latin typeface="UTM Avo" panose="02040603050506020204" pitchFamily="18" charset="0"/>
                <a:cs typeface="Times New Roman" panose="02020603050405020304" pitchFamily="18" charset="0"/>
              </a:rPr>
              <a:t>Hướng dẫn:</a:t>
            </a:r>
          </a:p>
        </p:txBody>
      </p:sp>
    </p:spTree>
    <p:extLst>
      <p:ext uri="{BB962C8B-B14F-4D97-AF65-F5344CB8AC3E}">
        <p14:creationId xmlns:p14="http://schemas.microsoft.com/office/powerpoint/2010/main" val="162408869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74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74000">
                                          <p:cBhvr additive="base">
                                            <p:cTn id="7" dur="1250" fill="hold"/>
                                            <p:tgtEl>
                                              <p:spTgt spid="31"/>
                                            </p:tgtEl>
                                            <p:attrNameLst>
                                              <p:attrName>ppt_x</p:attrName>
                                            </p:attrNameLst>
                                          </p:cBhvr>
                                          <p:tavLst>
                                            <p:tav tm="0">
                                              <p:val>
                                                <p:strVal val="#ppt_x"/>
                                              </p:val>
                                            </p:tav>
                                            <p:tav tm="100000">
                                              <p:val>
                                                <p:strVal val="#ppt_x"/>
                                              </p:val>
                                            </p:tav>
                                          </p:tavLst>
                                        </p:anim>
                                        <p:anim calcmode="lin" valueType="num" p14:bounceEnd="74000">
                                          <p:cBhvr additive="base">
                                            <p:cTn id="8" dur="125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4000">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14:bounceEnd="74000">
                                          <p:cBhvr additive="base">
                                            <p:cTn id="11" dur="1250" fill="hold"/>
                                            <p:tgtEl>
                                              <p:spTgt spid="41"/>
                                            </p:tgtEl>
                                            <p:attrNameLst>
                                              <p:attrName>ppt_x</p:attrName>
                                            </p:attrNameLst>
                                          </p:cBhvr>
                                          <p:tavLst>
                                            <p:tav tm="0">
                                              <p:val>
                                                <p:strVal val="#ppt_x"/>
                                              </p:val>
                                            </p:tav>
                                            <p:tav tm="100000">
                                              <p:val>
                                                <p:strVal val="#ppt_x"/>
                                              </p:val>
                                            </p:tav>
                                          </p:tavLst>
                                        </p:anim>
                                        <p:anim calcmode="lin" valueType="num" p14:bounceEnd="74000">
                                          <p:cBhvr additive="base">
                                            <p:cTn id="12" dur="125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4000">
                                      <p:stCondLst>
                                        <p:cond delay="1000"/>
                                      </p:stCondLst>
                                      <p:childTnLst>
                                        <p:set>
                                          <p:cBhvr>
                                            <p:cTn id="14" dur="1" fill="hold">
                                              <p:stCondLst>
                                                <p:cond delay="0"/>
                                              </p:stCondLst>
                                            </p:cTn>
                                            <p:tgtEl>
                                              <p:spTgt spid="51"/>
                                            </p:tgtEl>
                                            <p:attrNameLst>
                                              <p:attrName>style.visibility</p:attrName>
                                            </p:attrNameLst>
                                          </p:cBhvr>
                                          <p:to>
                                            <p:strVal val="visible"/>
                                          </p:to>
                                        </p:set>
                                        <p:anim calcmode="lin" valueType="num" p14:bounceEnd="74000">
                                          <p:cBhvr additive="base">
                                            <p:cTn id="15" dur="1250" fill="hold"/>
                                            <p:tgtEl>
                                              <p:spTgt spid="51"/>
                                            </p:tgtEl>
                                            <p:attrNameLst>
                                              <p:attrName>ppt_x</p:attrName>
                                            </p:attrNameLst>
                                          </p:cBhvr>
                                          <p:tavLst>
                                            <p:tav tm="0">
                                              <p:val>
                                                <p:strVal val="#ppt_x"/>
                                              </p:val>
                                            </p:tav>
                                            <p:tav tm="100000">
                                              <p:val>
                                                <p:strVal val="#ppt_x"/>
                                              </p:val>
                                            </p:tav>
                                          </p:tavLst>
                                        </p:anim>
                                        <p:anim calcmode="lin" valueType="num" p14:bounceEnd="74000">
                                          <p:cBhvr additive="base">
                                            <p:cTn id="16" dur="1250" fill="hold"/>
                                            <p:tgtEl>
                                              <p:spTgt spid="51"/>
                                            </p:tgtEl>
                                            <p:attrNameLst>
                                              <p:attrName>ppt_y</p:attrName>
                                            </p:attrNameLst>
                                          </p:cBhvr>
                                          <p:tavLst>
                                            <p:tav tm="0">
                                              <p:val>
                                                <p:strVal val="1+#ppt_h/2"/>
                                              </p:val>
                                            </p:tav>
                                            <p:tav tm="100000">
                                              <p:val>
                                                <p:strVal val="#ppt_y"/>
                                              </p:val>
                                            </p:tav>
                                          </p:tavLst>
                                        </p:anim>
                                      </p:childTnLst>
                                    </p:cTn>
                                  </p:par>
                                  <p:par>
                                    <p:cTn id="17" presetID="42" presetClass="entr" presetSubtype="0" fill="hold" nodeType="withEffect">
                                      <p:stCondLst>
                                        <p:cond delay="5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750"/>
                                            <p:tgtEl>
                                              <p:spTgt spid="17"/>
                                            </p:tgtEl>
                                          </p:cBhvr>
                                        </p:animEffect>
                                        <p:anim calcmode="lin" valueType="num">
                                          <p:cBhvr>
                                            <p:cTn id="20" dur="750" fill="hold"/>
                                            <p:tgtEl>
                                              <p:spTgt spid="17"/>
                                            </p:tgtEl>
                                            <p:attrNameLst>
                                              <p:attrName>ppt_x</p:attrName>
                                            </p:attrNameLst>
                                          </p:cBhvr>
                                          <p:tavLst>
                                            <p:tav tm="0">
                                              <p:val>
                                                <p:strVal val="#ppt_x"/>
                                              </p:val>
                                            </p:tav>
                                            <p:tav tm="100000">
                                              <p:val>
                                                <p:strVal val="#ppt_x"/>
                                              </p:val>
                                            </p:tav>
                                          </p:tavLst>
                                        </p:anim>
                                        <p:anim calcmode="lin" valueType="num">
                                          <p:cBhvr>
                                            <p:cTn id="21" dur="75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125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750"/>
                                            <p:tgtEl>
                                              <p:spTgt spid="61"/>
                                            </p:tgtEl>
                                          </p:cBhvr>
                                        </p:animEffect>
                                        <p:anim calcmode="lin" valueType="num">
                                          <p:cBhvr>
                                            <p:cTn id="25" dur="750" fill="hold"/>
                                            <p:tgtEl>
                                              <p:spTgt spid="61"/>
                                            </p:tgtEl>
                                            <p:attrNameLst>
                                              <p:attrName>ppt_x</p:attrName>
                                            </p:attrNameLst>
                                          </p:cBhvr>
                                          <p:tavLst>
                                            <p:tav tm="0">
                                              <p:val>
                                                <p:strVal val="#ppt_x"/>
                                              </p:val>
                                            </p:tav>
                                            <p:tav tm="100000">
                                              <p:val>
                                                <p:strVal val="#ppt_x"/>
                                              </p:val>
                                            </p:tav>
                                          </p:tavLst>
                                        </p:anim>
                                        <p:anim calcmode="lin" valueType="num">
                                          <p:cBhvr>
                                            <p:cTn id="26" dur="750" fill="hold"/>
                                            <p:tgtEl>
                                              <p:spTgt spid="61"/>
                                            </p:tgtEl>
                                            <p:attrNameLst>
                                              <p:attrName>ppt_y</p:attrName>
                                            </p:attrNameLst>
                                          </p:cBhvr>
                                          <p:tavLst>
                                            <p:tav tm="0">
                                              <p:val>
                                                <p:strVal val="#ppt_y+.1"/>
                                              </p:val>
                                            </p:tav>
                                            <p:tav tm="100000">
                                              <p:val>
                                                <p:strVal val="#ppt_y"/>
                                              </p:val>
                                            </p:tav>
                                          </p:tavLst>
                                        </p:anim>
                                      </p:childTnLst>
                                    </p:cTn>
                                  </p:par>
                                </p:childTnLst>
                              </p:cTn>
                            </p:par>
                            <p:par>
                              <p:cTn id="27" fill="hold">
                                <p:stCondLst>
                                  <p:cond delay="2250"/>
                                </p:stCondLst>
                                <p:childTnLst>
                                  <p:par>
                                    <p:cTn id="28" presetID="10" presetClass="entr" presetSubtype="0" fill="hold" nodeType="after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fade">
                                          <p:cBhvr>
                                            <p:cTn id="30" dur="750"/>
                                            <p:tgtEl>
                                              <p:spTgt spid="68"/>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up)">
                                          <p:cBhvr>
                                            <p:cTn id="34" dur="750"/>
                                            <p:tgtEl>
                                              <p:spTgt spid="28"/>
                                            </p:tgtEl>
                                          </p:cBhvr>
                                        </p:animEffect>
                                      </p:childTnLst>
                                    </p:cTn>
                                  </p:par>
                                </p:childTnLst>
                              </p:cTn>
                            </p:par>
                            <p:par>
                              <p:cTn id="35" fill="hold">
                                <p:stCondLst>
                                  <p:cond delay="3750"/>
                                </p:stCondLst>
                                <p:childTnLst>
                                  <p:par>
                                    <p:cTn id="36" presetID="10" presetClass="entr" presetSubtype="0" fill="hold" nodeType="after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fade">
                                          <p:cBhvr>
                                            <p:cTn id="38" dur="750"/>
                                            <p:tgtEl>
                                              <p:spTgt spid="71"/>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up)">
                                          <p:cBhvr>
                                            <p:cTn id="42" dur="750"/>
                                            <p:tgtEl>
                                              <p:spTgt spid="29"/>
                                            </p:tgtEl>
                                          </p:cBhvr>
                                        </p:animEffect>
                                      </p:childTnLst>
                                    </p:cTn>
                                  </p:par>
                                </p:childTnLst>
                              </p:cTn>
                            </p:par>
                            <p:par>
                              <p:cTn id="43" fill="hold">
                                <p:stCondLst>
                                  <p:cond delay="5250"/>
                                </p:stCondLst>
                                <p:childTnLst>
                                  <p:par>
                                    <p:cTn id="44" presetID="10" presetClass="entr" presetSubtype="0" fill="hold"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fade">
                                          <p:cBhvr>
                                            <p:cTn id="46" dur="750"/>
                                            <p:tgtEl>
                                              <p:spTgt spid="74"/>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up)">
                                          <p:cBhvr>
                                            <p:cTn id="50"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250" fill="hold"/>
                                            <p:tgtEl>
                                              <p:spTgt spid="31"/>
                                            </p:tgtEl>
                                            <p:attrNameLst>
                                              <p:attrName>ppt_x</p:attrName>
                                            </p:attrNameLst>
                                          </p:cBhvr>
                                          <p:tavLst>
                                            <p:tav tm="0">
                                              <p:val>
                                                <p:strVal val="#ppt_x"/>
                                              </p:val>
                                            </p:tav>
                                            <p:tav tm="100000">
                                              <p:val>
                                                <p:strVal val="#ppt_x"/>
                                              </p:val>
                                            </p:tav>
                                          </p:tavLst>
                                        </p:anim>
                                        <p:anim calcmode="lin" valueType="num">
                                          <p:cBhvr additive="base">
                                            <p:cTn id="8" dur="125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250" fill="hold"/>
                                            <p:tgtEl>
                                              <p:spTgt spid="41"/>
                                            </p:tgtEl>
                                            <p:attrNameLst>
                                              <p:attrName>ppt_x</p:attrName>
                                            </p:attrNameLst>
                                          </p:cBhvr>
                                          <p:tavLst>
                                            <p:tav tm="0">
                                              <p:val>
                                                <p:strVal val="#ppt_x"/>
                                              </p:val>
                                            </p:tav>
                                            <p:tav tm="100000">
                                              <p:val>
                                                <p:strVal val="#ppt_x"/>
                                              </p:val>
                                            </p:tav>
                                          </p:tavLst>
                                        </p:anim>
                                        <p:anim calcmode="lin" valueType="num">
                                          <p:cBhvr additive="base">
                                            <p:cTn id="12" dur="125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1250" fill="hold"/>
                                            <p:tgtEl>
                                              <p:spTgt spid="51"/>
                                            </p:tgtEl>
                                            <p:attrNameLst>
                                              <p:attrName>ppt_x</p:attrName>
                                            </p:attrNameLst>
                                          </p:cBhvr>
                                          <p:tavLst>
                                            <p:tav tm="0">
                                              <p:val>
                                                <p:strVal val="#ppt_x"/>
                                              </p:val>
                                            </p:tav>
                                            <p:tav tm="100000">
                                              <p:val>
                                                <p:strVal val="#ppt_x"/>
                                              </p:val>
                                            </p:tav>
                                          </p:tavLst>
                                        </p:anim>
                                        <p:anim calcmode="lin" valueType="num">
                                          <p:cBhvr additive="base">
                                            <p:cTn id="16" dur="1250" fill="hold"/>
                                            <p:tgtEl>
                                              <p:spTgt spid="51"/>
                                            </p:tgtEl>
                                            <p:attrNameLst>
                                              <p:attrName>ppt_y</p:attrName>
                                            </p:attrNameLst>
                                          </p:cBhvr>
                                          <p:tavLst>
                                            <p:tav tm="0">
                                              <p:val>
                                                <p:strVal val="1+#ppt_h/2"/>
                                              </p:val>
                                            </p:tav>
                                            <p:tav tm="100000">
                                              <p:val>
                                                <p:strVal val="#ppt_y"/>
                                              </p:val>
                                            </p:tav>
                                          </p:tavLst>
                                        </p:anim>
                                      </p:childTnLst>
                                    </p:cTn>
                                  </p:par>
                                  <p:par>
                                    <p:cTn id="17" presetID="42" presetClass="entr" presetSubtype="0" fill="hold" nodeType="withEffect">
                                      <p:stCondLst>
                                        <p:cond delay="5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750"/>
                                            <p:tgtEl>
                                              <p:spTgt spid="17"/>
                                            </p:tgtEl>
                                          </p:cBhvr>
                                        </p:animEffect>
                                        <p:anim calcmode="lin" valueType="num">
                                          <p:cBhvr>
                                            <p:cTn id="20" dur="750" fill="hold"/>
                                            <p:tgtEl>
                                              <p:spTgt spid="17"/>
                                            </p:tgtEl>
                                            <p:attrNameLst>
                                              <p:attrName>ppt_x</p:attrName>
                                            </p:attrNameLst>
                                          </p:cBhvr>
                                          <p:tavLst>
                                            <p:tav tm="0">
                                              <p:val>
                                                <p:strVal val="#ppt_x"/>
                                              </p:val>
                                            </p:tav>
                                            <p:tav tm="100000">
                                              <p:val>
                                                <p:strVal val="#ppt_x"/>
                                              </p:val>
                                            </p:tav>
                                          </p:tavLst>
                                        </p:anim>
                                        <p:anim calcmode="lin" valueType="num">
                                          <p:cBhvr>
                                            <p:cTn id="21" dur="75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125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750"/>
                                            <p:tgtEl>
                                              <p:spTgt spid="61"/>
                                            </p:tgtEl>
                                          </p:cBhvr>
                                        </p:animEffect>
                                        <p:anim calcmode="lin" valueType="num">
                                          <p:cBhvr>
                                            <p:cTn id="25" dur="750" fill="hold"/>
                                            <p:tgtEl>
                                              <p:spTgt spid="61"/>
                                            </p:tgtEl>
                                            <p:attrNameLst>
                                              <p:attrName>ppt_x</p:attrName>
                                            </p:attrNameLst>
                                          </p:cBhvr>
                                          <p:tavLst>
                                            <p:tav tm="0">
                                              <p:val>
                                                <p:strVal val="#ppt_x"/>
                                              </p:val>
                                            </p:tav>
                                            <p:tav tm="100000">
                                              <p:val>
                                                <p:strVal val="#ppt_x"/>
                                              </p:val>
                                            </p:tav>
                                          </p:tavLst>
                                        </p:anim>
                                        <p:anim calcmode="lin" valueType="num">
                                          <p:cBhvr>
                                            <p:cTn id="26" dur="750" fill="hold"/>
                                            <p:tgtEl>
                                              <p:spTgt spid="61"/>
                                            </p:tgtEl>
                                            <p:attrNameLst>
                                              <p:attrName>ppt_y</p:attrName>
                                            </p:attrNameLst>
                                          </p:cBhvr>
                                          <p:tavLst>
                                            <p:tav tm="0">
                                              <p:val>
                                                <p:strVal val="#ppt_y+.1"/>
                                              </p:val>
                                            </p:tav>
                                            <p:tav tm="100000">
                                              <p:val>
                                                <p:strVal val="#ppt_y"/>
                                              </p:val>
                                            </p:tav>
                                          </p:tavLst>
                                        </p:anim>
                                      </p:childTnLst>
                                    </p:cTn>
                                  </p:par>
                                </p:childTnLst>
                              </p:cTn>
                            </p:par>
                            <p:par>
                              <p:cTn id="27" fill="hold">
                                <p:stCondLst>
                                  <p:cond delay="2250"/>
                                </p:stCondLst>
                                <p:childTnLst>
                                  <p:par>
                                    <p:cTn id="28" presetID="10" presetClass="entr" presetSubtype="0" fill="hold" nodeType="after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fade">
                                          <p:cBhvr>
                                            <p:cTn id="30" dur="750"/>
                                            <p:tgtEl>
                                              <p:spTgt spid="68"/>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up)">
                                          <p:cBhvr>
                                            <p:cTn id="34" dur="750"/>
                                            <p:tgtEl>
                                              <p:spTgt spid="28"/>
                                            </p:tgtEl>
                                          </p:cBhvr>
                                        </p:animEffect>
                                      </p:childTnLst>
                                    </p:cTn>
                                  </p:par>
                                </p:childTnLst>
                              </p:cTn>
                            </p:par>
                            <p:par>
                              <p:cTn id="35" fill="hold">
                                <p:stCondLst>
                                  <p:cond delay="3750"/>
                                </p:stCondLst>
                                <p:childTnLst>
                                  <p:par>
                                    <p:cTn id="36" presetID="10" presetClass="entr" presetSubtype="0" fill="hold" nodeType="after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fade">
                                          <p:cBhvr>
                                            <p:cTn id="38" dur="750"/>
                                            <p:tgtEl>
                                              <p:spTgt spid="71"/>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up)">
                                          <p:cBhvr>
                                            <p:cTn id="42" dur="750"/>
                                            <p:tgtEl>
                                              <p:spTgt spid="29"/>
                                            </p:tgtEl>
                                          </p:cBhvr>
                                        </p:animEffect>
                                      </p:childTnLst>
                                    </p:cTn>
                                  </p:par>
                                </p:childTnLst>
                              </p:cTn>
                            </p:par>
                            <p:par>
                              <p:cTn id="43" fill="hold">
                                <p:stCondLst>
                                  <p:cond delay="5250"/>
                                </p:stCondLst>
                                <p:childTnLst>
                                  <p:par>
                                    <p:cTn id="44" presetID="10" presetClass="entr" presetSubtype="0" fill="hold"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fade">
                                          <p:cBhvr>
                                            <p:cTn id="46" dur="750"/>
                                            <p:tgtEl>
                                              <p:spTgt spid="74"/>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up)">
                                          <p:cBhvr>
                                            <p:cTn id="50"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28">
            <a:extLst>
              <a:ext uri="{FF2B5EF4-FFF2-40B4-BE49-F238E27FC236}">
                <a16:creationId xmlns:a16="http://schemas.microsoft.com/office/drawing/2014/main" id="{787EEC39-7487-480F-A297-F81861C9CE83}"/>
              </a:ext>
            </a:extLst>
          </p:cNvPr>
          <p:cNvGrpSpPr/>
          <p:nvPr/>
        </p:nvGrpSpPr>
        <p:grpSpPr>
          <a:xfrm>
            <a:off x="10955475" y="497875"/>
            <a:ext cx="845051" cy="898707"/>
            <a:chOff x="11050288" y="954351"/>
            <a:chExt cx="844941" cy="898707"/>
          </a:xfrm>
        </p:grpSpPr>
        <p:sp>
          <p:nvSpPr>
            <p:cNvPr id="21" name="Freeform 14">
              <a:extLst>
                <a:ext uri="{FF2B5EF4-FFF2-40B4-BE49-F238E27FC236}">
                  <a16:creationId xmlns:a16="http://schemas.microsoft.com/office/drawing/2014/main" id="{F806D9FD-FC86-46E7-896E-090090868B14}"/>
                </a:ext>
              </a:extLst>
            </p:cNvPr>
            <p:cNvSpPr/>
            <p:nvPr/>
          </p:nvSpPr>
          <p:spPr bwMode="auto">
            <a:xfrm rot="1358535" flipH="1">
              <a:off x="11050288" y="954351"/>
              <a:ext cx="844941" cy="723481"/>
            </a:xfrm>
            <a:custGeom>
              <a:avLst/>
              <a:gdLst>
                <a:gd name="T0" fmla="*/ 229 w 877"/>
                <a:gd name="T1" fmla="*/ 112 h 752"/>
                <a:gd name="T2" fmla="*/ 821 w 877"/>
                <a:gd name="T3" fmla="*/ 193 h 752"/>
                <a:gd name="T4" fmla="*/ 493 w 877"/>
                <a:gd name="T5" fmla="*/ 752 h 752"/>
                <a:gd name="T6" fmla="*/ 229 w 877"/>
                <a:gd name="T7" fmla="*/ 112 h 752"/>
              </a:gdLst>
              <a:ahLst/>
              <a:cxnLst>
                <a:cxn ang="0">
                  <a:pos x="T0" y="T1"/>
                </a:cxn>
                <a:cxn ang="0">
                  <a:pos x="T2" y="T3"/>
                </a:cxn>
                <a:cxn ang="0">
                  <a:pos x="T4" y="T5"/>
                </a:cxn>
                <a:cxn ang="0">
                  <a:pos x="T6" y="T7"/>
                </a:cxn>
              </a:cxnLst>
              <a:rect l="0" t="0" r="r" b="b"/>
              <a:pathLst>
                <a:path w="877" h="752">
                  <a:moveTo>
                    <a:pt x="229" y="112"/>
                  </a:moveTo>
                  <a:cubicBezTo>
                    <a:pt x="358" y="18"/>
                    <a:pt x="762" y="0"/>
                    <a:pt x="821" y="193"/>
                  </a:cubicBezTo>
                  <a:cubicBezTo>
                    <a:pt x="877" y="378"/>
                    <a:pt x="640" y="675"/>
                    <a:pt x="493" y="752"/>
                  </a:cubicBezTo>
                  <a:cubicBezTo>
                    <a:pt x="326" y="660"/>
                    <a:pt x="0" y="283"/>
                    <a:pt x="229" y="112"/>
                  </a:cubicBezTo>
                  <a:close/>
                </a:path>
              </a:pathLst>
            </a:custGeom>
            <a:solidFill>
              <a:schemeClr val="accent4"/>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nvGrpSpPr>
            <p:cNvPr id="22" name="组合 30">
              <a:extLst>
                <a:ext uri="{FF2B5EF4-FFF2-40B4-BE49-F238E27FC236}">
                  <a16:creationId xmlns:a16="http://schemas.microsoft.com/office/drawing/2014/main" id="{5D3C16A8-584E-4865-9715-22388EF94A3D}"/>
                </a:ext>
              </a:extLst>
            </p:cNvPr>
            <p:cNvGrpSpPr/>
            <p:nvPr/>
          </p:nvGrpSpPr>
          <p:grpSpPr>
            <a:xfrm>
              <a:off x="11099054" y="976235"/>
              <a:ext cx="443012" cy="876823"/>
              <a:chOff x="11099054" y="976235"/>
              <a:chExt cx="443012" cy="876823"/>
            </a:xfrm>
          </p:grpSpPr>
          <p:sp>
            <p:nvSpPr>
              <p:cNvPr id="23" name="Line 15">
                <a:extLst>
                  <a:ext uri="{FF2B5EF4-FFF2-40B4-BE49-F238E27FC236}">
                    <a16:creationId xmlns:a16="http://schemas.microsoft.com/office/drawing/2014/main" id="{971CA9CA-1F95-414B-9C21-F9403BDDA0C1}"/>
                  </a:ext>
                </a:extLst>
              </p:cNvPr>
              <p:cNvSpPr>
                <a:spLocks noChangeShapeType="1"/>
              </p:cNvSpPr>
              <p:nvPr/>
            </p:nvSpPr>
            <p:spPr bwMode="auto">
              <a:xfrm rot="1358535" flipH="1">
                <a:off x="11396220" y="178659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4" name="Line 16">
                <a:extLst>
                  <a:ext uri="{FF2B5EF4-FFF2-40B4-BE49-F238E27FC236}">
                    <a16:creationId xmlns:a16="http://schemas.microsoft.com/office/drawing/2014/main" id="{49527010-4612-4118-A14A-D64DDBD16855}"/>
                  </a:ext>
                </a:extLst>
              </p:cNvPr>
              <p:cNvSpPr>
                <a:spLocks noChangeShapeType="1"/>
              </p:cNvSpPr>
              <p:nvPr/>
            </p:nvSpPr>
            <p:spPr bwMode="auto">
              <a:xfrm rot="1358535" flipH="1">
                <a:off x="11396220" y="1786592"/>
                <a:ext cx="0" cy="0"/>
              </a:xfrm>
              <a:prstGeom prst="line">
                <a:avLst/>
              </a:prstGeom>
              <a:noFill/>
              <a:ln w="1587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5" name="Freeform 17">
                <a:extLst>
                  <a:ext uri="{FF2B5EF4-FFF2-40B4-BE49-F238E27FC236}">
                    <a16:creationId xmlns:a16="http://schemas.microsoft.com/office/drawing/2014/main" id="{8AE3EB02-F175-4B02-9DE5-EB6A04F59638}"/>
                  </a:ext>
                </a:extLst>
              </p:cNvPr>
              <p:cNvSpPr/>
              <p:nvPr/>
            </p:nvSpPr>
            <p:spPr bwMode="auto">
              <a:xfrm rot="1358535" flipH="1">
                <a:off x="11121571" y="1623137"/>
                <a:ext cx="242921" cy="229921"/>
              </a:xfrm>
              <a:custGeom>
                <a:avLst/>
                <a:gdLst>
                  <a:gd name="T0" fmla="*/ 313 w 598"/>
                  <a:gd name="T1" fmla="*/ 0 h 566"/>
                  <a:gd name="T2" fmla="*/ 0 w 598"/>
                  <a:gd name="T3" fmla="*/ 248 h 566"/>
                  <a:gd name="T4" fmla="*/ 0 w 598"/>
                  <a:gd name="T5" fmla="*/ 566 h 566"/>
                  <a:gd name="T6" fmla="*/ 598 w 598"/>
                  <a:gd name="T7" fmla="*/ 566 h 566"/>
                  <a:gd name="T8" fmla="*/ 598 w 598"/>
                  <a:gd name="T9" fmla="*/ 248 h 566"/>
                  <a:gd name="T10" fmla="*/ 313 w 598"/>
                  <a:gd name="T11" fmla="*/ 0 h 566"/>
                </a:gdLst>
                <a:ahLst/>
                <a:cxnLst>
                  <a:cxn ang="0">
                    <a:pos x="T0" y="T1"/>
                  </a:cxn>
                  <a:cxn ang="0">
                    <a:pos x="T2" y="T3"/>
                  </a:cxn>
                  <a:cxn ang="0">
                    <a:pos x="T4" y="T5"/>
                  </a:cxn>
                  <a:cxn ang="0">
                    <a:pos x="T6" y="T7"/>
                  </a:cxn>
                  <a:cxn ang="0">
                    <a:pos x="T8" y="T9"/>
                  </a:cxn>
                  <a:cxn ang="0">
                    <a:pos x="T10" y="T11"/>
                  </a:cxn>
                </a:cxnLst>
                <a:rect l="0" t="0" r="r" b="b"/>
                <a:pathLst>
                  <a:path w="598" h="566">
                    <a:moveTo>
                      <a:pt x="313" y="0"/>
                    </a:moveTo>
                    <a:lnTo>
                      <a:pt x="0" y="248"/>
                    </a:lnTo>
                    <a:lnTo>
                      <a:pt x="0" y="566"/>
                    </a:lnTo>
                    <a:lnTo>
                      <a:pt x="598" y="566"/>
                    </a:lnTo>
                    <a:lnTo>
                      <a:pt x="598" y="248"/>
                    </a:lnTo>
                    <a:lnTo>
                      <a:pt x="313" y="0"/>
                    </a:lnTo>
                    <a:close/>
                  </a:path>
                </a:pathLst>
              </a:custGeom>
              <a:noFill/>
              <a:ln w="15875" cap="flat">
                <a:solidFill>
                  <a:srgbClr val="B5E201"/>
                </a:solid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6" name="Freeform 18">
                <a:extLst>
                  <a:ext uri="{FF2B5EF4-FFF2-40B4-BE49-F238E27FC236}">
                    <a16:creationId xmlns:a16="http://schemas.microsoft.com/office/drawing/2014/main" id="{9CF21736-559A-4ADA-AA08-EAAABD8D3BC7}"/>
                  </a:ext>
                </a:extLst>
              </p:cNvPr>
              <p:cNvSpPr/>
              <p:nvPr/>
            </p:nvSpPr>
            <p:spPr bwMode="auto">
              <a:xfrm rot="1358535" flipH="1">
                <a:off x="11099054" y="1721403"/>
                <a:ext cx="245764" cy="127147"/>
              </a:xfrm>
              <a:custGeom>
                <a:avLst/>
                <a:gdLst>
                  <a:gd name="T0" fmla="*/ 0 w 605"/>
                  <a:gd name="T1" fmla="*/ 0 h 313"/>
                  <a:gd name="T2" fmla="*/ 185 w 605"/>
                  <a:gd name="T3" fmla="*/ 0 h 313"/>
                  <a:gd name="T4" fmla="*/ 600 w 605"/>
                  <a:gd name="T5" fmla="*/ 0 h 313"/>
                  <a:gd name="T6" fmla="*/ 605 w 605"/>
                  <a:gd name="T7" fmla="*/ 313 h 313"/>
                  <a:gd name="T8" fmla="*/ 0 w 605"/>
                  <a:gd name="T9" fmla="*/ 313 h 313"/>
                  <a:gd name="T10" fmla="*/ 0 w 605"/>
                  <a:gd name="T11" fmla="*/ 0 h 313"/>
                </a:gdLst>
                <a:ahLst/>
                <a:cxnLst>
                  <a:cxn ang="0">
                    <a:pos x="T0" y="T1"/>
                  </a:cxn>
                  <a:cxn ang="0">
                    <a:pos x="T2" y="T3"/>
                  </a:cxn>
                  <a:cxn ang="0">
                    <a:pos x="T4" y="T5"/>
                  </a:cxn>
                  <a:cxn ang="0">
                    <a:pos x="T6" y="T7"/>
                  </a:cxn>
                  <a:cxn ang="0">
                    <a:pos x="T8" y="T9"/>
                  </a:cxn>
                  <a:cxn ang="0">
                    <a:pos x="T10" y="T11"/>
                  </a:cxn>
                </a:cxnLst>
                <a:rect l="0" t="0" r="r" b="b"/>
                <a:pathLst>
                  <a:path w="605" h="313">
                    <a:moveTo>
                      <a:pt x="0" y="0"/>
                    </a:moveTo>
                    <a:lnTo>
                      <a:pt x="185" y="0"/>
                    </a:lnTo>
                    <a:lnTo>
                      <a:pt x="600" y="0"/>
                    </a:lnTo>
                    <a:lnTo>
                      <a:pt x="605" y="313"/>
                    </a:lnTo>
                    <a:lnTo>
                      <a:pt x="0" y="313"/>
                    </a:lnTo>
                    <a:lnTo>
                      <a:pt x="0" y="0"/>
                    </a:lnTo>
                    <a:close/>
                  </a:path>
                </a:pathLst>
              </a:custGeom>
              <a:solidFill>
                <a:srgbClr val="B5E201"/>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7" name="Freeform 19">
                <a:extLst>
                  <a:ext uri="{FF2B5EF4-FFF2-40B4-BE49-F238E27FC236}">
                    <a16:creationId xmlns:a16="http://schemas.microsoft.com/office/drawing/2014/main" id="{DE9E86DA-84C6-4C1E-94DE-FBFD4DE5BD74}"/>
                  </a:ext>
                </a:extLst>
              </p:cNvPr>
              <p:cNvSpPr/>
              <p:nvPr/>
            </p:nvSpPr>
            <p:spPr bwMode="auto">
              <a:xfrm rot="1358535" flipH="1">
                <a:off x="11297114" y="976235"/>
                <a:ext cx="244952" cy="682452"/>
              </a:xfrm>
              <a:custGeom>
                <a:avLst/>
                <a:gdLst>
                  <a:gd name="T0" fmla="*/ 132 w 254"/>
                  <a:gd name="T1" fmla="*/ 0 h 709"/>
                  <a:gd name="T2" fmla="*/ 2 w 254"/>
                  <a:gd name="T3" fmla="*/ 300 h 709"/>
                  <a:gd name="T4" fmla="*/ 134 w 254"/>
                  <a:gd name="T5" fmla="*/ 709 h 709"/>
                  <a:gd name="T6" fmla="*/ 254 w 254"/>
                  <a:gd name="T7" fmla="*/ 318 h 709"/>
                  <a:gd name="T8" fmla="*/ 132 w 254"/>
                  <a:gd name="T9" fmla="*/ 0 h 709"/>
                </a:gdLst>
                <a:ahLst/>
                <a:cxnLst>
                  <a:cxn ang="0">
                    <a:pos x="T0" y="T1"/>
                  </a:cxn>
                  <a:cxn ang="0">
                    <a:pos x="T2" y="T3"/>
                  </a:cxn>
                  <a:cxn ang="0">
                    <a:pos x="T4" y="T5"/>
                  </a:cxn>
                  <a:cxn ang="0">
                    <a:pos x="T6" y="T7"/>
                  </a:cxn>
                  <a:cxn ang="0">
                    <a:pos x="T8" y="T9"/>
                  </a:cxn>
                </a:cxnLst>
                <a:rect l="0" t="0" r="r" b="b"/>
                <a:pathLst>
                  <a:path w="254" h="709">
                    <a:moveTo>
                      <a:pt x="132" y="0"/>
                    </a:moveTo>
                    <a:cubicBezTo>
                      <a:pt x="132" y="0"/>
                      <a:pt x="0" y="78"/>
                      <a:pt x="2" y="300"/>
                    </a:cubicBezTo>
                    <a:cubicBezTo>
                      <a:pt x="4" y="522"/>
                      <a:pt x="134" y="709"/>
                      <a:pt x="134" y="709"/>
                    </a:cubicBezTo>
                    <a:cubicBezTo>
                      <a:pt x="134" y="709"/>
                      <a:pt x="237" y="547"/>
                      <a:pt x="254" y="318"/>
                    </a:cubicBezTo>
                    <a:cubicBezTo>
                      <a:pt x="254" y="73"/>
                      <a:pt x="132" y="0"/>
                      <a:pt x="132" y="0"/>
                    </a:cubicBezTo>
                    <a:close/>
                  </a:path>
                </a:pathLst>
              </a:custGeom>
              <a:solidFill>
                <a:srgbClr val="B6E300"/>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grpSp>
      <p:sp>
        <p:nvSpPr>
          <p:cNvPr id="28" name="文本框 57">
            <a:extLst>
              <a:ext uri="{FF2B5EF4-FFF2-40B4-BE49-F238E27FC236}">
                <a16:creationId xmlns:a16="http://schemas.microsoft.com/office/drawing/2014/main" id="{766C7B9C-F6ED-44E3-8C20-3D5B32C99039}"/>
              </a:ext>
            </a:extLst>
          </p:cNvPr>
          <p:cNvSpPr txBox="1"/>
          <p:nvPr/>
        </p:nvSpPr>
        <p:spPr>
          <a:xfrm>
            <a:off x="1942179" y="658707"/>
            <a:ext cx="5386672" cy="647165"/>
          </a:xfrm>
          <a:prstGeom prst="rect">
            <a:avLst/>
          </a:prstGeom>
          <a:noFill/>
        </p:spPr>
        <p:txBody>
          <a:bodyPr wrap="square" lIns="91440" tIns="45720" rIns="91440" bIns="45720" rtlCol="0">
            <a:spAutoFit/>
          </a:bodyPr>
          <a:lstStyle/>
          <a:p>
            <a:pPr lvl="0" algn="ctr">
              <a:lnSpc>
                <a:spcPct val="150000"/>
              </a:lnSpc>
            </a:pPr>
            <a:r>
              <a:rPr lang="vi-VN" sz="2800">
                <a:latin typeface="UTM Avo" panose="02040603050506020204" pitchFamily="18" charset="0"/>
                <a:cs typeface="Times New Roman" panose="02020603050405020304" pitchFamily="18" charset="0"/>
              </a:rPr>
              <a:t>Tìm kiếm thông tin. </a:t>
            </a:r>
            <a:endParaRPr lang="zh-CN" altLang="en-US" sz="2800" dirty="0">
              <a:latin typeface="UTM Avo" panose="02040603050506020204" pitchFamily="18" charset="0"/>
              <a:cs typeface="Times New Roman" panose="02020603050405020304" pitchFamily="18" charset="0"/>
            </a:endParaRPr>
          </a:p>
        </p:txBody>
      </p:sp>
      <p:sp>
        <p:nvSpPr>
          <p:cNvPr id="29" name="文本框 58">
            <a:extLst>
              <a:ext uri="{FF2B5EF4-FFF2-40B4-BE49-F238E27FC236}">
                <a16:creationId xmlns:a16="http://schemas.microsoft.com/office/drawing/2014/main" id="{6B7C52F8-8B4D-4758-B3CC-8637522DE914}"/>
              </a:ext>
            </a:extLst>
          </p:cNvPr>
          <p:cNvSpPr txBox="1"/>
          <p:nvPr/>
        </p:nvSpPr>
        <p:spPr>
          <a:xfrm>
            <a:off x="770570" y="2005762"/>
            <a:ext cx="10108670" cy="1939826"/>
          </a:xfrm>
          <a:prstGeom prst="rect">
            <a:avLst/>
          </a:prstGeom>
          <a:noFill/>
        </p:spPr>
        <p:txBody>
          <a:bodyPr wrap="square" lIns="91440" tIns="45720" rIns="91440" bIns="45720" rtlCol="0">
            <a:spAutoFit/>
          </a:bodyPr>
          <a:lstStyle/>
          <a:p>
            <a:pPr lvl="0">
              <a:lnSpc>
                <a:spcPct val="150000"/>
              </a:lnSpc>
            </a:pPr>
            <a:r>
              <a:rPr lang="vi-VN" sz="2800">
                <a:latin typeface="UTM Avo" panose="02040603050506020204" pitchFamily="18" charset="0"/>
                <a:cs typeface="Times New Roman" panose="02020603050405020304" pitchFamily="18" charset="0"/>
              </a:rPr>
              <a:t>Sử dụng máy tìm kiếm với các từ khoá tìm kiếm như “năng lượng tái tạo”, “năng lượng thay thế”, “ưu, nhược điểm của thuỷ điện”, “ưu, nhược điểm của điện gió”,...</a:t>
            </a:r>
            <a:endParaRPr lang="zh-CN" altLang="en-US" sz="2800" dirty="0">
              <a:latin typeface="UTM Avo" panose="02040603050506020204" pitchFamily="18" charset="0"/>
              <a:cs typeface="Times New Roman" panose="02020603050405020304" pitchFamily="18" charset="0"/>
            </a:endParaRPr>
          </a:p>
        </p:txBody>
      </p:sp>
      <p:grpSp>
        <p:nvGrpSpPr>
          <p:cNvPr id="31" name="组合 39">
            <a:extLst>
              <a:ext uri="{FF2B5EF4-FFF2-40B4-BE49-F238E27FC236}">
                <a16:creationId xmlns:a16="http://schemas.microsoft.com/office/drawing/2014/main" id="{85DBB29F-0B92-4E46-8645-F9C513F49620}"/>
              </a:ext>
            </a:extLst>
          </p:cNvPr>
          <p:cNvGrpSpPr/>
          <p:nvPr/>
        </p:nvGrpSpPr>
        <p:grpSpPr>
          <a:xfrm>
            <a:off x="690151" y="334448"/>
            <a:ext cx="2234532" cy="1433404"/>
            <a:chOff x="1025634" y="2422911"/>
            <a:chExt cx="2234241" cy="1433404"/>
          </a:xfrm>
        </p:grpSpPr>
        <p:grpSp>
          <p:nvGrpSpPr>
            <p:cNvPr id="32" name="组合 40">
              <a:extLst>
                <a:ext uri="{FF2B5EF4-FFF2-40B4-BE49-F238E27FC236}">
                  <a16:creationId xmlns:a16="http://schemas.microsoft.com/office/drawing/2014/main" id="{CEC9F1EB-7DA0-407F-A99D-B3DA6FC89EB6}"/>
                </a:ext>
              </a:extLst>
            </p:cNvPr>
            <p:cNvGrpSpPr/>
            <p:nvPr/>
          </p:nvGrpSpPr>
          <p:grpSpPr>
            <a:xfrm>
              <a:off x="1025634" y="2422911"/>
              <a:ext cx="2234241" cy="1433404"/>
              <a:chOff x="3464228" y="2075322"/>
              <a:chExt cx="3712898" cy="2382054"/>
            </a:xfrm>
            <a:solidFill>
              <a:srgbClr val="7FDADB"/>
            </a:solidFill>
          </p:grpSpPr>
          <p:sp>
            <p:nvSpPr>
              <p:cNvPr id="34" name="椭圆 42">
                <a:extLst>
                  <a:ext uri="{FF2B5EF4-FFF2-40B4-BE49-F238E27FC236}">
                    <a16:creationId xmlns:a16="http://schemas.microsoft.com/office/drawing/2014/main" id="{154D2346-E667-4FF4-977D-93087BB25306}"/>
                  </a:ext>
                </a:extLst>
              </p:cNvPr>
              <p:cNvSpPr/>
              <p:nvPr/>
            </p:nvSpPr>
            <p:spPr>
              <a:xfrm>
                <a:off x="4567794" y="2075322"/>
                <a:ext cx="1470212" cy="1470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35" name="椭圆 43">
                <a:extLst>
                  <a:ext uri="{FF2B5EF4-FFF2-40B4-BE49-F238E27FC236}">
                    <a16:creationId xmlns:a16="http://schemas.microsoft.com/office/drawing/2014/main" id="{CE6483FB-2ED2-42C4-991B-05E1D2FAC4C5}"/>
                  </a:ext>
                </a:extLst>
              </p:cNvPr>
              <p:cNvSpPr/>
              <p:nvPr/>
            </p:nvSpPr>
            <p:spPr>
              <a:xfrm>
                <a:off x="5099717" y="3030450"/>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36" name="椭圆 44">
                <a:extLst>
                  <a:ext uri="{FF2B5EF4-FFF2-40B4-BE49-F238E27FC236}">
                    <a16:creationId xmlns:a16="http://schemas.microsoft.com/office/drawing/2014/main" id="{BCF85E60-0134-4856-88BF-CDAC2F0FC1F3}"/>
                  </a:ext>
                </a:extLst>
              </p:cNvPr>
              <p:cNvSpPr/>
              <p:nvPr/>
            </p:nvSpPr>
            <p:spPr>
              <a:xfrm>
                <a:off x="4224941" y="3098602"/>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37" name="椭圆 45">
                <a:extLst>
                  <a:ext uri="{FF2B5EF4-FFF2-40B4-BE49-F238E27FC236}">
                    <a16:creationId xmlns:a16="http://schemas.microsoft.com/office/drawing/2014/main" id="{EC5E111D-8E18-4402-BE16-68B032564F65}"/>
                  </a:ext>
                </a:extLst>
              </p:cNvPr>
              <p:cNvSpPr/>
              <p:nvPr/>
            </p:nvSpPr>
            <p:spPr>
              <a:xfrm>
                <a:off x="4012259" y="2523551"/>
                <a:ext cx="1052745" cy="105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38" name="椭圆 46">
                <a:extLst>
                  <a:ext uri="{FF2B5EF4-FFF2-40B4-BE49-F238E27FC236}">
                    <a16:creationId xmlns:a16="http://schemas.microsoft.com/office/drawing/2014/main" id="{738B4418-1A1D-4B5E-8C0C-3E5936EFC824}"/>
                  </a:ext>
                </a:extLst>
              </p:cNvPr>
              <p:cNvSpPr/>
              <p:nvPr/>
            </p:nvSpPr>
            <p:spPr>
              <a:xfrm>
                <a:off x="3464228" y="3021778"/>
                <a:ext cx="1198101" cy="11981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39" name="椭圆 47">
                <a:extLst>
                  <a:ext uri="{FF2B5EF4-FFF2-40B4-BE49-F238E27FC236}">
                    <a16:creationId xmlns:a16="http://schemas.microsoft.com/office/drawing/2014/main" id="{5D35A129-450F-4039-AB92-3EA70FA81DD6}"/>
                  </a:ext>
                </a:extLst>
              </p:cNvPr>
              <p:cNvSpPr/>
              <p:nvPr/>
            </p:nvSpPr>
            <p:spPr>
              <a:xfrm>
                <a:off x="5694500" y="2585014"/>
                <a:ext cx="1104636" cy="11046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0" name="椭圆 48">
                <a:extLst>
                  <a:ext uri="{FF2B5EF4-FFF2-40B4-BE49-F238E27FC236}">
                    <a16:creationId xmlns:a16="http://schemas.microsoft.com/office/drawing/2014/main" id="{C67AD16C-3C82-4B0E-8C34-4EF7E668DD82}"/>
                  </a:ext>
                </a:extLst>
              </p:cNvPr>
              <p:cNvSpPr/>
              <p:nvPr/>
            </p:nvSpPr>
            <p:spPr>
              <a:xfrm>
                <a:off x="5818352" y="2938205"/>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grpSp>
        <p:sp>
          <p:nvSpPr>
            <p:cNvPr id="33" name="文本框 60">
              <a:extLst>
                <a:ext uri="{FF2B5EF4-FFF2-40B4-BE49-F238E27FC236}">
                  <a16:creationId xmlns:a16="http://schemas.microsoft.com/office/drawing/2014/main" id="{641F5D5E-0A25-428B-A5C2-91455E9307B6}"/>
                </a:ext>
              </a:extLst>
            </p:cNvPr>
            <p:cNvSpPr txBox="1"/>
            <p:nvPr/>
          </p:nvSpPr>
          <p:spPr>
            <a:xfrm>
              <a:off x="1475591" y="2843755"/>
              <a:ext cx="1498715" cy="557781"/>
            </a:xfrm>
            <a:prstGeom prst="rect">
              <a:avLst/>
            </a:prstGeom>
            <a:noFill/>
          </p:spPr>
          <p:txBody>
            <a:bodyPr wrap="square" rtlCol="0">
              <a:spAutoFit/>
            </a:bodyPr>
            <a:lstStyle/>
            <a:p>
              <a:pPr algn="ctr">
                <a:lnSpc>
                  <a:spcPct val="120000"/>
                </a:lnSpc>
              </a:pPr>
              <a:r>
                <a:rPr lang="en-US" altLang="zh-CN" sz="2800" b="1">
                  <a:latin typeface="UTM Avo" panose="02040603050506020204" pitchFamily="18" charset="0"/>
                </a:rPr>
                <a:t>Bước 1</a:t>
              </a:r>
              <a:endParaRPr lang="zh-CN" altLang="en-US" sz="2800" b="1" dirty="0">
                <a:latin typeface="UTM Avo" panose="02040603050506020204" pitchFamily="18" charset="0"/>
              </a:endParaRPr>
            </a:p>
          </p:txBody>
        </p:sp>
      </p:grpSp>
      <p:grpSp>
        <p:nvGrpSpPr>
          <p:cNvPr id="61" name="Group 13">
            <a:extLst>
              <a:ext uri="{FF2B5EF4-FFF2-40B4-BE49-F238E27FC236}">
                <a16:creationId xmlns:a16="http://schemas.microsoft.com/office/drawing/2014/main" id="{306C6026-8B09-41A1-A6F9-F83ED477F9EF}"/>
              </a:ext>
            </a:extLst>
          </p:cNvPr>
          <p:cNvGrpSpPr>
            <a:grpSpLocks noChangeAspect="1"/>
          </p:cNvGrpSpPr>
          <p:nvPr/>
        </p:nvGrpSpPr>
        <p:grpSpPr bwMode="auto">
          <a:xfrm rot="20521541" flipH="1">
            <a:off x="10198372" y="380724"/>
            <a:ext cx="639016" cy="721871"/>
            <a:chOff x="2678" y="933"/>
            <a:chExt cx="2080" cy="2350"/>
          </a:xfrm>
          <a:solidFill>
            <a:srgbClr val="206F6F"/>
          </a:solidFill>
        </p:grpSpPr>
        <p:sp>
          <p:nvSpPr>
            <p:cNvPr id="62" name="Freeform 14">
              <a:extLst>
                <a:ext uri="{FF2B5EF4-FFF2-40B4-BE49-F238E27FC236}">
                  <a16:creationId xmlns:a16="http://schemas.microsoft.com/office/drawing/2014/main" id="{4201A5E6-0CBB-4CAF-8197-907122F8595E}"/>
                </a:ext>
              </a:extLst>
            </p:cNvPr>
            <p:cNvSpPr/>
            <p:nvPr/>
          </p:nvSpPr>
          <p:spPr bwMode="auto">
            <a:xfrm>
              <a:off x="2678" y="933"/>
              <a:ext cx="2080" cy="1781"/>
            </a:xfrm>
            <a:custGeom>
              <a:avLst/>
              <a:gdLst>
                <a:gd name="T0" fmla="*/ 229 w 877"/>
                <a:gd name="T1" fmla="*/ 112 h 752"/>
                <a:gd name="T2" fmla="*/ 821 w 877"/>
                <a:gd name="T3" fmla="*/ 193 h 752"/>
                <a:gd name="T4" fmla="*/ 493 w 877"/>
                <a:gd name="T5" fmla="*/ 752 h 752"/>
                <a:gd name="T6" fmla="*/ 229 w 877"/>
                <a:gd name="T7" fmla="*/ 112 h 752"/>
              </a:gdLst>
              <a:ahLst/>
              <a:cxnLst>
                <a:cxn ang="0">
                  <a:pos x="T0" y="T1"/>
                </a:cxn>
                <a:cxn ang="0">
                  <a:pos x="T2" y="T3"/>
                </a:cxn>
                <a:cxn ang="0">
                  <a:pos x="T4" y="T5"/>
                </a:cxn>
                <a:cxn ang="0">
                  <a:pos x="T6" y="T7"/>
                </a:cxn>
              </a:cxnLst>
              <a:rect l="0" t="0" r="r" b="b"/>
              <a:pathLst>
                <a:path w="877" h="752">
                  <a:moveTo>
                    <a:pt x="229" y="112"/>
                  </a:moveTo>
                  <a:cubicBezTo>
                    <a:pt x="358" y="18"/>
                    <a:pt x="762" y="0"/>
                    <a:pt x="821" y="193"/>
                  </a:cubicBezTo>
                  <a:cubicBezTo>
                    <a:pt x="877" y="378"/>
                    <a:pt x="640" y="675"/>
                    <a:pt x="493" y="752"/>
                  </a:cubicBezTo>
                  <a:cubicBezTo>
                    <a:pt x="326" y="660"/>
                    <a:pt x="0" y="283"/>
                    <a:pt x="229" y="112"/>
                  </a:cubicBezTo>
                  <a:close/>
                </a:path>
              </a:pathLst>
            </a:custGeom>
            <a:solidFill>
              <a:schemeClr val="accent2"/>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3" name="Line 15">
              <a:extLst>
                <a:ext uri="{FF2B5EF4-FFF2-40B4-BE49-F238E27FC236}">
                  <a16:creationId xmlns:a16="http://schemas.microsoft.com/office/drawing/2014/main" id="{AC8D1776-D8CA-4BB8-A14F-6E3BD6EE1517}"/>
                </a:ext>
              </a:extLst>
            </p:cNvPr>
            <p:cNvSpPr>
              <a:spLocks noChangeShapeType="1"/>
            </p:cNvSpPr>
            <p:nvPr/>
          </p:nvSpPr>
          <p:spPr bwMode="auto">
            <a:xfrm>
              <a:off x="3446" y="296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4" name="Line 16">
              <a:extLst>
                <a:ext uri="{FF2B5EF4-FFF2-40B4-BE49-F238E27FC236}">
                  <a16:creationId xmlns:a16="http://schemas.microsoft.com/office/drawing/2014/main" id="{528C8E6C-C0D9-485E-B4D3-06578D852186}"/>
                </a:ext>
              </a:extLst>
            </p:cNvPr>
            <p:cNvSpPr>
              <a:spLocks noChangeShapeType="1"/>
            </p:cNvSpPr>
            <p:nvPr/>
          </p:nvSpPr>
          <p:spPr bwMode="auto">
            <a:xfrm>
              <a:off x="3446" y="2965"/>
              <a:ext cx="0" cy="0"/>
            </a:xfrm>
            <a:prstGeom prst="line">
              <a:avLst/>
            </a:prstGeom>
            <a:grpFill/>
            <a:ln w="15875" cap="flat">
              <a:solidFill>
                <a:srgbClr val="000000"/>
              </a:solid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5" name="Freeform 17">
              <a:extLst>
                <a:ext uri="{FF2B5EF4-FFF2-40B4-BE49-F238E27FC236}">
                  <a16:creationId xmlns:a16="http://schemas.microsoft.com/office/drawing/2014/main" id="{0D2F25CD-6B49-4741-AA76-FA3ECE09BB46}"/>
                </a:ext>
              </a:extLst>
            </p:cNvPr>
            <p:cNvSpPr/>
            <p:nvPr/>
          </p:nvSpPr>
          <p:spPr bwMode="auto">
            <a:xfrm>
              <a:off x="3541" y="2717"/>
              <a:ext cx="598" cy="566"/>
            </a:xfrm>
            <a:custGeom>
              <a:avLst/>
              <a:gdLst>
                <a:gd name="T0" fmla="*/ 313 w 598"/>
                <a:gd name="T1" fmla="*/ 0 h 566"/>
                <a:gd name="T2" fmla="*/ 0 w 598"/>
                <a:gd name="T3" fmla="*/ 248 h 566"/>
                <a:gd name="T4" fmla="*/ 0 w 598"/>
                <a:gd name="T5" fmla="*/ 566 h 566"/>
                <a:gd name="T6" fmla="*/ 598 w 598"/>
                <a:gd name="T7" fmla="*/ 566 h 566"/>
                <a:gd name="T8" fmla="*/ 598 w 598"/>
                <a:gd name="T9" fmla="*/ 248 h 566"/>
                <a:gd name="T10" fmla="*/ 313 w 598"/>
                <a:gd name="T11" fmla="*/ 0 h 566"/>
              </a:gdLst>
              <a:ahLst/>
              <a:cxnLst>
                <a:cxn ang="0">
                  <a:pos x="T0" y="T1"/>
                </a:cxn>
                <a:cxn ang="0">
                  <a:pos x="T2" y="T3"/>
                </a:cxn>
                <a:cxn ang="0">
                  <a:pos x="T4" y="T5"/>
                </a:cxn>
                <a:cxn ang="0">
                  <a:pos x="T6" y="T7"/>
                </a:cxn>
                <a:cxn ang="0">
                  <a:pos x="T8" y="T9"/>
                </a:cxn>
                <a:cxn ang="0">
                  <a:pos x="T10" y="T11"/>
                </a:cxn>
              </a:cxnLst>
              <a:rect l="0" t="0" r="r" b="b"/>
              <a:pathLst>
                <a:path w="598" h="566">
                  <a:moveTo>
                    <a:pt x="313" y="0"/>
                  </a:moveTo>
                  <a:lnTo>
                    <a:pt x="0" y="248"/>
                  </a:lnTo>
                  <a:lnTo>
                    <a:pt x="0" y="566"/>
                  </a:lnTo>
                  <a:lnTo>
                    <a:pt x="598" y="566"/>
                  </a:lnTo>
                  <a:lnTo>
                    <a:pt x="598" y="248"/>
                  </a:lnTo>
                  <a:lnTo>
                    <a:pt x="313" y="0"/>
                  </a:lnTo>
                  <a:close/>
                </a:path>
              </a:pathLst>
            </a:custGeom>
            <a:noFill/>
            <a:ln w="15875" cap="flat">
              <a:solidFill>
                <a:srgbClr val="FFF701"/>
              </a:solid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6" name="Freeform 18">
              <a:extLst>
                <a:ext uri="{FF2B5EF4-FFF2-40B4-BE49-F238E27FC236}">
                  <a16:creationId xmlns:a16="http://schemas.microsoft.com/office/drawing/2014/main" id="{26C95AC1-B111-4067-8283-8406BBAD17E0}"/>
                </a:ext>
              </a:extLst>
            </p:cNvPr>
            <p:cNvSpPr/>
            <p:nvPr/>
          </p:nvSpPr>
          <p:spPr bwMode="auto">
            <a:xfrm>
              <a:off x="3541" y="2970"/>
              <a:ext cx="605" cy="313"/>
            </a:xfrm>
            <a:custGeom>
              <a:avLst/>
              <a:gdLst>
                <a:gd name="T0" fmla="*/ 0 w 605"/>
                <a:gd name="T1" fmla="*/ 0 h 313"/>
                <a:gd name="T2" fmla="*/ 185 w 605"/>
                <a:gd name="T3" fmla="*/ 0 h 313"/>
                <a:gd name="T4" fmla="*/ 600 w 605"/>
                <a:gd name="T5" fmla="*/ 0 h 313"/>
                <a:gd name="T6" fmla="*/ 605 w 605"/>
                <a:gd name="T7" fmla="*/ 313 h 313"/>
                <a:gd name="T8" fmla="*/ 0 w 605"/>
                <a:gd name="T9" fmla="*/ 313 h 313"/>
                <a:gd name="T10" fmla="*/ 0 w 605"/>
                <a:gd name="T11" fmla="*/ 0 h 313"/>
              </a:gdLst>
              <a:ahLst/>
              <a:cxnLst>
                <a:cxn ang="0">
                  <a:pos x="T0" y="T1"/>
                </a:cxn>
                <a:cxn ang="0">
                  <a:pos x="T2" y="T3"/>
                </a:cxn>
                <a:cxn ang="0">
                  <a:pos x="T4" y="T5"/>
                </a:cxn>
                <a:cxn ang="0">
                  <a:pos x="T6" y="T7"/>
                </a:cxn>
                <a:cxn ang="0">
                  <a:pos x="T8" y="T9"/>
                </a:cxn>
                <a:cxn ang="0">
                  <a:pos x="T10" y="T11"/>
                </a:cxn>
              </a:cxnLst>
              <a:rect l="0" t="0" r="r" b="b"/>
              <a:pathLst>
                <a:path w="605" h="313">
                  <a:moveTo>
                    <a:pt x="0" y="0"/>
                  </a:moveTo>
                  <a:lnTo>
                    <a:pt x="185" y="0"/>
                  </a:lnTo>
                  <a:lnTo>
                    <a:pt x="600" y="0"/>
                  </a:lnTo>
                  <a:lnTo>
                    <a:pt x="605" y="313"/>
                  </a:lnTo>
                  <a:lnTo>
                    <a:pt x="0" y="313"/>
                  </a:lnTo>
                  <a:lnTo>
                    <a:pt x="0" y="0"/>
                  </a:lnTo>
                  <a:close/>
                </a:path>
              </a:pathLst>
            </a:custGeom>
            <a:solidFill>
              <a:schemeClr val="accent2">
                <a:lumMod val="40000"/>
                <a:lumOff val="60000"/>
              </a:schemeClr>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7" name="Freeform 19">
              <a:extLst>
                <a:ext uri="{FF2B5EF4-FFF2-40B4-BE49-F238E27FC236}">
                  <a16:creationId xmlns:a16="http://schemas.microsoft.com/office/drawing/2014/main" id="{C049A952-1B1A-4472-8F0F-084C4B3767DE}"/>
                </a:ext>
              </a:extLst>
            </p:cNvPr>
            <p:cNvSpPr/>
            <p:nvPr/>
          </p:nvSpPr>
          <p:spPr bwMode="auto">
            <a:xfrm>
              <a:off x="3536" y="1037"/>
              <a:ext cx="603" cy="1680"/>
            </a:xfrm>
            <a:custGeom>
              <a:avLst/>
              <a:gdLst>
                <a:gd name="T0" fmla="*/ 132 w 254"/>
                <a:gd name="T1" fmla="*/ 0 h 709"/>
                <a:gd name="T2" fmla="*/ 2 w 254"/>
                <a:gd name="T3" fmla="*/ 300 h 709"/>
                <a:gd name="T4" fmla="*/ 134 w 254"/>
                <a:gd name="T5" fmla="*/ 709 h 709"/>
                <a:gd name="T6" fmla="*/ 254 w 254"/>
                <a:gd name="T7" fmla="*/ 318 h 709"/>
                <a:gd name="T8" fmla="*/ 132 w 254"/>
                <a:gd name="T9" fmla="*/ 0 h 709"/>
              </a:gdLst>
              <a:ahLst/>
              <a:cxnLst>
                <a:cxn ang="0">
                  <a:pos x="T0" y="T1"/>
                </a:cxn>
                <a:cxn ang="0">
                  <a:pos x="T2" y="T3"/>
                </a:cxn>
                <a:cxn ang="0">
                  <a:pos x="T4" y="T5"/>
                </a:cxn>
                <a:cxn ang="0">
                  <a:pos x="T6" y="T7"/>
                </a:cxn>
                <a:cxn ang="0">
                  <a:pos x="T8" y="T9"/>
                </a:cxn>
              </a:cxnLst>
              <a:rect l="0" t="0" r="r" b="b"/>
              <a:pathLst>
                <a:path w="254" h="709">
                  <a:moveTo>
                    <a:pt x="132" y="0"/>
                  </a:moveTo>
                  <a:cubicBezTo>
                    <a:pt x="132" y="0"/>
                    <a:pt x="0" y="78"/>
                    <a:pt x="2" y="300"/>
                  </a:cubicBezTo>
                  <a:cubicBezTo>
                    <a:pt x="4" y="522"/>
                    <a:pt x="134" y="709"/>
                    <a:pt x="134" y="709"/>
                  </a:cubicBezTo>
                  <a:cubicBezTo>
                    <a:pt x="134" y="709"/>
                    <a:pt x="237" y="547"/>
                    <a:pt x="254" y="318"/>
                  </a:cubicBezTo>
                  <a:cubicBezTo>
                    <a:pt x="254" y="73"/>
                    <a:pt x="132" y="0"/>
                    <a:pt x="132" y="0"/>
                  </a:cubicBezTo>
                  <a:close/>
                </a:path>
              </a:pathLst>
            </a:custGeom>
            <a:solidFill>
              <a:schemeClr val="accent2">
                <a:lumMod val="40000"/>
                <a:lumOff val="60000"/>
              </a:schemeClr>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grpSp>
        <p:nvGrpSpPr>
          <p:cNvPr id="68" name="组合 76">
            <a:extLst>
              <a:ext uri="{FF2B5EF4-FFF2-40B4-BE49-F238E27FC236}">
                <a16:creationId xmlns:a16="http://schemas.microsoft.com/office/drawing/2014/main" id="{78F881D3-5089-4B81-AFBD-61D8CE3645E8}"/>
              </a:ext>
            </a:extLst>
          </p:cNvPr>
          <p:cNvGrpSpPr/>
          <p:nvPr/>
        </p:nvGrpSpPr>
        <p:grpSpPr>
          <a:xfrm>
            <a:off x="305534" y="161030"/>
            <a:ext cx="1133876" cy="876188"/>
            <a:chOff x="550389" y="5845949"/>
            <a:chExt cx="1133729" cy="876188"/>
          </a:xfrm>
        </p:grpSpPr>
        <p:sp>
          <p:nvSpPr>
            <p:cNvPr id="69" name="Freeform 5">
              <a:extLst>
                <a:ext uri="{FF2B5EF4-FFF2-40B4-BE49-F238E27FC236}">
                  <a16:creationId xmlns:a16="http://schemas.microsoft.com/office/drawing/2014/main" id="{1E871FCC-AD40-45E8-BD1B-5459DAA699A9}"/>
                </a:ext>
              </a:extLst>
            </p:cNvPr>
            <p:cNvSpPr/>
            <p:nvPr/>
          </p:nvSpPr>
          <p:spPr bwMode="auto">
            <a:xfrm rot="20069048" flipH="1">
              <a:off x="550389" y="6136867"/>
              <a:ext cx="570262" cy="585270"/>
            </a:xfrm>
            <a:custGeom>
              <a:avLst/>
              <a:gdLst>
                <a:gd name="T0" fmla="*/ 327 w 382"/>
                <a:gd name="T1" fmla="*/ 0 h 393"/>
                <a:gd name="T2" fmla="*/ 259 w 382"/>
                <a:gd name="T3" fmla="*/ 44 h 393"/>
                <a:gd name="T4" fmla="*/ 113 w 382"/>
                <a:gd name="T5" fmla="*/ 321 h 393"/>
                <a:gd name="T6" fmla="*/ 147 w 382"/>
                <a:gd name="T7" fmla="*/ 281 h 393"/>
                <a:gd name="T8" fmla="*/ 297 w 382"/>
                <a:gd name="T9" fmla="*/ 84 h 393"/>
                <a:gd name="T10" fmla="*/ 158 w 382"/>
                <a:gd name="T11" fmla="*/ 290 h 393"/>
                <a:gd name="T12" fmla="*/ 110 w 382"/>
                <a:gd name="T13" fmla="*/ 393 h 393"/>
                <a:gd name="T14" fmla="*/ 135 w 382"/>
                <a:gd name="T15" fmla="*/ 384 h 393"/>
                <a:gd name="T16" fmla="*/ 154 w 382"/>
                <a:gd name="T17" fmla="*/ 331 h 393"/>
                <a:gd name="T18" fmla="*/ 367 w 382"/>
                <a:gd name="T19" fmla="*/ 181 h 393"/>
                <a:gd name="T20" fmla="*/ 327 w 382"/>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393">
                  <a:moveTo>
                    <a:pt x="327" y="0"/>
                  </a:moveTo>
                  <a:cubicBezTo>
                    <a:pt x="327" y="0"/>
                    <a:pt x="294" y="31"/>
                    <a:pt x="259" y="44"/>
                  </a:cubicBezTo>
                  <a:cubicBezTo>
                    <a:pt x="0" y="138"/>
                    <a:pt x="109" y="320"/>
                    <a:pt x="113" y="321"/>
                  </a:cubicBezTo>
                  <a:cubicBezTo>
                    <a:pt x="113" y="321"/>
                    <a:pt x="128" y="296"/>
                    <a:pt x="147" y="281"/>
                  </a:cubicBezTo>
                  <a:cubicBezTo>
                    <a:pt x="272" y="190"/>
                    <a:pt x="297" y="84"/>
                    <a:pt x="297" y="84"/>
                  </a:cubicBezTo>
                  <a:cubicBezTo>
                    <a:pt x="297" y="84"/>
                    <a:pt x="269" y="211"/>
                    <a:pt x="158" y="290"/>
                  </a:cubicBezTo>
                  <a:cubicBezTo>
                    <a:pt x="134" y="307"/>
                    <a:pt x="117" y="350"/>
                    <a:pt x="110" y="393"/>
                  </a:cubicBezTo>
                  <a:cubicBezTo>
                    <a:pt x="110" y="393"/>
                    <a:pt x="128" y="386"/>
                    <a:pt x="135" y="384"/>
                  </a:cubicBezTo>
                  <a:cubicBezTo>
                    <a:pt x="138" y="365"/>
                    <a:pt x="144" y="347"/>
                    <a:pt x="154" y="331"/>
                  </a:cubicBezTo>
                  <a:cubicBezTo>
                    <a:pt x="309" y="349"/>
                    <a:pt x="360" y="224"/>
                    <a:pt x="367" y="181"/>
                  </a:cubicBezTo>
                  <a:cubicBezTo>
                    <a:pt x="382" y="78"/>
                    <a:pt x="327" y="0"/>
                    <a:pt x="327" y="0"/>
                  </a:cubicBezTo>
                  <a:close/>
                </a:path>
              </a:pathLst>
            </a:custGeom>
          </p:spPr>
          <p:style>
            <a:lnRef idx="3">
              <a:schemeClr val="lt1"/>
            </a:lnRef>
            <a:fillRef idx="1">
              <a:schemeClr val="accent1"/>
            </a:fillRef>
            <a:effectRef idx="1">
              <a:schemeClr val="accent1"/>
            </a:effectRef>
            <a:fontRef idx="minor">
              <a:schemeClr val="lt1"/>
            </a:fontRef>
          </p:style>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70" name="Freeform 5">
              <a:extLst>
                <a:ext uri="{FF2B5EF4-FFF2-40B4-BE49-F238E27FC236}">
                  <a16:creationId xmlns:a16="http://schemas.microsoft.com/office/drawing/2014/main" id="{C70A520D-9322-404C-B632-56D72C9E463C}"/>
                </a:ext>
              </a:extLst>
            </p:cNvPr>
            <p:cNvSpPr/>
            <p:nvPr/>
          </p:nvSpPr>
          <p:spPr bwMode="auto">
            <a:xfrm rot="398001">
              <a:off x="880469" y="5845949"/>
              <a:ext cx="803649" cy="824799"/>
            </a:xfrm>
            <a:custGeom>
              <a:avLst/>
              <a:gdLst>
                <a:gd name="T0" fmla="*/ 327 w 382"/>
                <a:gd name="T1" fmla="*/ 0 h 393"/>
                <a:gd name="T2" fmla="*/ 259 w 382"/>
                <a:gd name="T3" fmla="*/ 44 h 393"/>
                <a:gd name="T4" fmla="*/ 113 w 382"/>
                <a:gd name="T5" fmla="*/ 321 h 393"/>
                <a:gd name="T6" fmla="*/ 147 w 382"/>
                <a:gd name="T7" fmla="*/ 281 h 393"/>
                <a:gd name="T8" fmla="*/ 297 w 382"/>
                <a:gd name="T9" fmla="*/ 84 h 393"/>
                <a:gd name="T10" fmla="*/ 158 w 382"/>
                <a:gd name="T11" fmla="*/ 290 h 393"/>
                <a:gd name="T12" fmla="*/ 110 w 382"/>
                <a:gd name="T13" fmla="*/ 393 h 393"/>
                <a:gd name="T14" fmla="*/ 135 w 382"/>
                <a:gd name="T15" fmla="*/ 384 h 393"/>
                <a:gd name="T16" fmla="*/ 154 w 382"/>
                <a:gd name="T17" fmla="*/ 331 h 393"/>
                <a:gd name="T18" fmla="*/ 367 w 382"/>
                <a:gd name="T19" fmla="*/ 181 h 393"/>
                <a:gd name="T20" fmla="*/ 327 w 382"/>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393">
                  <a:moveTo>
                    <a:pt x="327" y="0"/>
                  </a:moveTo>
                  <a:cubicBezTo>
                    <a:pt x="327" y="0"/>
                    <a:pt x="294" y="31"/>
                    <a:pt x="259" y="44"/>
                  </a:cubicBezTo>
                  <a:cubicBezTo>
                    <a:pt x="0" y="138"/>
                    <a:pt x="109" y="320"/>
                    <a:pt x="113" y="321"/>
                  </a:cubicBezTo>
                  <a:cubicBezTo>
                    <a:pt x="113" y="321"/>
                    <a:pt x="128" y="296"/>
                    <a:pt x="147" y="281"/>
                  </a:cubicBezTo>
                  <a:cubicBezTo>
                    <a:pt x="272" y="190"/>
                    <a:pt x="297" y="84"/>
                    <a:pt x="297" y="84"/>
                  </a:cubicBezTo>
                  <a:cubicBezTo>
                    <a:pt x="297" y="84"/>
                    <a:pt x="269" y="211"/>
                    <a:pt x="158" y="290"/>
                  </a:cubicBezTo>
                  <a:cubicBezTo>
                    <a:pt x="134" y="307"/>
                    <a:pt x="117" y="350"/>
                    <a:pt x="110" y="393"/>
                  </a:cubicBezTo>
                  <a:cubicBezTo>
                    <a:pt x="110" y="393"/>
                    <a:pt x="128" y="386"/>
                    <a:pt x="135" y="384"/>
                  </a:cubicBezTo>
                  <a:cubicBezTo>
                    <a:pt x="138" y="365"/>
                    <a:pt x="144" y="347"/>
                    <a:pt x="154" y="331"/>
                  </a:cubicBezTo>
                  <a:cubicBezTo>
                    <a:pt x="309" y="349"/>
                    <a:pt x="360" y="224"/>
                    <a:pt x="367" y="181"/>
                  </a:cubicBezTo>
                  <a:cubicBezTo>
                    <a:pt x="382" y="78"/>
                    <a:pt x="327" y="0"/>
                    <a:pt x="327" y="0"/>
                  </a:cubicBezTo>
                  <a:close/>
                </a:path>
              </a:pathLst>
            </a:custGeom>
          </p:spPr>
          <p:style>
            <a:lnRef idx="3">
              <a:schemeClr val="lt1"/>
            </a:lnRef>
            <a:fillRef idx="1">
              <a:schemeClr val="accent1"/>
            </a:fillRef>
            <a:effectRef idx="1">
              <a:schemeClr val="accent1"/>
            </a:effectRef>
            <a:fontRef idx="minor">
              <a:schemeClr val="lt1"/>
            </a:fontRef>
          </p:style>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spTree>
    <p:extLst>
      <p:ext uri="{BB962C8B-B14F-4D97-AF65-F5344CB8AC3E}">
        <p14:creationId xmlns:p14="http://schemas.microsoft.com/office/powerpoint/2010/main" val="81041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28">
            <a:extLst>
              <a:ext uri="{FF2B5EF4-FFF2-40B4-BE49-F238E27FC236}">
                <a16:creationId xmlns:a16="http://schemas.microsoft.com/office/drawing/2014/main" id="{787EEC39-7487-480F-A297-F81861C9CE83}"/>
              </a:ext>
            </a:extLst>
          </p:cNvPr>
          <p:cNvGrpSpPr/>
          <p:nvPr/>
        </p:nvGrpSpPr>
        <p:grpSpPr>
          <a:xfrm>
            <a:off x="10955475" y="497875"/>
            <a:ext cx="845051" cy="898707"/>
            <a:chOff x="11050288" y="954351"/>
            <a:chExt cx="844941" cy="898707"/>
          </a:xfrm>
        </p:grpSpPr>
        <p:sp>
          <p:nvSpPr>
            <p:cNvPr id="21" name="Freeform 14">
              <a:extLst>
                <a:ext uri="{FF2B5EF4-FFF2-40B4-BE49-F238E27FC236}">
                  <a16:creationId xmlns:a16="http://schemas.microsoft.com/office/drawing/2014/main" id="{F806D9FD-FC86-46E7-896E-090090868B14}"/>
                </a:ext>
              </a:extLst>
            </p:cNvPr>
            <p:cNvSpPr/>
            <p:nvPr/>
          </p:nvSpPr>
          <p:spPr bwMode="auto">
            <a:xfrm rot="1358535" flipH="1">
              <a:off x="11050288" y="954351"/>
              <a:ext cx="844941" cy="723481"/>
            </a:xfrm>
            <a:custGeom>
              <a:avLst/>
              <a:gdLst>
                <a:gd name="T0" fmla="*/ 229 w 877"/>
                <a:gd name="T1" fmla="*/ 112 h 752"/>
                <a:gd name="T2" fmla="*/ 821 w 877"/>
                <a:gd name="T3" fmla="*/ 193 h 752"/>
                <a:gd name="T4" fmla="*/ 493 w 877"/>
                <a:gd name="T5" fmla="*/ 752 h 752"/>
                <a:gd name="T6" fmla="*/ 229 w 877"/>
                <a:gd name="T7" fmla="*/ 112 h 752"/>
              </a:gdLst>
              <a:ahLst/>
              <a:cxnLst>
                <a:cxn ang="0">
                  <a:pos x="T0" y="T1"/>
                </a:cxn>
                <a:cxn ang="0">
                  <a:pos x="T2" y="T3"/>
                </a:cxn>
                <a:cxn ang="0">
                  <a:pos x="T4" y="T5"/>
                </a:cxn>
                <a:cxn ang="0">
                  <a:pos x="T6" y="T7"/>
                </a:cxn>
              </a:cxnLst>
              <a:rect l="0" t="0" r="r" b="b"/>
              <a:pathLst>
                <a:path w="877" h="752">
                  <a:moveTo>
                    <a:pt x="229" y="112"/>
                  </a:moveTo>
                  <a:cubicBezTo>
                    <a:pt x="358" y="18"/>
                    <a:pt x="762" y="0"/>
                    <a:pt x="821" y="193"/>
                  </a:cubicBezTo>
                  <a:cubicBezTo>
                    <a:pt x="877" y="378"/>
                    <a:pt x="640" y="675"/>
                    <a:pt x="493" y="752"/>
                  </a:cubicBezTo>
                  <a:cubicBezTo>
                    <a:pt x="326" y="660"/>
                    <a:pt x="0" y="283"/>
                    <a:pt x="229" y="112"/>
                  </a:cubicBezTo>
                  <a:close/>
                </a:path>
              </a:pathLst>
            </a:custGeom>
            <a:solidFill>
              <a:schemeClr val="accent4"/>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nvGrpSpPr>
            <p:cNvPr id="22" name="组合 30">
              <a:extLst>
                <a:ext uri="{FF2B5EF4-FFF2-40B4-BE49-F238E27FC236}">
                  <a16:creationId xmlns:a16="http://schemas.microsoft.com/office/drawing/2014/main" id="{5D3C16A8-584E-4865-9715-22388EF94A3D}"/>
                </a:ext>
              </a:extLst>
            </p:cNvPr>
            <p:cNvGrpSpPr/>
            <p:nvPr/>
          </p:nvGrpSpPr>
          <p:grpSpPr>
            <a:xfrm>
              <a:off x="11099054" y="976235"/>
              <a:ext cx="443012" cy="876823"/>
              <a:chOff x="11099054" y="976235"/>
              <a:chExt cx="443012" cy="876823"/>
            </a:xfrm>
          </p:grpSpPr>
          <p:sp>
            <p:nvSpPr>
              <p:cNvPr id="23" name="Line 15">
                <a:extLst>
                  <a:ext uri="{FF2B5EF4-FFF2-40B4-BE49-F238E27FC236}">
                    <a16:creationId xmlns:a16="http://schemas.microsoft.com/office/drawing/2014/main" id="{971CA9CA-1F95-414B-9C21-F9403BDDA0C1}"/>
                  </a:ext>
                </a:extLst>
              </p:cNvPr>
              <p:cNvSpPr>
                <a:spLocks noChangeShapeType="1"/>
              </p:cNvSpPr>
              <p:nvPr/>
            </p:nvSpPr>
            <p:spPr bwMode="auto">
              <a:xfrm rot="1358535" flipH="1">
                <a:off x="11396220" y="178659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4" name="Line 16">
                <a:extLst>
                  <a:ext uri="{FF2B5EF4-FFF2-40B4-BE49-F238E27FC236}">
                    <a16:creationId xmlns:a16="http://schemas.microsoft.com/office/drawing/2014/main" id="{49527010-4612-4118-A14A-D64DDBD16855}"/>
                  </a:ext>
                </a:extLst>
              </p:cNvPr>
              <p:cNvSpPr>
                <a:spLocks noChangeShapeType="1"/>
              </p:cNvSpPr>
              <p:nvPr/>
            </p:nvSpPr>
            <p:spPr bwMode="auto">
              <a:xfrm rot="1358535" flipH="1">
                <a:off x="11396220" y="1786592"/>
                <a:ext cx="0" cy="0"/>
              </a:xfrm>
              <a:prstGeom prst="line">
                <a:avLst/>
              </a:prstGeom>
              <a:noFill/>
              <a:ln w="1587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5" name="Freeform 17">
                <a:extLst>
                  <a:ext uri="{FF2B5EF4-FFF2-40B4-BE49-F238E27FC236}">
                    <a16:creationId xmlns:a16="http://schemas.microsoft.com/office/drawing/2014/main" id="{8AE3EB02-F175-4B02-9DE5-EB6A04F59638}"/>
                  </a:ext>
                </a:extLst>
              </p:cNvPr>
              <p:cNvSpPr/>
              <p:nvPr/>
            </p:nvSpPr>
            <p:spPr bwMode="auto">
              <a:xfrm rot="1358535" flipH="1">
                <a:off x="11121571" y="1623137"/>
                <a:ext cx="242921" cy="229921"/>
              </a:xfrm>
              <a:custGeom>
                <a:avLst/>
                <a:gdLst>
                  <a:gd name="T0" fmla="*/ 313 w 598"/>
                  <a:gd name="T1" fmla="*/ 0 h 566"/>
                  <a:gd name="T2" fmla="*/ 0 w 598"/>
                  <a:gd name="T3" fmla="*/ 248 h 566"/>
                  <a:gd name="T4" fmla="*/ 0 w 598"/>
                  <a:gd name="T5" fmla="*/ 566 h 566"/>
                  <a:gd name="T6" fmla="*/ 598 w 598"/>
                  <a:gd name="T7" fmla="*/ 566 h 566"/>
                  <a:gd name="T8" fmla="*/ 598 w 598"/>
                  <a:gd name="T9" fmla="*/ 248 h 566"/>
                  <a:gd name="T10" fmla="*/ 313 w 598"/>
                  <a:gd name="T11" fmla="*/ 0 h 566"/>
                </a:gdLst>
                <a:ahLst/>
                <a:cxnLst>
                  <a:cxn ang="0">
                    <a:pos x="T0" y="T1"/>
                  </a:cxn>
                  <a:cxn ang="0">
                    <a:pos x="T2" y="T3"/>
                  </a:cxn>
                  <a:cxn ang="0">
                    <a:pos x="T4" y="T5"/>
                  </a:cxn>
                  <a:cxn ang="0">
                    <a:pos x="T6" y="T7"/>
                  </a:cxn>
                  <a:cxn ang="0">
                    <a:pos x="T8" y="T9"/>
                  </a:cxn>
                  <a:cxn ang="0">
                    <a:pos x="T10" y="T11"/>
                  </a:cxn>
                </a:cxnLst>
                <a:rect l="0" t="0" r="r" b="b"/>
                <a:pathLst>
                  <a:path w="598" h="566">
                    <a:moveTo>
                      <a:pt x="313" y="0"/>
                    </a:moveTo>
                    <a:lnTo>
                      <a:pt x="0" y="248"/>
                    </a:lnTo>
                    <a:lnTo>
                      <a:pt x="0" y="566"/>
                    </a:lnTo>
                    <a:lnTo>
                      <a:pt x="598" y="566"/>
                    </a:lnTo>
                    <a:lnTo>
                      <a:pt x="598" y="248"/>
                    </a:lnTo>
                    <a:lnTo>
                      <a:pt x="313" y="0"/>
                    </a:lnTo>
                    <a:close/>
                  </a:path>
                </a:pathLst>
              </a:custGeom>
              <a:noFill/>
              <a:ln w="15875" cap="flat">
                <a:solidFill>
                  <a:srgbClr val="B5E201"/>
                </a:solid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6" name="Freeform 18">
                <a:extLst>
                  <a:ext uri="{FF2B5EF4-FFF2-40B4-BE49-F238E27FC236}">
                    <a16:creationId xmlns:a16="http://schemas.microsoft.com/office/drawing/2014/main" id="{9CF21736-559A-4ADA-AA08-EAAABD8D3BC7}"/>
                  </a:ext>
                </a:extLst>
              </p:cNvPr>
              <p:cNvSpPr/>
              <p:nvPr/>
            </p:nvSpPr>
            <p:spPr bwMode="auto">
              <a:xfrm rot="1358535" flipH="1">
                <a:off x="11099054" y="1721403"/>
                <a:ext cx="245764" cy="127147"/>
              </a:xfrm>
              <a:custGeom>
                <a:avLst/>
                <a:gdLst>
                  <a:gd name="T0" fmla="*/ 0 w 605"/>
                  <a:gd name="T1" fmla="*/ 0 h 313"/>
                  <a:gd name="T2" fmla="*/ 185 w 605"/>
                  <a:gd name="T3" fmla="*/ 0 h 313"/>
                  <a:gd name="T4" fmla="*/ 600 w 605"/>
                  <a:gd name="T5" fmla="*/ 0 h 313"/>
                  <a:gd name="T6" fmla="*/ 605 w 605"/>
                  <a:gd name="T7" fmla="*/ 313 h 313"/>
                  <a:gd name="T8" fmla="*/ 0 w 605"/>
                  <a:gd name="T9" fmla="*/ 313 h 313"/>
                  <a:gd name="T10" fmla="*/ 0 w 605"/>
                  <a:gd name="T11" fmla="*/ 0 h 313"/>
                </a:gdLst>
                <a:ahLst/>
                <a:cxnLst>
                  <a:cxn ang="0">
                    <a:pos x="T0" y="T1"/>
                  </a:cxn>
                  <a:cxn ang="0">
                    <a:pos x="T2" y="T3"/>
                  </a:cxn>
                  <a:cxn ang="0">
                    <a:pos x="T4" y="T5"/>
                  </a:cxn>
                  <a:cxn ang="0">
                    <a:pos x="T6" y="T7"/>
                  </a:cxn>
                  <a:cxn ang="0">
                    <a:pos x="T8" y="T9"/>
                  </a:cxn>
                  <a:cxn ang="0">
                    <a:pos x="T10" y="T11"/>
                  </a:cxn>
                </a:cxnLst>
                <a:rect l="0" t="0" r="r" b="b"/>
                <a:pathLst>
                  <a:path w="605" h="313">
                    <a:moveTo>
                      <a:pt x="0" y="0"/>
                    </a:moveTo>
                    <a:lnTo>
                      <a:pt x="185" y="0"/>
                    </a:lnTo>
                    <a:lnTo>
                      <a:pt x="600" y="0"/>
                    </a:lnTo>
                    <a:lnTo>
                      <a:pt x="605" y="313"/>
                    </a:lnTo>
                    <a:lnTo>
                      <a:pt x="0" y="313"/>
                    </a:lnTo>
                    <a:lnTo>
                      <a:pt x="0" y="0"/>
                    </a:lnTo>
                    <a:close/>
                  </a:path>
                </a:pathLst>
              </a:custGeom>
              <a:solidFill>
                <a:srgbClr val="B5E201"/>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7" name="Freeform 19">
                <a:extLst>
                  <a:ext uri="{FF2B5EF4-FFF2-40B4-BE49-F238E27FC236}">
                    <a16:creationId xmlns:a16="http://schemas.microsoft.com/office/drawing/2014/main" id="{DE9E86DA-84C6-4C1E-94DE-FBFD4DE5BD74}"/>
                  </a:ext>
                </a:extLst>
              </p:cNvPr>
              <p:cNvSpPr/>
              <p:nvPr/>
            </p:nvSpPr>
            <p:spPr bwMode="auto">
              <a:xfrm rot="1358535" flipH="1">
                <a:off x="11297114" y="976235"/>
                <a:ext cx="244952" cy="682452"/>
              </a:xfrm>
              <a:custGeom>
                <a:avLst/>
                <a:gdLst>
                  <a:gd name="T0" fmla="*/ 132 w 254"/>
                  <a:gd name="T1" fmla="*/ 0 h 709"/>
                  <a:gd name="T2" fmla="*/ 2 w 254"/>
                  <a:gd name="T3" fmla="*/ 300 h 709"/>
                  <a:gd name="T4" fmla="*/ 134 w 254"/>
                  <a:gd name="T5" fmla="*/ 709 h 709"/>
                  <a:gd name="T6" fmla="*/ 254 w 254"/>
                  <a:gd name="T7" fmla="*/ 318 h 709"/>
                  <a:gd name="T8" fmla="*/ 132 w 254"/>
                  <a:gd name="T9" fmla="*/ 0 h 709"/>
                </a:gdLst>
                <a:ahLst/>
                <a:cxnLst>
                  <a:cxn ang="0">
                    <a:pos x="T0" y="T1"/>
                  </a:cxn>
                  <a:cxn ang="0">
                    <a:pos x="T2" y="T3"/>
                  </a:cxn>
                  <a:cxn ang="0">
                    <a:pos x="T4" y="T5"/>
                  </a:cxn>
                  <a:cxn ang="0">
                    <a:pos x="T6" y="T7"/>
                  </a:cxn>
                  <a:cxn ang="0">
                    <a:pos x="T8" y="T9"/>
                  </a:cxn>
                </a:cxnLst>
                <a:rect l="0" t="0" r="r" b="b"/>
                <a:pathLst>
                  <a:path w="254" h="709">
                    <a:moveTo>
                      <a:pt x="132" y="0"/>
                    </a:moveTo>
                    <a:cubicBezTo>
                      <a:pt x="132" y="0"/>
                      <a:pt x="0" y="78"/>
                      <a:pt x="2" y="300"/>
                    </a:cubicBezTo>
                    <a:cubicBezTo>
                      <a:pt x="4" y="522"/>
                      <a:pt x="134" y="709"/>
                      <a:pt x="134" y="709"/>
                    </a:cubicBezTo>
                    <a:cubicBezTo>
                      <a:pt x="134" y="709"/>
                      <a:pt x="237" y="547"/>
                      <a:pt x="254" y="318"/>
                    </a:cubicBezTo>
                    <a:cubicBezTo>
                      <a:pt x="254" y="73"/>
                      <a:pt x="132" y="0"/>
                      <a:pt x="132" y="0"/>
                    </a:cubicBezTo>
                    <a:close/>
                  </a:path>
                </a:pathLst>
              </a:custGeom>
              <a:solidFill>
                <a:srgbClr val="B6E300"/>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grpSp>
      <p:sp>
        <p:nvSpPr>
          <p:cNvPr id="28" name="文本框 57">
            <a:extLst>
              <a:ext uri="{FF2B5EF4-FFF2-40B4-BE49-F238E27FC236}">
                <a16:creationId xmlns:a16="http://schemas.microsoft.com/office/drawing/2014/main" id="{766C7B9C-F6ED-44E3-8C20-3D5B32C99039}"/>
              </a:ext>
            </a:extLst>
          </p:cNvPr>
          <p:cNvSpPr txBox="1"/>
          <p:nvPr/>
        </p:nvSpPr>
        <p:spPr>
          <a:xfrm>
            <a:off x="2950343" y="588757"/>
            <a:ext cx="7938316" cy="1293496"/>
          </a:xfrm>
          <a:prstGeom prst="rect">
            <a:avLst/>
          </a:prstGeom>
          <a:noFill/>
        </p:spPr>
        <p:txBody>
          <a:bodyPr wrap="square" lIns="91440" tIns="45720" rIns="91440" bIns="45720" rtlCol="0">
            <a:spAutoFit/>
          </a:bodyPr>
          <a:lstStyle/>
          <a:p>
            <a:pPr lvl="0" algn="ctr">
              <a:lnSpc>
                <a:spcPct val="150000"/>
              </a:lnSpc>
            </a:pPr>
            <a:r>
              <a:rPr lang="vi-VN" sz="2800">
                <a:latin typeface="UTM Avo" panose="02040603050506020204" pitchFamily="18" charset="0"/>
                <a:cs typeface="Times New Roman" panose="02020603050405020304" pitchFamily="18" charset="0"/>
              </a:rPr>
              <a:t>Ghi chép kết quả tìm kiếm</a:t>
            </a:r>
            <a:r>
              <a:rPr lang="en-US" sz="2800">
                <a:latin typeface="UTM Avo" panose="02040603050506020204" pitchFamily="18" charset="0"/>
                <a:cs typeface="Times New Roman" panose="02020603050405020304" pitchFamily="18" charset="0"/>
              </a:rPr>
              <a:t> để thuận tiện cho việc đánh giá và tham khảo</a:t>
            </a:r>
            <a:r>
              <a:rPr lang="vi-VN" sz="2800">
                <a:latin typeface="UTM Avo" panose="02040603050506020204" pitchFamily="18" charset="0"/>
                <a:cs typeface="Times New Roman" panose="02020603050405020304" pitchFamily="18" charset="0"/>
              </a:rPr>
              <a:t> </a:t>
            </a:r>
            <a:endParaRPr lang="zh-CN" altLang="en-US" sz="2800" dirty="0">
              <a:latin typeface="UTM Avo" panose="02040603050506020204" pitchFamily="18" charset="0"/>
              <a:cs typeface="Times New Roman" panose="02020603050405020304" pitchFamily="18" charset="0"/>
            </a:endParaRPr>
          </a:p>
        </p:txBody>
      </p:sp>
      <p:grpSp>
        <p:nvGrpSpPr>
          <p:cNvPr id="61" name="Group 13">
            <a:extLst>
              <a:ext uri="{FF2B5EF4-FFF2-40B4-BE49-F238E27FC236}">
                <a16:creationId xmlns:a16="http://schemas.microsoft.com/office/drawing/2014/main" id="{306C6026-8B09-41A1-A6F9-F83ED477F9EF}"/>
              </a:ext>
            </a:extLst>
          </p:cNvPr>
          <p:cNvGrpSpPr>
            <a:grpSpLocks noChangeAspect="1"/>
          </p:cNvGrpSpPr>
          <p:nvPr/>
        </p:nvGrpSpPr>
        <p:grpSpPr bwMode="auto">
          <a:xfrm rot="20521541" flipH="1">
            <a:off x="10198372" y="380724"/>
            <a:ext cx="639016" cy="721871"/>
            <a:chOff x="2678" y="933"/>
            <a:chExt cx="2080" cy="2350"/>
          </a:xfrm>
          <a:solidFill>
            <a:srgbClr val="206F6F"/>
          </a:solidFill>
        </p:grpSpPr>
        <p:sp>
          <p:nvSpPr>
            <p:cNvPr id="62" name="Freeform 14">
              <a:extLst>
                <a:ext uri="{FF2B5EF4-FFF2-40B4-BE49-F238E27FC236}">
                  <a16:creationId xmlns:a16="http://schemas.microsoft.com/office/drawing/2014/main" id="{4201A5E6-0CBB-4CAF-8197-907122F8595E}"/>
                </a:ext>
              </a:extLst>
            </p:cNvPr>
            <p:cNvSpPr/>
            <p:nvPr/>
          </p:nvSpPr>
          <p:spPr bwMode="auto">
            <a:xfrm>
              <a:off x="2678" y="933"/>
              <a:ext cx="2080" cy="1781"/>
            </a:xfrm>
            <a:custGeom>
              <a:avLst/>
              <a:gdLst>
                <a:gd name="T0" fmla="*/ 229 w 877"/>
                <a:gd name="T1" fmla="*/ 112 h 752"/>
                <a:gd name="T2" fmla="*/ 821 w 877"/>
                <a:gd name="T3" fmla="*/ 193 h 752"/>
                <a:gd name="T4" fmla="*/ 493 w 877"/>
                <a:gd name="T5" fmla="*/ 752 h 752"/>
                <a:gd name="T6" fmla="*/ 229 w 877"/>
                <a:gd name="T7" fmla="*/ 112 h 752"/>
              </a:gdLst>
              <a:ahLst/>
              <a:cxnLst>
                <a:cxn ang="0">
                  <a:pos x="T0" y="T1"/>
                </a:cxn>
                <a:cxn ang="0">
                  <a:pos x="T2" y="T3"/>
                </a:cxn>
                <a:cxn ang="0">
                  <a:pos x="T4" y="T5"/>
                </a:cxn>
                <a:cxn ang="0">
                  <a:pos x="T6" y="T7"/>
                </a:cxn>
              </a:cxnLst>
              <a:rect l="0" t="0" r="r" b="b"/>
              <a:pathLst>
                <a:path w="877" h="752">
                  <a:moveTo>
                    <a:pt x="229" y="112"/>
                  </a:moveTo>
                  <a:cubicBezTo>
                    <a:pt x="358" y="18"/>
                    <a:pt x="762" y="0"/>
                    <a:pt x="821" y="193"/>
                  </a:cubicBezTo>
                  <a:cubicBezTo>
                    <a:pt x="877" y="378"/>
                    <a:pt x="640" y="675"/>
                    <a:pt x="493" y="752"/>
                  </a:cubicBezTo>
                  <a:cubicBezTo>
                    <a:pt x="326" y="660"/>
                    <a:pt x="0" y="283"/>
                    <a:pt x="229" y="112"/>
                  </a:cubicBezTo>
                  <a:close/>
                </a:path>
              </a:pathLst>
            </a:custGeom>
            <a:solidFill>
              <a:schemeClr val="accent2"/>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3" name="Line 15">
              <a:extLst>
                <a:ext uri="{FF2B5EF4-FFF2-40B4-BE49-F238E27FC236}">
                  <a16:creationId xmlns:a16="http://schemas.microsoft.com/office/drawing/2014/main" id="{AC8D1776-D8CA-4BB8-A14F-6E3BD6EE1517}"/>
                </a:ext>
              </a:extLst>
            </p:cNvPr>
            <p:cNvSpPr>
              <a:spLocks noChangeShapeType="1"/>
            </p:cNvSpPr>
            <p:nvPr/>
          </p:nvSpPr>
          <p:spPr bwMode="auto">
            <a:xfrm>
              <a:off x="3446" y="296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4" name="Line 16">
              <a:extLst>
                <a:ext uri="{FF2B5EF4-FFF2-40B4-BE49-F238E27FC236}">
                  <a16:creationId xmlns:a16="http://schemas.microsoft.com/office/drawing/2014/main" id="{528C8E6C-C0D9-485E-B4D3-06578D852186}"/>
                </a:ext>
              </a:extLst>
            </p:cNvPr>
            <p:cNvSpPr>
              <a:spLocks noChangeShapeType="1"/>
            </p:cNvSpPr>
            <p:nvPr/>
          </p:nvSpPr>
          <p:spPr bwMode="auto">
            <a:xfrm>
              <a:off x="3446" y="2965"/>
              <a:ext cx="0" cy="0"/>
            </a:xfrm>
            <a:prstGeom prst="line">
              <a:avLst/>
            </a:prstGeom>
            <a:grpFill/>
            <a:ln w="15875" cap="flat">
              <a:solidFill>
                <a:srgbClr val="000000"/>
              </a:solid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5" name="Freeform 17">
              <a:extLst>
                <a:ext uri="{FF2B5EF4-FFF2-40B4-BE49-F238E27FC236}">
                  <a16:creationId xmlns:a16="http://schemas.microsoft.com/office/drawing/2014/main" id="{0D2F25CD-6B49-4741-AA76-FA3ECE09BB46}"/>
                </a:ext>
              </a:extLst>
            </p:cNvPr>
            <p:cNvSpPr/>
            <p:nvPr/>
          </p:nvSpPr>
          <p:spPr bwMode="auto">
            <a:xfrm>
              <a:off x="3541" y="2717"/>
              <a:ext cx="598" cy="566"/>
            </a:xfrm>
            <a:custGeom>
              <a:avLst/>
              <a:gdLst>
                <a:gd name="T0" fmla="*/ 313 w 598"/>
                <a:gd name="T1" fmla="*/ 0 h 566"/>
                <a:gd name="T2" fmla="*/ 0 w 598"/>
                <a:gd name="T3" fmla="*/ 248 h 566"/>
                <a:gd name="T4" fmla="*/ 0 w 598"/>
                <a:gd name="T5" fmla="*/ 566 h 566"/>
                <a:gd name="T6" fmla="*/ 598 w 598"/>
                <a:gd name="T7" fmla="*/ 566 h 566"/>
                <a:gd name="T8" fmla="*/ 598 w 598"/>
                <a:gd name="T9" fmla="*/ 248 h 566"/>
                <a:gd name="T10" fmla="*/ 313 w 598"/>
                <a:gd name="T11" fmla="*/ 0 h 566"/>
              </a:gdLst>
              <a:ahLst/>
              <a:cxnLst>
                <a:cxn ang="0">
                  <a:pos x="T0" y="T1"/>
                </a:cxn>
                <a:cxn ang="0">
                  <a:pos x="T2" y="T3"/>
                </a:cxn>
                <a:cxn ang="0">
                  <a:pos x="T4" y="T5"/>
                </a:cxn>
                <a:cxn ang="0">
                  <a:pos x="T6" y="T7"/>
                </a:cxn>
                <a:cxn ang="0">
                  <a:pos x="T8" y="T9"/>
                </a:cxn>
                <a:cxn ang="0">
                  <a:pos x="T10" y="T11"/>
                </a:cxn>
              </a:cxnLst>
              <a:rect l="0" t="0" r="r" b="b"/>
              <a:pathLst>
                <a:path w="598" h="566">
                  <a:moveTo>
                    <a:pt x="313" y="0"/>
                  </a:moveTo>
                  <a:lnTo>
                    <a:pt x="0" y="248"/>
                  </a:lnTo>
                  <a:lnTo>
                    <a:pt x="0" y="566"/>
                  </a:lnTo>
                  <a:lnTo>
                    <a:pt x="598" y="566"/>
                  </a:lnTo>
                  <a:lnTo>
                    <a:pt x="598" y="248"/>
                  </a:lnTo>
                  <a:lnTo>
                    <a:pt x="313" y="0"/>
                  </a:lnTo>
                  <a:close/>
                </a:path>
              </a:pathLst>
            </a:custGeom>
            <a:noFill/>
            <a:ln w="15875" cap="flat">
              <a:solidFill>
                <a:srgbClr val="FFF701"/>
              </a:solid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6" name="Freeform 18">
              <a:extLst>
                <a:ext uri="{FF2B5EF4-FFF2-40B4-BE49-F238E27FC236}">
                  <a16:creationId xmlns:a16="http://schemas.microsoft.com/office/drawing/2014/main" id="{26C95AC1-B111-4067-8283-8406BBAD17E0}"/>
                </a:ext>
              </a:extLst>
            </p:cNvPr>
            <p:cNvSpPr/>
            <p:nvPr/>
          </p:nvSpPr>
          <p:spPr bwMode="auto">
            <a:xfrm>
              <a:off x="3541" y="2970"/>
              <a:ext cx="605" cy="313"/>
            </a:xfrm>
            <a:custGeom>
              <a:avLst/>
              <a:gdLst>
                <a:gd name="T0" fmla="*/ 0 w 605"/>
                <a:gd name="T1" fmla="*/ 0 h 313"/>
                <a:gd name="T2" fmla="*/ 185 w 605"/>
                <a:gd name="T3" fmla="*/ 0 h 313"/>
                <a:gd name="T4" fmla="*/ 600 w 605"/>
                <a:gd name="T5" fmla="*/ 0 h 313"/>
                <a:gd name="T6" fmla="*/ 605 w 605"/>
                <a:gd name="T7" fmla="*/ 313 h 313"/>
                <a:gd name="T8" fmla="*/ 0 w 605"/>
                <a:gd name="T9" fmla="*/ 313 h 313"/>
                <a:gd name="T10" fmla="*/ 0 w 605"/>
                <a:gd name="T11" fmla="*/ 0 h 313"/>
              </a:gdLst>
              <a:ahLst/>
              <a:cxnLst>
                <a:cxn ang="0">
                  <a:pos x="T0" y="T1"/>
                </a:cxn>
                <a:cxn ang="0">
                  <a:pos x="T2" y="T3"/>
                </a:cxn>
                <a:cxn ang="0">
                  <a:pos x="T4" y="T5"/>
                </a:cxn>
                <a:cxn ang="0">
                  <a:pos x="T6" y="T7"/>
                </a:cxn>
                <a:cxn ang="0">
                  <a:pos x="T8" y="T9"/>
                </a:cxn>
                <a:cxn ang="0">
                  <a:pos x="T10" y="T11"/>
                </a:cxn>
              </a:cxnLst>
              <a:rect l="0" t="0" r="r" b="b"/>
              <a:pathLst>
                <a:path w="605" h="313">
                  <a:moveTo>
                    <a:pt x="0" y="0"/>
                  </a:moveTo>
                  <a:lnTo>
                    <a:pt x="185" y="0"/>
                  </a:lnTo>
                  <a:lnTo>
                    <a:pt x="600" y="0"/>
                  </a:lnTo>
                  <a:lnTo>
                    <a:pt x="605" y="313"/>
                  </a:lnTo>
                  <a:lnTo>
                    <a:pt x="0" y="313"/>
                  </a:lnTo>
                  <a:lnTo>
                    <a:pt x="0" y="0"/>
                  </a:lnTo>
                  <a:close/>
                </a:path>
              </a:pathLst>
            </a:custGeom>
            <a:solidFill>
              <a:schemeClr val="accent2">
                <a:lumMod val="40000"/>
                <a:lumOff val="60000"/>
              </a:schemeClr>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7" name="Freeform 19">
              <a:extLst>
                <a:ext uri="{FF2B5EF4-FFF2-40B4-BE49-F238E27FC236}">
                  <a16:creationId xmlns:a16="http://schemas.microsoft.com/office/drawing/2014/main" id="{C049A952-1B1A-4472-8F0F-084C4B3767DE}"/>
                </a:ext>
              </a:extLst>
            </p:cNvPr>
            <p:cNvSpPr/>
            <p:nvPr/>
          </p:nvSpPr>
          <p:spPr bwMode="auto">
            <a:xfrm>
              <a:off x="3536" y="1037"/>
              <a:ext cx="603" cy="1680"/>
            </a:xfrm>
            <a:custGeom>
              <a:avLst/>
              <a:gdLst>
                <a:gd name="T0" fmla="*/ 132 w 254"/>
                <a:gd name="T1" fmla="*/ 0 h 709"/>
                <a:gd name="T2" fmla="*/ 2 w 254"/>
                <a:gd name="T3" fmla="*/ 300 h 709"/>
                <a:gd name="T4" fmla="*/ 134 w 254"/>
                <a:gd name="T5" fmla="*/ 709 h 709"/>
                <a:gd name="T6" fmla="*/ 254 w 254"/>
                <a:gd name="T7" fmla="*/ 318 h 709"/>
                <a:gd name="T8" fmla="*/ 132 w 254"/>
                <a:gd name="T9" fmla="*/ 0 h 709"/>
              </a:gdLst>
              <a:ahLst/>
              <a:cxnLst>
                <a:cxn ang="0">
                  <a:pos x="T0" y="T1"/>
                </a:cxn>
                <a:cxn ang="0">
                  <a:pos x="T2" y="T3"/>
                </a:cxn>
                <a:cxn ang="0">
                  <a:pos x="T4" y="T5"/>
                </a:cxn>
                <a:cxn ang="0">
                  <a:pos x="T6" y="T7"/>
                </a:cxn>
                <a:cxn ang="0">
                  <a:pos x="T8" y="T9"/>
                </a:cxn>
              </a:cxnLst>
              <a:rect l="0" t="0" r="r" b="b"/>
              <a:pathLst>
                <a:path w="254" h="709">
                  <a:moveTo>
                    <a:pt x="132" y="0"/>
                  </a:moveTo>
                  <a:cubicBezTo>
                    <a:pt x="132" y="0"/>
                    <a:pt x="0" y="78"/>
                    <a:pt x="2" y="300"/>
                  </a:cubicBezTo>
                  <a:cubicBezTo>
                    <a:pt x="4" y="522"/>
                    <a:pt x="134" y="709"/>
                    <a:pt x="134" y="709"/>
                  </a:cubicBezTo>
                  <a:cubicBezTo>
                    <a:pt x="134" y="709"/>
                    <a:pt x="237" y="547"/>
                    <a:pt x="254" y="318"/>
                  </a:cubicBezTo>
                  <a:cubicBezTo>
                    <a:pt x="254" y="73"/>
                    <a:pt x="132" y="0"/>
                    <a:pt x="132" y="0"/>
                  </a:cubicBezTo>
                  <a:close/>
                </a:path>
              </a:pathLst>
            </a:custGeom>
            <a:solidFill>
              <a:schemeClr val="accent2">
                <a:lumMod val="40000"/>
                <a:lumOff val="60000"/>
              </a:schemeClr>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grpSp>
        <p:nvGrpSpPr>
          <p:cNvPr id="41" name="组合 49">
            <a:extLst>
              <a:ext uri="{FF2B5EF4-FFF2-40B4-BE49-F238E27FC236}">
                <a16:creationId xmlns:a16="http://schemas.microsoft.com/office/drawing/2014/main" id="{F7726306-BB8B-490D-BFE6-CB967B7A6B56}"/>
              </a:ext>
            </a:extLst>
          </p:cNvPr>
          <p:cNvGrpSpPr/>
          <p:nvPr/>
        </p:nvGrpSpPr>
        <p:grpSpPr>
          <a:xfrm>
            <a:off x="504136" y="498901"/>
            <a:ext cx="2707811" cy="1200107"/>
            <a:chOff x="4674778" y="2249491"/>
            <a:chExt cx="2842443" cy="1823603"/>
          </a:xfrm>
        </p:grpSpPr>
        <p:grpSp>
          <p:nvGrpSpPr>
            <p:cNvPr id="42" name="组合 50">
              <a:extLst>
                <a:ext uri="{FF2B5EF4-FFF2-40B4-BE49-F238E27FC236}">
                  <a16:creationId xmlns:a16="http://schemas.microsoft.com/office/drawing/2014/main" id="{F34356C1-44DD-4813-8136-B2BF6EC3351A}"/>
                </a:ext>
              </a:extLst>
            </p:cNvPr>
            <p:cNvGrpSpPr/>
            <p:nvPr/>
          </p:nvGrpSpPr>
          <p:grpSpPr>
            <a:xfrm>
              <a:off x="4674778" y="2249491"/>
              <a:ext cx="2842443" cy="1823603"/>
              <a:chOff x="3464228" y="2075322"/>
              <a:chExt cx="3712898" cy="2382054"/>
            </a:xfrm>
          </p:grpSpPr>
          <p:sp>
            <p:nvSpPr>
              <p:cNvPr id="44" name="椭圆 52">
                <a:extLst>
                  <a:ext uri="{FF2B5EF4-FFF2-40B4-BE49-F238E27FC236}">
                    <a16:creationId xmlns:a16="http://schemas.microsoft.com/office/drawing/2014/main" id="{1A960525-EB6F-4113-AF3D-D60C8DD389C9}"/>
                  </a:ext>
                </a:extLst>
              </p:cNvPr>
              <p:cNvSpPr/>
              <p:nvPr/>
            </p:nvSpPr>
            <p:spPr>
              <a:xfrm>
                <a:off x="4567794" y="2075322"/>
                <a:ext cx="1470212" cy="1470212"/>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5" name="椭圆 53">
                <a:extLst>
                  <a:ext uri="{FF2B5EF4-FFF2-40B4-BE49-F238E27FC236}">
                    <a16:creationId xmlns:a16="http://schemas.microsoft.com/office/drawing/2014/main" id="{24ABC26E-E531-4396-B619-C3C3E1BC2C9E}"/>
                  </a:ext>
                </a:extLst>
              </p:cNvPr>
              <p:cNvSpPr/>
              <p:nvPr/>
            </p:nvSpPr>
            <p:spPr>
              <a:xfrm>
                <a:off x="5099717" y="3030450"/>
                <a:ext cx="1358774" cy="1358774"/>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6" name="椭圆 54">
                <a:extLst>
                  <a:ext uri="{FF2B5EF4-FFF2-40B4-BE49-F238E27FC236}">
                    <a16:creationId xmlns:a16="http://schemas.microsoft.com/office/drawing/2014/main" id="{3CCBE184-08C8-44D5-A4CD-B10CB62FDDEC}"/>
                  </a:ext>
                </a:extLst>
              </p:cNvPr>
              <p:cNvSpPr/>
              <p:nvPr/>
            </p:nvSpPr>
            <p:spPr>
              <a:xfrm>
                <a:off x="4224941" y="3098602"/>
                <a:ext cx="1358774" cy="1358774"/>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7" name="椭圆 55">
                <a:extLst>
                  <a:ext uri="{FF2B5EF4-FFF2-40B4-BE49-F238E27FC236}">
                    <a16:creationId xmlns:a16="http://schemas.microsoft.com/office/drawing/2014/main" id="{3F8525F4-2CE3-4A05-94A6-AE141E889858}"/>
                  </a:ext>
                </a:extLst>
              </p:cNvPr>
              <p:cNvSpPr/>
              <p:nvPr/>
            </p:nvSpPr>
            <p:spPr>
              <a:xfrm>
                <a:off x="4012259" y="2523551"/>
                <a:ext cx="1052745" cy="1052745"/>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8" name="椭圆 56">
                <a:extLst>
                  <a:ext uri="{FF2B5EF4-FFF2-40B4-BE49-F238E27FC236}">
                    <a16:creationId xmlns:a16="http://schemas.microsoft.com/office/drawing/2014/main" id="{E3773AF0-C184-46FA-BB5A-B458E3F3D2BF}"/>
                  </a:ext>
                </a:extLst>
              </p:cNvPr>
              <p:cNvSpPr/>
              <p:nvPr/>
            </p:nvSpPr>
            <p:spPr>
              <a:xfrm>
                <a:off x="3464228" y="3021778"/>
                <a:ext cx="1198101" cy="1198101"/>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9" name="椭圆 57">
                <a:extLst>
                  <a:ext uri="{FF2B5EF4-FFF2-40B4-BE49-F238E27FC236}">
                    <a16:creationId xmlns:a16="http://schemas.microsoft.com/office/drawing/2014/main" id="{165D6AB7-BFA0-44A7-B5A9-04C9C4A9DF44}"/>
                  </a:ext>
                </a:extLst>
              </p:cNvPr>
              <p:cNvSpPr/>
              <p:nvPr/>
            </p:nvSpPr>
            <p:spPr>
              <a:xfrm>
                <a:off x="5694500" y="2585014"/>
                <a:ext cx="1104636" cy="1104636"/>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50" name="椭圆 58">
                <a:extLst>
                  <a:ext uri="{FF2B5EF4-FFF2-40B4-BE49-F238E27FC236}">
                    <a16:creationId xmlns:a16="http://schemas.microsoft.com/office/drawing/2014/main" id="{5C413051-7063-4A0F-B529-775A3A131721}"/>
                  </a:ext>
                </a:extLst>
              </p:cNvPr>
              <p:cNvSpPr/>
              <p:nvPr/>
            </p:nvSpPr>
            <p:spPr>
              <a:xfrm>
                <a:off x="5818352" y="2938205"/>
                <a:ext cx="1358774" cy="1358774"/>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grpSp>
        <p:sp>
          <p:nvSpPr>
            <p:cNvPr id="43" name="文本框 61">
              <a:extLst>
                <a:ext uri="{FF2B5EF4-FFF2-40B4-BE49-F238E27FC236}">
                  <a16:creationId xmlns:a16="http://schemas.microsoft.com/office/drawing/2014/main" id="{7DCD08E3-73D0-4221-AE6D-2C6EF2472BD2}"/>
                </a:ext>
              </a:extLst>
            </p:cNvPr>
            <p:cNvSpPr txBox="1"/>
            <p:nvPr/>
          </p:nvSpPr>
          <p:spPr>
            <a:xfrm>
              <a:off x="5414317" y="2639691"/>
              <a:ext cx="1604466" cy="773724"/>
            </a:xfrm>
            <a:prstGeom prst="rect">
              <a:avLst/>
            </a:prstGeom>
            <a:noFill/>
          </p:spPr>
          <p:txBody>
            <a:bodyPr wrap="square" rtlCol="0">
              <a:spAutoFit/>
            </a:bodyPr>
            <a:lstStyle/>
            <a:p>
              <a:pPr algn="ctr">
                <a:lnSpc>
                  <a:spcPct val="120000"/>
                </a:lnSpc>
              </a:pPr>
              <a:r>
                <a:rPr lang="en-US" altLang="zh-CN" sz="2800" b="1">
                  <a:latin typeface="UTM Avo" panose="02040603050506020204" pitchFamily="18" charset="0"/>
                </a:rPr>
                <a:t>Bước 2</a:t>
              </a:r>
              <a:endParaRPr lang="zh-CN" altLang="en-US" sz="2800" b="1" dirty="0">
                <a:latin typeface="UTM Avo" panose="02040603050506020204" pitchFamily="18" charset="0"/>
              </a:endParaRPr>
            </a:p>
          </p:txBody>
        </p:sp>
      </p:grpSp>
      <p:grpSp>
        <p:nvGrpSpPr>
          <p:cNvPr id="51" name="组合 79">
            <a:extLst>
              <a:ext uri="{FF2B5EF4-FFF2-40B4-BE49-F238E27FC236}">
                <a16:creationId xmlns:a16="http://schemas.microsoft.com/office/drawing/2014/main" id="{F979920E-E543-4849-8F9A-0C43A05660DA}"/>
              </a:ext>
            </a:extLst>
          </p:cNvPr>
          <p:cNvGrpSpPr/>
          <p:nvPr/>
        </p:nvGrpSpPr>
        <p:grpSpPr>
          <a:xfrm>
            <a:off x="504136" y="180922"/>
            <a:ext cx="1133876" cy="876188"/>
            <a:chOff x="550389" y="5845949"/>
            <a:chExt cx="1133729" cy="876188"/>
          </a:xfrm>
        </p:grpSpPr>
        <p:sp>
          <p:nvSpPr>
            <p:cNvPr id="52" name="Freeform 5">
              <a:extLst>
                <a:ext uri="{FF2B5EF4-FFF2-40B4-BE49-F238E27FC236}">
                  <a16:creationId xmlns:a16="http://schemas.microsoft.com/office/drawing/2014/main" id="{D8E72A20-D07F-4D35-BE95-7B521717986F}"/>
                </a:ext>
              </a:extLst>
            </p:cNvPr>
            <p:cNvSpPr/>
            <p:nvPr/>
          </p:nvSpPr>
          <p:spPr bwMode="auto">
            <a:xfrm rot="20069048" flipH="1">
              <a:off x="550389" y="6136867"/>
              <a:ext cx="570262" cy="585270"/>
            </a:xfrm>
            <a:custGeom>
              <a:avLst/>
              <a:gdLst>
                <a:gd name="T0" fmla="*/ 327 w 382"/>
                <a:gd name="T1" fmla="*/ 0 h 393"/>
                <a:gd name="T2" fmla="*/ 259 w 382"/>
                <a:gd name="T3" fmla="*/ 44 h 393"/>
                <a:gd name="T4" fmla="*/ 113 w 382"/>
                <a:gd name="T5" fmla="*/ 321 h 393"/>
                <a:gd name="T6" fmla="*/ 147 w 382"/>
                <a:gd name="T7" fmla="*/ 281 h 393"/>
                <a:gd name="T8" fmla="*/ 297 w 382"/>
                <a:gd name="T9" fmla="*/ 84 h 393"/>
                <a:gd name="T10" fmla="*/ 158 w 382"/>
                <a:gd name="T11" fmla="*/ 290 h 393"/>
                <a:gd name="T12" fmla="*/ 110 w 382"/>
                <a:gd name="T13" fmla="*/ 393 h 393"/>
                <a:gd name="T14" fmla="*/ 135 w 382"/>
                <a:gd name="T15" fmla="*/ 384 h 393"/>
                <a:gd name="T16" fmla="*/ 154 w 382"/>
                <a:gd name="T17" fmla="*/ 331 h 393"/>
                <a:gd name="T18" fmla="*/ 367 w 382"/>
                <a:gd name="T19" fmla="*/ 181 h 393"/>
                <a:gd name="T20" fmla="*/ 327 w 382"/>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393">
                  <a:moveTo>
                    <a:pt x="327" y="0"/>
                  </a:moveTo>
                  <a:cubicBezTo>
                    <a:pt x="327" y="0"/>
                    <a:pt x="294" y="31"/>
                    <a:pt x="259" y="44"/>
                  </a:cubicBezTo>
                  <a:cubicBezTo>
                    <a:pt x="0" y="138"/>
                    <a:pt x="109" y="320"/>
                    <a:pt x="113" y="321"/>
                  </a:cubicBezTo>
                  <a:cubicBezTo>
                    <a:pt x="113" y="321"/>
                    <a:pt x="128" y="296"/>
                    <a:pt x="147" y="281"/>
                  </a:cubicBezTo>
                  <a:cubicBezTo>
                    <a:pt x="272" y="190"/>
                    <a:pt x="297" y="84"/>
                    <a:pt x="297" y="84"/>
                  </a:cubicBezTo>
                  <a:cubicBezTo>
                    <a:pt x="297" y="84"/>
                    <a:pt x="269" y="211"/>
                    <a:pt x="158" y="290"/>
                  </a:cubicBezTo>
                  <a:cubicBezTo>
                    <a:pt x="134" y="307"/>
                    <a:pt x="117" y="350"/>
                    <a:pt x="110" y="393"/>
                  </a:cubicBezTo>
                  <a:cubicBezTo>
                    <a:pt x="110" y="393"/>
                    <a:pt x="128" y="386"/>
                    <a:pt x="135" y="384"/>
                  </a:cubicBezTo>
                  <a:cubicBezTo>
                    <a:pt x="138" y="365"/>
                    <a:pt x="144" y="347"/>
                    <a:pt x="154" y="331"/>
                  </a:cubicBezTo>
                  <a:cubicBezTo>
                    <a:pt x="309" y="349"/>
                    <a:pt x="360" y="224"/>
                    <a:pt x="367" y="181"/>
                  </a:cubicBezTo>
                  <a:cubicBezTo>
                    <a:pt x="382" y="78"/>
                    <a:pt x="327" y="0"/>
                    <a:pt x="327" y="0"/>
                  </a:cubicBezTo>
                  <a:close/>
                </a:path>
              </a:pathLst>
            </a:custGeom>
          </p:spPr>
          <p:style>
            <a:lnRef idx="3">
              <a:schemeClr val="lt1"/>
            </a:lnRef>
            <a:fillRef idx="1">
              <a:schemeClr val="accent2"/>
            </a:fillRef>
            <a:effectRef idx="1">
              <a:schemeClr val="accent2"/>
            </a:effectRef>
            <a:fontRef idx="minor">
              <a:schemeClr val="lt1"/>
            </a:fontRef>
          </p:style>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53" name="Freeform 5">
              <a:extLst>
                <a:ext uri="{FF2B5EF4-FFF2-40B4-BE49-F238E27FC236}">
                  <a16:creationId xmlns:a16="http://schemas.microsoft.com/office/drawing/2014/main" id="{1DA26336-C24D-4A7D-8158-8640094B45A4}"/>
                </a:ext>
              </a:extLst>
            </p:cNvPr>
            <p:cNvSpPr/>
            <p:nvPr/>
          </p:nvSpPr>
          <p:spPr bwMode="auto">
            <a:xfrm rot="398001">
              <a:off x="880469" y="5845949"/>
              <a:ext cx="803649" cy="824799"/>
            </a:xfrm>
            <a:custGeom>
              <a:avLst/>
              <a:gdLst>
                <a:gd name="T0" fmla="*/ 327 w 382"/>
                <a:gd name="T1" fmla="*/ 0 h 393"/>
                <a:gd name="T2" fmla="*/ 259 w 382"/>
                <a:gd name="T3" fmla="*/ 44 h 393"/>
                <a:gd name="T4" fmla="*/ 113 w 382"/>
                <a:gd name="T5" fmla="*/ 321 h 393"/>
                <a:gd name="T6" fmla="*/ 147 w 382"/>
                <a:gd name="T7" fmla="*/ 281 h 393"/>
                <a:gd name="T8" fmla="*/ 297 w 382"/>
                <a:gd name="T9" fmla="*/ 84 h 393"/>
                <a:gd name="T10" fmla="*/ 158 w 382"/>
                <a:gd name="T11" fmla="*/ 290 h 393"/>
                <a:gd name="T12" fmla="*/ 110 w 382"/>
                <a:gd name="T13" fmla="*/ 393 h 393"/>
                <a:gd name="T14" fmla="*/ 135 w 382"/>
                <a:gd name="T15" fmla="*/ 384 h 393"/>
                <a:gd name="T16" fmla="*/ 154 w 382"/>
                <a:gd name="T17" fmla="*/ 331 h 393"/>
                <a:gd name="T18" fmla="*/ 367 w 382"/>
                <a:gd name="T19" fmla="*/ 181 h 393"/>
                <a:gd name="T20" fmla="*/ 327 w 382"/>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393">
                  <a:moveTo>
                    <a:pt x="327" y="0"/>
                  </a:moveTo>
                  <a:cubicBezTo>
                    <a:pt x="327" y="0"/>
                    <a:pt x="294" y="31"/>
                    <a:pt x="259" y="44"/>
                  </a:cubicBezTo>
                  <a:cubicBezTo>
                    <a:pt x="0" y="138"/>
                    <a:pt x="109" y="320"/>
                    <a:pt x="113" y="321"/>
                  </a:cubicBezTo>
                  <a:cubicBezTo>
                    <a:pt x="113" y="321"/>
                    <a:pt x="128" y="296"/>
                    <a:pt x="147" y="281"/>
                  </a:cubicBezTo>
                  <a:cubicBezTo>
                    <a:pt x="272" y="190"/>
                    <a:pt x="297" y="84"/>
                    <a:pt x="297" y="84"/>
                  </a:cubicBezTo>
                  <a:cubicBezTo>
                    <a:pt x="297" y="84"/>
                    <a:pt x="269" y="211"/>
                    <a:pt x="158" y="290"/>
                  </a:cubicBezTo>
                  <a:cubicBezTo>
                    <a:pt x="134" y="307"/>
                    <a:pt x="117" y="350"/>
                    <a:pt x="110" y="393"/>
                  </a:cubicBezTo>
                  <a:cubicBezTo>
                    <a:pt x="110" y="393"/>
                    <a:pt x="128" y="386"/>
                    <a:pt x="135" y="384"/>
                  </a:cubicBezTo>
                  <a:cubicBezTo>
                    <a:pt x="138" y="365"/>
                    <a:pt x="144" y="347"/>
                    <a:pt x="154" y="331"/>
                  </a:cubicBezTo>
                  <a:cubicBezTo>
                    <a:pt x="309" y="349"/>
                    <a:pt x="360" y="224"/>
                    <a:pt x="367" y="181"/>
                  </a:cubicBezTo>
                  <a:cubicBezTo>
                    <a:pt x="382" y="78"/>
                    <a:pt x="327" y="0"/>
                    <a:pt x="327" y="0"/>
                  </a:cubicBezTo>
                  <a:close/>
                </a:path>
              </a:pathLst>
            </a:custGeom>
          </p:spPr>
          <p:style>
            <a:lnRef idx="3">
              <a:schemeClr val="lt1"/>
            </a:lnRef>
            <a:fillRef idx="1">
              <a:schemeClr val="accent2"/>
            </a:fillRef>
            <a:effectRef idx="1">
              <a:schemeClr val="accent2"/>
            </a:effectRef>
            <a:fontRef idx="minor">
              <a:schemeClr val="lt1"/>
            </a:fontRef>
          </p:style>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graphicFrame>
        <p:nvGraphicFramePr>
          <p:cNvPr id="3" name="Table 2">
            <a:extLst>
              <a:ext uri="{FF2B5EF4-FFF2-40B4-BE49-F238E27FC236}">
                <a16:creationId xmlns:a16="http://schemas.microsoft.com/office/drawing/2014/main" id="{9FFACB52-73A2-4363-AD44-F37C351A235B}"/>
              </a:ext>
            </a:extLst>
          </p:cNvPr>
          <p:cNvGraphicFramePr>
            <a:graphicFrameLocks noGrp="1"/>
          </p:cNvGraphicFramePr>
          <p:nvPr>
            <p:extLst>
              <p:ext uri="{D42A27DB-BD31-4B8C-83A1-F6EECF244321}">
                <p14:modId xmlns:p14="http://schemas.microsoft.com/office/powerpoint/2010/main" val="13579387"/>
              </p:ext>
            </p:extLst>
          </p:nvPr>
        </p:nvGraphicFramePr>
        <p:xfrm>
          <a:off x="789301" y="2298544"/>
          <a:ext cx="10475745" cy="3916170"/>
        </p:xfrm>
        <a:graphic>
          <a:graphicData uri="http://schemas.openxmlformats.org/drawingml/2006/table">
            <a:tbl>
              <a:tblPr>
                <a:tableStyleId>{E8B1032C-EA38-4F05-BA0D-38AFFFC7BED3}</a:tableStyleId>
              </a:tblPr>
              <a:tblGrid>
                <a:gridCol w="780203">
                  <a:extLst>
                    <a:ext uri="{9D8B030D-6E8A-4147-A177-3AD203B41FA5}">
                      <a16:colId xmlns:a16="http://schemas.microsoft.com/office/drawing/2014/main" val="4102293636"/>
                    </a:ext>
                  </a:extLst>
                </a:gridCol>
                <a:gridCol w="2548663">
                  <a:extLst>
                    <a:ext uri="{9D8B030D-6E8A-4147-A177-3AD203B41FA5}">
                      <a16:colId xmlns:a16="http://schemas.microsoft.com/office/drawing/2014/main" val="1146936149"/>
                    </a:ext>
                  </a:extLst>
                </a:gridCol>
                <a:gridCol w="3378665">
                  <a:extLst>
                    <a:ext uri="{9D8B030D-6E8A-4147-A177-3AD203B41FA5}">
                      <a16:colId xmlns:a16="http://schemas.microsoft.com/office/drawing/2014/main" val="3207013013"/>
                    </a:ext>
                  </a:extLst>
                </a:gridCol>
                <a:gridCol w="2440209">
                  <a:extLst>
                    <a:ext uri="{9D8B030D-6E8A-4147-A177-3AD203B41FA5}">
                      <a16:colId xmlns:a16="http://schemas.microsoft.com/office/drawing/2014/main" val="3107186926"/>
                    </a:ext>
                  </a:extLst>
                </a:gridCol>
                <a:gridCol w="1328005">
                  <a:extLst>
                    <a:ext uri="{9D8B030D-6E8A-4147-A177-3AD203B41FA5}">
                      <a16:colId xmlns:a16="http://schemas.microsoft.com/office/drawing/2014/main" val="4131212916"/>
                    </a:ext>
                  </a:extLst>
                </a:gridCol>
              </a:tblGrid>
              <a:tr h="479145">
                <a:tc>
                  <a:txBody>
                    <a:bodyPr/>
                    <a:lstStyle/>
                    <a:p>
                      <a:pPr indent="88900">
                        <a:lnSpc>
                          <a:spcPct val="120000"/>
                        </a:lnSpc>
                        <a:spcAft>
                          <a:spcPts val="400"/>
                        </a:spcAft>
                      </a:pPr>
                      <a:r>
                        <a:rPr lang="vi-VN" sz="2000" b="1" kern="1200">
                          <a:solidFill>
                            <a:schemeClr val="tx1"/>
                          </a:solidFill>
                        </a:rPr>
                        <a:t>STT</a:t>
                      </a:r>
                      <a:endParaRPr lang="en-US" sz="2000" b="1"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20000"/>
                        </a:lnSpc>
                        <a:spcAft>
                          <a:spcPts val="400"/>
                        </a:spcAft>
                      </a:pPr>
                      <a:r>
                        <a:rPr lang="vi-VN" sz="2000" b="1" kern="1200">
                          <a:solidFill>
                            <a:schemeClr val="tx1"/>
                          </a:solidFill>
                        </a:rPr>
                        <a:t>Nội dung</a:t>
                      </a:r>
                      <a:endParaRPr lang="en-US" sz="2000" b="1"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20000"/>
                        </a:lnSpc>
                        <a:spcAft>
                          <a:spcPts val="400"/>
                        </a:spcAft>
                      </a:pPr>
                      <a:r>
                        <a:rPr lang="vi-VN" sz="2000" b="1" kern="1200">
                          <a:solidFill>
                            <a:schemeClr val="tx1"/>
                          </a:solidFill>
                        </a:rPr>
                        <a:t>Địa ch</a:t>
                      </a:r>
                      <a:r>
                        <a:rPr lang="en-US" sz="2000" b="1" kern="1200">
                          <a:solidFill>
                            <a:schemeClr val="tx1"/>
                          </a:solidFill>
                        </a:rPr>
                        <a:t>ỉ</a:t>
                      </a:r>
                      <a:r>
                        <a:rPr lang="vi-VN" sz="2000" b="1" kern="1200">
                          <a:solidFill>
                            <a:schemeClr val="tx1"/>
                          </a:solidFill>
                        </a:rPr>
                        <a:t> trang web</a:t>
                      </a:r>
                      <a:endParaRPr lang="en-US" sz="2000" b="1"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20000"/>
                        </a:lnSpc>
                        <a:spcAft>
                          <a:spcPts val="400"/>
                        </a:spcAft>
                      </a:pPr>
                      <a:r>
                        <a:rPr lang="vi-VN" sz="2000" b="1" kern="1200">
                          <a:solidFill>
                            <a:schemeClr val="tx1"/>
                          </a:solidFill>
                        </a:rPr>
                        <a:t>Ngu</a:t>
                      </a:r>
                      <a:r>
                        <a:rPr lang="en-US" sz="2000" b="1" kern="1200">
                          <a:solidFill>
                            <a:schemeClr val="tx1"/>
                          </a:solidFill>
                        </a:rPr>
                        <a:t>ồ</a:t>
                      </a:r>
                      <a:r>
                        <a:rPr lang="vi-VN" sz="2000" b="1" kern="1200">
                          <a:solidFill>
                            <a:schemeClr val="tx1"/>
                          </a:solidFill>
                        </a:rPr>
                        <a:t>n g</a:t>
                      </a:r>
                      <a:r>
                        <a:rPr lang="en-US" sz="2000" b="1" kern="1200">
                          <a:solidFill>
                            <a:schemeClr val="tx1"/>
                          </a:solidFill>
                        </a:rPr>
                        <a:t>ố</a:t>
                      </a:r>
                      <a:r>
                        <a:rPr lang="vi-VN" sz="2000" b="1" kern="1200">
                          <a:solidFill>
                            <a:schemeClr val="tx1"/>
                          </a:solidFill>
                        </a:rPr>
                        <a:t>c</a:t>
                      </a:r>
                      <a:endParaRPr lang="en-US" sz="2000" b="1"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a:lnSpc>
                          <a:spcPct val="120000"/>
                        </a:lnSpc>
                        <a:spcAft>
                          <a:spcPts val="400"/>
                        </a:spcAft>
                      </a:pPr>
                      <a:r>
                        <a:rPr lang="vi-VN" sz="2000" b="1" kern="1200">
                          <a:solidFill>
                            <a:schemeClr val="tx1"/>
                          </a:solidFill>
                        </a:rPr>
                        <a:t>Thời gian</a:t>
                      </a:r>
                      <a:endParaRPr lang="en-US" sz="2000" b="1"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881074147"/>
                  </a:ext>
                </a:extLst>
              </a:tr>
              <a:tr h="1021799">
                <a:tc>
                  <a:txBody>
                    <a:bodyPr/>
                    <a:lstStyle/>
                    <a:p>
                      <a:pPr indent="177800">
                        <a:lnSpc>
                          <a:spcPct val="120000"/>
                        </a:lnSpc>
                        <a:spcAft>
                          <a:spcPts val="400"/>
                        </a:spcAft>
                      </a:pPr>
                      <a:r>
                        <a:rPr lang="vi-VN" sz="2000" kern="1200">
                          <a:solidFill>
                            <a:schemeClr val="tx1"/>
                          </a:solidFill>
                        </a:rPr>
                        <a:t>1</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5000"/>
                        </a:lnSpc>
                        <a:spcAft>
                          <a:spcPts val="400"/>
                        </a:spcAft>
                      </a:pPr>
                      <a:r>
                        <a:rPr lang="vi-VN" sz="2000" kern="1200">
                          <a:solidFill>
                            <a:schemeClr val="tx1"/>
                          </a:solidFill>
                        </a:rPr>
                        <a:t>Khái niệm chung về các nguồn năng lượng</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400"/>
                        </a:spcAft>
                      </a:pPr>
                      <a:r>
                        <a:rPr lang="vi-VN" sz="2000" kern="1200">
                          <a:solidFill>
                            <a:schemeClr val="tx1"/>
                          </a:solidFill>
                          <a:hlinkClick r:id="rId2">
                            <a:extLst>
                              <a:ext uri="{A12FA001-AC4F-418D-AE19-62706E023703}">
                                <ahyp:hlinkClr xmlns:ahyp="http://schemas.microsoft.com/office/drawing/2018/hyperlinkcolor" val="tx"/>
                              </a:ext>
                            </a:extLst>
                          </a:hlinkClick>
                        </a:rPr>
                        <a:t>https://hvacr.vn/diendan/</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5000"/>
                        </a:lnSpc>
                        <a:spcAft>
                          <a:spcPts val="400"/>
                        </a:spcAft>
                      </a:pPr>
                      <a:r>
                        <a:rPr lang="vi-VN" sz="2000" kern="1200">
                          <a:solidFill>
                            <a:schemeClr val="tx1"/>
                          </a:solidFill>
                        </a:rPr>
                        <a:t>Cộng đồng Cơ Điện Lạnh Việt Nam</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03200">
                        <a:lnSpc>
                          <a:spcPct val="120000"/>
                        </a:lnSpc>
                        <a:spcAft>
                          <a:spcPts val="400"/>
                        </a:spcAft>
                      </a:pPr>
                      <a:r>
                        <a:rPr lang="vi-VN" sz="2000" kern="1200">
                          <a:solidFill>
                            <a:schemeClr val="tx1"/>
                          </a:solidFill>
                        </a:rPr>
                        <a:t>2008</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2978816"/>
                  </a:ext>
                </a:extLst>
              </a:tr>
              <a:tr h="998174">
                <a:tc>
                  <a:txBody>
                    <a:bodyPr/>
                    <a:lstStyle/>
                    <a:p>
                      <a:pPr indent="177800">
                        <a:lnSpc>
                          <a:spcPct val="120000"/>
                        </a:lnSpc>
                        <a:spcAft>
                          <a:spcPts val="400"/>
                        </a:spcAft>
                      </a:pPr>
                      <a:r>
                        <a:rPr lang="vi-VN" sz="2000" kern="1200">
                          <a:solidFill>
                            <a:schemeClr val="tx1"/>
                          </a:solidFill>
                        </a:rPr>
                        <a:t>2</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2000"/>
                        </a:lnSpc>
                        <a:spcAft>
                          <a:spcPts val="400"/>
                        </a:spcAft>
                      </a:pPr>
                      <a:r>
                        <a:rPr lang="vi-VN" sz="2000" kern="1200">
                          <a:solidFill>
                            <a:schemeClr val="tx1"/>
                          </a:solidFill>
                        </a:rPr>
                        <a:t>Năng lượng tái tạo sẽ thống trị công suất điện to</a:t>
                      </a:r>
                      <a:r>
                        <a:rPr lang="en-US" sz="2000" kern="1200">
                          <a:solidFill>
                            <a:schemeClr val="tx1"/>
                          </a:solidFill>
                        </a:rPr>
                        <a:t>à</a:t>
                      </a:r>
                      <a:r>
                        <a:rPr lang="vi-VN" sz="2000" kern="1200">
                          <a:solidFill>
                            <a:schemeClr val="tx1"/>
                          </a:solidFill>
                        </a:rPr>
                        <a:t>n thế giới</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400"/>
                        </a:spcAft>
                      </a:pPr>
                      <a:r>
                        <a:rPr lang="vi-VN" sz="2000" kern="1200">
                          <a:solidFill>
                            <a:schemeClr val="tx1"/>
                          </a:solidFill>
                          <a:hlinkClick r:id="rId3">
                            <a:extLst>
                              <a:ext uri="{A12FA001-AC4F-418D-AE19-62706E023703}">
                                <ahyp:hlinkClr xmlns:ahyp="http://schemas.microsoft.com/office/drawing/2018/hyperlinkcolor" val="tx"/>
                              </a:ext>
                            </a:extLst>
                          </a:hlinkClick>
                        </a:rPr>
                        <a:t>https://www.evn.com.vn/</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9000"/>
                        </a:lnSpc>
                        <a:spcAft>
                          <a:spcPts val="400"/>
                        </a:spcAft>
                      </a:pPr>
                      <a:r>
                        <a:rPr lang="vi-VN" sz="2000" kern="1200">
                          <a:solidFill>
                            <a:schemeClr val="tx1"/>
                          </a:solidFill>
                        </a:rPr>
                        <a:t>Tập đoàn Điện lực Việt Nam</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03200">
                        <a:lnSpc>
                          <a:spcPct val="120000"/>
                        </a:lnSpc>
                        <a:spcAft>
                          <a:spcPts val="400"/>
                        </a:spcAft>
                      </a:pPr>
                      <a:r>
                        <a:rPr lang="vi-VN" sz="2000" kern="1200">
                          <a:solidFill>
                            <a:schemeClr val="tx1"/>
                          </a:solidFill>
                        </a:rPr>
                        <a:t>2022</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82074"/>
                  </a:ext>
                </a:extLst>
              </a:tr>
              <a:tr h="1254021">
                <a:tc>
                  <a:txBody>
                    <a:bodyPr/>
                    <a:lstStyle/>
                    <a:p>
                      <a:pPr indent="177800">
                        <a:lnSpc>
                          <a:spcPct val="120000"/>
                        </a:lnSpc>
                        <a:spcAft>
                          <a:spcPts val="400"/>
                        </a:spcAft>
                      </a:pPr>
                      <a:r>
                        <a:rPr lang="vi-VN" sz="2000" kern="1200">
                          <a:solidFill>
                            <a:schemeClr val="tx1"/>
                          </a:solidFill>
                        </a:rPr>
                        <a:t>3</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2000"/>
                        </a:lnSpc>
                        <a:spcAft>
                          <a:spcPts val="400"/>
                        </a:spcAft>
                      </a:pPr>
                      <a:r>
                        <a:rPr lang="vi-VN" sz="2000" kern="1200">
                          <a:solidFill>
                            <a:schemeClr val="tx1"/>
                          </a:solidFill>
                        </a:rPr>
                        <a:t>Quy hoạch điện VIII: Ưu tiên phát triển năng lượng tái tạo</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400"/>
                        </a:spcAft>
                      </a:pPr>
                      <a:r>
                        <a:rPr lang="vi-VN" sz="2000" kern="1200">
                          <a:solidFill>
                            <a:schemeClr val="tx1"/>
                          </a:solidFill>
                          <a:hlinkClick r:id="rId4">
                            <a:extLst>
                              <a:ext uri="{A12FA001-AC4F-418D-AE19-62706E023703}">
                                <ahyp:hlinkClr xmlns:ahyp="http://schemas.microsoft.com/office/drawing/2018/hyperlinkcolor" val="tx"/>
                              </a:ext>
                            </a:extLst>
                          </a:hlinkClick>
                        </a:rPr>
                        <a:t>http://www.erea.gov.vn/vi-VN</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400"/>
                        </a:spcAft>
                      </a:pPr>
                      <a:r>
                        <a:rPr lang="vi-VN" sz="2000" kern="1200">
                          <a:solidFill>
                            <a:schemeClr val="tx1"/>
                          </a:solidFill>
                        </a:rPr>
                        <a:t>Bộ Công Thương</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03200">
                        <a:lnSpc>
                          <a:spcPct val="120000"/>
                        </a:lnSpc>
                        <a:spcAft>
                          <a:spcPts val="400"/>
                        </a:spcAft>
                      </a:pPr>
                      <a:r>
                        <a:rPr lang="vi-VN" sz="2000" kern="1200">
                          <a:solidFill>
                            <a:schemeClr val="tx1"/>
                          </a:solidFill>
                        </a:rPr>
                        <a:t>2021</a:t>
                      </a:r>
                      <a:endParaRPr lang="en-US" sz="2000" kern="1200">
                        <a:solidFill>
                          <a:schemeClr val="tx1"/>
                        </a:solidFill>
                        <a:latin typeface="UTM Avo" panose="02040603050506020204" pitchFamily="18" charset="0"/>
                        <a:ea typeface="+mn-ea"/>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7097436"/>
                  </a:ext>
                </a:extLst>
              </a:tr>
            </a:tbl>
          </a:graphicData>
        </a:graphic>
      </p:graphicFrame>
    </p:spTree>
    <p:extLst>
      <p:ext uri="{BB962C8B-B14F-4D97-AF65-F5344CB8AC3E}">
        <p14:creationId xmlns:p14="http://schemas.microsoft.com/office/powerpoint/2010/main" val="3801533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28">
            <a:extLst>
              <a:ext uri="{FF2B5EF4-FFF2-40B4-BE49-F238E27FC236}">
                <a16:creationId xmlns:a16="http://schemas.microsoft.com/office/drawing/2014/main" id="{787EEC39-7487-480F-A297-F81861C9CE83}"/>
              </a:ext>
            </a:extLst>
          </p:cNvPr>
          <p:cNvGrpSpPr/>
          <p:nvPr/>
        </p:nvGrpSpPr>
        <p:grpSpPr>
          <a:xfrm>
            <a:off x="11236857" y="528074"/>
            <a:ext cx="845051" cy="898707"/>
            <a:chOff x="11050288" y="954351"/>
            <a:chExt cx="844941" cy="898707"/>
          </a:xfrm>
        </p:grpSpPr>
        <p:sp>
          <p:nvSpPr>
            <p:cNvPr id="21" name="Freeform 14">
              <a:extLst>
                <a:ext uri="{FF2B5EF4-FFF2-40B4-BE49-F238E27FC236}">
                  <a16:creationId xmlns:a16="http://schemas.microsoft.com/office/drawing/2014/main" id="{F806D9FD-FC86-46E7-896E-090090868B14}"/>
                </a:ext>
              </a:extLst>
            </p:cNvPr>
            <p:cNvSpPr/>
            <p:nvPr/>
          </p:nvSpPr>
          <p:spPr bwMode="auto">
            <a:xfrm rot="1358535" flipH="1">
              <a:off x="11050288" y="954351"/>
              <a:ext cx="844941" cy="723481"/>
            </a:xfrm>
            <a:custGeom>
              <a:avLst/>
              <a:gdLst>
                <a:gd name="T0" fmla="*/ 229 w 877"/>
                <a:gd name="T1" fmla="*/ 112 h 752"/>
                <a:gd name="T2" fmla="*/ 821 w 877"/>
                <a:gd name="T3" fmla="*/ 193 h 752"/>
                <a:gd name="T4" fmla="*/ 493 w 877"/>
                <a:gd name="T5" fmla="*/ 752 h 752"/>
                <a:gd name="T6" fmla="*/ 229 w 877"/>
                <a:gd name="T7" fmla="*/ 112 h 752"/>
              </a:gdLst>
              <a:ahLst/>
              <a:cxnLst>
                <a:cxn ang="0">
                  <a:pos x="T0" y="T1"/>
                </a:cxn>
                <a:cxn ang="0">
                  <a:pos x="T2" y="T3"/>
                </a:cxn>
                <a:cxn ang="0">
                  <a:pos x="T4" y="T5"/>
                </a:cxn>
                <a:cxn ang="0">
                  <a:pos x="T6" y="T7"/>
                </a:cxn>
              </a:cxnLst>
              <a:rect l="0" t="0" r="r" b="b"/>
              <a:pathLst>
                <a:path w="877" h="752">
                  <a:moveTo>
                    <a:pt x="229" y="112"/>
                  </a:moveTo>
                  <a:cubicBezTo>
                    <a:pt x="358" y="18"/>
                    <a:pt x="762" y="0"/>
                    <a:pt x="821" y="193"/>
                  </a:cubicBezTo>
                  <a:cubicBezTo>
                    <a:pt x="877" y="378"/>
                    <a:pt x="640" y="675"/>
                    <a:pt x="493" y="752"/>
                  </a:cubicBezTo>
                  <a:cubicBezTo>
                    <a:pt x="326" y="660"/>
                    <a:pt x="0" y="283"/>
                    <a:pt x="229" y="112"/>
                  </a:cubicBezTo>
                  <a:close/>
                </a:path>
              </a:pathLst>
            </a:custGeom>
            <a:solidFill>
              <a:schemeClr val="accent4"/>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nvGrpSpPr>
            <p:cNvPr id="22" name="组合 30">
              <a:extLst>
                <a:ext uri="{FF2B5EF4-FFF2-40B4-BE49-F238E27FC236}">
                  <a16:creationId xmlns:a16="http://schemas.microsoft.com/office/drawing/2014/main" id="{5D3C16A8-584E-4865-9715-22388EF94A3D}"/>
                </a:ext>
              </a:extLst>
            </p:cNvPr>
            <p:cNvGrpSpPr/>
            <p:nvPr/>
          </p:nvGrpSpPr>
          <p:grpSpPr>
            <a:xfrm>
              <a:off x="11099054" y="976235"/>
              <a:ext cx="443012" cy="876823"/>
              <a:chOff x="11099054" y="976235"/>
              <a:chExt cx="443012" cy="876823"/>
            </a:xfrm>
          </p:grpSpPr>
          <p:sp>
            <p:nvSpPr>
              <p:cNvPr id="23" name="Line 15">
                <a:extLst>
                  <a:ext uri="{FF2B5EF4-FFF2-40B4-BE49-F238E27FC236}">
                    <a16:creationId xmlns:a16="http://schemas.microsoft.com/office/drawing/2014/main" id="{971CA9CA-1F95-414B-9C21-F9403BDDA0C1}"/>
                  </a:ext>
                </a:extLst>
              </p:cNvPr>
              <p:cNvSpPr>
                <a:spLocks noChangeShapeType="1"/>
              </p:cNvSpPr>
              <p:nvPr/>
            </p:nvSpPr>
            <p:spPr bwMode="auto">
              <a:xfrm rot="1358535" flipH="1">
                <a:off x="11396220" y="178659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4" name="Line 16">
                <a:extLst>
                  <a:ext uri="{FF2B5EF4-FFF2-40B4-BE49-F238E27FC236}">
                    <a16:creationId xmlns:a16="http://schemas.microsoft.com/office/drawing/2014/main" id="{49527010-4612-4118-A14A-D64DDBD16855}"/>
                  </a:ext>
                </a:extLst>
              </p:cNvPr>
              <p:cNvSpPr>
                <a:spLocks noChangeShapeType="1"/>
              </p:cNvSpPr>
              <p:nvPr/>
            </p:nvSpPr>
            <p:spPr bwMode="auto">
              <a:xfrm rot="1358535" flipH="1">
                <a:off x="11396220" y="1786592"/>
                <a:ext cx="0" cy="0"/>
              </a:xfrm>
              <a:prstGeom prst="line">
                <a:avLst/>
              </a:prstGeom>
              <a:noFill/>
              <a:ln w="15875" cap="flat">
                <a:solidFill>
                  <a:srgbClr val="00000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5" name="Freeform 17">
                <a:extLst>
                  <a:ext uri="{FF2B5EF4-FFF2-40B4-BE49-F238E27FC236}">
                    <a16:creationId xmlns:a16="http://schemas.microsoft.com/office/drawing/2014/main" id="{8AE3EB02-F175-4B02-9DE5-EB6A04F59638}"/>
                  </a:ext>
                </a:extLst>
              </p:cNvPr>
              <p:cNvSpPr/>
              <p:nvPr/>
            </p:nvSpPr>
            <p:spPr bwMode="auto">
              <a:xfrm rot="1358535" flipH="1">
                <a:off x="11121571" y="1623137"/>
                <a:ext cx="242921" cy="229921"/>
              </a:xfrm>
              <a:custGeom>
                <a:avLst/>
                <a:gdLst>
                  <a:gd name="T0" fmla="*/ 313 w 598"/>
                  <a:gd name="T1" fmla="*/ 0 h 566"/>
                  <a:gd name="T2" fmla="*/ 0 w 598"/>
                  <a:gd name="T3" fmla="*/ 248 h 566"/>
                  <a:gd name="T4" fmla="*/ 0 w 598"/>
                  <a:gd name="T5" fmla="*/ 566 h 566"/>
                  <a:gd name="T6" fmla="*/ 598 w 598"/>
                  <a:gd name="T7" fmla="*/ 566 h 566"/>
                  <a:gd name="T8" fmla="*/ 598 w 598"/>
                  <a:gd name="T9" fmla="*/ 248 h 566"/>
                  <a:gd name="T10" fmla="*/ 313 w 598"/>
                  <a:gd name="T11" fmla="*/ 0 h 566"/>
                </a:gdLst>
                <a:ahLst/>
                <a:cxnLst>
                  <a:cxn ang="0">
                    <a:pos x="T0" y="T1"/>
                  </a:cxn>
                  <a:cxn ang="0">
                    <a:pos x="T2" y="T3"/>
                  </a:cxn>
                  <a:cxn ang="0">
                    <a:pos x="T4" y="T5"/>
                  </a:cxn>
                  <a:cxn ang="0">
                    <a:pos x="T6" y="T7"/>
                  </a:cxn>
                  <a:cxn ang="0">
                    <a:pos x="T8" y="T9"/>
                  </a:cxn>
                  <a:cxn ang="0">
                    <a:pos x="T10" y="T11"/>
                  </a:cxn>
                </a:cxnLst>
                <a:rect l="0" t="0" r="r" b="b"/>
                <a:pathLst>
                  <a:path w="598" h="566">
                    <a:moveTo>
                      <a:pt x="313" y="0"/>
                    </a:moveTo>
                    <a:lnTo>
                      <a:pt x="0" y="248"/>
                    </a:lnTo>
                    <a:lnTo>
                      <a:pt x="0" y="566"/>
                    </a:lnTo>
                    <a:lnTo>
                      <a:pt x="598" y="566"/>
                    </a:lnTo>
                    <a:lnTo>
                      <a:pt x="598" y="248"/>
                    </a:lnTo>
                    <a:lnTo>
                      <a:pt x="313" y="0"/>
                    </a:lnTo>
                    <a:close/>
                  </a:path>
                </a:pathLst>
              </a:custGeom>
              <a:noFill/>
              <a:ln w="15875" cap="flat">
                <a:solidFill>
                  <a:srgbClr val="B5E201"/>
                </a:solid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6" name="Freeform 18">
                <a:extLst>
                  <a:ext uri="{FF2B5EF4-FFF2-40B4-BE49-F238E27FC236}">
                    <a16:creationId xmlns:a16="http://schemas.microsoft.com/office/drawing/2014/main" id="{9CF21736-559A-4ADA-AA08-EAAABD8D3BC7}"/>
                  </a:ext>
                </a:extLst>
              </p:cNvPr>
              <p:cNvSpPr/>
              <p:nvPr/>
            </p:nvSpPr>
            <p:spPr bwMode="auto">
              <a:xfrm rot="1358535" flipH="1">
                <a:off x="11099054" y="1721403"/>
                <a:ext cx="245764" cy="127147"/>
              </a:xfrm>
              <a:custGeom>
                <a:avLst/>
                <a:gdLst>
                  <a:gd name="T0" fmla="*/ 0 w 605"/>
                  <a:gd name="T1" fmla="*/ 0 h 313"/>
                  <a:gd name="T2" fmla="*/ 185 w 605"/>
                  <a:gd name="T3" fmla="*/ 0 h 313"/>
                  <a:gd name="T4" fmla="*/ 600 w 605"/>
                  <a:gd name="T5" fmla="*/ 0 h 313"/>
                  <a:gd name="T6" fmla="*/ 605 w 605"/>
                  <a:gd name="T7" fmla="*/ 313 h 313"/>
                  <a:gd name="T8" fmla="*/ 0 w 605"/>
                  <a:gd name="T9" fmla="*/ 313 h 313"/>
                  <a:gd name="T10" fmla="*/ 0 w 605"/>
                  <a:gd name="T11" fmla="*/ 0 h 313"/>
                </a:gdLst>
                <a:ahLst/>
                <a:cxnLst>
                  <a:cxn ang="0">
                    <a:pos x="T0" y="T1"/>
                  </a:cxn>
                  <a:cxn ang="0">
                    <a:pos x="T2" y="T3"/>
                  </a:cxn>
                  <a:cxn ang="0">
                    <a:pos x="T4" y="T5"/>
                  </a:cxn>
                  <a:cxn ang="0">
                    <a:pos x="T6" y="T7"/>
                  </a:cxn>
                  <a:cxn ang="0">
                    <a:pos x="T8" y="T9"/>
                  </a:cxn>
                  <a:cxn ang="0">
                    <a:pos x="T10" y="T11"/>
                  </a:cxn>
                </a:cxnLst>
                <a:rect l="0" t="0" r="r" b="b"/>
                <a:pathLst>
                  <a:path w="605" h="313">
                    <a:moveTo>
                      <a:pt x="0" y="0"/>
                    </a:moveTo>
                    <a:lnTo>
                      <a:pt x="185" y="0"/>
                    </a:lnTo>
                    <a:lnTo>
                      <a:pt x="600" y="0"/>
                    </a:lnTo>
                    <a:lnTo>
                      <a:pt x="605" y="313"/>
                    </a:lnTo>
                    <a:lnTo>
                      <a:pt x="0" y="313"/>
                    </a:lnTo>
                    <a:lnTo>
                      <a:pt x="0" y="0"/>
                    </a:lnTo>
                    <a:close/>
                  </a:path>
                </a:pathLst>
              </a:custGeom>
              <a:solidFill>
                <a:srgbClr val="B5E201"/>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27" name="Freeform 19">
                <a:extLst>
                  <a:ext uri="{FF2B5EF4-FFF2-40B4-BE49-F238E27FC236}">
                    <a16:creationId xmlns:a16="http://schemas.microsoft.com/office/drawing/2014/main" id="{DE9E86DA-84C6-4C1E-94DE-FBFD4DE5BD74}"/>
                  </a:ext>
                </a:extLst>
              </p:cNvPr>
              <p:cNvSpPr/>
              <p:nvPr/>
            </p:nvSpPr>
            <p:spPr bwMode="auto">
              <a:xfrm rot="1358535" flipH="1">
                <a:off x="11297114" y="976235"/>
                <a:ext cx="244952" cy="682452"/>
              </a:xfrm>
              <a:custGeom>
                <a:avLst/>
                <a:gdLst>
                  <a:gd name="T0" fmla="*/ 132 w 254"/>
                  <a:gd name="T1" fmla="*/ 0 h 709"/>
                  <a:gd name="T2" fmla="*/ 2 w 254"/>
                  <a:gd name="T3" fmla="*/ 300 h 709"/>
                  <a:gd name="T4" fmla="*/ 134 w 254"/>
                  <a:gd name="T5" fmla="*/ 709 h 709"/>
                  <a:gd name="T6" fmla="*/ 254 w 254"/>
                  <a:gd name="T7" fmla="*/ 318 h 709"/>
                  <a:gd name="T8" fmla="*/ 132 w 254"/>
                  <a:gd name="T9" fmla="*/ 0 h 709"/>
                </a:gdLst>
                <a:ahLst/>
                <a:cxnLst>
                  <a:cxn ang="0">
                    <a:pos x="T0" y="T1"/>
                  </a:cxn>
                  <a:cxn ang="0">
                    <a:pos x="T2" y="T3"/>
                  </a:cxn>
                  <a:cxn ang="0">
                    <a:pos x="T4" y="T5"/>
                  </a:cxn>
                  <a:cxn ang="0">
                    <a:pos x="T6" y="T7"/>
                  </a:cxn>
                  <a:cxn ang="0">
                    <a:pos x="T8" y="T9"/>
                  </a:cxn>
                </a:cxnLst>
                <a:rect l="0" t="0" r="r" b="b"/>
                <a:pathLst>
                  <a:path w="254" h="709">
                    <a:moveTo>
                      <a:pt x="132" y="0"/>
                    </a:moveTo>
                    <a:cubicBezTo>
                      <a:pt x="132" y="0"/>
                      <a:pt x="0" y="78"/>
                      <a:pt x="2" y="300"/>
                    </a:cubicBezTo>
                    <a:cubicBezTo>
                      <a:pt x="4" y="522"/>
                      <a:pt x="134" y="709"/>
                      <a:pt x="134" y="709"/>
                    </a:cubicBezTo>
                    <a:cubicBezTo>
                      <a:pt x="134" y="709"/>
                      <a:pt x="237" y="547"/>
                      <a:pt x="254" y="318"/>
                    </a:cubicBezTo>
                    <a:cubicBezTo>
                      <a:pt x="254" y="73"/>
                      <a:pt x="132" y="0"/>
                      <a:pt x="132" y="0"/>
                    </a:cubicBezTo>
                    <a:close/>
                  </a:path>
                </a:pathLst>
              </a:custGeom>
              <a:solidFill>
                <a:srgbClr val="B6E300"/>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grpSp>
      <p:sp>
        <p:nvSpPr>
          <p:cNvPr id="28" name="文本框 57">
            <a:extLst>
              <a:ext uri="{FF2B5EF4-FFF2-40B4-BE49-F238E27FC236}">
                <a16:creationId xmlns:a16="http://schemas.microsoft.com/office/drawing/2014/main" id="{766C7B9C-F6ED-44E3-8C20-3D5B32C99039}"/>
              </a:ext>
            </a:extLst>
          </p:cNvPr>
          <p:cNvSpPr txBox="1"/>
          <p:nvPr/>
        </p:nvSpPr>
        <p:spPr>
          <a:xfrm>
            <a:off x="2770842" y="658707"/>
            <a:ext cx="8666675" cy="1293496"/>
          </a:xfrm>
          <a:prstGeom prst="rect">
            <a:avLst/>
          </a:prstGeom>
          <a:noFill/>
        </p:spPr>
        <p:txBody>
          <a:bodyPr wrap="square" lIns="91440" tIns="45720" rIns="91440" bIns="45720" rtlCol="0">
            <a:spAutoFit/>
          </a:bodyPr>
          <a:lstStyle/>
          <a:p>
            <a:pPr lvl="0" algn="ctr">
              <a:lnSpc>
                <a:spcPct val="150000"/>
              </a:lnSpc>
            </a:pPr>
            <a:r>
              <a:rPr lang="vi-VN" sz="2800" b="1">
                <a:latin typeface="UTM Avo" panose="02040603050506020204" pitchFamily="18" charset="0"/>
                <a:cs typeface="Times New Roman" panose="02020603050405020304" pitchFamily="18" charset="0"/>
              </a:rPr>
              <a:t>Đánh giá thông tin. </a:t>
            </a:r>
            <a:r>
              <a:rPr lang="en-US" sz="2800">
                <a:latin typeface="UTM Avo" panose="02040603050506020204" pitchFamily="18" charset="0"/>
                <a:cs typeface="Times New Roman" panose="02020603050405020304" pitchFamily="18" charset="0"/>
              </a:rPr>
              <a:t>C</a:t>
            </a:r>
            <a:r>
              <a:rPr lang="vi-VN" sz="2800">
                <a:latin typeface="UTM Avo" panose="02040603050506020204" pitchFamily="18" charset="0"/>
                <a:cs typeface="Times New Roman" panose="02020603050405020304" pitchFamily="18" charset="0"/>
              </a:rPr>
              <a:t>ần đánh giá lợi ích của thông tin bằng cách trả lời một số câu hỏi như:</a:t>
            </a:r>
            <a:endParaRPr lang="zh-CN" altLang="en-US" sz="2800" dirty="0">
              <a:latin typeface="UTM Avo" panose="02040603050506020204" pitchFamily="18" charset="0"/>
              <a:cs typeface="Times New Roman" panose="02020603050405020304" pitchFamily="18" charset="0"/>
            </a:endParaRPr>
          </a:p>
        </p:txBody>
      </p:sp>
      <p:sp>
        <p:nvSpPr>
          <p:cNvPr id="29" name="文本框 58">
            <a:extLst>
              <a:ext uri="{FF2B5EF4-FFF2-40B4-BE49-F238E27FC236}">
                <a16:creationId xmlns:a16="http://schemas.microsoft.com/office/drawing/2014/main" id="{6B7C52F8-8B4D-4758-B3CC-8637522DE914}"/>
              </a:ext>
            </a:extLst>
          </p:cNvPr>
          <p:cNvSpPr txBox="1"/>
          <p:nvPr/>
        </p:nvSpPr>
        <p:spPr>
          <a:xfrm>
            <a:off x="538939" y="2197972"/>
            <a:ext cx="10591222" cy="1293496"/>
          </a:xfrm>
          <a:prstGeom prst="rect">
            <a:avLst/>
          </a:prstGeom>
          <a:noFill/>
        </p:spPr>
        <p:txBody>
          <a:bodyPr wrap="square" lIns="91440" tIns="45720" rIns="91440" bIns="45720" rtlCol="0">
            <a:spAutoFit/>
          </a:bodyPr>
          <a:lstStyle/>
          <a:p>
            <a:pPr lvl="0">
              <a:lnSpc>
                <a:spcPct val="150000"/>
              </a:lnSpc>
            </a:pPr>
            <a:r>
              <a:rPr lang="vi-VN" sz="2800">
                <a:latin typeface="UTM Avo" panose="02040603050506020204" pitchFamily="18" charset="0"/>
                <a:cs typeface="Times New Roman" panose="02020603050405020304" pitchFamily="18" charset="0"/>
              </a:rPr>
              <a:t>Thông tin có thực sự phù hợp với nội dung trình bày không</a:t>
            </a:r>
            <a:r>
              <a:rPr lang="en-US" sz="2800">
                <a:latin typeface="UTM Avo" panose="02040603050506020204" pitchFamily="18" charset="0"/>
                <a:cs typeface="Times New Roman" panose="02020603050405020304" pitchFamily="18" charset="0"/>
              </a:rPr>
              <a:t>?</a:t>
            </a:r>
            <a:endParaRPr lang="vi-VN" sz="2800">
              <a:latin typeface="UTM Avo" panose="02040603050506020204" pitchFamily="18" charset="0"/>
              <a:cs typeface="Times New Roman" panose="02020603050405020304" pitchFamily="18" charset="0"/>
            </a:endParaRPr>
          </a:p>
          <a:p>
            <a:pPr lvl="0">
              <a:lnSpc>
                <a:spcPct val="150000"/>
              </a:lnSpc>
            </a:pPr>
            <a:r>
              <a:rPr lang="vi-VN" sz="2800">
                <a:latin typeface="UTM Avo" panose="02040603050506020204" pitchFamily="18" charset="0"/>
                <a:cs typeface="Times New Roman" panose="02020603050405020304" pitchFamily="18" charset="0"/>
              </a:rPr>
              <a:t>Nguồn tin có đáng tin cậy không? </a:t>
            </a:r>
          </a:p>
        </p:txBody>
      </p:sp>
      <p:grpSp>
        <p:nvGrpSpPr>
          <p:cNvPr id="61" name="Group 13">
            <a:extLst>
              <a:ext uri="{FF2B5EF4-FFF2-40B4-BE49-F238E27FC236}">
                <a16:creationId xmlns:a16="http://schemas.microsoft.com/office/drawing/2014/main" id="{306C6026-8B09-41A1-A6F9-F83ED477F9EF}"/>
              </a:ext>
            </a:extLst>
          </p:cNvPr>
          <p:cNvGrpSpPr>
            <a:grpSpLocks noChangeAspect="1"/>
          </p:cNvGrpSpPr>
          <p:nvPr/>
        </p:nvGrpSpPr>
        <p:grpSpPr bwMode="auto">
          <a:xfrm rot="20521541" flipH="1">
            <a:off x="10021220" y="149965"/>
            <a:ext cx="639016" cy="721871"/>
            <a:chOff x="2678" y="933"/>
            <a:chExt cx="2080" cy="2350"/>
          </a:xfrm>
          <a:solidFill>
            <a:srgbClr val="206F6F"/>
          </a:solidFill>
        </p:grpSpPr>
        <p:sp>
          <p:nvSpPr>
            <p:cNvPr id="62" name="Freeform 14">
              <a:extLst>
                <a:ext uri="{FF2B5EF4-FFF2-40B4-BE49-F238E27FC236}">
                  <a16:creationId xmlns:a16="http://schemas.microsoft.com/office/drawing/2014/main" id="{4201A5E6-0CBB-4CAF-8197-907122F8595E}"/>
                </a:ext>
              </a:extLst>
            </p:cNvPr>
            <p:cNvSpPr/>
            <p:nvPr/>
          </p:nvSpPr>
          <p:spPr bwMode="auto">
            <a:xfrm>
              <a:off x="2678" y="933"/>
              <a:ext cx="2080" cy="1781"/>
            </a:xfrm>
            <a:custGeom>
              <a:avLst/>
              <a:gdLst>
                <a:gd name="T0" fmla="*/ 229 w 877"/>
                <a:gd name="T1" fmla="*/ 112 h 752"/>
                <a:gd name="T2" fmla="*/ 821 w 877"/>
                <a:gd name="T3" fmla="*/ 193 h 752"/>
                <a:gd name="T4" fmla="*/ 493 w 877"/>
                <a:gd name="T5" fmla="*/ 752 h 752"/>
                <a:gd name="T6" fmla="*/ 229 w 877"/>
                <a:gd name="T7" fmla="*/ 112 h 752"/>
              </a:gdLst>
              <a:ahLst/>
              <a:cxnLst>
                <a:cxn ang="0">
                  <a:pos x="T0" y="T1"/>
                </a:cxn>
                <a:cxn ang="0">
                  <a:pos x="T2" y="T3"/>
                </a:cxn>
                <a:cxn ang="0">
                  <a:pos x="T4" y="T5"/>
                </a:cxn>
                <a:cxn ang="0">
                  <a:pos x="T6" y="T7"/>
                </a:cxn>
              </a:cxnLst>
              <a:rect l="0" t="0" r="r" b="b"/>
              <a:pathLst>
                <a:path w="877" h="752">
                  <a:moveTo>
                    <a:pt x="229" y="112"/>
                  </a:moveTo>
                  <a:cubicBezTo>
                    <a:pt x="358" y="18"/>
                    <a:pt x="762" y="0"/>
                    <a:pt x="821" y="193"/>
                  </a:cubicBezTo>
                  <a:cubicBezTo>
                    <a:pt x="877" y="378"/>
                    <a:pt x="640" y="675"/>
                    <a:pt x="493" y="752"/>
                  </a:cubicBezTo>
                  <a:cubicBezTo>
                    <a:pt x="326" y="660"/>
                    <a:pt x="0" y="283"/>
                    <a:pt x="229" y="112"/>
                  </a:cubicBezTo>
                  <a:close/>
                </a:path>
              </a:pathLst>
            </a:custGeom>
            <a:solidFill>
              <a:schemeClr val="accent2"/>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3" name="Line 15">
              <a:extLst>
                <a:ext uri="{FF2B5EF4-FFF2-40B4-BE49-F238E27FC236}">
                  <a16:creationId xmlns:a16="http://schemas.microsoft.com/office/drawing/2014/main" id="{AC8D1776-D8CA-4BB8-A14F-6E3BD6EE1517}"/>
                </a:ext>
              </a:extLst>
            </p:cNvPr>
            <p:cNvSpPr>
              <a:spLocks noChangeShapeType="1"/>
            </p:cNvSpPr>
            <p:nvPr/>
          </p:nvSpPr>
          <p:spPr bwMode="auto">
            <a:xfrm>
              <a:off x="3446" y="296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4" name="Line 16">
              <a:extLst>
                <a:ext uri="{FF2B5EF4-FFF2-40B4-BE49-F238E27FC236}">
                  <a16:creationId xmlns:a16="http://schemas.microsoft.com/office/drawing/2014/main" id="{528C8E6C-C0D9-485E-B4D3-06578D852186}"/>
                </a:ext>
              </a:extLst>
            </p:cNvPr>
            <p:cNvSpPr>
              <a:spLocks noChangeShapeType="1"/>
            </p:cNvSpPr>
            <p:nvPr/>
          </p:nvSpPr>
          <p:spPr bwMode="auto">
            <a:xfrm>
              <a:off x="3446" y="2965"/>
              <a:ext cx="0" cy="0"/>
            </a:xfrm>
            <a:prstGeom prst="line">
              <a:avLst/>
            </a:prstGeom>
            <a:grpFill/>
            <a:ln w="15875" cap="flat">
              <a:solidFill>
                <a:srgbClr val="000000"/>
              </a:solid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5" name="Freeform 17">
              <a:extLst>
                <a:ext uri="{FF2B5EF4-FFF2-40B4-BE49-F238E27FC236}">
                  <a16:creationId xmlns:a16="http://schemas.microsoft.com/office/drawing/2014/main" id="{0D2F25CD-6B49-4741-AA76-FA3ECE09BB46}"/>
                </a:ext>
              </a:extLst>
            </p:cNvPr>
            <p:cNvSpPr/>
            <p:nvPr/>
          </p:nvSpPr>
          <p:spPr bwMode="auto">
            <a:xfrm>
              <a:off x="3541" y="2717"/>
              <a:ext cx="598" cy="566"/>
            </a:xfrm>
            <a:custGeom>
              <a:avLst/>
              <a:gdLst>
                <a:gd name="T0" fmla="*/ 313 w 598"/>
                <a:gd name="T1" fmla="*/ 0 h 566"/>
                <a:gd name="T2" fmla="*/ 0 w 598"/>
                <a:gd name="T3" fmla="*/ 248 h 566"/>
                <a:gd name="T4" fmla="*/ 0 w 598"/>
                <a:gd name="T5" fmla="*/ 566 h 566"/>
                <a:gd name="T6" fmla="*/ 598 w 598"/>
                <a:gd name="T7" fmla="*/ 566 h 566"/>
                <a:gd name="T8" fmla="*/ 598 w 598"/>
                <a:gd name="T9" fmla="*/ 248 h 566"/>
                <a:gd name="T10" fmla="*/ 313 w 598"/>
                <a:gd name="T11" fmla="*/ 0 h 566"/>
              </a:gdLst>
              <a:ahLst/>
              <a:cxnLst>
                <a:cxn ang="0">
                  <a:pos x="T0" y="T1"/>
                </a:cxn>
                <a:cxn ang="0">
                  <a:pos x="T2" y="T3"/>
                </a:cxn>
                <a:cxn ang="0">
                  <a:pos x="T4" y="T5"/>
                </a:cxn>
                <a:cxn ang="0">
                  <a:pos x="T6" y="T7"/>
                </a:cxn>
                <a:cxn ang="0">
                  <a:pos x="T8" y="T9"/>
                </a:cxn>
                <a:cxn ang="0">
                  <a:pos x="T10" y="T11"/>
                </a:cxn>
              </a:cxnLst>
              <a:rect l="0" t="0" r="r" b="b"/>
              <a:pathLst>
                <a:path w="598" h="566">
                  <a:moveTo>
                    <a:pt x="313" y="0"/>
                  </a:moveTo>
                  <a:lnTo>
                    <a:pt x="0" y="248"/>
                  </a:lnTo>
                  <a:lnTo>
                    <a:pt x="0" y="566"/>
                  </a:lnTo>
                  <a:lnTo>
                    <a:pt x="598" y="566"/>
                  </a:lnTo>
                  <a:lnTo>
                    <a:pt x="598" y="248"/>
                  </a:lnTo>
                  <a:lnTo>
                    <a:pt x="313" y="0"/>
                  </a:lnTo>
                  <a:close/>
                </a:path>
              </a:pathLst>
            </a:custGeom>
            <a:noFill/>
            <a:ln w="15875" cap="flat">
              <a:solidFill>
                <a:srgbClr val="FFF701"/>
              </a:solid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6" name="Freeform 18">
              <a:extLst>
                <a:ext uri="{FF2B5EF4-FFF2-40B4-BE49-F238E27FC236}">
                  <a16:creationId xmlns:a16="http://schemas.microsoft.com/office/drawing/2014/main" id="{26C95AC1-B111-4067-8283-8406BBAD17E0}"/>
                </a:ext>
              </a:extLst>
            </p:cNvPr>
            <p:cNvSpPr/>
            <p:nvPr/>
          </p:nvSpPr>
          <p:spPr bwMode="auto">
            <a:xfrm>
              <a:off x="3541" y="2970"/>
              <a:ext cx="605" cy="313"/>
            </a:xfrm>
            <a:custGeom>
              <a:avLst/>
              <a:gdLst>
                <a:gd name="T0" fmla="*/ 0 w 605"/>
                <a:gd name="T1" fmla="*/ 0 h 313"/>
                <a:gd name="T2" fmla="*/ 185 w 605"/>
                <a:gd name="T3" fmla="*/ 0 h 313"/>
                <a:gd name="T4" fmla="*/ 600 w 605"/>
                <a:gd name="T5" fmla="*/ 0 h 313"/>
                <a:gd name="T6" fmla="*/ 605 w 605"/>
                <a:gd name="T7" fmla="*/ 313 h 313"/>
                <a:gd name="T8" fmla="*/ 0 w 605"/>
                <a:gd name="T9" fmla="*/ 313 h 313"/>
                <a:gd name="T10" fmla="*/ 0 w 605"/>
                <a:gd name="T11" fmla="*/ 0 h 313"/>
              </a:gdLst>
              <a:ahLst/>
              <a:cxnLst>
                <a:cxn ang="0">
                  <a:pos x="T0" y="T1"/>
                </a:cxn>
                <a:cxn ang="0">
                  <a:pos x="T2" y="T3"/>
                </a:cxn>
                <a:cxn ang="0">
                  <a:pos x="T4" y="T5"/>
                </a:cxn>
                <a:cxn ang="0">
                  <a:pos x="T6" y="T7"/>
                </a:cxn>
                <a:cxn ang="0">
                  <a:pos x="T8" y="T9"/>
                </a:cxn>
                <a:cxn ang="0">
                  <a:pos x="T10" y="T11"/>
                </a:cxn>
              </a:cxnLst>
              <a:rect l="0" t="0" r="r" b="b"/>
              <a:pathLst>
                <a:path w="605" h="313">
                  <a:moveTo>
                    <a:pt x="0" y="0"/>
                  </a:moveTo>
                  <a:lnTo>
                    <a:pt x="185" y="0"/>
                  </a:lnTo>
                  <a:lnTo>
                    <a:pt x="600" y="0"/>
                  </a:lnTo>
                  <a:lnTo>
                    <a:pt x="605" y="313"/>
                  </a:lnTo>
                  <a:lnTo>
                    <a:pt x="0" y="313"/>
                  </a:lnTo>
                  <a:lnTo>
                    <a:pt x="0" y="0"/>
                  </a:lnTo>
                  <a:close/>
                </a:path>
              </a:pathLst>
            </a:custGeom>
            <a:solidFill>
              <a:schemeClr val="accent2">
                <a:lumMod val="40000"/>
                <a:lumOff val="60000"/>
              </a:schemeClr>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67" name="Freeform 19">
              <a:extLst>
                <a:ext uri="{FF2B5EF4-FFF2-40B4-BE49-F238E27FC236}">
                  <a16:creationId xmlns:a16="http://schemas.microsoft.com/office/drawing/2014/main" id="{C049A952-1B1A-4472-8F0F-084C4B3767DE}"/>
                </a:ext>
              </a:extLst>
            </p:cNvPr>
            <p:cNvSpPr/>
            <p:nvPr/>
          </p:nvSpPr>
          <p:spPr bwMode="auto">
            <a:xfrm>
              <a:off x="3536" y="1037"/>
              <a:ext cx="603" cy="1680"/>
            </a:xfrm>
            <a:custGeom>
              <a:avLst/>
              <a:gdLst>
                <a:gd name="T0" fmla="*/ 132 w 254"/>
                <a:gd name="T1" fmla="*/ 0 h 709"/>
                <a:gd name="T2" fmla="*/ 2 w 254"/>
                <a:gd name="T3" fmla="*/ 300 h 709"/>
                <a:gd name="T4" fmla="*/ 134 w 254"/>
                <a:gd name="T5" fmla="*/ 709 h 709"/>
                <a:gd name="T6" fmla="*/ 254 w 254"/>
                <a:gd name="T7" fmla="*/ 318 h 709"/>
                <a:gd name="T8" fmla="*/ 132 w 254"/>
                <a:gd name="T9" fmla="*/ 0 h 709"/>
              </a:gdLst>
              <a:ahLst/>
              <a:cxnLst>
                <a:cxn ang="0">
                  <a:pos x="T0" y="T1"/>
                </a:cxn>
                <a:cxn ang="0">
                  <a:pos x="T2" y="T3"/>
                </a:cxn>
                <a:cxn ang="0">
                  <a:pos x="T4" y="T5"/>
                </a:cxn>
                <a:cxn ang="0">
                  <a:pos x="T6" y="T7"/>
                </a:cxn>
                <a:cxn ang="0">
                  <a:pos x="T8" y="T9"/>
                </a:cxn>
              </a:cxnLst>
              <a:rect l="0" t="0" r="r" b="b"/>
              <a:pathLst>
                <a:path w="254" h="709">
                  <a:moveTo>
                    <a:pt x="132" y="0"/>
                  </a:moveTo>
                  <a:cubicBezTo>
                    <a:pt x="132" y="0"/>
                    <a:pt x="0" y="78"/>
                    <a:pt x="2" y="300"/>
                  </a:cubicBezTo>
                  <a:cubicBezTo>
                    <a:pt x="4" y="522"/>
                    <a:pt x="134" y="709"/>
                    <a:pt x="134" y="709"/>
                  </a:cubicBezTo>
                  <a:cubicBezTo>
                    <a:pt x="134" y="709"/>
                    <a:pt x="237" y="547"/>
                    <a:pt x="254" y="318"/>
                  </a:cubicBezTo>
                  <a:cubicBezTo>
                    <a:pt x="254" y="73"/>
                    <a:pt x="132" y="0"/>
                    <a:pt x="132" y="0"/>
                  </a:cubicBezTo>
                  <a:close/>
                </a:path>
              </a:pathLst>
            </a:custGeom>
            <a:solidFill>
              <a:schemeClr val="accent2">
                <a:lumMod val="40000"/>
                <a:lumOff val="60000"/>
              </a:schemeClr>
            </a:solidFill>
            <a:ln w="15875" cap="flat">
              <a:noFill/>
              <a:prstDash val="solid"/>
              <a:miter lim="800000"/>
            </a:ln>
          </p:spPr>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grpSp>
        <p:nvGrpSpPr>
          <p:cNvPr id="41" name="组合 59">
            <a:extLst>
              <a:ext uri="{FF2B5EF4-FFF2-40B4-BE49-F238E27FC236}">
                <a16:creationId xmlns:a16="http://schemas.microsoft.com/office/drawing/2014/main" id="{B1DB9346-52BB-44BC-8648-2076E99DE9D5}"/>
              </a:ext>
            </a:extLst>
          </p:cNvPr>
          <p:cNvGrpSpPr/>
          <p:nvPr/>
        </p:nvGrpSpPr>
        <p:grpSpPr>
          <a:xfrm>
            <a:off x="492777" y="480221"/>
            <a:ext cx="2369553" cy="993046"/>
            <a:chOff x="8727083" y="2422911"/>
            <a:chExt cx="2234241" cy="1433404"/>
          </a:xfrm>
        </p:grpSpPr>
        <p:grpSp>
          <p:nvGrpSpPr>
            <p:cNvPr id="42" name="组合 60">
              <a:extLst>
                <a:ext uri="{FF2B5EF4-FFF2-40B4-BE49-F238E27FC236}">
                  <a16:creationId xmlns:a16="http://schemas.microsoft.com/office/drawing/2014/main" id="{12A18C17-A373-4370-B3BF-6E455517E696}"/>
                </a:ext>
              </a:extLst>
            </p:cNvPr>
            <p:cNvGrpSpPr/>
            <p:nvPr/>
          </p:nvGrpSpPr>
          <p:grpSpPr>
            <a:xfrm>
              <a:off x="8727083" y="2422911"/>
              <a:ext cx="2234241" cy="1433404"/>
              <a:chOff x="3464228" y="2075322"/>
              <a:chExt cx="3712898" cy="2382054"/>
            </a:xfrm>
            <a:solidFill>
              <a:srgbClr val="EC7070"/>
            </a:solidFill>
          </p:grpSpPr>
          <p:sp>
            <p:nvSpPr>
              <p:cNvPr id="44" name="椭圆 62">
                <a:extLst>
                  <a:ext uri="{FF2B5EF4-FFF2-40B4-BE49-F238E27FC236}">
                    <a16:creationId xmlns:a16="http://schemas.microsoft.com/office/drawing/2014/main" id="{D7DAE27F-227D-4AD1-A19C-351E5A148C4E}"/>
                  </a:ext>
                </a:extLst>
              </p:cNvPr>
              <p:cNvSpPr/>
              <p:nvPr/>
            </p:nvSpPr>
            <p:spPr>
              <a:xfrm>
                <a:off x="4567794" y="2075322"/>
                <a:ext cx="1470212" cy="1470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5" name="椭圆 63">
                <a:extLst>
                  <a:ext uri="{FF2B5EF4-FFF2-40B4-BE49-F238E27FC236}">
                    <a16:creationId xmlns:a16="http://schemas.microsoft.com/office/drawing/2014/main" id="{6E123B55-B49C-41D9-ACA4-1A81F4C1B5EB}"/>
                  </a:ext>
                </a:extLst>
              </p:cNvPr>
              <p:cNvSpPr/>
              <p:nvPr/>
            </p:nvSpPr>
            <p:spPr>
              <a:xfrm>
                <a:off x="5099717" y="3030450"/>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6" name="椭圆 64">
                <a:extLst>
                  <a:ext uri="{FF2B5EF4-FFF2-40B4-BE49-F238E27FC236}">
                    <a16:creationId xmlns:a16="http://schemas.microsoft.com/office/drawing/2014/main" id="{D66A5DF8-5C24-43C6-8A46-3B042FC4B9F2}"/>
                  </a:ext>
                </a:extLst>
              </p:cNvPr>
              <p:cNvSpPr/>
              <p:nvPr/>
            </p:nvSpPr>
            <p:spPr>
              <a:xfrm>
                <a:off x="4224941" y="3098602"/>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7" name="椭圆 65">
                <a:extLst>
                  <a:ext uri="{FF2B5EF4-FFF2-40B4-BE49-F238E27FC236}">
                    <a16:creationId xmlns:a16="http://schemas.microsoft.com/office/drawing/2014/main" id="{CFBA791A-6AD5-4FBC-8E8C-F823ADFF7814}"/>
                  </a:ext>
                </a:extLst>
              </p:cNvPr>
              <p:cNvSpPr/>
              <p:nvPr/>
            </p:nvSpPr>
            <p:spPr>
              <a:xfrm>
                <a:off x="4012259" y="2523551"/>
                <a:ext cx="1052745" cy="105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8" name="椭圆 66">
                <a:extLst>
                  <a:ext uri="{FF2B5EF4-FFF2-40B4-BE49-F238E27FC236}">
                    <a16:creationId xmlns:a16="http://schemas.microsoft.com/office/drawing/2014/main" id="{0285DFAB-6F24-40B1-B70C-2F7F63E3D767}"/>
                  </a:ext>
                </a:extLst>
              </p:cNvPr>
              <p:cNvSpPr/>
              <p:nvPr/>
            </p:nvSpPr>
            <p:spPr>
              <a:xfrm>
                <a:off x="3464228" y="3021778"/>
                <a:ext cx="1198101" cy="11981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49" name="椭圆 67">
                <a:extLst>
                  <a:ext uri="{FF2B5EF4-FFF2-40B4-BE49-F238E27FC236}">
                    <a16:creationId xmlns:a16="http://schemas.microsoft.com/office/drawing/2014/main" id="{FE2B2044-2593-4981-8215-93D9A91B853A}"/>
                  </a:ext>
                </a:extLst>
              </p:cNvPr>
              <p:cNvSpPr/>
              <p:nvPr/>
            </p:nvSpPr>
            <p:spPr>
              <a:xfrm>
                <a:off x="5694500" y="2585014"/>
                <a:ext cx="1104636" cy="11046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sp>
            <p:nvSpPr>
              <p:cNvPr id="50" name="椭圆 68">
                <a:extLst>
                  <a:ext uri="{FF2B5EF4-FFF2-40B4-BE49-F238E27FC236}">
                    <a16:creationId xmlns:a16="http://schemas.microsoft.com/office/drawing/2014/main" id="{D4352AF7-1FC3-42FF-94ED-4E4E44434184}"/>
                  </a:ext>
                </a:extLst>
              </p:cNvPr>
              <p:cNvSpPr/>
              <p:nvPr/>
            </p:nvSpPr>
            <p:spPr>
              <a:xfrm>
                <a:off x="5818352" y="2938205"/>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UTM Avo" panose="02040603050506020204" pitchFamily="18" charset="0"/>
                </a:endParaRPr>
              </a:p>
            </p:txBody>
          </p:sp>
        </p:grpSp>
        <p:sp>
          <p:nvSpPr>
            <p:cNvPr id="43" name="文本框 71">
              <a:extLst>
                <a:ext uri="{FF2B5EF4-FFF2-40B4-BE49-F238E27FC236}">
                  <a16:creationId xmlns:a16="http://schemas.microsoft.com/office/drawing/2014/main" id="{A0575D26-33A1-4014-817C-3F839EDFCEFF}"/>
                </a:ext>
              </a:extLst>
            </p:cNvPr>
            <p:cNvSpPr txBox="1"/>
            <p:nvPr/>
          </p:nvSpPr>
          <p:spPr>
            <a:xfrm>
              <a:off x="9163046" y="2790843"/>
              <a:ext cx="1565048" cy="557781"/>
            </a:xfrm>
            <a:prstGeom prst="rect">
              <a:avLst/>
            </a:prstGeom>
            <a:noFill/>
          </p:spPr>
          <p:txBody>
            <a:bodyPr wrap="square" rtlCol="0">
              <a:spAutoFit/>
            </a:bodyPr>
            <a:lstStyle/>
            <a:p>
              <a:pPr algn="ctr">
                <a:lnSpc>
                  <a:spcPct val="120000"/>
                </a:lnSpc>
              </a:pPr>
              <a:r>
                <a:rPr lang="en-US" altLang="zh-CN" sz="2800" b="1">
                  <a:latin typeface="UTM Avo" panose="02040603050506020204" pitchFamily="18" charset="0"/>
                </a:rPr>
                <a:t>Bước 3</a:t>
              </a:r>
              <a:endParaRPr lang="zh-CN" altLang="en-US" sz="2800" b="1" dirty="0">
                <a:latin typeface="UTM Avo" panose="02040603050506020204" pitchFamily="18" charset="0"/>
              </a:endParaRPr>
            </a:p>
          </p:txBody>
        </p:sp>
      </p:grpSp>
      <p:grpSp>
        <p:nvGrpSpPr>
          <p:cNvPr id="51" name="组合 82">
            <a:extLst>
              <a:ext uri="{FF2B5EF4-FFF2-40B4-BE49-F238E27FC236}">
                <a16:creationId xmlns:a16="http://schemas.microsoft.com/office/drawing/2014/main" id="{4C62494A-0FA4-4E24-AD48-77860885B7C2}"/>
              </a:ext>
            </a:extLst>
          </p:cNvPr>
          <p:cNvGrpSpPr/>
          <p:nvPr/>
        </p:nvGrpSpPr>
        <p:grpSpPr>
          <a:xfrm>
            <a:off x="460475" y="235438"/>
            <a:ext cx="1070844" cy="647165"/>
            <a:chOff x="550389" y="5845949"/>
            <a:chExt cx="1133729" cy="876188"/>
          </a:xfrm>
        </p:grpSpPr>
        <p:sp>
          <p:nvSpPr>
            <p:cNvPr id="52" name="Freeform 5">
              <a:extLst>
                <a:ext uri="{FF2B5EF4-FFF2-40B4-BE49-F238E27FC236}">
                  <a16:creationId xmlns:a16="http://schemas.microsoft.com/office/drawing/2014/main" id="{ED3DBA0E-1075-4871-90E7-3E9E8EB04C9C}"/>
                </a:ext>
              </a:extLst>
            </p:cNvPr>
            <p:cNvSpPr/>
            <p:nvPr/>
          </p:nvSpPr>
          <p:spPr bwMode="auto">
            <a:xfrm rot="20069048" flipH="1">
              <a:off x="550389" y="6136867"/>
              <a:ext cx="570262" cy="585270"/>
            </a:xfrm>
            <a:custGeom>
              <a:avLst/>
              <a:gdLst>
                <a:gd name="T0" fmla="*/ 327 w 382"/>
                <a:gd name="T1" fmla="*/ 0 h 393"/>
                <a:gd name="T2" fmla="*/ 259 w 382"/>
                <a:gd name="T3" fmla="*/ 44 h 393"/>
                <a:gd name="T4" fmla="*/ 113 w 382"/>
                <a:gd name="T5" fmla="*/ 321 h 393"/>
                <a:gd name="T6" fmla="*/ 147 w 382"/>
                <a:gd name="T7" fmla="*/ 281 h 393"/>
                <a:gd name="T8" fmla="*/ 297 w 382"/>
                <a:gd name="T9" fmla="*/ 84 h 393"/>
                <a:gd name="T10" fmla="*/ 158 w 382"/>
                <a:gd name="T11" fmla="*/ 290 h 393"/>
                <a:gd name="T12" fmla="*/ 110 w 382"/>
                <a:gd name="T13" fmla="*/ 393 h 393"/>
                <a:gd name="T14" fmla="*/ 135 w 382"/>
                <a:gd name="T15" fmla="*/ 384 h 393"/>
                <a:gd name="T16" fmla="*/ 154 w 382"/>
                <a:gd name="T17" fmla="*/ 331 h 393"/>
                <a:gd name="T18" fmla="*/ 367 w 382"/>
                <a:gd name="T19" fmla="*/ 181 h 393"/>
                <a:gd name="T20" fmla="*/ 327 w 382"/>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393">
                  <a:moveTo>
                    <a:pt x="327" y="0"/>
                  </a:moveTo>
                  <a:cubicBezTo>
                    <a:pt x="327" y="0"/>
                    <a:pt x="294" y="31"/>
                    <a:pt x="259" y="44"/>
                  </a:cubicBezTo>
                  <a:cubicBezTo>
                    <a:pt x="0" y="138"/>
                    <a:pt x="109" y="320"/>
                    <a:pt x="113" y="321"/>
                  </a:cubicBezTo>
                  <a:cubicBezTo>
                    <a:pt x="113" y="321"/>
                    <a:pt x="128" y="296"/>
                    <a:pt x="147" y="281"/>
                  </a:cubicBezTo>
                  <a:cubicBezTo>
                    <a:pt x="272" y="190"/>
                    <a:pt x="297" y="84"/>
                    <a:pt x="297" y="84"/>
                  </a:cubicBezTo>
                  <a:cubicBezTo>
                    <a:pt x="297" y="84"/>
                    <a:pt x="269" y="211"/>
                    <a:pt x="158" y="290"/>
                  </a:cubicBezTo>
                  <a:cubicBezTo>
                    <a:pt x="134" y="307"/>
                    <a:pt x="117" y="350"/>
                    <a:pt x="110" y="393"/>
                  </a:cubicBezTo>
                  <a:cubicBezTo>
                    <a:pt x="110" y="393"/>
                    <a:pt x="128" y="386"/>
                    <a:pt x="135" y="384"/>
                  </a:cubicBezTo>
                  <a:cubicBezTo>
                    <a:pt x="138" y="365"/>
                    <a:pt x="144" y="347"/>
                    <a:pt x="154" y="331"/>
                  </a:cubicBezTo>
                  <a:cubicBezTo>
                    <a:pt x="309" y="349"/>
                    <a:pt x="360" y="224"/>
                    <a:pt x="367" y="181"/>
                  </a:cubicBezTo>
                  <a:cubicBezTo>
                    <a:pt x="382" y="78"/>
                    <a:pt x="327" y="0"/>
                    <a:pt x="327" y="0"/>
                  </a:cubicBezTo>
                  <a:close/>
                </a:path>
              </a:pathLst>
            </a:custGeom>
          </p:spPr>
          <p:style>
            <a:lnRef idx="3">
              <a:schemeClr val="lt1"/>
            </a:lnRef>
            <a:fillRef idx="1">
              <a:schemeClr val="accent3"/>
            </a:fillRef>
            <a:effectRef idx="1">
              <a:schemeClr val="accent3"/>
            </a:effectRef>
            <a:fontRef idx="minor">
              <a:schemeClr val="lt1"/>
            </a:fontRef>
          </p:style>
          <p:txBody>
            <a:bodyPr vert="horz" wrap="square" lIns="121920" tIns="60960" rIns="121920" bIns="60960" numCol="1" anchor="t" anchorCtr="0" compatLnSpc="1"/>
            <a:lstStyle/>
            <a:p>
              <a:endParaRPr lang="zh-CN" altLang="en-US" sz="2400">
                <a:latin typeface="UTM Avo" panose="02040603050506020204" pitchFamily="18" charset="0"/>
              </a:endParaRPr>
            </a:p>
          </p:txBody>
        </p:sp>
        <p:sp>
          <p:nvSpPr>
            <p:cNvPr id="53" name="Freeform 5">
              <a:extLst>
                <a:ext uri="{FF2B5EF4-FFF2-40B4-BE49-F238E27FC236}">
                  <a16:creationId xmlns:a16="http://schemas.microsoft.com/office/drawing/2014/main" id="{A6875B58-C2BC-4638-B806-D4500EB68C78}"/>
                </a:ext>
              </a:extLst>
            </p:cNvPr>
            <p:cNvSpPr/>
            <p:nvPr/>
          </p:nvSpPr>
          <p:spPr bwMode="auto">
            <a:xfrm rot="398001">
              <a:off x="880469" y="5845949"/>
              <a:ext cx="803649" cy="824799"/>
            </a:xfrm>
            <a:custGeom>
              <a:avLst/>
              <a:gdLst>
                <a:gd name="T0" fmla="*/ 327 w 382"/>
                <a:gd name="T1" fmla="*/ 0 h 393"/>
                <a:gd name="T2" fmla="*/ 259 w 382"/>
                <a:gd name="T3" fmla="*/ 44 h 393"/>
                <a:gd name="T4" fmla="*/ 113 w 382"/>
                <a:gd name="T5" fmla="*/ 321 h 393"/>
                <a:gd name="T6" fmla="*/ 147 w 382"/>
                <a:gd name="T7" fmla="*/ 281 h 393"/>
                <a:gd name="T8" fmla="*/ 297 w 382"/>
                <a:gd name="T9" fmla="*/ 84 h 393"/>
                <a:gd name="T10" fmla="*/ 158 w 382"/>
                <a:gd name="T11" fmla="*/ 290 h 393"/>
                <a:gd name="T12" fmla="*/ 110 w 382"/>
                <a:gd name="T13" fmla="*/ 393 h 393"/>
                <a:gd name="T14" fmla="*/ 135 w 382"/>
                <a:gd name="T15" fmla="*/ 384 h 393"/>
                <a:gd name="T16" fmla="*/ 154 w 382"/>
                <a:gd name="T17" fmla="*/ 331 h 393"/>
                <a:gd name="T18" fmla="*/ 367 w 382"/>
                <a:gd name="T19" fmla="*/ 181 h 393"/>
                <a:gd name="T20" fmla="*/ 327 w 382"/>
                <a:gd name="T2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393">
                  <a:moveTo>
                    <a:pt x="327" y="0"/>
                  </a:moveTo>
                  <a:cubicBezTo>
                    <a:pt x="327" y="0"/>
                    <a:pt x="294" y="31"/>
                    <a:pt x="259" y="44"/>
                  </a:cubicBezTo>
                  <a:cubicBezTo>
                    <a:pt x="0" y="138"/>
                    <a:pt x="109" y="320"/>
                    <a:pt x="113" y="321"/>
                  </a:cubicBezTo>
                  <a:cubicBezTo>
                    <a:pt x="113" y="321"/>
                    <a:pt x="128" y="296"/>
                    <a:pt x="147" y="281"/>
                  </a:cubicBezTo>
                  <a:cubicBezTo>
                    <a:pt x="272" y="190"/>
                    <a:pt x="297" y="84"/>
                    <a:pt x="297" y="84"/>
                  </a:cubicBezTo>
                  <a:cubicBezTo>
                    <a:pt x="297" y="84"/>
                    <a:pt x="269" y="211"/>
                    <a:pt x="158" y="290"/>
                  </a:cubicBezTo>
                  <a:cubicBezTo>
                    <a:pt x="134" y="307"/>
                    <a:pt x="117" y="350"/>
                    <a:pt x="110" y="393"/>
                  </a:cubicBezTo>
                  <a:cubicBezTo>
                    <a:pt x="110" y="393"/>
                    <a:pt x="128" y="386"/>
                    <a:pt x="135" y="384"/>
                  </a:cubicBezTo>
                  <a:cubicBezTo>
                    <a:pt x="138" y="365"/>
                    <a:pt x="144" y="347"/>
                    <a:pt x="154" y="331"/>
                  </a:cubicBezTo>
                  <a:cubicBezTo>
                    <a:pt x="309" y="349"/>
                    <a:pt x="360" y="224"/>
                    <a:pt x="367" y="181"/>
                  </a:cubicBezTo>
                  <a:cubicBezTo>
                    <a:pt x="382" y="78"/>
                    <a:pt x="327" y="0"/>
                    <a:pt x="327" y="0"/>
                  </a:cubicBezTo>
                  <a:close/>
                </a:path>
              </a:pathLst>
            </a:custGeom>
          </p:spPr>
          <p:style>
            <a:lnRef idx="3">
              <a:schemeClr val="lt1"/>
            </a:lnRef>
            <a:fillRef idx="1">
              <a:schemeClr val="accent3"/>
            </a:fillRef>
            <a:effectRef idx="1">
              <a:schemeClr val="accent3"/>
            </a:effectRef>
            <a:fontRef idx="minor">
              <a:schemeClr val="lt1"/>
            </a:fontRef>
          </p:style>
          <p:txBody>
            <a:bodyPr vert="horz" wrap="square" lIns="121920" tIns="60960" rIns="121920" bIns="60960" numCol="1" anchor="t" anchorCtr="0" compatLnSpc="1"/>
            <a:lstStyle/>
            <a:p>
              <a:endParaRPr lang="zh-CN" altLang="en-US" sz="2400">
                <a:latin typeface="UTM Avo" panose="02040603050506020204" pitchFamily="18" charset="0"/>
              </a:endParaRPr>
            </a:p>
          </p:txBody>
        </p:sp>
      </p:grpSp>
      <p:pic>
        <p:nvPicPr>
          <p:cNvPr id="3" name="Picture 2">
            <a:extLst>
              <a:ext uri="{FF2B5EF4-FFF2-40B4-BE49-F238E27FC236}">
                <a16:creationId xmlns:a16="http://schemas.microsoft.com/office/drawing/2014/main" id="{23318BF9-B02C-4887-AF11-D005F9C65D27}"/>
              </a:ext>
            </a:extLst>
          </p:cNvPr>
          <p:cNvPicPr>
            <a:picLocks noChangeAspect="1"/>
          </p:cNvPicPr>
          <p:nvPr/>
        </p:nvPicPr>
        <p:blipFill>
          <a:blip r:embed="rId2"/>
          <a:stretch>
            <a:fillRect/>
          </a:stretch>
        </p:blipFill>
        <p:spPr>
          <a:xfrm>
            <a:off x="1188173" y="3778545"/>
            <a:ext cx="9292754" cy="1737342"/>
          </a:xfrm>
          <a:prstGeom prst="rect">
            <a:avLst/>
          </a:prstGeom>
          <a:ln w="28575">
            <a:solidFill>
              <a:schemeClr val="accent6">
                <a:lumMod val="75000"/>
              </a:schemeClr>
            </a:solidFill>
          </a:ln>
        </p:spPr>
      </p:pic>
      <p:sp>
        <p:nvSpPr>
          <p:cNvPr id="54" name="文本框 58">
            <a:extLst>
              <a:ext uri="{FF2B5EF4-FFF2-40B4-BE49-F238E27FC236}">
                <a16:creationId xmlns:a16="http://schemas.microsoft.com/office/drawing/2014/main" id="{EC232796-F2DF-4D96-888E-1427B908822C}"/>
              </a:ext>
            </a:extLst>
          </p:cNvPr>
          <p:cNvSpPr txBox="1"/>
          <p:nvPr/>
        </p:nvSpPr>
        <p:spPr>
          <a:xfrm>
            <a:off x="492777" y="5634220"/>
            <a:ext cx="10591222" cy="488660"/>
          </a:xfrm>
          <a:prstGeom prst="rect">
            <a:avLst/>
          </a:prstGeom>
          <a:noFill/>
        </p:spPr>
        <p:txBody>
          <a:bodyPr wrap="square" lIns="91440" tIns="45720" rIns="91440" bIns="45720" rtlCol="0">
            <a:spAutoFit/>
          </a:bodyPr>
          <a:lstStyle/>
          <a:p>
            <a:pPr lvl="0" algn="ctr">
              <a:lnSpc>
                <a:spcPct val="150000"/>
              </a:lnSpc>
            </a:pPr>
            <a:r>
              <a:rPr lang="vi-VN" sz="2000" i="1">
                <a:latin typeface="UTM Avo" panose="02040603050506020204" pitchFamily="18" charset="0"/>
                <a:cs typeface="Times New Roman" panose="02020603050405020304" pitchFamily="18" charset="0"/>
              </a:rPr>
              <a:t>Trang web có địa chỉ ...gov.vn là trang thông tin của cơ quan chính phủ</a:t>
            </a:r>
          </a:p>
        </p:txBody>
      </p:sp>
    </p:spTree>
    <p:extLst>
      <p:ext uri="{BB962C8B-B14F-4D97-AF65-F5344CB8AC3E}">
        <p14:creationId xmlns:p14="http://schemas.microsoft.com/office/powerpoint/2010/main" val="5389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750"/>
                                        <p:tgtEl>
                                          <p:spTgt spid="2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up)">
                                      <p:cBhvr>
                                        <p:cTn id="11" dur="750"/>
                                        <p:tgtEl>
                                          <p:spTgt spid="5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71677" y="1114177"/>
            <a:ext cx="8856910" cy="3006782"/>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97144" y="1340587"/>
            <a:ext cx="8356734" cy="2386038"/>
          </a:xfrm>
          <a:prstGeom prst="rect">
            <a:avLst/>
          </a:prstGeom>
          <a:noFill/>
        </p:spPr>
        <p:txBody>
          <a:bodyPr wrap="square" rtlCol="0">
            <a:spAutoFit/>
          </a:bodyPr>
          <a:lstStyle/>
          <a:p>
            <a:pPr algn="ctr">
              <a:lnSpc>
                <a:spcPct val="150000"/>
              </a:lnSpc>
            </a:pPr>
            <a:r>
              <a:rPr lang="vi-VN" sz="5400">
                <a:solidFill>
                  <a:schemeClr val="accent6">
                    <a:lumMod val="50000"/>
                  </a:schemeClr>
                </a:solidFill>
                <a:latin typeface="+mj-lt"/>
              </a:rPr>
              <a:t>NHIỆM VỤ 3. </a:t>
            </a:r>
            <a:r>
              <a:rPr lang="en-US" sz="5400">
                <a:solidFill>
                  <a:schemeClr val="accent6">
                    <a:lumMod val="50000"/>
                  </a:schemeClr>
                </a:solidFill>
                <a:latin typeface="+mj-lt"/>
              </a:rPr>
              <a:t>XỬ</a:t>
            </a:r>
            <a:r>
              <a:rPr lang="vi-VN" sz="5400">
                <a:solidFill>
                  <a:schemeClr val="accent6">
                    <a:lumMod val="50000"/>
                  </a:schemeClr>
                </a:solidFill>
                <a:latin typeface="+mj-lt"/>
              </a:rPr>
              <a:t> </a:t>
            </a:r>
            <a:r>
              <a:rPr lang="en-US" sz="5400">
                <a:solidFill>
                  <a:schemeClr val="accent6">
                    <a:lumMod val="50000"/>
                  </a:schemeClr>
                </a:solidFill>
                <a:latin typeface="+mj-lt"/>
              </a:rPr>
              <a:t>LÍ</a:t>
            </a:r>
            <a:r>
              <a:rPr lang="vi-VN" sz="5400">
                <a:solidFill>
                  <a:schemeClr val="accent6">
                    <a:lumMod val="50000"/>
                  </a:schemeClr>
                </a:solidFill>
                <a:latin typeface="+mj-lt"/>
              </a:rPr>
              <a:t> V</a:t>
            </a:r>
            <a:r>
              <a:rPr lang="en-US" sz="5400">
                <a:solidFill>
                  <a:schemeClr val="accent6">
                    <a:lumMod val="50000"/>
                  </a:schemeClr>
                </a:solidFill>
                <a:latin typeface="+mj-lt"/>
              </a:rPr>
              <a:t>À</a:t>
            </a:r>
            <a:r>
              <a:rPr lang="vi-VN" sz="5400">
                <a:solidFill>
                  <a:schemeClr val="accent6">
                    <a:lumMod val="50000"/>
                  </a:schemeClr>
                </a:solidFill>
                <a:latin typeface="+mj-lt"/>
              </a:rPr>
              <a:t> TRAO Đ</a:t>
            </a:r>
            <a:r>
              <a:rPr lang="en-US" sz="5400">
                <a:solidFill>
                  <a:schemeClr val="accent6">
                    <a:lumMod val="50000"/>
                  </a:schemeClr>
                </a:solidFill>
                <a:latin typeface="+mj-lt"/>
              </a:rPr>
              <a:t>ỔI</a:t>
            </a:r>
            <a:r>
              <a:rPr lang="vi-VN" sz="5400">
                <a:solidFill>
                  <a:schemeClr val="accent6">
                    <a:lumMod val="50000"/>
                  </a:schemeClr>
                </a:solidFill>
                <a:latin typeface="+mj-lt"/>
              </a:rPr>
              <a:t> THÔNG TIN</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344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F535DB-C7FF-49E3-B2F6-7A5541E0EC93}"/>
              </a:ext>
            </a:extLst>
          </p:cNvPr>
          <p:cNvSpPr/>
          <p:nvPr/>
        </p:nvSpPr>
        <p:spPr>
          <a:xfrm>
            <a:off x="731520" y="629372"/>
            <a:ext cx="9879330" cy="25221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342900">
              <a:lnSpc>
                <a:spcPct val="140000"/>
              </a:lnSpc>
            </a:pPr>
            <a:r>
              <a:rPr lang="en-US" sz="3200" b="1">
                <a:solidFill>
                  <a:srgbClr val="FF0066"/>
                </a:solidFill>
                <a:latin typeface="UTM Avo" panose="02040603050506020204" pitchFamily="18" charset="0"/>
                <a:cs typeface="Times New Roman" panose="02020603050405020304" pitchFamily="18" charset="0"/>
              </a:rPr>
              <a:t>Yêu cầu:</a:t>
            </a:r>
          </a:p>
          <a:p>
            <a:pPr algn="just" defTabSz="342900">
              <a:lnSpc>
                <a:spcPct val="140000"/>
              </a:lnSpc>
            </a:pPr>
            <a:r>
              <a:rPr lang="vi-VN" sz="2800">
                <a:latin typeface="UTM Avo" panose="02040603050506020204" pitchFamily="18" charset="0"/>
                <a:cs typeface="Times New Roman" panose="02020603050405020304" pitchFamily="18" charset="0"/>
              </a:rPr>
              <a:t>•	Tạo bài trình chiếu theo cấu trúc đã định.</a:t>
            </a:r>
          </a:p>
          <a:p>
            <a:pPr algn="just" defTabSz="342900">
              <a:lnSpc>
                <a:spcPct val="140000"/>
              </a:lnSpc>
            </a:pPr>
            <a:r>
              <a:rPr lang="vi-VN" sz="2800">
                <a:latin typeface="UTM Avo" panose="02040603050506020204" pitchFamily="18" charset="0"/>
                <a:cs typeface="Times New Roman" panose="02020603050405020304" pitchFamily="18" charset="0"/>
              </a:rPr>
              <a:t>•	Biên tập nội dung bài trình chiếu.</a:t>
            </a:r>
          </a:p>
          <a:p>
            <a:pPr algn="just" defTabSz="342900">
              <a:lnSpc>
                <a:spcPct val="140000"/>
              </a:lnSpc>
            </a:pPr>
            <a:r>
              <a:rPr lang="vi-VN" sz="2800">
                <a:latin typeface="UTM Avo" panose="02040603050506020204" pitchFamily="18" charset="0"/>
                <a:cs typeface="Times New Roman" panose="02020603050405020304" pitchFamily="18" charset="0"/>
              </a:rPr>
              <a:t>•	Chia sẻ bài trình chiếu trong môi trường số.</a:t>
            </a:r>
          </a:p>
        </p:txBody>
      </p:sp>
      <p:pic>
        <p:nvPicPr>
          <p:cNvPr id="3" name="Picture 2" descr="A group of kids sitting around a table with laptops&#10;&#10;Description automatically generated with medium confidence">
            <a:extLst>
              <a:ext uri="{FF2B5EF4-FFF2-40B4-BE49-F238E27FC236}">
                <a16:creationId xmlns:a16="http://schemas.microsoft.com/office/drawing/2014/main" id="{A40E615E-A32B-45E8-8B4D-B2DCE5139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340" y="3429000"/>
            <a:ext cx="4338331" cy="3079996"/>
          </a:xfrm>
          <a:prstGeom prst="rect">
            <a:avLst/>
          </a:prstGeom>
        </p:spPr>
      </p:pic>
    </p:spTree>
    <p:extLst>
      <p:ext uri="{BB962C8B-B14F-4D97-AF65-F5344CB8AC3E}">
        <p14:creationId xmlns:p14="http://schemas.microsoft.com/office/powerpoint/2010/main" val="1158354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FB2D70FA-00D6-4658-B116-8AF521CC93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9855" y="1913687"/>
            <a:ext cx="1146301" cy="1414681"/>
          </a:xfrm>
          <a:prstGeom prst="rect">
            <a:avLst/>
          </a:prstGeom>
        </p:spPr>
      </p:pic>
      <p:pic>
        <p:nvPicPr>
          <p:cNvPr id="3" name="图片 6">
            <a:extLst>
              <a:ext uri="{FF2B5EF4-FFF2-40B4-BE49-F238E27FC236}">
                <a16:creationId xmlns:a16="http://schemas.microsoft.com/office/drawing/2014/main" id="{8A774625-2C57-462D-9173-FBB0A5FC96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7185" y="1972365"/>
            <a:ext cx="1098620" cy="1374381"/>
          </a:xfrm>
          <a:prstGeom prst="rect">
            <a:avLst/>
          </a:prstGeom>
        </p:spPr>
      </p:pic>
      <p:pic>
        <p:nvPicPr>
          <p:cNvPr id="5" name="图片 8">
            <a:extLst>
              <a:ext uri="{FF2B5EF4-FFF2-40B4-BE49-F238E27FC236}">
                <a16:creationId xmlns:a16="http://schemas.microsoft.com/office/drawing/2014/main" id="{488741EE-6ED9-4D3B-AF02-4629A7EB5B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0843" y="1854443"/>
            <a:ext cx="1194307" cy="1473925"/>
          </a:xfrm>
          <a:prstGeom prst="rect">
            <a:avLst/>
          </a:prstGeom>
        </p:spPr>
      </p:pic>
      <p:grpSp>
        <p:nvGrpSpPr>
          <p:cNvPr id="6" name="组合 9">
            <a:extLst>
              <a:ext uri="{FF2B5EF4-FFF2-40B4-BE49-F238E27FC236}">
                <a16:creationId xmlns:a16="http://schemas.microsoft.com/office/drawing/2014/main" id="{58CBEAC4-363E-40C0-8B6C-D120540BF8A6}"/>
              </a:ext>
            </a:extLst>
          </p:cNvPr>
          <p:cNvGrpSpPr/>
          <p:nvPr/>
        </p:nvGrpSpPr>
        <p:grpSpPr>
          <a:xfrm>
            <a:off x="667663" y="3663734"/>
            <a:ext cx="3257663" cy="1473925"/>
            <a:chOff x="1857184" y="1479273"/>
            <a:chExt cx="2455763" cy="2741863"/>
          </a:xfrm>
        </p:grpSpPr>
        <p:sp>
          <p:nvSpPr>
            <p:cNvPr id="7" name="圆角矩形 1">
              <a:extLst>
                <a:ext uri="{FF2B5EF4-FFF2-40B4-BE49-F238E27FC236}">
                  <a16:creationId xmlns:a16="http://schemas.microsoft.com/office/drawing/2014/main" id="{5E341CC2-4BFC-4B88-BB36-A98ED6042C34}"/>
                </a:ext>
              </a:extLst>
            </p:cNvPr>
            <p:cNvSpPr/>
            <p:nvPr/>
          </p:nvSpPr>
          <p:spPr>
            <a:xfrm>
              <a:off x="1864675" y="1479273"/>
              <a:ext cx="2448272" cy="2741863"/>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a:solidFill>
                  <a:srgbClr val="FFFFFF"/>
                </a:solidFill>
                <a:latin typeface="Calibri"/>
                <a:ea typeface="微软雅黑"/>
              </a:endParaRPr>
            </a:p>
          </p:txBody>
        </p:sp>
        <p:sp>
          <p:nvSpPr>
            <p:cNvPr id="8" name="矩形 10">
              <a:extLst>
                <a:ext uri="{FF2B5EF4-FFF2-40B4-BE49-F238E27FC236}">
                  <a16:creationId xmlns:a16="http://schemas.microsoft.com/office/drawing/2014/main" id="{4FCB94AF-48C9-4BC6-9B43-50FF42EE9CDA}"/>
                </a:ext>
              </a:extLst>
            </p:cNvPr>
            <p:cNvSpPr/>
            <p:nvPr/>
          </p:nvSpPr>
          <p:spPr>
            <a:xfrm>
              <a:off x="1857184" y="1766631"/>
              <a:ext cx="2432965" cy="1949142"/>
            </a:xfrm>
            <a:prstGeom prst="rect">
              <a:avLst/>
            </a:prstGeom>
          </p:spPr>
          <p:txBody>
            <a:bodyPr wrap="square">
              <a:spAutoFit/>
            </a:bodyPr>
            <a:lstStyle/>
            <a:p>
              <a:pPr indent="190500" algn="ctr">
                <a:lnSpc>
                  <a:spcPct val="112000"/>
                </a:lnSpc>
                <a:spcAft>
                  <a:spcPts val="800"/>
                </a:spcAft>
              </a:pPr>
              <a:r>
                <a:rPr lang="vi-VN" sz="2400" b="1">
                  <a:latin typeface="UTM Avo" panose="02040603050506020204" pitchFamily="18" charset="0"/>
                  <a:cs typeface="Times New Roman" panose="02020603050405020304" pitchFamily="18" charset="0"/>
                </a:rPr>
                <a:t>Bước 1</a:t>
              </a:r>
              <a:r>
                <a:rPr lang="vi-VN" sz="2800" b="1">
                  <a:latin typeface="UTM Avo" panose="02040603050506020204" pitchFamily="18" charset="0"/>
                  <a:cs typeface="Times New Roman" panose="02020603050405020304" pitchFamily="18" charset="0"/>
                </a:rPr>
                <a:t> </a:t>
              </a:r>
            </a:p>
            <a:p>
              <a:pPr indent="190500" algn="ctr">
                <a:lnSpc>
                  <a:spcPct val="112000"/>
                </a:lnSpc>
                <a:spcAft>
                  <a:spcPts val="800"/>
                </a:spcAft>
              </a:pPr>
              <a:r>
                <a:rPr lang="vi-VN" sz="2400">
                  <a:latin typeface="UTM Avo" panose="02040603050506020204" pitchFamily="18" charset="0"/>
                  <a:cs typeface="Times New Roman" panose="02020603050405020304" pitchFamily="18" charset="0"/>
                </a:rPr>
                <a:t>Tạo bài trình chiếu</a:t>
              </a:r>
            </a:p>
          </p:txBody>
        </p:sp>
      </p:grpSp>
      <p:grpSp>
        <p:nvGrpSpPr>
          <p:cNvPr id="9" name="组合 14">
            <a:extLst>
              <a:ext uri="{FF2B5EF4-FFF2-40B4-BE49-F238E27FC236}">
                <a16:creationId xmlns:a16="http://schemas.microsoft.com/office/drawing/2014/main" id="{3CEFFE0C-A3E0-4293-ACAC-799AB4B261C5}"/>
              </a:ext>
            </a:extLst>
          </p:cNvPr>
          <p:cNvGrpSpPr/>
          <p:nvPr/>
        </p:nvGrpSpPr>
        <p:grpSpPr>
          <a:xfrm>
            <a:off x="4131259" y="3663734"/>
            <a:ext cx="3264363" cy="1893371"/>
            <a:chOff x="5623363" y="1479273"/>
            <a:chExt cx="2448272" cy="1420028"/>
          </a:xfrm>
        </p:grpSpPr>
        <p:sp>
          <p:nvSpPr>
            <p:cNvPr id="10" name="圆角矩形 3">
              <a:extLst>
                <a:ext uri="{FF2B5EF4-FFF2-40B4-BE49-F238E27FC236}">
                  <a16:creationId xmlns:a16="http://schemas.microsoft.com/office/drawing/2014/main" id="{5BE4BD8B-69C5-4F35-A4CE-2594B79D2BB5}"/>
                </a:ext>
              </a:extLst>
            </p:cNvPr>
            <p:cNvSpPr/>
            <p:nvPr/>
          </p:nvSpPr>
          <p:spPr>
            <a:xfrm>
              <a:off x="5623363" y="1479273"/>
              <a:ext cx="2448272" cy="1092477"/>
            </a:xfrm>
            <a:prstGeom prst="roundRect">
              <a:avLst/>
            </a:prstGeom>
            <a:solidFill>
              <a:schemeClr val="bg1"/>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zh-CN" altLang="en-US" sz="2400">
                <a:solidFill>
                  <a:srgbClr val="FFFFFF"/>
                </a:solidFill>
                <a:latin typeface="Calibri"/>
                <a:ea typeface="微软雅黑"/>
              </a:endParaRPr>
            </a:p>
          </p:txBody>
        </p:sp>
        <p:sp>
          <p:nvSpPr>
            <p:cNvPr id="11" name="矩形 11">
              <a:extLst>
                <a:ext uri="{FF2B5EF4-FFF2-40B4-BE49-F238E27FC236}">
                  <a16:creationId xmlns:a16="http://schemas.microsoft.com/office/drawing/2014/main" id="{E14CD7CB-2B48-4488-8284-C2313288B66F}"/>
                </a:ext>
              </a:extLst>
            </p:cNvPr>
            <p:cNvSpPr/>
            <p:nvPr/>
          </p:nvSpPr>
          <p:spPr>
            <a:xfrm>
              <a:off x="5634405" y="1603513"/>
              <a:ext cx="2437230" cy="1295788"/>
            </a:xfrm>
            <a:prstGeom prst="rect">
              <a:avLst/>
            </a:prstGeom>
          </p:spPr>
          <p:txBody>
            <a:bodyPr wrap="square">
              <a:spAutoFit/>
            </a:bodyPr>
            <a:lstStyle/>
            <a:p>
              <a:pPr indent="266700" algn="ctr">
                <a:lnSpc>
                  <a:spcPct val="125000"/>
                </a:lnSpc>
                <a:spcAft>
                  <a:spcPts val="400"/>
                </a:spcAft>
              </a:pPr>
              <a:r>
                <a:rPr lang="vi-VN" sz="2400" b="1">
                  <a:latin typeface="UTM Avo" panose="02040603050506020204" pitchFamily="18" charset="0"/>
                  <a:cs typeface="Times New Roman" panose="02020603050405020304" pitchFamily="18" charset="0"/>
                </a:rPr>
                <a:t>Bước 2</a:t>
              </a:r>
              <a:endParaRPr lang="en-US" sz="2400" b="1">
                <a:latin typeface="UTM Avo" panose="02040603050506020204" pitchFamily="18" charset="0"/>
                <a:cs typeface="Times New Roman" panose="02020603050405020304" pitchFamily="18" charset="0"/>
              </a:endParaRPr>
            </a:p>
            <a:p>
              <a:pPr indent="266700">
                <a:lnSpc>
                  <a:spcPct val="125000"/>
                </a:lnSpc>
                <a:spcAft>
                  <a:spcPts val="400"/>
                </a:spcAft>
              </a:pPr>
              <a:r>
                <a:rPr lang="vi-VN" sz="2400">
                  <a:latin typeface="UTM Avo" panose="02040603050506020204" pitchFamily="18" charset="0"/>
                  <a:cs typeface="Times New Roman" panose="02020603050405020304" pitchFamily="18" charset="0"/>
                </a:rPr>
                <a:t>Biên tập nội dung</a:t>
              </a:r>
            </a:p>
            <a:p>
              <a:pPr indent="266700">
                <a:lnSpc>
                  <a:spcPct val="125000"/>
                </a:lnSpc>
                <a:spcAft>
                  <a:spcPts val="400"/>
                </a:spcAft>
              </a:pPr>
              <a:endParaRPr lang="en-US" sz="3600">
                <a:latin typeface="UTM Avo" panose="02040603050506020204" pitchFamily="18" charset="0"/>
                <a:cs typeface="Times New Roman" panose="02020603050405020304" pitchFamily="18" charset="0"/>
              </a:endParaRPr>
            </a:p>
          </p:txBody>
        </p:sp>
      </p:grpSp>
      <p:grpSp>
        <p:nvGrpSpPr>
          <p:cNvPr id="15" name="组合 16">
            <a:extLst>
              <a:ext uri="{FF2B5EF4-FFF2-40B4-BE49-F238E27FC236}">
                <a16:creationId xmlns:a16="http://schemas.microsoft.com/office/drawing/2014/main" id="{A3BBF570-9D08-40D0-BCB2-D252473F797F}"/>
              </a:ext>
            </a:extLst>
          </p:cNvPr>
          <p:cNvGrpSpPr/>
          <p:nvPr/>
        </p:nvGrpSpPr>
        <p:grpSpPr>
          <a:xfrm>
            <a:off x="7121933" y="3663734"/>
            <a:ext cx="4392467" cy="1882189"/>
            <a:chOff x="5222951" y="3147813"/>
            <a:chExt cx="3023138" cy="1411641"/>
          </a:xfrm>
        </p:grpSpPr>
        <p:sp>
          <p:nvSpPr>
            <p:cNvPr id="16" name="圆角矩形 5">
              <a:extLst>
                <a:ext uri="{FF2B5EF4-FFF2-40B4-BE49-F238E27FC236}">
                  <a16:creationId xmlns:a16="http://schemas.microsoft.com/office/drawing/2014/main" id="{63D66C35-5BE2-4E9B-8D31-129DE0638AF8}"/>
                </a:ext>
              </a:extLst>
            </p:cNvPr>
            <p:cNvSpPr/>
            <p:nvPr/>
          </p:nvSpPr>
          <p:spPr>
            <a:xfrm>
              <a:off x="5623363" y="3147813"/>
              <a:ext cx="2448272" cy="1092477"/>
            </a:xfrm>
            <a:prstGeom prst="roundRect">
              <a:avLst/>
            </a:prstGeom>
            <a:solidFill>
              <a:schemeClr val="bg1"/>
            </a:solidFill>
            <a:ln w="3810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a:endParaRPr lang="zh-CN" altLang="en-US" sz="2400">
                <a:solidFill>
                  <a:srgbClr val="FFFFFF"/>
                </a:solidFill>
                <a:latin typeface="Calibri"/>
                <a:ea typeface="微软雅黑"/>
              </a:endParaRPr>
            </a:p>
          </p:txBody>
        </p:sp>
        <p:sp>
          <p:nvSpPr>
            <p:cNvPr id="17" name="矩形 13">
              <a:extLst>
                <a:ext uri="{FF2B5EF4-FFF2-40B4-BE49-F238E27FC236}">
                  <a16:creationId xmlns:a16="http://schemas.microsoft.com/office/drawing/2014/main" id="{A0867172-A1A1-44A0-A828-68F4C83C443D}"/>
                </a:ext>
              </a:extLst>
            </p:cNvPr>
            <p:cNvSpPr/>
            <p:nvPr/>
          </p:nvSpPr>
          <p:spPr>
            <a:xfrm>
              <a:off x="5222951" y="3263667"/>
              <a:ext cx="3023138" cy="1295787"/>
            </a:xfrm>
            <a:prstGeom prst="rect">
              <a:avLst/>
            </a:prstGeom>
          </p:spPr>
          <p:txBody>
            <a:bodyPr wrap="square">
              <a:spAutoFit/>
            </a:bodyPr>
            <a:lstStyle/>
            <a:p>
              <a:pPr indent="266700" algn="ctr">
                <a:lnSpc>
                  <a:spcPct val="125000"/>
                </a:lnSpc>
                <a:spcAft>
                  <a:spcPts val="400"/>
                </a:spcAft>
              </a:pPr>
              <a:r>
                <a:rPr lang="vi-VN" sz="2400" b="1">
                  <a:latin typeface="UTM Avo" panose="02040603050506020204" pitchFamily="18" charset="0"/>
                  <a:cs typeface="Times New Roman" panose="02020603050405020304" pitchFamily="18" charset="0"/>
                </a:rPr>
                <a:t>Bước 3</a:t>
              </a:r>
              <a:endParaRPr lang="en-US" sz="2400" b="1">
                <a:latin typeface="UTM Avo" panose="02040603050506020204" pitchFamily="18" charset="0"/>
                <a:cs typeface="Times New Roman" panose="02020603050405020304" pitchFamily="18" charset="0"/>
              </a:endParaRPr>
            </a:p>
            <a:p>
              <a:pPr indent="266700" algn="ctr">
                <a:lnSpc>
                  <a:spcPct val="125000"/>
                </a:lnSpc>
                <a:spcAft>
                  <a:spcPts val="400"/>
                </a:spcAft>
              </a:pPr>
              <a:r>
                <a:rPr lang="vi-VN" sz="2400">
                  <a:latin typeface="UTM Avo" panose="02040603050506020204" pitchFamily="18" charset="0"/>
                  <a:cs typeface="Times New Roman" panose="02020603050405020304" pitchFamily="18" charset="0"/>
                </a:rPr>
                <a:t>Chia sẻ bài trình chiếu</a:t>
              </a:r>
            </a:p>
            <a:p>
              <a:pPr indent="266700" algn="just">
                <a:lnSpc>
                  <a:spcPct val="125000"/>
                </a:lnSpc>
                <a:spcAft>
                  <a:spcPts val="400"/>
                </a:spcAft>
              </a:pPr>
              <a:endParaRPr lang="en-US" sz="3600">
                <a:latin typeface="UTM Avo" panose="020406030505060202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C112AC44-18DC-476B-BAEA-23A0EB8C1E56}"/>
              </a:ext>
            </a:extLst>
          </p:cNvPr>
          <p:cNvSpPr txBox="1"/>
          <p:nvPr/>
        </p:nvSpPr>
        <p:spPr>
          <a:xfrm>
            <a:off x="855561" y="446994"/>
            <a:ext cx="6100010" cy="698204"/>
          </a:xfrm>
          <a:prstGeom prst="rect">
            <a:avLst/>
          </a:prstGeom>
          <a:noFill/>
        </p:spPr>
        <p:txBody>
          <a:bodyPr wrap="square">
            <a:spAutoFit/>
          </a:bodyPr>
          <a:lstStyle/>
          <a:p>
            <a:pPr algn="just" defTabSz="342900">
              <a:lnSpc>
                <a:spcPct val="140000"/>
              </a:lnSpc>
            </a:pPr>
            <a:r>
              <a:rPr lang="en-US" sz="3200" b="1">
                <a:solidFill>
                  <a:srgbClr val="FF0066"/>
                </a:solidFill>
                <a:latin typeface="UTM Avo" panose="02040603050506020204" pitchFamily="18" charset="0"/>
                <a:cs typeface="Times New Roman" panose="02020603050405020304" pitchFamily="18" charset="0"/>
              </a:rPr>
              <a:t>Hướng dẫn:</a:t>
            </a:r>
          </a:p>
        </p:txBody>
      </p:sp>
    </p:spTree>
    <p:extLst>
      <p:ext uri="{BB962C8B-B14F-4D97-AF65-F5344CB8AC3E}">
        <p14:creationId xmlns:p14="http://schemas.microsoft.com/office/powerpoint/2010/main" val="123711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ppt_w</p:attrName>
                                        </p:attrNameLst>
                                      </p:cBhvr>
                                      <p:tavLst>
                                        <p:tav tm="0" fmla="#ppt_w*sin(2.5*pi*$)">
                                          <p:val>
                                            <p:fltVal val="0"/>
                                          </p:val>
                                        </p:tav>
                                        <p:tav tm="100000">
                                          <p:val>
                                            <p:fltVal val="1"/>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ppt_w</p:attrName>
                                        </p:attrNameLst>
                                      </p:cBhvr>
                                      <p:tavLst>
                                        <p:tav tm="0" fmla="#ppt_w*sin(2.5*pi*$)">
                                          <p:val>
                                            <p:fltVal val="0"/>
                                          </p:val>
                                        </p:tav>
                                        <p:tav tm="100000">
                                          <p:val>
                                            <p:fltVal val="1"/>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55"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750" fill="hold"/>
                                        <p:tgtEl>
                                          <p:spTgt spid="6"/>
                                        </p:tgtEl>
                                        <p:attrNameLst>
                                          <p:attrName>ppt_w</p:attrName>
                                        </p:attrNameLst>
                                      </p:cBhvr>
                                      <p:tavLst>
                                        <p:tav tm="0">
                                          <p:val>
                                            <p:strVal val="#ppt_w*0.70"/>
                                          </p:val>
                                        </p:tav>
                                        <p:tav tm="100000">
                                          <p:val>
                                            <p:strVal val="#ppt_w"/>
                                          </p:val>
                                        </p:tav>
                                      </p:tavLst>
                                    </p:anim>
                                    <p:anim calcmode="lin" valueType="num">
                                      <p:cBhvr>
                                        <p:cTn id="24" dur="750" fill="hold"/>
                                        <p:tgtEl>
                                          <p:spTgt spid="6"/>
                                        </p:tgtEl>
                                        <p:attrNameLst>
                                          <p:attrName>ppt_h</p:attrName>
                                        </p:attrNameLst>
                                      </p:cBhvr>
                                      <p:tavLst>
                                        <p:tav tm="0">
                                          <p:val>
                                            <p:strVal val="#ppt_h"/>
                                          </p:val>
                                        </p:tav>
                                        <p:tav tm="100000">
                                          <p:val>
                                            <p:strVal val="#ppt_h"/>
                                          </p:val>
                                        </p:tav>
                                      </p:tavLst>
                                    </p:anim>
                                    <p:animEffect transition="in" filter="fade">
                                      <p:cBhvr>
                                        <p:cTn id="25" dur="750"/>
                                        <p:tgtEl>
                                          <p:spTgt spid="6"/>
                                        </p:tgtEl>
                                      </p:cBhvr>
                                    </p:animEffect>
                                  </p:childTnLst>
                                </p:cTn>
                              </p:par>
                              <p:par>
                                <p:cTn id="26" presetID="55" presetClass="entr" presetSubtype="0" fill="hold" nodeType="withEffect">
                                  <p:stCondLst>
                                    <p:cond delay="500"/>
                                  </p:stCondLst>
                                  <p:childTnLst>
                                    <p:set>
                                      <p:cBhvr>
                                        <p:cTn id="27" dur="1" fill="hold">
                                          <p:stCondLst>
                                            <p:cond delay="0"/>
                                          </p:stCondLst>
                                        </p:cTn>
                                        <p:tgtEl>
                                          <p:spTgt spid="9"/>
                                        </p:tgtEl>
                                        <p:attrNameLst>
                                          <p:attrName>style.visibility</p:attrName>
                                        </p:attrNameLst>
                                      </p:cBhvr>
                                      <p:to>
                                        <p:strVal val="visible"/>
                                      </p:to>
                                    </p:set>
                                    <p:anim calcmode="lin" valueType="num">
                                      <p:cBhvr>
                                        <p:cTn id="28" dur="750" fill="hold"/>
                                        <p:tgtEl>
                                          <p:spTgt spid="9"/>
                                        </p:tgtEl>
                                        <p:attrNameLst>
                                          <p:attrName>ppt_w</p:attrName>
                                        </p:attrNameLst>
                                      </p:cBhvr>
                                      <p:tavLst>
                                        <p:tav tm="0">
                                          <p:val>
                                            <p:strVal val="#ppt_w*0.70"/>
                                          </p:val>
                                        </p:tav>
                                        <p:tav tm="100000">
                                          <p:val>
                                            <p:strVal val="#ppt_w"/>
                                          </p:val>
                                        </p:tav>
                                      </p:tavLst>
                                    </p:anim>
                                    <p:anim calcmode="lin" valueType="num">
                                      <p:cBhvr>
                                        <p:cTn id="29" dur="750" fill="hold"/>
                                        <p:tgtEl>
                                          <p:spTgt spid="9"/>
                                        </p:tgtEl>
                                        <p:attrNameLst>
                                          <p:attrName>ppt_h</p:attrName>
                                        </p:attrNameLst>
                                      </p:cBhvr>
                                      <p:tavLst>
                                        <p:tav tm="0">
                                          <p:val>
                                            <p:strVal val="#ppt_h"/>
                                          </p:val>
                                        </p:tav>
                                        <p:tav tm="100000">
                                          <p:val>
                                            <p:strVal val="#ppt_h"/>
                                          </p:val>
                                        </p:tav>
                                      </p:tavLst>
                                    </p:anim>
                                    <p:animEffect transition="in" filter="fade">
                                      <p:cBhvr>
                                        <p:cTn id="30" dur="750"/>
                                        <p:tgtEl>
                                          <p:spTgt spid="9"/>
                                        </p:tgtEl>
                                      </p:cBhvr>
                                    </p:animEffect>
                                  </p:childTnLst>
                                </p:cTn>
                              </p:par>
                              <p:par>
                                <p:cTn id="31" presetID="55" presetClass="entr" presetSubtype="0" fill="hold" nodeType="withEffect">
                                  <p:stCondLst>
                                    <p:cond delay="15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750" fill="hold"/>
                                        <p:tgtEl>
                                          <p:spTgt spid="15"/>
                                        </p:tgtEl>
                                        <p:attrNameLst>
                                          <p:attrName>ppt_w</p:attrName>
                                        </p:attrNameLst>
                                      </p:cBhvr>
                                      <p:tavLst>
                                        <p:tav tm="0">
                                          <p:val>
                                            <p:strVal val="#ppt_w*0.70"/>
                                          </p:val>
                                        </p:tav>
                                        <p:tav tm="100000">
                                          <p:val>
                                            <p:strVal val="#ppt_w"/>
                                          </p:val>
                                        </p:tav>
                                      </p:tavLst>
                                    </p:anim>
                                    <p:anim calcmode="lin" valueType="num">
                                      <p:cBhvr>
                                        <p:cTn id="34" dur="750" fill="hold"/>
                                        <p:tgtEl>
                                          <p:spTgt spid="15"/>
                                        </p:tgtEl>
                                        <p:attrNameLst>
                                          <p:attrName>ppt_h</p:attrName>
                                        </p:attrNameLst>
                                      </p:cBhvr>
                                      <p:tavLst>
                                        <p:tav tm="0">
                                          <p:val>
                                            <p:strVal val="#ppt_h"/>
                                          </p:val>
                                        </p:tav>
                                        <p:tav tm="100000">
                                          <p:val>
                                            <p:strVal val="#ppt_h"/>
                                          </p:val>
                                        </p:tav>
                                      </p:tavLst>
                                    </p:anim>
                                    <p:animEffect transition="in" filter="fade">
                                      <p:cBhvr>
                                        <p:cTn id="35"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011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8A774625-2C57-462D-9173-FBB0A5FC96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663" y="298309"/>
            <a:ext cx="1098620" cy="1374381"/>
          </a:xfrm>
          <a:prstGeom prst="rect">
            <a:avLst/>
          </a:prstGeom>
        </p:spPr>
      </p:pic>
      <p:grpSp>
        <p:nvGrpSpPr>
          <p:cNvPr id="6" name="组合 9">
            <a:extLst>
              <a:ext uri="{FF2B5EF4-FFF2-40B4-BE49-F238E27FC236}">
                <a16:creationId xmlns:a16="http://schemas.microsoft.com/office/drawing/2014/main" id="{58CBEAC4-363E-40C0-8B6C-D120540BF8A6}"/>
              </a:ext>
            </a:extLst>
          </p:cNvPr>
          <p:cNvGrpSpPr/>
          <p:nvPr/>
        </p:nvGrpSpPr>
        <p:grpSpPr>
          <a:xfrm>
            <a:off x="1766283" y="759078"/>
            <a:ext cx="5284222" cy="1374381"/>
            <a:chOff x="1857184" y="1479273"/>
            <a:chExt cx="2455763" cy="5382992"/>
          </a:xfrm>
        </p:grpSpPr>
        <p:sp>
          <p:nvSpPr>
            <p:cNvPr id="7" name="圆角矩形 1">
              <a:extLst>
                <a:ext uri="{FF2B5EF4-FFF2-40B4-BE49-F238E27FC236}">
                  <a16:creationId xmlns:a16="http://schemas.microsoft.com/office/drawing/2014/main" id="{5E341CC2-4BFC-4B88-BB36-A98ED6042C34}"/>
                </a:ext>
              </a:extLst>
            </p:cNvPr>
            <p:cNvSpPr/>
            <p:nvPr/>
          </p:nvSpPr>
          <p:spPr>
            <a:xfrm>
              <a:off x="1864675" y="1479273"/>
              <a:ext cx="2448272" cy="2741863"/>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800">
                <a:solidFill>
                  <a:srgbClr val="FFFFFF"/>
                </a:solidFill>
                <a:latin typeface="Calibri"/>
                <a:ea typeface="微软雅黑"/>
              </a:endParaRPr>
            </a:p>
          </p:txBody>
        </p:sp>
        <p:sp>
          <p:nvSpPr>
            <p:cNvPr id="8" name="矩形 10">
              <a:extLst>
                <a:ext uri="{FF2B5EF4-FFF2-40B4-BE49-F238E27FC236}">
                  <a16:creationId xmlns:a16="http://schemas.microsoft.com/office/drawing/2014/main" id="{4FCB94AF-48C9-4BC6-9B43-50FF42EE9CDA}"/>
                </a:ext>
              </a:extLst>
            </p:cNvPr>
            <p:cNvSpPr/>
            <p:nvPr/>
          </p:nvSpPr>
          <p:spPr>
            <a:xfrm>
              <a:off x="1857184" y="1766629"/>
              <a:ext cx="2432965" cy="5095636"/>
            </a:xfrm>
            <a:prstGeom prst="rect">
              <a:avLst/>
            </a:prstGeom>
          </p:spPr>
          <p:txBody>
            <a:bodyPr wrap="square">
              <a:spAutoFit/>
            </a:bodyPr>
            <a:lstStyle/>
            <a:p>
              <a:pPr indent="190500" algn="ctr">
                <a:lnSpc>
                  <a:spcPct val="112000"/>
                </a:lnSpc>
                <a:spcAft>
                  <a:spcPts val="800"/>
                </a:spcAft>
              </a:pPr>
              <a:r>
                <a:rPr lang="vi-VN" sz="2800" b="1">
                  <a:latin typeface="UTM Avo" panose="02040603050506020204" pitchFamily="18" charset="0"/>
                  <a:cs typeface="Times New Roman" panose="02020603050405020304" pitchFamily="18" charset="0"/>
                </a:rPr>
                <a:t>Bước 1</a:t>
              </a:r>
              <a:r>
                <a:rPr lang="en-US" sz="2800" b="1">
                  <a:latin typeface="UTM Avo" panose="02040603050506020204" pitchFamily="18" charset="0"/>
                  <a:cs typeface="Times New Roman" panose="02020603050405020304" pitchFamily="18" charset="0"/>
                </a:rPr>
                <a:t>: </a:t>
              </a:r>
              <a:r>
                <a:rPr lang="vi-VN" sz="2800">
                  <a:latin typeface="UTM Avo" panose="02040603050506020204" pitchFamily="18" charset="0"/>
                  <a:cs typeface="Times New Roman" panose="02020603050405020304" pitchFamily="18" charset="0"/>
                </a:rPr>
                <a:t>Tạo bài trình chiếu</a:t>
              </a:r>
            </a:p>
          </p:txBody>
        </p:sp>
      </p:grpSp>
      <p:sp>
        <p:nvSpPr>
          <p:cNvPr id="19" name="文本框 58">
            <a:extLst>
              <a:ext uri="{FF2B5EF4-FFF2-40B4-BE49-F238E27FC236}">
                <a16:creationId xmlns:a16="http://schemas.microsoft.com/office/drawing/2014/main" id="{EE50297B-9C9E-4ADD-AA1F-80155578E42F}"/>
              </a:ext>
            </a:extLst>
          </p:cNvPr>
          <p:cNvSpPr txBox="1"/>
          <p:nvPr/>
        </p:nvSpPr>
        <p:spPr>
          <a:xfrm>
            <a:off x="667663" y="1818449"/>
            <a:ext cx="10108670" cy="3878819"/>
          </a:xfrm>
          <a:prstGeom prst="rect">
            <a:avLst/>
          </a:prstGeom>
          <a:noFill/>
        </p:spPr>
        <p:txBody>
          <a:bodyPr wrap="square" lIns="91440" tIns="45720" rIns="91440" bIns="45720" rtlCol="0">
            <a:spAutoFit/>
          </a:bodyPr>
          <a:lstStyle/>
          <a:p>
            <a:pPr lvl="0">
              <a:lnSpc>
                <a:spcPct val="150000"/>
              </a:lnSpc>
            </a:pPr>
            <a:r>
              <a:rPr lang="vi-VN" sz="2800">
                <a:latin typeface="UTM Avo" panose="02040603050506020204" pitchFamily="18" charset="0"/>
                <a:cs typeface="Times New Roman" panose="02020603050405020304" pitchFamily="18" charset="0"/>
              </a:rPr>
              <a:t>-</a:t>
            </a:r>
            <a:r>
              <a:rPr lang="en-US" sz="2800">
                <a:latin typeface="UTM Avo" panose="02040603050506020204" pitchFamily="18" charset="0"/>
                <a:cs typeface="Times New Roman" panose="02020603050405020304" pitchFamily="18" charset="0"/>
              </a:rPr>
              <a:t> </a:t>
            </a:r>
            <a:r>
              <a:rPr lang="vi-VN" sz="2800">
                <a:latin typeface="UTM Avo" panose="02040603050506020204" pitchFamily="18" charset="0"/>
                <a:cs typeface="Times New Roman" panose="02020603050405020304" pitchFamily="18" charset="0"/>
              </a:rPr>
              <a:t>Tạo các trang cúa bài trình chiếu theo cấu trúc đã định (tham khảo Hình 3.2, Hình 3.3, Hình 3.4).</a:t>
            </a:r>
          </a:p>
          <a:p>
            <a:pPr lvl="0">
              <a:lnSpc>
                <a:spcPct val="150000"/>
              </a:lnSpc>
            </a:pPr>
            <a:r>
              <a:rPr lang="vi-VN" sz="2800">
                <a:latin typeface="UTM Avo" panose="02040603050506020204" pitchFamily="18" charset="0"/>
                <a:cs typeface="Times New Roman" panose="02020603050405020304" pitchFamily="18" charset="0"/>
              </a:rPr>
              <a:t>-</a:t>
            </a:r>
            <a:r>
              <a:rPr lang="en-US" sz="2800">
                <a:latin typeface="UTM Avo" panose="02040603050506020204" pitchFamily="18" charset="0"/>
                <a:cs typeface="Times New Roman" panose="02020603050405020304" pitchFamily="18" charset="0"/>
              </a:rPr>
              <a:t> </a:t>
            </a:r>
            <a:r>
              <a:rPr lang="vi-VN" sz="2800">
                <a:latin typeface="UTM Avo" panose="02040603050506020204" pitchFamily="18" charset="0"/>
                <a:cs typeface="Times New Roman" panose="02020603050405020304" pitchFamily="18" charset="0"/>
              </a:rPr>
              <a:t>Soạn nội dung từng trang sao cho phù hợp với lập luận của câ bài trình chiếu.</a:t>
            </a:r>
          </a:p>
          <a:p>
            <a:pPr lvl="0">
              <a:lnSpc>
                <a:spcPct val="150000"/>
              </a:lnSpc>
            </a:pPr>
            <a:r>
              <a:rPr lang="vi-VN" sz="2800">
                <a:latin typeface="UTM Avo" panose="02040603050506020204" pitchFamily="18" charset="0"/>
                <a:cs typeface="Times New Roman" panose="02020603050405020304" pitchFamily="18" charset="0"/>
              </a:rPr>
              <a:t>-</a:t>
            </a:r>
            <a:r>
              <a:rPr lang="en-US" sz="2800">
                <a:latin typeface="UTM Avo" panose="02040603050506020204" pitchFamily="18" charset="0"/>
                <a:cs typeface="Times New Roman" panose="02020603050405020304" pitchFamily="18" charset="0"/>
              </a:rPr>
              <a:t> </a:t>
            </a:r>
            <a:r>
              <a:rPr lang="vi-VN" sz="2800">
                <a:latin typeface="UTM Avo" panose="02040603050506020204" pitchFamily="18" charset="0"/>
                <a:cs typeface="Times New Roman" panose="02020603050405020304" pitchFamily="18" charset="0"/>
              </a:rPr>
              <a:t>Sử dụng thông tin đã được chọn làm tư liệu tham khảo cho các trang nội dung.</a:t>
            </a:r>
          </a:p>
        </p:txBody>
      </p:sp>
    </p:spTree>
    <p:extLst>
      <p:ext uri="{BB962C8B-B14F-4D97-AF65-F5344CB8AC3E}">
        <p14:creationId xmlns:p14="http://schemas.microsoft.com/office/powerpoint/2010/main" val="306284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750" fill="hold"/>
                                        <p:tgtEl>
                                          <p:spTgt spid="6"/>
                                        </p:tgtEl>
                                        <p:attrNameLst>
                                          <p:attrName>ppt_w</p:attrName>
                                        </p:attrNameLst>
                                      </p:cBhvr>
                                      <p:tavLst>
                                        <p:tav tm="0">
                                          <p:val>
                                            <p:strVal val="#ppt_w*0.70"/>
                                          </p:val>
                                        </p:tav>
                                        <p:tav tm="100000">
                                          <p:val>
                                            <p:strVal val="#ppt_w"/>
                                          </p:val>
                                        </p:tav>
                                      </p:tavLst>
                                    </p:anim>
                                    <p:anim calcmode="lin" valueType="num">
                                      <p:cBhvr>
                                        <p:cTn id="14" dur="750" fill="hold"/>
                                        <p:tgtEl>
                                          <p:spTgt spid="6"/>
                                        </p:tgtEl>
                                        <p:attrNameLst>
                                          <p:attrName>ppt_h</p:attrName>
                                        </p:attrNameLst>
                                      </p:cBhvr>
                                      <p:tavLst>
                                        <p:tav tm="0">
                                          <p:val>
                                            <p:strVal val="#ppt_h"/>
                                          </p:val>
                                        </p:tav>
                                        <p:tav tm="100000">
                                          <p:val>
                                            <p:strVal val="#ppt_h"/>
                                          </p:val>
                                        </p:tav>
                                      </p:tavLst>
                                    </p:anim>
                                    <p:animEffect transition="in" filter="fade">
                                      <p:cBhvr>
                                        <p:cTn id="15" dur="750"/>
                                        <p:tgtEl>
                                          <p:spTgt spid="6"/>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9">
            <a:extLst>
              <a:ext uri="{FF2B5EF4-FFF2-40B4-BE49-F238E27FC236}">
                <a16:creationId xmlns:a16="http://schemas.microsoft.com/office/drawing/2014/main" id="{58CBEAC4-363E-40C0-8B6C-D120540BF8A6}"/>
              </a:ext>
            </a:extLst>
          </p:cNvPr>
          <p:cNvGrpSpPr/>
          <p:nvPr/>
        </p:nvGrpSpPr>
        <p:grpSpPr>
          <a:xfrm>
            <a:off x="1766283" y="759078"/>
            <a:ext cx="5284222" cy="700050"/>
            <a:chOff x="1857184" y="1479273"/>
            <a:chExt cx="2455763" cy="2741863"/>
          </a:xfrm>
        </p:grpSpPr>
        <p:sp>
          <p:nvSpPr>
            <p:cNvPr id="7" name="圆角矩形 1">
              <a:extLst>
                <a:ext uri="{FF2B5EF4-FFF2-40B4-BE49-F238E27FC236}">
                  <a16:creationId xmlns:a16="http://schemas.microsoft.com/office/drawing/2014/main" id="{5E341CC2-4BFC-4B88-BB36-A98ED6042C34}"/>
                </a:ext>
              </a:extLst>
            </p:cNvPr>
            <p:cNvSpPr/>
            <p:nvPr/>
          </p:nvSpPr>
          <p:spPr>
            <a:xfrm>
              <a:off x="1864675" y="1479273"/>
              <a:ext cx="2448272" cy="2741863"/>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800">
                <a:solidFill>
                  <a:srgbClr val="FFFFFF"/>
                </a:solidFill>
                <a:latin typeface="Calibri"/>
                <a:ea typeface="微软雅黑"/>
              </a:endParaRPr>
            </a:p>
          </p:txBody>
        </p:sp>
        <p:sp>
          <p:nvSpPr>
            <p:cNvPr id="8" name="矩形 10">
              <a:extLst>
                <a:ext uri="{FF2B5EF4-FFF2-40B4-BE49-F238E27FC236}">
                  <a16:creationId xmlns:a16="http://schemas.microsoft.com/office/drawing/2014/main" id="{4FCB94AF-48C9-4BC6-9B43-50FF42EE9CDA}"/>
                </a:ext>
              </a:extLst>
            </p:cNvPr>
            <p:cNvSpPr/>
            <p:nvPr/>
          </p:nvSpPr>
          <p:spPr>
            <a:xfrm>
              <a:off x="1857184" y="1766627"/>
              <a:ext cx="2432965" cy="2078160"/>
            </a:xfrm>
            <a:prstGeom prst="rect">
              <a:avLst/>
            </a:prstGeom>
          </p:spPr>
          <p:txBody>
            <a:bodyPr wrap="square">
              <a:spAutoFit/>
            </a:bodyPr>
            <a:lstStyle/>
            <a:p>
              <a:pPr indent="190500" algn="ctr">
                <a:lnSpc>
                  <a:spcPct val="112000"/>
                </a:lnSpc>
                <a:spcAft>
                  <a:spcPts val="800"/>
                </a:spcAft>
              </a:pPr>
              <a:r>
                <a:rPr lang="vi-VN" sz="2800" b="1">
                  <a:latin typeface="UTM Avo" panose="02040603050506020204" pitchFamily="18" charset="0"/>
                  <a:cs typeface="Times New Roman" panose="02020603050405020304" pitchFamily="18" charset="0"/>
                </a:rPr>
                <a:t>Bước 2</a:t>
              </a:r>
              <a:r>
                <a:rPr lang="en-US" sz="2800" b="1">
                  <a:latin typeface="UTM Avo" panose="02040603050506020204" pitchFamily="18" charset="0"/>
                  <a:cs typeface="Times New Roman" panose="02020603050405020304" pitchFamily="18" charset="0"/>
                </a:rPr>
                <a:t>: </a:t>
              </a:r>
              <a:r>
                <a:rPr lang="vi-VN" sz="2800">
                  <a:latin typeface="UTM Avo" panose="02040603050506020204" pitchFamily="18" charset="0"/>
                  <a:cs typeface="Times New Roman" panose="02020603050405020304" pitchFamily="18" charset="0"/>
                </a:rPr>
                <a:t>Biên tập nội dung</a:t>
              </a:r>
            </a:p>
          </p:txBody>
        </p:sp>
      </p:grpSp>
      <p:sp>
        <p:nvSpPr>
          <p:cNvPr id="19" name="文本框 58">
            <a:extLst>
              <a:ext uri="{FF2B5EF4-FFF2-40B4-BE49-F238E27FC236}">
                <a16:creationId xmlns:a16="http://schemas.microsoft.com/office/drawing/2014/main" id="{EE50297B-9C9E-4ADD-AA1F-80155578E42F}"/>
              </a:ext>
            </a:extLst>
          </p:cNvPr>
          <p:cNvSpPr txBox="1"/>
          <p:nvPr/>
        </p:nvSpPr>
        <p:spPr>
          <a:xfrm>
            <a:off x="667663" y="1818449"/>
            <a:ext cx="10108670" cy="2586157"/>
          </a:xfrm>
          <a:prstGeom prst="rect">
            <a:avLst/>
          </a:prstGeom>
          <a:noFill/>
        </p:spPr>
        <p:txBody>
          <a:bodyPr wrap="square" lIns="91440" tIns="45720" rIns="91440" bIns="45720" rtlCol="0">
            <a:spAutoFit/>
          </a:bodyPr>
          <a:lstStyle/>
          <a:p>
            <a:pPr lvl="0">
              <a:lnSpc>
                <a:spcPct val="150000"/>
              </a:lnSpc>
            </a:pPr>
            <a:r>
              <a:rPr lang="vi-VN" sz="2800">
                <a:latin typeface="UTM Avo" panose="02040603050506020204" pitchFamily="18" charset="0"/>
                <a:cs typeface="Times New Roman" panose="02020603050405020304" pitchFamily="18" charset="0"/>
              </a:rPr>
              <a:t>-</a:t>
            </a:r>
            <a:r>
              <a:rPr lang="en-US" sz="2800">
                <a:latin typeface="UTM Avo" panose="02040603050506020204" pitchFamily="18" charset="0"/>
                <a:cs typeface="Times New Roman" panose="02020603050405020304" pitchFamily="18" charset="0"/>
              </a:rPr>
              <a:t> </a:t>
            </a:r>
            <a:r>
              <a:rPr lang="vi-VN" sz="2800">
                <a:latin typeface="UTM Avo" panose="02040603050506020204" pitchFamily="18" charset="0"/>
                <a:cs typeface="Times New Roman" panose="02020603050405020304" pitchFamily="18" charset="0"/>
              </a:rPr>
              <a:t>Biên tập nội dung sao cho mỗi trang không quá 6 mục; mỗi mục không quá 2 dòng.</a:t>
            </a:r>
          </a:p>
          <a:p>
            <a:pPr lvl="0">
              <a:lnSpc>
                <a:spcPct val="150000"/>
              </a:lnSpc>
            </a:pPr>
            <a:r>
              <a:rPr lang="vi-VN" sz="2800">
                <a:latin typeface="UTM Avo" panose="02040603050506020204" pitchFamily="18" charset="0"/>
                <a:cs typeface="Times New Roman" panose="02020603050405020304" pitchFamily="18" charset="0"/>
              </a:rPr>
              <a:t>-</a:t>
            </a:r>
            <a:r>
              <a:rPr lang="en-US" sz="2800">
                <a:latin typeface="UTM Avo" panose="02040603050506020204" pitchFamily="18" charset="0"/>
                <a:cs typeface="Times New Roman" panose="02020603050405020304" pitchFamily="18" charset="0"/>
              </a:rPr>
              <a:t> </a:t>
            </a:r>
            <a:r>
              <a:rPr lang="vi-VN" sz="2800">
                <a:latin typeface="UTM Avo" panose="02040603050506020204" pitchFamily="18" charset="0"/>
                <a:cs typeface="Times New Roman" panose="02020603050405020304" pitchFamily="18" charset="0"/>
              </a:rPr>
              <a:t>Sử dụng phần mềm xử lí hình ảnh để tạo và sửa hình ảnh minh hoạ phù hợp với nội dung.</a:t>
            </a:r>
          </a:p>
        </p:txBody>
      </p:sp>
      <p:pic>
        <p:nvPicPr>
          <p:cNvPr id="9" name="图片 2">
            <a:extLst>
              <a:ext uri="{FF2B5EF4-FFF2-40B4-BE49-F238E27FC236}">
                <a16:creationId xmlns:a16="http://schemas.microsoft.com/office/drawing/2014/main" id="{97C4C6D0-DA3A-465D-8EEA-7B87299C7E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926" y="176063"/>
            <a:ext cx="1146301" cy="1414681"/>
          </a:xfrm>
          <a:prstGeom prst="rect">
            <a:avLst/>
          </a:prstGeom>
        </p:spPr>
      </p:pic>
    </p:spTree>
    <p:extLst>
      <p:ext uri="{BB962C8B-B14F-4D97-AF65-F5344CB8AC3E}">
        <p14:creationId xmlns:p14="http://schemas.microsoft.com/office/powerpoint/2010/main" val="71543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strVal val="#ppt_w*0.70"/>
                                          </p:val>
                                        </p:tav>
                                        <p:tav tm="100000">
                                          <p:val>
                                            <p:strVal val="#ppt_w"/>
                                          </p:val>
                                        </p:tav>
                                      </p:tavLst>
                                    </p:anim>
                                    <p:anim calcmode="lin" valueType="num">
                                      <p:cBhvr>
                                        <p:cTn id="8" dur="750" fill="hold"/>
                                        <p:tgtEl>
                                          <p:spTgt spid="6"/>
                                        </p:tgtEl>
                                        <p:attrNameLst>
                                          <p:attrName>ppt_h</p:attrName>
                                        </p:attrNameLst>
                                      </p:cBhvr>
                                      <p:tavLst>
                                        <p:tav tm="0">
                                          <p:val>
                                            <p:strVal val="#ppt_h"/>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1"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750"/>
                                        <p:tgtEl>
                                          <p:spTgt spid="19"/>
                                        </p:tgtEl>
                                      </p:cBhvr>
                                    </p:animEffect>
                                  </p:childTnLst>
                                </p:cTn>
                              </p:par>
                              <p:par>
                                <p:cTn id="14" presetID="45"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ppt_w</p:attrName>
                                        </p:attrNameLst>
                                      </p:cBhvr>
                                      <p:tavLst>
                                        <p:tav tm="0" fmla="#ppt_w*sin(2.5*pi*$)">
                                          <p:val>
                                            <p:fltVal val="0"/>
                                          </p:val>
                                        </p:tav>
                                        <p:tav tm="100000">
                                          <p:val>
                                            <p:fltVal val="1"/>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9">
            <a:extLst>
              <a:ext uri="{FF2B5EF4-FFF2-40B4-BE49-F238E27FC236}">
                <a16:creationId xmlns:a16="http://schemas.microsoft.com/office/drawing/2014/main" id="{58CBEAC4-363E-40C0-8B6C-D120540BF8A6}"/>
              </a:ext>
            </a:extLst>
          </p:cNvPr>
          <p:cNvGrpSpPr/>
          <p:nvPr/>
        </p:nvGrpSpPr>
        <p:grpSpPr>
          <a:xfrm>
            <a:off x="1766282" y="759078"/>
            <a:ext cx="6054243" cy="1178349"/>
            <a:chOff x="1857184" y="1479273"/>
            <a:chExt cx="2455763" cy="4615201"/>
          </a:xfrm>
        </p:grpSpPr>
        <p:sp>
          <p:nvSpPr>
            <p:cNvPr id="7" name="圆角矩形 1">
              <a:extLst>
                <a:ext uri="{FF2B5EF4-FFF2-40B4-BE49-F238E27FC236}">
                  <a16:creationId xmlns:a16="http://schemas.microsoft.com/office/drawing/2014/main" id="{5E341CC2-4BFC-4B88-BB36-A98ED6042C34}"/>
                </a:ext>
              </a:extLst>
            </p:cNvPr>
            <p:cNvSpPr/>
            <p:nvPr/>
          </p:nvSpPr>
          <p:spPr>
            <a:xfrm>
              <a:off x="1864675" y="1479273"/>
              <a:ext cx="2448272" cy="2741863"/>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800">
                <a:solidFill>
                  <a:srgbClr val="FFFFFF"/>
                </a:solidFill>
                <a:latin typeface="Calibri"/>
                <a:ea typeface="微软雅黑"/>
              </a:endParaRPr>
            </a:p>
          </p:txBody>
        </p:sp>
        <p:sp>
          <p:nvSpPr>
            <p:cNvPr id="8" name="矩形 10">
              <a:extLst>
                <a:ext uri="{FF2B5EF4-FFF2-40B4-BE49-F238E27FC236}">
                  <a16:creationId xmlns:a16="http://schemas.microsoft.com/office/drawing/2014/main" id="{4FCB94AF-48C9-4BC6-9B43-50FF42EE9CDA}"/>
                </a:ext>
              </a:extLst>
            </p:cNvPr>
            <p:cNvSpPr/>
            <p:nvPr/>
          </p:nvSpPr>
          <p:spPr>
            <a:xfrm>
              <a:off x="1857184" y="1766627"/>
              <a:ext cx="2432965" cy="4327847"/>
            </a:xfrm>
            <a:prstGeom prst="rect">
              <a:avLst/>
            </a:prstGeom>
          </p:spPr>
          <p:txBody>
            <a:bodyPr wrap="square">
              <a:spAutoFit/>
            </a:bodyPr>
            <a:lstStyle/>
            <a:p>
              <a:pPr indent="266700" algn="ctr">
                <a:lnSpc>
                  <a:spcPct val="125000"/>
                </a:lnSpc>
                <a:spcAft>
                  <a:spcPts val="400"/>
                </a:spcAft>
              </a:pPr>
              <a:r>
                <a:rPr lang="vi-VN" sz="2800" b="1">
                  <a:latin typeface="UTM Avo" panose="02040603050506020204" pitchFamily="18" charset="0"/>
                  <a:cs typeface="Times New Roman" panose="02020603050405020304" pitchFamily="18" charset="0"/>
                </a:rPr>
                <a:t>Bước 3</a:t>
              </a:r>
              <a:r>
                <a:rPr lang="en-US" sz="2800" b="1">
                  <a:latin typeface="UTM Avo" panose="02040603050506020204" pitchFamily="18" charset="0"/>
                  <a:cs typeface="Times New Roman" panose="02020603050405020304" pitchFamily="18" charset="0"/>
                </a:rPr>
                <a:t>: </a:t>
              </a:r>
              <a:r>
                <a:rPr lang="vi-VN" sz="2800">
                  <a:latin typeface="UTM Avo" panose="02040603050506020204" pitchFamily="18" charset="0"/>
                  <a:cs typeface="Times New Roman" panose="02020603050405020304" pitchFamily="18" charset="0"/>
                </a:rPr>
                <a:t>Chia sẻ bài trình chiếu</a:t>
              </a:r>
            </a:p>
          </p:txBody>
        </p:sp>
      </p:grpSp>
      <p:sp>
        <p:nvSpPr>
          <p:cNvPr id="19" name="文本框 58">
            <a:extLst>
              <a:ext uri="{FF2B5EF4-FFF2-40B4-BE49-F238E27FC236}">
                <a16:creationId xmlns:a16="http://schemas.microsoft.com/office/drawing/2014/main" id="{EE50297B-9C9E-4ADD-AA1F-80155578E42F}"/>
              </a:ext>
            </a:extLst>
          </p:cNvPr>
          <p:cNvSpPr txBox="1"/>
          <p:nvPr/>
        </p:nvSpPr>
        <p:spPr>
          <a:xfrm>
            <a:off x="667663" y="1818449"/>
            <a:ext cx="10108670" cy="3232488"/>
          </a:xfrm>
          <a:prstGeom prst="rect">
            <a:avLst/>
          </a:prstGeom>
          <a:noFill/>
        </p:spPr>
        <p:txBody>
          <a:bodyPr wrap="square" lIns="91440" tIns="45720" rIns="91440" bIns="45720" rtlCol="0">
            <a:spAutoFit/>
          </a:bodyPr>
          <a:lstStyle/>
          <a:p>
            <a:pPr lvl="0">
              <a:lnSpc>
                <a:spcPct val="150000"/>
              </a:lnSpc>
            </a:pPr>
            <a:r>
              <a:rPr lang="vi-VN" sz="2800">
                <a:latin typeface="UTM Avo" panose="02040603050506020204" pitchFamily="18" charset="0"/>
                <a:cs typeface="Times New Roman" panose="02020603050405020304" pitchFamily="18" charset="0"/>
              </a:rPr>
              <a:t>-</a:t>
            </a:r>
            <a:r>
              <a:rPr lang="en-US" sz="2800">
                <a:latin typeface="UTM Avo" panose="02040603050506020204" pitchFamily="18" charset="0"/>
                <a:cs typeface="Times New Roman" panose="02020603050405020304" pitchFamily="18" charset="0"/>
              </a:rPr>
              <a:t> </a:t>
            </a:r>
            <a:r>
              <a:rPr lang="vi-VN" sz="2800">
                <a:latin typeface="UTM Avo" panose="02040603050506020204" pitchFamily="18" charset="0"/>
                <a:cs typeface="Times New Roman" panose="02020603050405020304" pitchFamily="18" charset="0"/>
              </a:rPr>
              <a:t>Lựa chọn phương tiện kĩ thuật số để chia sẻ bài trình chiếu: thư điện tử, mạng xà hội, không gian lưu trữ dùng chung,...</a:t>
            </a:r>
          </a:p>
          <a:p>
            <a:pPr lvl="0">
              <a:lnSpc>
                <a:spcPct val="150000"/>
              </a:lnSpc>
            </a:pPr>
            <a:r>
              <a:rPr lang="vi-VN" sz="2800">
                <a:latin typeface="UTM Avo" panose="02040603050506020204" pitchFamily="18" charset="0"/>
                <a:cs typeface="Times New Roman" panose="02020603050405020304" pitchFamily="18" charset="0"/>
              </a:rPr>
              <a:t>-</a:t>
            </a:r>
            <a:r>
              <a:rPr lang="en-US" sz="2800">
                <a:latin typeface="UTM Avo" panose="02040603050506020204" pitchFamily="18" charset="0"/>
                <a:cs typeface="Times New Roman" panose="02020603050405020304" pitchFamily="18" charset="0"/>
              </a:rPr>
              <a:t> </a:t>
            </a:r>
            <a:r>
              <a:rPr lang="vi-VN" sz="2800">
                <a:latin typeface="UTM Avo" panose="02040603050506020204" pitchFamily="18" charset="0"/>
                <a:cs typeface="Times New Roman" panose="02020603050405020304" pitchFamily="18" charset="0"/>
              </a:rPr>
              <a:t>Giải thích phương án lựa chọn của em theo các tiêu chí: dễ sử dụng và an toàn dữ liệu.</a:t>
            </a:r>
          </a:p>
        </p:txBody>
      </p:sp>
      <p:pic>
        <p:nvPicPr>
          <p:cNvPr id="10" name="图片 8">
            <a:extLst>
              <a:ext uri="{FF2B5EF4-FFF2-40B4-BE49-F238E27FC236}">
                <a16:creationId xmlns:a16="http://schemas.microsoft.com/office/drawing/2014/main" id="{C1D4E400-49A2-48B6-A117-E2F95B20B1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920" y="116819"/>
            <a:ext cx="1194307" cy="1473925"/>
          </a:xfrm>
          <a:prstGeom prst="rect">
            <a:avLst/>
          </a:prstGeom>
        </p:spPr>
      </p:pic>
    </p:spTree>
    <p:extLst>
      <p:ext uri="{BB962C8B-B14F-4D97-AF65-F5344CB8AC3E}">
        <p14:creationId xmlns:p14="http://schemas.microsoft.com/office/powerpoint/2010/main" val="87827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strVal val="#ppt_w*0.70"/>
                                          </p:val>
                                        </p:tav>
                                        <p:tav tm="100000">
                                          <p:val>
                                            <p:strVal val="#ppt_w"/>
                                          </p:val>
                                        </p:tav>
                                      </p:tavLst>
                                    </p:anim>
                                    <p:anim calcmode="lin" valueType="num">
                                      <p:cBhvr>
                                        <p:cTn id="8" dur="750" fill="hold"/>
                                        <p:tgtEl>
                                          <p:spTgt spid="6"/>
                                        </p:tgtEl>
                                        <p:attrNameLst>
                                          <p:attrName>ppt_h</p:attrName>
                                        </p:attrNameLst>
                                      </p:cBhvr>
                                      <p:tavLst>
                                        <p:tav tm="0">
                                          <p:val>
                                            <p:strVal val="#ppt_h"/>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1"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750"/>
                                        <p:tgtEl>
                                          <p:spTgt spid="19"/>
                                        </p:tgtEl>
                                      </p:cBhvr>
                                    </p:animEffect>
                                  </p:childTnLst>
                                </p:cTn>
                              </p:par>
                              <p:par>
                                <p:cTn id="14" presetID="45"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ppt_w</p:attrName>
                                        </p:attrNameLst>
                                      </p:cBhvr>
                                      <p:tavLst>
                                        <p:tav tm="0" fmla="#ppt_w*sin(2.5*pi*$)">
                                          <p:val>
                                            <p:fltVal val="0"/>
                                          </p:val>
                                        </p:tav>
                                        <p:tav tm="100000">
                                          <p:val>
                                            <p:fltVal val="1"/>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3251" b="-12880"/>
          <a:stretch/>
        </p:blipFill>
        <p:spPr>
          <a:xfrm>
            <a:off x="510166" y="377154"/>
            <a:ext cx="93362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3891835"/>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1.	Để tìm hiểu về cách s</a:t>
            </a:r>
            <a:r>
              <a:rPr lang="en-US" sz="2400" b="1">
                <a:latin typeface="UTM Avo" panose="02040603050506020204" pitchFamily="18" charset="0"/>
                <a:cs typeface="Times New Roman" panose="02020603050405020304" pitchFamily="18" charset="0"/>
              </a:rPr>
              <a:t>ử</a:t>
            </a:r>
            <a:r>
              <a:rPr lang="vi-VN" sz="2400" b="1">
                <a:latin typeface="UTM Avo" panose="02040603050506020204" pitchFamily="18" charset="0"/>
                <a:cs typeface="Times New Roman" panose="02020603050405020304" pitchFamily="18" charset="0"/>
              </a:rPr>
              <a:t> dụng một chiếc máy ảnh mới, nguồn thông tin nào sau đây cần được tham khảo nhất?</a:t>
            </a:r>
          </a:p>
          <a:p>
            <a:pPr algn="just" defTabSz="342900">
              <a:lnSpc>
                <a:spcPct val="150000"/>
              </a:lnSpc>
            </a:pPr>
            <a:r>
              <a:rPr lang="vi-VN" sz="2400">
                <a:latin typeface="UTM Avo" panose="02040603050506020204" pitchFamily="18" charset="0"/>
                <a:cs typeface="Times New Roman" panose="02020603050405020304" pitchFamily="18" charset="0"/>
              </a:rPr>
              <a:t>A.	Hướng dẫn của một người đã từng chụp ảnh.</a:t>
            </a:r>
          </a:p>
          <a:p>
            <a:pPr algn="just" defTabSz="342900">
              <a:lnSpc>
                <a:spcPct val="150000"/>
              </a:lnSpc>
            </a:pPr>
            <a:r>
              <a:rPr lang="vi-VN" sz="2400">
                <a:latin typeface="UTM Avo" panose="02040603050506020204" pitchFamily="18" charset="0"/>
                <a:cs typeface="Times New Roman" panose="02020603050405020304" pitchFamily="18" charset="0"/>
              </a:rPr>
              <a:t>B.	Hướng dẫn sử dụng của nhà sản xuất.</a:t>
            </a:r>
          </a:p>
          <a:p>
            <a:pPr algn="just" defTabSz="342900">
              <a:lnSpc>
                <a:spcPct val="150000"/>
              </a:lnSpc>
            </a:pPr>
            <a:r>
              <a:rPr lang="vi-VN" sz="2400">
                <a:latin typeface="UTM Avo" panose="02040603050506020204" pitchFamily="18" charset="0"/>
                <a:cs typeface="Times New Roman" panose="02020603050405020304" pitchFamily="18" charset="0"/>
              </a:rPr>
              <a:t>c. Hướng dẫn của một người giỏi Tin học.</a:t>
            </a:r>
          </a:p>
          <a:p>
            <a:pPr algn="just" defTabSz="342900">
              <a:lnSpc>
                <a:spcPct val="150000"/>
              </a:lnSpc>
            </a:pPr>
            <a:r>
              <a:rPr lang="vi-VN" sz="2400">
                <a:latin typeface="UTM Avo" panose="02040603050506020204" pitchFamily="18" charset="0"/>
                <a:cs typeface="Times New Roman" panose="02020603050405020304" pitchFamily="18" charset="0"/>
              </a:rPr>
              <a:t>D. Câu trả lời trên một số diễn đãn về chụp ảnh.</a:t>
            </a:r>
          </a:p>
          <a:p>
            <a:pPr algn="just" defTabSz="342900">
              <a:lnSpc>
                <a:spcPct val="150000"/>
              </a:lnSpc>
            </a:pPr>
            <a:endParaRPr lang="vi-VN" sz="2400">
              <a:latin typeface="UTM Avo" panose="02040603050506020204" pitchFamily="18" charset="0"/>
              <a:cs typeface="Times New Roman" panose="02020603050405020304" pitchFamily="18" charset="0"/>
            </a:endParaRPr>
          </a:p>
        </p:txBody>
      </p:sp>
      <p:sp>
        <p:nvSpPr>
          <p:cNvPr id="4" name="矩形 10">
            <a:extLst>
              <a:ext uri="{FF2B5EF4-FFF2-40B4-BE49-F238E27FC236}">
                <a16:creationId xmlns:a16="http://schemas.microsoft.com/office/drawing/2014/main" id="{E488A0EA-D84B-4277-901A-1E393AF04F42}"/>
              </a:ext>
            </a:extLst>
          </p:cNvPr>
          <p:cNvSpPr/>
          <p:nvPr/>
        </p:nvSpPr>
        <p:spPr>
          <a:xfrm>
            <a:off x="1236893" y="619138"/>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LUYỆN TẬP</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1000"/>
                                        <p:tgtEl>
                                          <p:spTgt spid="23">
                                            <p:txEl>
                                              <p:pRg st="3" end="3"/>
                                            </p:txEl>
                                          </p:spTgt>
                                        </p:tgtEl>
                                      </p:cBhvr>
                                    </p:animEffect>
                                    <p:anim calcmode="lin" valueType="num">
                                      <p:cBhvr>
                                        <p:cTn id="2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xEl>
                                              <p:pRg st="4" end="4"/>
                                            </p:txEl>
                                          </p:spTgt>
                                        </p:tgtEl>
                                        <p:attrNameLst>
                                          <p:attrName>style.visibility</p:attrName>
                                        </p:attrNameLst>
                                      </p:cBhvr>
                                      <p:to>
                                        <p:strVal val="visible"/>
                                      </p:to>
                                    </p:set>
                                    <p:animEffect transition="in" filter="fade">
                                      <p:cBhvr>
                                        <p:cTn id="35" dur="1000"/>
                                        <p:tgtEl>
                                          <p:spTgt spid="23">
                                            <p:txEl>
                                              <p:pRg st="4" end="4"/>
                                            </p:txEl>
                                          </p:spTgt>
                                        </p:tgtEl>
                                      </p:cBhvr>
                                    </p:animEffect>
                                    <p:anim calcmode="lin" valueType="num">
                                      <p:cBhvr>
                                        <p:cTn id="36"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3251" b="-12880"/>
          <a:stretch/>
        </p:blipFill>
        <p:spPr>
          <a:xfrm>
            <a:off x="510166" y="377154"/>
            <a:ext cx="93362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3337837"/>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2.	Để tìm hiểu về một đội bóng đá ở châu Phi, nguồn thông tin nào sau đây đáng tin cậy nhất?</a:t>
            </a:r>
          </a:p>
          <a:p>
            <a:pPr algn="just" defTabSz="342900">
              <a:lnSpc>
                <a:spcPct val="150000"/>
              </a:lnSpc>
            </a:pPr>
            <a:r>
              <a:rPr lang="vi-VN" sz="2400">
                <a:latin typeface="UTM Avo" panose="02040603050506020204" pitchFamily="18" charset="0"/>
                <a:cs typeface="Times New Roman" panose="02020603050405020304" pitchFamily="18" charset="0"/>
              </a:rPr>
              <a:t>A.	Nguồn tin từ câu lạc bộ người hâm mộ đội bóng đó.</a:t>
            </a:r>
          </a:p>
          <a:p>
            <a:pPr algn="just" defTabSz="342900">
              <a:lnSpc>
                <a:spcPct val="150000"/>
              </a:lnSpc>
            </a:pPr>
            <a:r>
              <a:rPr lang="vi-VN" sz="2400">
                <a:latin typeface="UTM Avo" panose="02040603050506020204" pitchFamily="18" charset="0"/>
                <a:cs typeface="Times New Roman" panose="02020603050405020304" pitchFamily="18" charset="0"/>
              </a:rPr>
              <a:t>B.	Nguồn tin từ câu lạc bộ của đội bóng đối th</a:t>
            </a:r>
            <a:r>
              <a:rPr lang="en-US" sz="2400">
                <a:latin typeface="UTM Avo" panose="02040603050506020204" pitchFamily="18" charset="0"/>
                <a:cs typeface="Times New Roman" panose="02020603050405020304" pitchFamily="18" charset="0"/>
              </a:rPr>
              <a:t>ủ</a:t>
            </a:r>
            <a:r>
              <a:rPr lang="vi-VN" sz="2400">
                <a:latin typeface="UTM Avo" panose="02040603050506020204" pitchFamily="18" charset="0"/>
                <a:cs typeface="Times New Roman" panose="02020603050405020304" pitchFamily="18" charset="0"/>
              </a:rPr>
              <a:t>.</a:t>
            </a:r>
          </a:p>
          <a:p>
            <a:pPr algn="just" defTabSz="342900">
              <a:lnSpc>
                <a:spcPct val="150000"/>
              </a:lnSpc>
            </a:pPr>
            <a:r>
              <a:rPr lang="vi-VN" sz="2400">
                <a:latin typeface="UTM Avo" panose="02040603050506020204" pitchFamily="18" charset="0"/>
                <a:cs typeface="Times New Roman" panose="02020603050405020304" pitchFamily="18" charset="0"/>
              </a:rPr>
              <a:t>c. Nguồn tin từ Liên đoàn bóng đá châu Phi.</a:t>
            </a:r>
          </a:p>
          <a:p>
            <a:pPr algn="just" defTabSz="342900">
              <a:lnSpc>
                <a:spcPct val="150000"/>
              </a:lnSpc>
            </a:pPr>
            <a:r>
              <a:rPr lang="vi-VN" sz="2400">
                <a:latin typeface="UTM Avo" panose="02040603050506020204" pitchFamily="18" charset="0"/>
                <a:cs typeface="Times New Roman" panose="02020603050405020304" pitchFamily="18" charset="0"/>
              </a:rPr>
              <a:t>D. Nguồn tin từ diễn đ</a:t>
            </a:r>
            <a:r>
              <a:rPr lang="en-US" sz="2400">
                <a:latin typeface="UTM Avo" panose="02040603050506020204" pitchFamily="18" charset="0"/>
                <a:cs typeface="Times New Roman" panose="02020603050405020304" pitchFamily="18" charset="0"/>
              </a:rPr>
              <a:t>à</a:t>
            </a:r>
            <a:r>
              <a:rPr lang="vi-VN" sz="2400">
                <a:latin typeface="UTM Avo" panose="02040603050506020204" pitchFamily="18" charset="0"/>
                <a:cs typeface="Times New Roman" panose="02020603050405020304" pitchFamily="18" charset="0"/>
              </a:rPr>
              <a:t>n Bóng đá Việt Nam.</a:t>
            </a:r>
          </a:p>
        </p:txBody>
      </p:sp>
      <p:sp>
        <p:nvSpPr>
          <p:cNvPr id="4" name="矩形 10">
            <a:extLst>
              <a:ext uri="{FF2B5EF4-FFF2-40B4-BE49-F238E27FC236}">
                <a16:creationId xmlns:a16="http://schemas.microsoft.com/office/drawing/2014/main" id="{E488A0EA-D84B-4277-901A-1E393AF04F42}"/>
              </a:ext>
            </a:extLst>
          </p:cNvPr>
          <p:cNvSpPr/>
          <p:nvPr/>
        </p:nvSpPr>
        <p:spPr>
          <a:xfrm>
            <a:off x="1236893" y="619138"/>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LUYỆN TẬP</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1814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1000"/>
                                        <p:tgtEl>
                                          <p:spTgt spid="23">
                                            <p:txEl>
                                              <p:pRg st="3" end="3"/>
                                            </p:txEl>
                                          </p:spTgt>
                                        </p:tgtEl>
                                      </p:cBhvr>
                                    </p:animEffect>
                                    <p:anim calcmode="lin" valueType="num">
                                      <p:cBhvr>
                                        <p:cTn id="2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xEl>
                                              <p:pRg st="4" end="4"/>
                                            </p:txEl>
                                          </p:spTgt>
                                        </p:tgtEl>
                                        <p:attrNameLst>
                                          <p:attrName>style.visibility</p:attrName>
                                        </p:attrNameLst>
                                      </p:cBhvr>
                                      <p:to>
                                        <p:strVal val="visible"/>
                                      </p:to>
                                    </p:set>
                                    <p:animEffect transition="in" filter="fade">
                                      <p:cBhvr>
                                        <p:cTn id="35" dur="1000"/>
                                        <p:tgtEl>
                                          <p:spTgt spid="23">
                                            <p:txEl>
                                              <p:pRg st="4" end="4"/>
                                            </p:txEl>
                                          </p:spTgt>
                                        </p:tgtEl>
                                      </p:cBhvr>
                                    </p:animEffect>
                                    <p:anim calcmode="lin" valueType="num">
                                      <p:cBhvr>
                                        <p:cTn id="36"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997A184-2F99-48F5-9951-99E36ACFE027}"/>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22" name="Rectangle 21">
            <a:extLst>
              <a:ext uri="{FF2B5EF4-FFF2-40B4-BE49-F238E27FC236}">
                <a16:creationId xmlns:a16="http://schemas.microsoft.com/office/drawing/2014/main" id="{507C80E0-3DC4-418C-B5E8-B9B488B82124}"/>
              </a:ext>
            </a:extLst>
          </p:cNvPr>
          <p:cNvSpPr/>
          <p:nvPr/>
        </p:nvSpPr>
        <p:spPr>
          <a:xfrm>
            <a:off x="602308" y="1358743"/>
            <a:ext cx="10631749" cy="1121846"/>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Em hãy tìm thông tin về một đội bóng, một cầu thủ hay một nghệ sĩ mà em hâm mộ. Hãy đánh giá những nguồn thông tin tìm được.</a:t>
            </a:r>
          </a:p>
        </p:txBody>
      </p:sp>
      <p:sp>
        <p:nvSpPr>
          <p:cNvPr id="4" name="矩形 10">
            <a:extLst>
              <a:ext uri="{FF2B5EF4-FFF2-40B4-BE49-F238E27FC236}">
                <a16:creationId xmlns:a16="http://schemas.microsoft.com/office/drawing/2014/main" id="{9D416E2C-43CB-4100-BC72-512F26D1830A}"/>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VẬN DỤNG</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1121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oll, toy&#10;&#10;Description automatically generated">
            <a:extLst>
              <a:ext uri="{FF2B5EF4-FFF2-40B4-BE49-F238E27FC236}">
                <a16:creationId xmlns:a16="http://schemas.microsoft.com/office/drawing/2014/main" id="{E171FC27-8D2B-4ACA-BFE5-51BB5DE0B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6703" y="3411092"/>
            <a:ext cx="4478594" cy="3053587"/>
          </a:xfrm>
          <a:prstGeom prst="rect">
            <a:avLst/>
          </a:prstGeom>
        </p:spPr>
      </p:pic>
      <p:sp>
        <p:nvSpPr>
          <p:cNvPr id="4" name="Thought Bubble: Cloud 3">
            <a:extLst>
              <a:ext uri="{FF2B5EF4-FFF2-40B4-BE49-F238E27FC236}">
                <a16:creationId xmlns:a16="http://schemas.microsoft.com/office/drawing/2014/main" id="{5B21EE41-F435-440B-BF3C-3F4917010D70}"/>
              </a:ext>
            </a:extLst>
          </p:cNvPr>
          <p:cNvSpPr/>
          <p:nvPr/>
        </p:nvSpPr>
        <p:spPr>
          <a:xfrm>
            <a:off x="3869398" y="67496"/>
            <a:ext cx="4712107" cy="2890127"/>
          </a:xfrm>
          <a:prstGeom prst="cloudCallout">
            <a:avLst>
              <a:gd name="adj1" fmla="val -2462"/>
              <a:gd name="adj2" fmla="val 62847"/>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5" name="TextBox 4">
            <a:extLst>
              <a:ext uri="{FF2B5EF4-FFF2-40B4-BE49-F238E27FC236}">
                <a16:creationId xmlns:a16="http://schemas.microsoft.com/office/drawing/2014/main" id="{8CAEADAF-EAE2-4F27-B9CF-104DB18A6076}"/>
              </a:ext>
            </a:extLst>
          </p:cNvPr>
          <p:cNvSpPr txBox="1"/>
          <p:nvPr/>
        </p:nvSpPr>
        <p:spPr>
          <a:xfrm>
            <a:off x="4395214" y="383828"/>
            <a:ext cx="3745895" cy="2538324"/>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Khi bật đèn để căn phòng tràn ngập ánh sáng, khi lái một chiếc ô tô, hay ch</a:t>
            </a:r>
            <a:r>
              <a:rPr lang="en-US" sz="2000">
                <a:solidFill>
                  <a:srgbClr val="000000"/>
                </a:solidFill>
                <a:latin typeface="UTM Avo" panose="02040603050506020204" pitchFamily="18" charset="0"/>
                <a:cs typeface="Times New Roman" panose="02020603050405020304" pitchFamily="18" charset="0"/>
              </a:rPr>
              <a:t>ỉ</a:t>
            </a:r>
            <a:r>
              <a:rPr lang="vi-VN" sz="2000">
                <a:solidFill>
                  <a:srgbClr val="000000"/>
                </a:solidFill>
                <a:latin typeface="UTM Avo" panose="02040603050506020204" pitchFamily="18" charset="0"/>
                <a:cs typeface="Times New Roman" panose="02020603050405020304" pitchFamily="18" charset="0"/>
              </a:rPr>
              <a:t> đơn giản là rang bỏng ngô, mọi người đều đang sử dụng năng lượng.</a:t>
            </a:r>
            <a:endParaRPr kumimoji="0" lang="en-US" sz="2000" i="0" u="none" strike="noStrike" kern="1200" cap="none" spc="0" normalizeH="0" baseline="0" noProof="0">
              <a:ln>
                <a:noFill/>
              </a:ln>
              <a:solidFill>
                <a:prstClr val="white"/>
              </a:solidFill>
              <a:effectLst/>
              <a:uLnTx/>
              <a:uFillTx/>
              <a:latin typeface="Arial"/>
            </a:endParaRPr>
          </a:p>
        </p:txBody>
      </p:sp>
      <p:sp>
        <p:nvSpPr>
          <p:cNvPr id="6" name="TextBox 5">
            <a:extLst>
              <a:ext uri="{FF2B5EF4-FFF2-40B4-BE49-F238E27FC236}">
                <a16:creationId xmlns:a16="http://schemas.microsoft.com/office/drawing/2014/main" id="{956C2A9F-89A8-4552-8AB3-3D405AD5E44F}"/>
              </a:ext>
            </a:extLst>
          </p:cNvPr>
          <p:cNvSpPr txBox="1"/>
          <p:nvPr/>
        </p:nvSpPr>
        <p:spPr>
          <a:xfrm>
            <a:off x="4090217" y="6240394"/>
            <a:ext cx="4478593" cy="683457"/>
          </a:xfrm>
          <a:prstGeom prst="rect">
            <a:avLst/>
          </a:prstGeom>
          <a:noFill/>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3200" b="1">
                <a:solidFill>
                  <a:srgbClr val="000000"/>
                </a:solidFill>
                <a:latin typeface="UTM Avo" panose="02040603050506020204" pitchFamily="18" charset="0"/>
                <a:cs typeface="Times New Roman" panose="02020603050405020304" pitchFamily="18" charset="0"/>
              </a:rPr>
              <a:t>An     Minh    Khoa</a:t>
            </a:r>
            <a:endParaRPr kumimoji="0" lang="en-US" sz="3200" b="1" i="0" u="none" strike="noStrike" kern="1200" cap="none" spc="0" normalizeH="0" baseline="0" noProof="0">
              <a:ln>
                <a:noFill/>
              </a:ln>
              <a:solidFill>
                <a:prstClr val="white"/>
              </a:solidFill>
              <a:effectLst/>
              <a:uLnTx/>
              <a:uFillTx/>
              <a:latin typeface="Arial"/>
              <a:ea typeface="+mn-ea"/>
              <a:cs typeface="+mn-cs"/>
            </a:endParaRPr>
          </a:p>
        </p:txBody>
      </p:sp>
      <p:sp>
        <p:nvSpPr>
          <p:cNvPr id="7" name="Thought Bubble: Cloud 6">
            <a:extLst>
              <a:ext uri="{FF2B5EF4-FFF2-40B4-BE49-F238E27FC236}">
                <a16:creationId xmlns:a16="http://schemas.microsoft.com/office/drawing/2014/main" id="{3D5A9405-8830-4728-BC11-9ADC88BA4CFF}"/>
              </a:ext>
            </a:extLst>
          </p:cNvPr>
          <p:cNvSpPr/>
          <p:nvPr/>
        </p:nvSpPr>
        <p:spPr>
          <a:xfrm>
            <a:off x="8196514" y="2299697"/>
            <a:ext cx="3745895" cy="2155933"/>
          </a:xfrm>
          <a:prstGeom prst="cloudCallout">
            <a:avLst>
              <a:gd name="adj1" fmla="val -52858"/>
              <a:gd name="adj2" fmla="val 49165"/>
            </a:avLst>
          </a:prstGeom>
        </p:spPr>
        <p:style>
          <a:lnRef idx="1">
            <a:schemeClr val="accent5"/>
          </a:lnRef>
          <a:fillRef idx="3">
            <a:schemeClr val="accent5"/>
          </a:fillRef>
          <a:effectRef idx="2">
            <a:schemeClr val="accent5"/>
          </a:effectRef>
          <a:fontRef idx="minor">
            <a:schemeClr val="lt1"/>
          </a:fontRef>
        </p:style>
        <p:txBody>
          <a:bodyPr rtlCol="0" anchor="ctr"/>
          <a:lstStyle/>
          <a:p>
            <a:endParaRPr lang="en-US" b="1"/>
          </a:p>
        </p:txBody>
      </p:sp>
      <p:sp>
        <p:nvSpPr>
          <p:cNvPr id="8" name="TextBox 7">
            <a:extLst>
              <a:ext uri="{FF2B5EF4-FFF2-40B4-BE49-F238E27FC236}">
                <a16:creationId xmlns:a16="http://schemas.microsoft.com/office/drawing/2014/main" id="{A5350B1E-8072-4C4B-BD9E-D36B90F3D519}"/>
              </a:ext>
            </a:extLst>
          </p:cNvPr>
          <p:cNvSpPr txBox="1"/>
          <p:nvPr/>
        </p:nvSpPr>
        <p:spPr>
          <a:xfrm>
            <a:off x="8335297" y="2792530"/>
            <a:ext cx="3745895" cy="1291829"/>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Hầu hết năng lượng đến từ nhiên liệu hoá thạch như x</a:t>
            </a:r>
            <a:r>
              <a:rPr lang="en-US" sz="2000">
                <a:solidFill>
                  <a:srgbClr val="000000"/>
                </a:solidFill>
                <a:latin typeface="UTM Avo" panose="02040603050506020204" pitchFamily="18" charset="0"/>
                <a:cs typeface="Times New Roman" panose="02020603050405020304" pitchFamily="18" charset="0"/>
              </a:rPr>
              <a:t>ă</a:t>
            </a:r>
            <a:r>
              <a:rPr lang="vi-VN" sz="2000">
                <a:solidFill>
                  <a:srgbClr val="000000"/>
                </a:solidFill>
                <a:latin typeface="UTM Avo" panose="02040603050506020204" pitchFamily="18" charset="0"/>
                <a:cs typeface="Times New Roman" panose="02020603050405020304" pitchFamily="18" charset="0"/>
              </a:rPr>
              <a:t>ng và than.</a:t>
            </a:r>
            <a:endParaRPr kumimoji="0" lang="en-US" sz="2000" i="0" u="none" strike="noStrike" kern="1200" cap="none" spc="0" normalizeH="0" baseline="0" noProof="0">
              <a:ln>
                <a:noFill/>
              </a:ln>
              <a:solidFill>
                <a:prstClr val="white"/>
              </a:solidFill>
              <a:effectLst/>
              <a:uLnTx/>
              <a:uFillTx/>
              <a:latin typeface="Arial"/>
            </a:endParaRPr>
          </a:p>
        </p:txBody>
      </p:sp>
      <p:sp>
        <p:nvSpPr>
          <p:cNvPr id="9" name="Thought Bubble: Cloud 8">
            <a:extLst>
              <a:ext uri="{FF2B5EF4-FFF2-40B4-BE49-F238E27FC236}">
                <a16:creationId xmlns:a16="http://schemas.microsoft.com/office/drawing/2014/main" id="{71A1C29D-1D66-4F8E-AC1D-4C60D02E672D}"/>
              </a:ext>
            </a:extLst>
          </p:cNvPr>
          <p:cNvSpPr/>
          <p:nvPr/>
        </p:nvSpPr>
        <p:spPr>
          <a:xfrm>
            <a:off x="249592" y="1445342"/>
            <a:ext cx="3745895" cy="4400323"/>
          </a:xfrm>
          <a:prstGeom prst="cloudCallout">
            <a:avLst>
              <a:gd name="adj1" fmla="val 53149"/>
              <a:gd name="adj2" fmla="val 31066"/>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en-US" b="1"/>
          </a:p>
        </p:txBody>
      </p:sp>
      <p:sp>
        <p:nvSpPr>
          <p:cNvPr id="10" name="TextBox 9">
            <a:extLst>
              <a:ext uri="{FF2B5EF4-FFF2-40B4-BE49-F238E27FC236}">
                <a16:creationId xmlns:a16="http://schemas.microsoft.com/office/drawing/2014/main" id="{9F79CF38-8D3B-4763-8951-D81751B06733}"/>
              </a:ext>
            </a:extLst>
          </p:cNvPr>
          <p:cNvSpPr txBox="1"/>
          <p:nvPr/>
        </p:nvSpPr>
        <p:spPr>
          <a:xfrm>
            <a:off x="510536" y="1978692"/>
            <a:ext cx="3346167" cy="3784819"/>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Trái Đất mất hàng triệu năm để tạo ra nhiên liệu hoá thạch. Các bạn có tưởng tượng được, một ngày nào đó, chúng sẽ cạn kiệt và biến mất không. Chúng ta có thể làm gì để tránh thảm hoạ đó?</a:t>
            </a:r>
            <a:endParaRPr kumimoji="0" lang="en-US" sz="2000" i="0" u="none" strike="noStrike" kern="1200" cap="none" spc="0" normalizeH="0" baseline="0" noProof="0">
              <a:ln>
                <a:noFill/>
              </a:ln>
              <a:solidFill>
                <a:prstClr val="white"/>
              </a:solidFill>
              <a:effectLst/>
              <a:uLnTx/>
              <a:uFillTx/>
              <a:latin typeface="Arial"/>
            </a:endParaRPr>
          </a:p>
        </p:txBody>
      </p:sp>
      <p:sp>
        <p:nvSpPr>
          <p:cNvPr id="11" name="Thought Bubble: Cloud 10">
            <a:extLst>
              <a:ext uri="{FF2B5EF4-FFF2-40B4-BE49-F238E27FC236}">
                <a16:creationId xmlns:a16="http://schemas.microsoft.com/office/drawing/2014/main" id="{032AF375-7D81-4235-A7ED-AEAAAB16FADF}"/>
              </a:ext>
            </a:extLst>
          </p:cNvPr>
          <p:cNvSpPr/>
          <p:nvPr/>
        </p:nvSpPr>
        <p:spPr>
          <a:xfrm>
            <a:off x="3941370" y="97395"/>
            <a:ext cx="4847502" cy="3053587"/>
          </a:xfrm>
          <a:prstGeom prst="cloudCallout">
            <a:avLst>
              <a:gd name="adj1" fmla="val -2462"/>
              <a:gd name="adj2" fmla="val 62847"/>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12" name="TextBox 11">
            <a:extLst>
              <a:ext uri="{FF2B5EF4-FFF2-40B4-BE49-F238E27FC236}">
                <a16:creationId xmlns:a16="http://schemas.microsoft.com/office/drawing/2014/main" id="{1CE76209-8968-4F89-8A0A-41523E4DEAAF}"/>
              </a:ext>
            </a:extLst>
          </p:cNvPr>
          <p:cNvSpPr txBox="1"/>
          <p:nvPr/>
        </p:nvSpPr>
        <p:spPr>
          <a:xfrm>
            <a:off x="4422916" y="335821"/>
            <a:ext cx="3745895" cy="2538324"/>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Khám phá các nguồn năng lượng khác để thay thế. Đó là những nguồn năng lượng dường như không bao giờ cạn kiệt như nắng, gió, nước và thậm chí là rác thải.</a:t>
            </a:r>
            <a:endParaRPr kumimoji="0" lang="en-US" sz="2000" i="0" u="none" strike="noStrike" kern="1200" cap="none" spc="0" normalizeH="0" baseline="0" noProof="0">
              <a:ln>
                <a:noFill/>
              </a:ln>
              <a:solidFill>
                <a:prstClr val="white"/>
              </a:solidFill>
              <a:effectLst/>
              <a:uLnTx/>
              <a:uFillTx/>
              <a:latin typeface="Arial"/>
            </a:endParaRPr>
          </a:p>
        </p:txBody>
      </p:sp>
      <p:sp>
        <p:nvSpPr>
          <p:cNvPr id="13" name="Thought Bubble: Cloud 12">
            <a:extLst>
              <a:ext uri="{FF2B5EF4-FFF2-40B4-BE49-F238E27FC236}">
                <a16:creationId xmlns:a16="http://schemas.microsoft.com/office/drawing/2014/main" id="{64A977E8-54A5-428C-BC9C-FC4C61056471}"/>
              </a:ext>
            </a:extLst>
          </p:cNvPr>
          <p:cNvSpPr/>
          <p:nvPr/>
        </p:nvSpPr>
        <p:spPr>
          <a:xfrm>
            <a:off x="8085702" y="2147768"/>
            <a:ext cx="4090219" cy="2761331"/>
          </a:xfrm>
          <a:prstGeom prst="cloudCallout">
            <a:avLst>
              <a:gd name="adj1" fmla="val -52858"/>
              <a:gd name="adj2" fmla="val 49165"/>
            </a:avLst>
          </a:prstGeom>
        </p:spPr>
        <p:style>
          <a:lnRef idx="1">
            <a:schemeClr val="accent5"/>
          </a:lnRef>
          <a:fillRef idx="3">
            <a:schemeClr val="accent5"/>
          </a:fillRef>
          <a:effectRef idx="2">
            <a:schemeClr val="accent5"/>
          </a:effectRef>
          <a:fontRef idx="minor">
            <a:schemeClr val="lt1"/>
          </a:fontRef>
        </p:style>
        <p:txBody>
          <a:bodyPr rtlCol="0" anchor="ctr"/>
          <a:lstStyle/>
          <a:p>
            <a:endParaRPr lang="en-US" b="1"/>
          </a:p>
        </p:txBody>
      </p:sp>
      <p:sp>
        <p:nvSpPr>
          <p:cNvPr id="14" name="TextBox 13">
            <a:extLst>
              <a:ext uri="{FF2B5EF4-FFF2-40B4-BE49-F238E27FC236}">
                <a16:creationId xmlns:a16="http://schemas.microsoft.com/office/drawing/2014/main" id="{41DFD396-A1F7-4263-BB39-172F65FB4F14}"/>
              </a:ext>
            </a:extLst>
          </p:cNvPr>
          <p:cNvSpPr txBox="1"/>
          <p:nvPr/>
        </p:nvSpPr>
        <p:spPr>
          <a:xfrm>
            <a:off x="8375158" y="2484734"/>
            <a:ext cx="3527390" cy="2122825"/>
          </a:xfrm>
          <a:prstGeom prst="rect">
            <a:avLst/>
          </a:prstGeom>
          <a:noFill/>
        </p:spPr>
        <p:txBody>
          <a:bodyPr wrap="square">
            <a:spAutoFit/>
          </a:bodyPr>
          <a:lstStyle/>
          <a:p>
            <a:pPr lvl="0" algn="ctr" defTabSz="342900">
              <a:lnSpc>
                <a:spcPct val="135000"/>
              </a:lnSpc>
              <a:defRPr/>
            </a:pPr>
            <a:r>
              <a:rPr lang="vi-VN" sz="2000">
                <a:solidFill>
                  <a:srgbClr val="000000"/>
                </a:solidFill>
                <a:latin typeface="UTM Avo" panose="02040603050506020204" pitchFamily="18" charset="0"/>
                <a:cs typeface="Times New Roman" panose="02020603050405020304" pitchFamily="18" charset="0"/>
              </a:rPr>
              <a:t>Điện gió, điện mặt trời và cả thuỷ điện nữa đều có những nhược điểm. Chúng ta cần tìm hiểu thông tin đầy đủ hơn.</a:t>
            </a:r>
            <a:endParaRPr kumimoji="0" lang="en-US" sz="2000"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290691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2"/>
                                        </p:tgtEl>
                                      </p:cBhvr>
                                    </p:animEffect>
                                    <p:set>
                                      <p:cBhvr>
                                        <p:cTn id="60" dur="1" fill="hold">
                                          <p:stCondLst>
                                            <p:cond delay="499"/>
                                          </p:stCondLst>
                                        </p:cTn>
                                        <p:tgtEl>
                                          <p:spTgt spid="12"/>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1"/>
                                        </p:tgtEl>
                                      </p:cBhvr>
                                    </p:animEffect>
                                    <p:set>
                                      <p:cBhvr>
                                        <p:cTn id="63" dur="1" fill="hold">
                                          <p:stCondLst>
                                            <p:cond delay="499"/>
                                          </p:stCondLst>
                                        </p:cTn>
                                        <p:tgtEl>
                                          <p:spTgt spid="11"/>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14"/>
                                        </p:tgtEl>
                                      </p:cBhvr>
                                    </p:animEffect>
                                    <p:set>
                                      <p:cBhvr>
                                        <p:cTn id="75" dur="1" fill="hold">
                                          <p:stCondLst>
                                            <p:cond delay="499"/>
                                          </p:stCondLst>
                                        </p:cTn>
                                        <p:tgtEl>
                                          <p:spTgt spid="14"/>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13"/>
                                        </p:tgtEl>
                                      </p:cBhvr>
                                    </p:animEffect>
                                    <p:set>
                                      <p:cBhvr>
                                        <p:cTn id="7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P spid="7" grpId="0" animBg="1"/>
      <p:bldP spid="7" grpId="1" animBg="1"/>
      <p:bldP spid="8" grpId="0"/>
      <p:bldP spid="8" grpId="1"/>
      <p:bldP spid="9" grpId="0" animBg="1"/>
      <p:bldP spid="9" grpId="1" animBg="1"/>
      <p:bldP spid="10" grpId="0"/>
      <p:bldP spid="10" grpId="1"/>
      <p:bldP spid="11" grpId="0" animBg="1"/>
      <p:bldP spid="11" grpId="1" animBg="1"/>
      <p:bldP spid="12" grpId="0"/>
      <p:bldP spid="12" grpId="1"/>
      <p:bldP spid="13" grpId="0" animBg="1"/>
      <p:bldP spid="13" grpId="1" animBg="1"/>
      <p:bldP spid="14" grpId="0"/>
      <p:bldP spid="1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71FC27-8D2B-4ACA-BFE5-51BB5DE0B93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0592" y="3399503"/>
            <a:ext cx="3885552" cy="3053587"/>
          </a:xfrm>
          <a:prstGeom prst="rect">
            <a:avLst/>
          </a:prstGeom>
        </p:spPr>
      </p:pic>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636470"/>
            <a:ext cx="7875639" cy="2792530"/>
          </a:xfrm>
          <a:prstGeom prst="wedgeRoundRectCallout">
            <a:avLst>
              <a:gd name="adj1" fmla="val -30983"/>
              <a:gd name="adj2" fmla="val 7411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008671" y="636470"/>
            <a:ext cx="7875638" cy="2934971"/>
          </a:xfrm>
          <a:prstGeom prst="rect">
            <a:avLst/>
          </a:prstGeom>
          <a:noFill/>
        </p:spPr>
        <p:txBody>
          <a:bodyPr wrap="square">
            <a:spAutoFit/>
          </a:bodyPr>
          <a:lstStyle/>
          <a:p>
            <a:pPr lvl="0" algn="ctr"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Em hãy tạo một bài trình chiếu với chủ đề </a:t>
            </a:r>
            <a:r>
              <a:rPr lang="vi-VN" sz="2800" b="1">
                <a:solidFill>
                  <a:srgbClr val="000000"/>
                </a:solidFill>
                <a:latin typeface="UTM Avo" panose="02040603050506020204" pitchFamily="18" charset="0"/>
                <a:cs typeface="Times New Roman" panose="02020603050405020304" pitchFamily="18" charset="0"/>
              </a:rPr>
              <a:t>Năng lượng tái tạo</a:t>
            </a:r>
            <a:r>
              <a:rPr lang="vi-VN" sz="2800">
                <a:solidFill>
                  <a:srgbClr val="000000"/>
                </a:solidFill>
                <a:latin typeface="UTM Avo" panose="02040603050506020204" pitchFamily="18" charset="0"/>
                <a:cs typeface="Times New Roman" panose="02020603050405020304" pitchFamily="18" charset="0"/>
              </a:rPr>
              <a:t> để giải quyết những băn khoăn của các bạn. Em có thể khai thác thông tin số để có thêm thông tin cho bài trình chiếu.</a:t>
            </a:r>
            <a:endParaRPr kumimoji="0" lang="en-US" sz="2800"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54476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37214" y="1113541"/>
            <a:ext cx="8856910"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478019" y="949030"/>
            <a:ext cx="8356734" cy="4879028"/>
          </a:xfrm>
          <a:prstGeom prst="rect">
            <a:avLst/>
          </a:prstGeom>
          <a:noFill/>
        </p:spPr>
        <p:txBody>
          <a:bodyPr wrap="square" rtlCol="0">
            <a:spAutoFit/>
          </a:bodyPr>
          <a:lstStyle/>
          <a:p>
            <a:pPr algn="ctr">
              <a:lnSpc>
                <a:spcPct val="150000"/>
              </a:lnSpc>
            </a:pPr>
            <a:r>
              <a:rPr lang="vi-VN" sz="5400">
                <a:solidFill>
                  <a:schemeClr val="accent6">
                    <a:lumMod val="50000"/>
                  </a:schemeClr>
                </a:solidFill>
                <a:latin typeface="+mj-lt"/>
              </a:rPr>
              <a:t>NHIỆM VỤ 1. HÌNH THÀNH Ý TƯỞNG VÀ CẤU TRÚC BÀI TRÌNH CHIẾU VỀ CHỦ ĐỀ NĂNG LƯỢNG TÁI TẠO</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F535DB-C7FF-49E3-B2F6-7A5541E0EC93}"/>
              </a:ext>
            </a:extLst>
          </p:cNvPr>
          <p:cNvSpPr/>
          <p:nvPr/>
        </p:nvSpPr>
        <p:spPr>
          <a:xfrm>
            <a:off x="731520" y="629372"/>
            <a:ext cx="11045422" cy="158408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342900">
              <a:lnSpc>
                <a:spcPct val="140000"/>
              </a:lnSpc>
            </a:pPr>
            <a:r>
              <a:rPr lang="en-US" sz="2400" b="1">
                <a:latin typeface="UTM Avo" panose="02040603050506020204" pitchFamily="18" charset="0"/>
                <a:cs typeface="Times New Roman" panose="02020603050405020304" pitchFamily="18" charset="0"/>
              </a:rPr>
              <a:t>Yêu cầu:</a:t>
            </a:r>
          </a:p>
          <a:p>
            <a:pPr algn="just" defTabSz="342900">
              <a:lnSpc>
                <a:spcPct val="140000"/>
              </a:lnSpc>
            </a:pPr>
            <a:r>
              <a:rPr lang="vi-VN" sz="2400">
                <a:latin typeface="UTM Avo" panose="02040603050506020204" pitchFamily="18" charset="0"/>
                <a:cs typeface="Times New Roman" panose="02020603050405020304" pitchFamily="18" charset="0"/>
              </a:rPr>
              <a:t>•	Xây dựng ý tưởng cho bài trình chiếu.</a:t>
            </a:r>
          </a:p>
          <a:p>
            <a:pPr algn="just" defTabSz="342900">
              <a:lnSpc>
                <a:spcPct val="140000"/>
              </a:lnSpc>
            </a:pPr>
            <a:r>
              <a:rPr lang="vi-VN" sz="2400">
                <a:latin typeface="UTM Avo" panose="02040603050506020204" pitchFamily="18" charset="0"/>
                <a:cs typeface="Times New Roman" panose="02020603050405020304" pitchFamily="18" charset="0"/>
              </a:rPr>
              <a:t>•	Xây dựng cấu trúc bài trình chiếu.</a:t>
            </a:r>
          </a:p>
        </p:txBody>
      </p:sp>
      <p:pic>
        <p:nvPicPr>
          <p:cNvPr id="3" name="Picture 2" descr="A group of kids sitting around a table with laptops&#10;&#10;Description automatically generated with medium confidence">
            <a:extLst>
              <a:ext uri="{FF2B5EF4-FFF2-40B4-BE49-F238E27FC236}">
                <a16:creationId xmlns:a16="http://schemas.microsoft.com/office/drawing/2014/main" id="{A40E615E-A32B-45E8-8B4D-B2DCE5139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3852" y="2218604"/>
            <a:ext cx="5648325" cy="4010025"/>
          </a:xfrm>
          <a:prstGeom prst="rect">
            <a:avLst/>
          </a:prstGeom>
        </p:spPr>
      </p:pic>
    </p:spTree>
    <p:extLst>
      <p:ext uri="{BB962C8B-B14F-4D97-AF65-F5344CB8AC3E}">
        <p14:creationId xmlns:p14="http://schemas.microsoft.com/office/powerpoint/2010/main" val="3829246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3">
            <a:extLst>
              <a:ext uri="{FF2B5EF4-FFF2-40B4-BE49-F238E27FC236}">
                <a16:creationId xmlns:a16="http://schemas.microsoft.com/office/drawing/2014/main" id="{9527A822-1DB8-4F7B-B419-2CFA87FF3F8C}"/>
              </a:ext>
            </a:extLst>
          </p:cNvPr>
          <p:cNvSpPr/>
          <p:nvPr/>
        </p:nvSpPr>
        <p:spPr>
          <a:xfrm>
            <a:off x="1309884" y="1297393"/>
            <a:ext cx="4128459" cy="412845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1219170"/>
            <a:endParaRPr lang="zh-CN" altLang="en-US" sz="2400">
              <a:solidFill>
                <a:srgbClr val="000000"/>
              </a:solidFill>
              <a:latin typeface="UTM Avo" panose="02040603050506020204" pitchFamily="18" charset="0"/>
              <a:ea typeface="微软雅黑"/>
            </a:endParaRPr>
          </a:p>
        </p:txBody>
      </p:sp>
      <p:pic>
        <p:nvPicPr>
          <p:cNvPr id="3" name="图片 14">
            <a:extLst>
              <a:ext uri="{FF2B5EF4-FFF2-40B4-BE49-F238E27FC236}">
                <a16:creationId xmlns:a16="http://schemas.microsoft.com/office/drawing/2014/main" id="{65E6FCBE-134E-4808-ABFD-86844B523A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194" r="17305"/>
          <a:stretch>
            <a:fillRect/>
          </a:stretch>
        </p:blipFill>
        <p:spPr>
          <a:xfrm>
            <a:off x="455102" y="1460781"/>
            <a:ext cx="2932671" cy="3936437"/>
          </a:xfrm>
          <a:prstGeom prst="rect">
            <a:avLst/>
          </a:prstGeom>
        </p:spPr>
      </p:pic>
      <p:sp>
        <p:nvSpPr>
          <p:cNvPr id="4" name="矩形 15">
            <a:extLst>
              <a:ext uri="{FF2B5EF4-FFF2-40B4-BE49-F238E27FC236}">
                <a16:creationId xmlns:a16="http://schemas.microsoft.com/office/drawing/2014/main" id="{73AB94C9-C702-4D4A-9E75-C125C1637BB5}"/>
              </a:ext>
            </a:extLst>
          </p:cNvPr>
          <p:cNvSpPr/>
          <p:nvPr/>
        </p:nvSpPr>
        <p:spPr>
          <a:xfrm>
            <a:off x="4864485" y="665191"/>
            <a:ext cx="5047501" cy="992579"/>
          </a:xfrm>
          <a:prstGeom prst="rect">
            <a:avLst/>
          </a:prstGeom>
        </p:spPr>
        <p:txBody>
          <a:bodyPr wrap="square">
            <a:spAutoFit/>
          </a:bodyPr>
          <a:lstStyle/>
          <a:p>
            <a:pPr defTabSz="1219170">
              <a:lnSpc>
                <a:spcPct val="130000"/>
              </a:lnSpc>
            </a:pPr>
            <a:r>
              <a:rPr lang="en-US" altLang="zh-CN" sz="2400">
                <a:latin typeface="UTM Avo" panose="02040603050506020204" pitchFamily="18" charset="0"/>
                <a:cs typeface="Times New Roman" panose="02020603050405020304" pitchFamily="18" charset="0"/>
              </a:rPr>
              <a:t>N</a:t>
            </a:r>
            <a:r>
              <a:rPr lang="vi-VN" altLang="zh-CN" sz="2400">
                <a:latin typeface="UTM Avo" panose="02040603050506020204" pitchFamily="18" charset="0"/>
                <a:cs typeface="Times New Roman" panose="02020603050405020304" pitchFamily="18" charset="0"/>
              </a:rPr>
              <a:t>êu một khía cạnh hay một vấn đề cụ thể về năng lượng tái tạo </a:t>
            </a:r>
            <a:endParaRPr lang="zh-CN" altLang="en-US" sz="2400" dirty="0">
              <a:latin typeface="UTM Avo" panose="02040603050506020204" pitchFamily="18" charset="0"/>
              <a:cs typeface="Times New Roman" panose="02020603050405020304" pitchFamily="18" charset="0"/>
            </a:endParaRPr>
          </a:p>
        </p:txBody>
      </p:sp>
      <p:sp>
        <p:nvSpPr>
          <p:cNvPr id="5" name="矩形 16">
            <a:extLst>
              <a:ext uri="{FF2B5EF4-FFF2-40B4-BE49-F238E27FC236}">
                <a16:creationId xmlns:a16="http://schemas.microsoft.com/office/drawing/2014/main" id="{FA857334-776D-4ACB-A38B-9FAEE6C97843}"/>
              </a:ext>
            </a:extLst>
          </p:cNvPr>
          <p:cNvSpPr/>
          <p:nvPr/>
        </p:nvSpPr>
        <p:spPr>
          <a:xfrm>
            <a:off x="5930218" y="1841608"/>
            <a:ext cx="5328332" cy="2913105"/>
          </a:xfrm>
          <a:prstGeom prst="rect">
            <a:avLst/>
          </a:prstGeom>
        </p:spPr>
        <p:txBody>
          <a:bodyPr wrap="square">
            <a:spAutoFit/>
          </a:bodyPr>
          <a:lstStyle/>
          <a:p>
            <a:pPr defTabSz="1219170">
              <a:lnSpc>
                <a:spcPct val="130000"/>
              </a:lnSpc>
            </a:pPr>
            <a:r>
              <a:rPr lang="vi-VN" altLang="zh-CN" sz="2400">
                <a:latin typeface="UTM Avo" panose="02040603050506020204" pitchFamily="18" charset="0"/>
                <a:cs typeface="Times New Roman" panose="02020603050405020304" pitchFamily="18" charset="0"/>
              </a:rPr>
              <a:t>Phát triển ý tưởng thành nội dung cụ thể của bài trình chiếu. Nội dung có thể sắp xếp theo trình tự l</a:t>
            </a:r>
            <a:r>
              <a:rPr lang="en-US" altLang="zh-CN" sz="2400">
                <a:latin typeface="UTM Avo" panose="02040603050506020204" pitchFamily="18" charset="0"/>
                <a:cs typeface="Times New Roman" panose="02020603050405020304" pitchFamily="18" charset="0"/>
              </a:rPr>
              <a:t>o</a:t>
            </a:r>
            <a:r>
              <a:rPr lang="vi-VN" altLang="zh-CN" sz="2400">
                <a:latin typeface="UTM Avo" panose="02040603050506020204" pitchFamily="18" charset="0"/>
                <a:cs typeface="Times New Roman" panose="02020603050405020304" pitchFamily="18" charset="0"/>
              </a:rPr>
              <a:t>gic và thể hiện dưới dạng những câu hỏi để thuận lợi cho việc tìm tư liệu</a:t>
            </a:r>
            <a:endParaRPr lang="zh-CN" altLang="en-US" sz="2400" dirty="0">
              <a:latin typeface="UTM Avo" panose="02040603050506020204" pitchFamily="18" charset="0"/>
              <a:cs typeface="Times New Roman" panose="02020603050405020304" pitchFamily="18" charset="0"/>
            </a:endParaRPr>
          </a:p>
        </p:txBody>
      </p:sp>
      <p:sp>
        <p:nvSpPr>
          <p:cNvPr id="6" name="矩形 17">
            <a:extLst>
              <a:ext uri="{FF2B5EF4-FFF2-40B4-BE49-F238E27FC236}">
                <a16:creationId xmlns:a16="http://schemas.microsoft.com/office/drawing/2014/main" id="{891F1AB9-B6C8-43B5-8A4B-E4849E6698D5}"/>
              </a:ext>
            </a:extLst>
          </p:cNvPr>
          <p:cNvSpPr/>
          <p:nvPr/>
        </p:nvSpPr>
        <p:spPr>
          <a:xfrm>
            <a:off x="4803766" y="4945175"/>
            <a:ext cx="5047501" cy="992579"/>
          </a:xfrm>
          <a:prstGeom prst="rect">
            <a:avLst/>
          </a:prstGeom>
        </p:spPr>
        <p:txBody>
          <a:bodyPr wrap="square">
            <a:spAutoFit/>
          </a:bodyPr>
          <a:lstStyle/>
          <a:p>
            <a:pPr defTabSz="1219170">
              <a:lnSpc>
                <a:spcPct val="130000"/>
              </a:lnSpc>
            </a:pPr>
            <a:r>
              <a:rPr lang="en-US" altLang="zh-CN" sz="2400">
                <a:latin typeface="UTM Avo" panose="02040603050506020204" pitchFamily="18" charset="0"/>
                <a:cs typeface="Times New Roman" panose="02020603050405020304" pitchFamily="18" charset="0"/>
              </a:rPr>
              <a:t>Xác định mức độ, yêu cầu cụ thể với bài trình chiếu</a:t>
            </a:r>
            <a:endParaRPr lang="zh-CN" altLang="en-US" sz="2400" dirty="0">
              <a:latin typeface="UTM Avo" panose="0204060305050602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4AFD25C-CD13-4F4F-97A1-E7B7D2A6F932}"/>
              </a:ext>
            </a:extLst>
          </p:cNvPr>
          <p:cNvSpPr txBox="1"/>
          <p:nvPr/>
        </p:nvSpPr>
        <p:spPr>
          <a:xfrm>
            <a:off x="2684346" y="3129078"/>
            <a:ext cx="1871410" cy="502766"/>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a:defRPr sz="2000" b="1" spc="50">
                <a:ln w="11430"/>
                <a:solidFill>
                  <a:schemeClr val="accent6"/>
                </a:solidFill>
                <a:effectLst>
                  <a:outerShdw blurRad="76200" dist="50800" dir="5400000" algn="tl" rotWithShape="0">
                    <a:srgbClr val="000000">
                      <a:alpha val="65000"/>
                    </a:srgbClr>
                  </a:outerShdw>
                </a:effectLst>
              </a:defRPr>
            </a:lvl1pPr>
          </a:lstStyle>
          <a:p>
            <a:pPr defTabSz="1219170"/>
            <a:r>
              <a:rPr lang="vi-VN" altLang="zh-CN" sz="2667" spc="67">
                <a:solidFill>
                  <a:srgbClr val="CC0066"/>
                </a:solidFill>
                <a:latin typeface="Calibri"/>
                <a:ea typeface="微软雅黑"/>
              </a:rPr>
              <a:t>Hướng dẫn</a:t>
            </a:r>
            <a:endParaRPr lang="zh-CN" altLang="en-US" sz="2667" spc="67" dirty="0">
              <a:solidFill>
                <a:srgbClr val="CC0066"/>
              </a:solidFill>
              <a:latin typeface="UTM Avo" panose="02040603050506020204" pitchFamily="18" charset="0"/>
              <a:ea typeface="微软雅黑"/>
            </a:endParaRPr>
          </a:p>
        </p:txBody>
      </p:sp>
      <p:grpSp>
        <p:nvGrpSpPr>
          <p:cNvPr id="9" name="组合 20">
            <a:extLst>
              <a:ext uri="{FF2B5EF4-FFF2-40B4-BE49-F238E27FC236}">
                <a16:creationId xmlns:a16="http://schemas.microsoft.com/office/drawing/2014/main" id="{C3EBA471-E791-4D52-8F25-E8A5CD983252}"/>
              </a:ext>
            </a:extLst>
          </p:cNvPr>
          <p:cNvGrpSpPr/>
          <p:nvPr/>
        </p:nvGrpSpPr>
        <p:grpSpPr>
          <a:xfrm>
            <a:off x="3681343" y="1075472"/>
            <a:ext cx="1122423" cy="1056000"/>
            <a:chOff x="3195405" y="1095630"/>
            <a:chExt cx="841817" cy="792000"/>
          </a:xfrm>
        </p:grpSpPr>
        <p:sp>
          <p:nvSpPr>
            <p:cNvPr id="10" name="椭圆 21">
              <a:extLst>
                <a:ext uri="{FF2B5EF4-FFF2-40B4-BE49-F238E27FC236}">
                  <a16:creationId xmlns:a16="http://schemas.microsoft.com/office/drawing/2014/main" id="{4B749CD4-8B8B-481C-A023-DF2D2E6B8626}"/>
                </a:ext>
              </a:extLst>
            </p:cNvPr>
            <p:cNvSpPr/>
            <p:nvPr/>
          </p:nvSpPr>
          <p:spPr>
            <a:xfrm>
              <a:off x="3203030" y="1095630"/>
              <a:ext cx="792000" cy="7920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1219170"/>
              <a:endParaRPr lang="zh-CN" altLang="en-US" sz="2400" dirty="0">
                <a:solidFill>
                  <a:srgbClr val="FFFFFF"/>
                </a:solidFill>
                <a:latin typeface="UTM Avo" panose="02040603050506020204" pitchFamily="18" charset="0"/>
                <a:ea typeface="微软雅黑"/>
              </a:endParaRPr>
            </a:p>
          </p:txBody>
        </p:sp>
        <p:sp>
          <p:nvSpPr>
            <p:cNvPr id="11" name="TextBox 10">
              <a:extLst>
                <a:ext uri="{FF2B5EF4-FFF2-40B4-BE49-F238E27FC236}">
                  <a16:creationId xmlns:a16="http://schemas.microsoft.com/office/drawing/2014/main" id="{23843D21-3B75-413F-B76C-98539DC2971F}"/>
                </a:ext>
              </a:extLst>
            </p:cNvPr>
            <p:cNvSpPr txBox="1"/>
            <p:nvPr/>
          </p:nvSpPr>
          <p:spPr>
            <a:xfrm>
              <a:off x="3195405" y="1347067"/>
              <a:ext cx="841817" cy="323165"/>
            </a:xfrm>
            <a:prstGeom prst="rect">
              <a:avLst/>
            </a:prstGeom>
            <a:noFill/>
          </p:spPr>
          <p:txBody>
            <a:bodyPr wrap="none" rtlCol="0">
              <a:spAutoFit/>
            </a:bodyPr>
            <a:lstStyle/>
            <a:p>
              <a:pPr algn="ctr" defTabSz="1219170"/>
              <a:r>
                <a:rPr lang="vi-VN" altLang="zh-CN" sz="2200">
                  <a:cs typeface="Times New Roman" panose="02020603050405020304" pitchFamily="18" charset="0"/>
                </a:rPr>
                <a:t>Bước 1</a:t>
              </a:r>
              <a:endParaRPr lang="zh-CN" altLang="en-US" sz="2200" dirty="0">
                <a:latin typeface="UTM Avo" panose="02040603050506020204" pitchFamily="18" charset="0"/>
                <a:cs typeface="Times New Roman" panose="02020603050405020304" pitchFamily="18" charset="0"/>
              </a:endParaRPr>
            </a:p>
          </p:txBody>
        </p:sp>
      </p:grpSp>
      <p:grpSp>
        <p:nvGrpSpPr>
          <p:cNvPr id="12" name="组合 23">
            <a:extLst>
              <a:ext uri="{FF2B5EF4-FFF2-40B4-BE49-F238E27FC236}">
                <a16:creationId xmlns:a16="http://schemas.microsoft.com/office/drawing/2014/main" id="{D8D3C454-F2E1-4244-948D-214F9E25C207}"/>
              </a:ext>
            </a:extLst>
          </p:cNvPr>
          <p:cNvGrpSpPr/>
          <p:nvPr/>
        </p:nvGrpSpPr>
        <p:grpSpPr>
          <a:xfrm>
            <a:off x="4803766" y="2816004"/>
            <a:ext cx="1127643" cy="1056000"/>
            <a:chOff x="3851014" y="1743614"/>
            <a:chExt cx="845732" cy="792000"/>
          </a:xfrm>
        </p:grpSpPr>
        <p:sp>
          <p:nvSpPr>
            <p:cNvPr id="13" name="椭圆 24">
              <a:extLst>
                <a:ext uri="{FF2B5EF4-FFF2-40B4-BE49-F238E27FC236}">
                  <a16:creationId xmlns:a16="http://schemas.microsoft.com/office/drawing/2014/main" id="{7D26D403-179D-4E17-B6DB-AEF6D2C70BA4}"/>
                </a:ext>
              </a:extLst>
            </p:cNvPr>
            <p:cNvSpPr/>
            <p:nvPr/>
          </p:nvSpPr>
          <p:spPr>
            <a:xfrm>
              <a:off x="3851014" y="1743614"/>
              <a:ext cx="792000" cy="7920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1219170"/>
              <a:endParaRPr lang="zh-CN" altLang="en-US" sz="2400">
                <a:solidFill>
                  <a:srgbClr val="FFFFFF"/>
                </a:solidFill>
                <a:latin typeface="UTM Avo" panose="02040603050506020204" pitchFamily="18" charset="0"/>
                <a:ea typeface="微软雅黑"/>
              </a:endParaRPr>
            </a:p>
          </p:txBody>
        </p:sp>
        <p:sp>
          <p:nvSpPr>
            <p:cNvPr id="14" name="TextBox 13">
              <a:extLst>
                <a:ext uri="{FF2B5EF4-FFF2-40B4-BE49-F238E27FC236}">
                  <a16:creationId xmlns:a16="http://schemas.microsoft.com/office/drawing/2014/main" id="{3BF76144-67AF-441C-8840-0A5D7C9A83FC}"/>
                </a:ext>
              </a:extLst>
            </p:cNvPr>
            <p:cNvSpPr txBox="1"/>
            <p:nvPr/>
          </p:nvSpPr>
          <p:spPr>
            <a:xfrm>
              <a:off x="3854929" y="1995051"/>
              <a:ext cx="841817" cy="323165"/>
            </a:xfrm>
            <a:prstGeom prst="rect">
              <a:avLst/>
            </a:prstGeom>
            <a:noFill/>
          </p:spPr>
          <p:txBody>
            <a:bodyPr wrap="none" rtlCol="0">
              <a:spAutoFit/>
            </a:bodyPr>
            <a:lstStyle/>
            <a:p>
              <a:pPr algn="ctr" defTabSz="1219170"/>
              <a:r>
                <a:rPr lang="vi-VN" altLang="zh-CN" sz="2200">
                  <a:cs typeface="Times New Roman" panose="02020603050405020304" pitchFamily="18" charset="0"/>
                </a:rPr>
                <a:t>Bước 2</a:t>
              </a:r>
              <a:endParaRPr lang="zh-CN" altLang="en-US" sz="2200" dirty="0">
                <a:latin typeface="UTM Avo" panose="02040603050506020204" pitchFamily="18" charset="0"/>
                <a:cs typeface="Times New Roman" panose="02020603050405020304" pitchFamily="18" charset="0"/>
              </a:endParaRPr>
            </a:p>
          </p:txBody>
        </p:sp>
      </p:grpSp>
      <p:grpSp>
        <p:nvGrpSpPr>
          <p:cNvPr id="18" name="组合 29">
            <a:extLst>
              <a:ext uri="{FF2B5EF4-FFF2-40B4-BE49-F238E27FC236}">
                <a16:creationId xmlns:a16="http://schemas.microsoft.com/office/drawing/2014/main" id="{55051780-C3B7-4D4A-AFDB-E9D4699CDC3D}"/>
              </a:ext>
            </a:extLst>
          </p:cNvPr>
          <p:cNvGrpSpPr/>
          <p:nvPr/>
        </p:nvGrpSpPr>
        <p:grpSpPr>
          <a:xfrm>
            <a:off x="3608796" y="4659597"/>
            <a:ext cx="1122423" cy="1056000"/>
            <a:chOff x="3446572" y="3471718"/>
            <a:chExt cx="841817" cy="792000"/>
          </a:xfrm>
        </p:grpSpPr>
        <p:sp>
          <p:nvSpPr>
            <p:cNvPr id="19" name="椭圆 30">
              <a:extLst>
                <a:ext uri="{FF2B5EF4-FFF2-40B4-BE49-F238E27FC236}">
                  <a16:creationId xmlns:a16="http://schemas.microsoft.com/office/drawing/2014/main" id="{855C4DDC-05C5-4A1F-94DC-97F2851C6F15}"/>
                </a:ext>
              </a:extLst>
            </p:cNvPr>
            <p:cNvSpPr/>
            <p:nvPr/>
          </p:nvSpPr>
          <p:spPr>
            <a:xfrm>
              <a:off x="3455014" y="3471718"/>
              <a:ext cx="792000" cy="792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endParaRPr lang="zh-CN" altLang="en-US" sz="2400">
                <a:solidFill>
                  <a:srgbClr val="FFFFFF"/>
                </a:solidFill>
                <a:latin typeface="UTM Avo" panose="02040603050506020204" pitchFamily="18" charset="0"/>
                <a:ea typeface="微软雅黑"/>
              </a:endParaRPr>
            </a:p>
          </p:txBody>
        </p:sp>
        <p:sp>
          <p:nvSpPr>
            <p:cNvPr id="20" name="TextBox 19">
              <a:extLst>
                <a:ext uri="{FF2B5EF4-FFF2-40B4-BE49-F238E27FC236}">
                  <a16:creationId xmlns:a16="http://schemas.microsoft.com/office/drawing/2014/main" id="{E06F4E6A-FF6E-41BD-A374-EFAEAEAEE322}"/>
                </a:ext>
              </a:extLst>
            </p:cNvPr>
            <p:cNvSpPr txBox="1"/>
            <p:nvPr/>
          </p:nvSpPr>
          <p:spPr>
            <a:xfrm>
              <a:off x="3446572" y="3723155"/>
              <a:ext cx="841817" cy="323165"/>
            </a:xfrm>
            <a:prstGeom prst="rect">
              <a:avLst/>
            </a:prstGeom>
            <a:noFill/>
          </p:spPr>
          <p:txBody>
            <a:bodyPr wrap="none" rtlCol="0">
              <a:spAutoFit/>
            </a:bodyPr>
            <a:lstStyle/>
            <a:p>
              <a:pPr algn="ctr" defTabSz="1219170"/>
              <a:r>
                <a:rPr lang="vi-VN" altLang="zh-CN" sz="2200">
                  <a:cs typeface="Times New Roman" panose="02020603050405020304" pitchFamily="18" charset="0"/>
                </a:rPr>
                <a:t>Bước </a:t>
              </a:r>
              <a:r>
                <a:rPr lang="en-US" altLang="zh-CN" sz="2200">
                  <a:cs typeface="Times New Roman" panose="02020603050405020304" pitchFamily="18" charset="0"/>
                </a:rPr>
                <a:t>3</a:t>
              </a:r>
              <a:endParaRPr lang="zh-CN" altLang="en-US" sz="2200" dirty="0">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71074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1000"/>
                                        <p:tgtEl>
                                          <p:spTgt spid="2"/>
                                        </p:tgtEl>
                                      </p:cBhvr>
                                    </p:animEffect>
                                  </p:childTnLst>
                                </p:cTn>
                              </p:par>
                            </p:childTnLst>
                          </p:cTn>
                        </p:par>
                        <p:par>
                          <p:cTn id="17" fill="hold">
                            <p:stCondLst>
                              <p:cond delay="2000"/>
                            </p:stCondLst>
                            <p:childTnLst>
                              <p:par>
                                <p:cTn id="18" presetID="23" presetClass="entr" presetSubtype="28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strVal val="4/3*#ppt_w"/>
                                          </p:val>
                                        </p:tav>
                                        <p:tav tm="100000">
                                          <p:val>
                                            <p:strVal val="#ppt_w"/>
                                          </p:val>
                                        </p:tav>
                                      </p:tavLst>
                                    </p:anim>
                                    <p:anim calcmode="lin" valueType="num">
                                      <p:cBhvr>
                                        <p:cTn id="21" dur="500" fill="hold"/>
                                        <p:tgtEl>
                                          <p:spTgt spid="9"/>
                                        </p:tgtEl>
                                        <p:attrNameLst>
                                          <p:attrName>ppt_h</p:attrName>
                                        </p:attrNameLst>
                                      </p:cBhvr>
                                      <p:tavLst>
                                        <p:tav tm="0">
                                          <p:val>
                                            <p:strVal val="4/3*#ppt_h"/>
                                          </p:val>
                                        </p:tav>
                                        <p:tav tm="100000">
                                          <p:val>
                                            <p:strVal val="#ppt_h"/>
                                          </p:val>
                                        </p:tav>
                                      </p:tavLst>
                                    </p:anim>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288"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strVal val="4/3*#ppt_w"/>
                                          </p:val>
                                        </p:tav>
                                        <p:tav tm="100000">
                                          <p:val>
                                            <p:strVal val="#ppt_w"/>
                                          </p:val>
                                        </p:tav>
                                      </p:tavLst>
                                    </p:anim>
                                    <p:anim calcmode="lin" valueType="num">
                                      <p:cBhvr>
                                        <p:cTn id="31" dur="500" fill="hold"/>
                                        <p:tgtEl>
                                          <p:spTgt spid="12"/>
                                        </p:tgtEl>
                                        <p:attrNameLst>
                                          <p:attrName>ppt_h</p:attrName>
                                        </p:attrNameLst>
                                      </p:cBhvr>
                                      <p:tavLst>
                                        <p:tav tm="0">
                                          <p:val>
                                            <p:strVal val="4/3*#ppt_h"/>
                                          </p:val>
                                        </p:tav>
                                        <p:tav tm="100000">
                                          <p:val>
                                            <p:strVal val="#ppt_h"/>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75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288"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strVal val="4/3*#ppt_w"/>
                                          </p:val>
                                        </p:tav>
                                        <p:tav tm="100000">
                                          <p:val>
                                            <p:strVal val="#ppt_w"/>
                                          </p:val>
                                        </p:tav>
                                      </p:tavLst>
                                    </p:anim>
                                    <p:anim calcmode="lin" valueType="num">
                                      <p:cBhvr>
                                        <p:cTn id="41" dur="500" fill="hold"/>
                                        <p:tgtEl>
                                          <p:spTgt spid="18"/>
                                        </p:tgtEl>
                                        <p:attrNameLst>
                                          <p:attrName>ppt_h</p:attrName>
                                        </p:attrNameLst>
                                      </p:cBhvr>
                                      <p:tavLst>
                                        <p:tav tm="0">
                                          <p:val>
                                            <p:strVal val="4/3*#ppt_h"/>
                                          </p:val>
                                        </p:tav>
                                        <p:tav tm="100000">
                                          <p:val>
                                            <p:strVal val="#ppt_h"/>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3">
            <a:extLst>
              <a:ext uri="{FF2B5EF4-FFF2-40B4-BE49-F238E27FC236}">
                <a16:creationId xmlns:a16="http://schemas.microsoft.com/office/drawing/2014/main" id="{9527A822-1DB8-4F7B-B419-2CFA87FF3F8C}"/>
              </a:ext>
            </a:extLst>
          </p:cNvPr>
          <p:cNvSpPr/>
          <p:nvPr/>
        </p:nvSpPr>
        <p:spPr>
          <a:xfrm>
            <a:off x="982847" y="2088693"/>
            <a:ext cx="2708663" cy="240328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1219170"/>
            <a:endParaRPr lang="zh-CN" altLang="en-US" sz="2400">
              <a:solidFill>
                <a:srgbClr val="000000"/>
              </a:solidFill>
              <a:latin typeface="UTM Avo" panose="02040603050506020204" pitchFamily="18" charset="0"/>
              <a:ea typeface="微软雅黑"/>
            </a:endParaRPr>
          </a:p>
        </p:txBody>
      </p:sp>
      <p:pic>
        <p:nvPicPr>
          <p:cNvPr id="3" name="图片 14">
            <a:extLst>
              <a:ext uri="{FF2B5EF4-FFF2-40B4-BE49-F238E27FC236}">
                <a16:creationId xmlns:a16="http://schemas.microsoft.com/office/drawing/2014/main" id="{65E6FCBE-134E-4808-ABFD-86844B523A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194" r="17305"/>
          <a:stretch>
            <a:fillRect/>
          </a:stretch>
        </p:blipFill>
        <p:spPr>
          <a:xfrm>
            <a:off x="469063" y="2359481"/>
            <a:ext cx="1466952" cy="1969046"/>
          </a:xfrm>
          <a:prstGeom prst="rect">
            <a:avLst/>
          </a:prstGeom>
        </p:spPr>
      </p:pic>
      <p:sp>
        <p:nvSpPr>
          <p:cNvPr id="4" name="矩形 15">
            <a:extLst>
              <a:ext uri="{FF2B5EF4-FFF2-40B4-BE49-F238E27FC236}">
                <a16:creationId xmlns:a16="http://schemas.microsoft.com/office/drawing/2014/main" id="{73AB94C9-C702-4D4A-9E75-C125C1637BB5}"/>
              </a:ext>
            </a:extLst>
          </p:cNvPr>
          <p:cNvSpPr/>
          <p:nvPr/>
        </p:nvSpPr>
        <p:spPr>
          <a:xfrm>
            <a:off x="3701677" y="1184713"/>
            <a:ext cx="6156303" cy="1472711"/>
          </a:xfrm>
          <a:prstGeom prst="rect">
            <a:avLst/>
          </a:prstGeom>
        </p:spPr>
        <p:txBody>
          <a:bodyPr wrap="square">
            <a:spAutoFit/>
          </a:bodyPr>
          <a:lstStyle/>
          <a:p>
            <a:pPr defTabSz="1219170">
              <a:lnSpc>
                <a:spcPct val="130000"/>
              </a:lnSpc>
            </a:pPr>
            <a:r>
              <a:rPr lang="en-US" altLang="zh-CN" sz="2400">
                <a:latin typeface="UTM Avo" panose="02040603050506020204" pitchFamily="18" charset="0"/>
                <a:cs typeface="Times New Roman" panose="02020603050405020304" pitchFamily="18" charset="0"/>
              </a:rPr>
              <a:t>Ví dụ: </a:t>
            </a:r>
            <a:r>
              <a:rPr lang="vi-VN" altLang="zh-CN" sz="2400">
                <a:latin typeface="UTM Avo" panose="02040603050506020204" pitchFamily="18" charset="0"/>
                <a:cs typeface="Times New Roman" panose="02020603050405020304" pitchFamily="18" charset="0"/>
              </a:rPr>
              <a:t>thuỷ điện, điện gió, điện mặt trời,... hoặc năng lượng tái tạo tại địa phương, nơi em đang sinh sống</a:t>
            </a:r>
            <a:endParaRPr lang="zh-CN" altLang="en-US" sz="2400" dirty="0">
              <a:latin typeface="UTM Avo" panose="0204060305050602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4AFD25C-CD13-4F4F-97A1-E7B7D2A6F932}"/>
              </a:ext>
            </a:extLst>
          </p:cNvPr>
          <p:cNvSpPr txBox="1"/>
          <p:nvPr/>
        </p:nvSpPr>
        <p:spPr>
          <a:xfrm>
            <a:off x="1576241" y="3022572"/>
            <a:ext cx="1871410" cy="502766"/>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a:defRPr sz="2000" b="1" spc="50">
                <a:ln w="11430"/>
                <a:solidFill>
                  <a:schemeClr val="accent6"/>
                </a:solidFill>
                <a:effectLst>
                  <a:outerShdw blurRad="76200" dist="50800" dir="5400000" algn="tl" rotWithShape="0">
                    <a:srgbClr val="000000">
                      <a:alpha val="65000"/>
                    </a:srgbClr>
                  </a:outerShdw>
                </a:effectLst>
              </a:defRPr>
            </a:lvl1pPr>
          </a:lstStyle>
          <a:p>
            <a:pPr defTabSz="1219170"/>
            <a:r>
              <a:rPr lang="vi-VN" altLang="zh-CN" sz="2667" spc="67">
                <a:solidFill>
                  <a:srgbClr val="CC0066"/>
                </a:solidFill>
                <a:latin typeface="Calibri"/>
                <a:ea typeface="微软雅黑"/>
              </a:rPr>
              <a:t>Hướng dẫn</a:t>
            </a:r>
            <a:endParaRPr lang="zh-CN" altLang="en-US" sz="2667" spc="67" dirty="0">
              <a:solidFill>
                <a:srgbClr val="CC0066"/>
              </a:solidFill>
              <a:latin typeface="UTM Avo" panose="02040603050506020204" pitchFamily="18" charset="0"/>
              <a:ea typeface="微软雅黑"/>
            </a:endParaRPr>
          </a:p>
        </p:txBody>
      </p:sp>
      <p:grpSp>
        <p:nvGrpSpPr>
          <p:cNvPr id="9" name="组合 20">
            <a:extLst>
              <a:ext uri="{FF2B5EF4-FFF2-40B4-BE49-F238E27FC236}">
                <a16:creationId xmlns:a16="http://schemas.microsoft.com/office/drawing/2014/main" id="{C3EBA471-E791-4D52-8F25-E8A5CD983252}"/>
              </a:ext>
            </a:extLst>
          </p:cNvPr>
          <p:cNvGrpSpPr/>
          <p:nvPr/>
        </p:nvGrpSpPr>
        <p:grpSpPr>
          <a:xfrm>
            <a:off x="2184028" y="1393069"/>
            <a:ext cx="1122423" cy="1056000"/>
            <a:chOff x="3195405" y="1095630"/>
            <a:chExt cx="841817" cy="792000"/>
          </a:xfrm>
        </p:grpSpPr>
        <p:sp>
          <p:nvSpPr>
            <p:cNvPr id="10" name="椭圆 21">
              <a:extLst>
                <a:ext uri="{FF2B5EF4-FFF2-40B4-BE49-F238E27FC236}">
                  <a16:creationId xmlns:a16="http://schemas.microsoft.com/office/drawing/2014/main" id="{4B749CD4-8B8B-481C-A023-DF2D2E6B8626}"/>
                </a:ext>
              </a:extLst>
            </p:cNvPr>
            <p:cNvSpPr/>
            <p:nvPr/>
          </p:nvSpPr>
          <p:spPr>
            <a:xfrm>
              <a:off x="3203030" y="1095630"/>
              <a:ext cx="792000" cy="7920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1219170"/>
              <a:endParaRPr lang="zh-CN" altLang="en-US" sz="2400" dirty="0">
                <a:solidFill>
                  <a:srgbClr val="FFFFFF"/>
                </a:solidFill>
                <a:latin typeface="UTM Avo" panose="02040603050506020204" pitchFamily="18" charset="0"/>
                <a:ea typeface="微软雅黑"/>
              </a:endParaRPr>
            </a:p>
          </p:txBody>
        </p:sp>
        <p:sp>
          <p:nvSpPr>
            <p:cNvPr id="11" name="TextBox 10">
              <a:extLst>
                <a:ext uri="{FF2B5EF4-FFF2-40B4-BE49-F238E27FC236}">
                  <a16:creationId xmlns:a16="http://schemas.microsoft.com/office/drawing/2014/main" id="{23843D21-3B75-413F-B76C-98539DC2971F}"/>
                </a:ext>
              </a:extLst>
            </p:cNvPr>
            <p:cNvSpPr txBox="1"/>
            <p:nvPr/>
          </p:nvSpPr>
          <p:spPr>
            <a:xfrm>
              <a:off x="3195405" y="1347067"/>
              <a:ext cx="841817" cy="323165"/>
            </a:xfrm>
            <a:prstGeom prst="rect">
              <a:avLst/>
            </a:prstGeom>
            <a:noFill/>
          </p:spPr>
          <p:txBody>
            <a:bodyPr wrap="none" rtlCol="0">
              <a:spAutoFit/>
            </a:bodyPr>
            <a:lstStyle/>
            <a:p>
              <a:pPr algn="ctr" defTabSz="1219170"/>
              <a:r>
                <a:rPr lang="vi-VN" altLang="zh-CN" sz="2200">
                  <a:cs typeface="Times New Roman" panose="02020603050405020304" pitchFamily="18" charset="0"/>
                </a:rPr>
                <a:t>Bước 1</a:t>
              </a:r>
              <a:endParaRPr lang="zh-CN" altLang="en-US" sz="2200" dirty="0">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90293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1000"/>
                                        <p:tgtEl>
                                          <p:spTgt spid="2"/>
                                        </p:tgtEl>
                                      </p:cBhvr>
                                    </p:animEffect>
                                  </p:childTnLst>
                                </p:cTn>
                              </p:par>
                            </p:childTnLst>
                          </p:cTn>
                        </p:par>
                        <p:par>
                          <p:cTn id="17" fill="hold">
                            <p:stCondLst>
                              <p:cond delay="2000"/>
                            </p:stCondLst>
                            <p:childTnLst>
                              <p:par>
                                <p:cTn id="18" presetID="23" presetClass="entr" presetSubtype="28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strVal val="4/3*#ppt_w"/>
                                          </p:val>
                                        </p:tav>
                                        <p:tav tm="100000">
                                          <p:val>
                                            <p:strVal val="#ppt_w"/>
                                          </p:val>
                                        </p:tav>
                                      </p:tavLst>
                                    </p:anim>
                                    <p:anim calcmode="lin" valueType="num">
                                      <p:cBhvr>
                                        <p:cTn id="21" dur="500" fill="hold"/>
                                        <p:tgtEl>
                                          <p:spTgt spid="9"/>
                                        </p:tgtEl>
                                        <p:attrNameLst>
                                          <p:attrName>ppt_h</p:attrName>
                                        </p:attrNameLst>
                                      </p:cBhvr>
                                      <p:tavLst>
                                        <p:tav tm="0">
                                          <p:val>
                                            <p:strVal val="4/3*#ppt_h"/>
                                          </p:val>
                                        </p:tav>
                                        <p:tav tm="100000">
                                          <p:val>
                                            <p:strVal val="#ppt_h"/>
                                          </p:val>
                                        </p:tav>
                                      </p:tavLst>
                                    </p:anim>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3">
            <a:extLst>
              <a:ext uri="{FF2B5EF4-FFF2-40B4-BE49-F238E27FC236}">
                <a16:creationId xmlns:a16="http://schemas.microsoft.com/office/drawing/2014/main" id="{9527A822-1DB8-4F7B-B419-2CFA87FF3F8C}"/>
              </a:ext>
            </a:extLst>
          </p:cNvPr>
          <p:cNvSpPr/>
          <p:nvPr/>
        </p:nvSpPr>
        <p:spPr>
          <a:xfrm>
            <a:off x="982847" y="2088693"/>
            <a:ext cx="2708663" cy="240328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1219170"/>
            <a:endParaRPr lang="zh-CN" altLang="en-US" sz="2400">
              <a:solidFill>
                <a:srgbClr val="000000"/>
              </a:solidFill>
              <a:latin typeface="UTM Avo" panose="02040603050506020204" pitchFamily="18" charset="0"/>
              <a:ea typeface="微软雅黑"/>
            </a:endParaRPr>
          </a:p>
        </p:txBody>
      </p:sp>
      <p:pic>
        <p:nvPicPr>
          <p:cNvPr id="3" name="图片 14">
            <a:extLst>
              <a:ext uri="{FF2B5EF4-FFF2-40B4-BE49-F238E27FC236}">
                <a16:creationId xmlns:a16="http://schemas.microsoft.com/office/drawing/2014/main" id="{65E6FCBE-134E-4808-ABFD-86844B523A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194" r="17305"/>
          <a:stretch>
            <a:fillRect/>
          </a:stretch>
        </p:blipFill>
        <p:spPr>
          <a:xfrm>
            <a:off x="469063" y="2359481"/>
            <a:ext cx="1466952" cy="1969046"/>
          </a:xfrm>
          <a:prstGeom prst="rect">
            <a:avLst/>
          </a:prstGeom>
        </p:spPr>
      </p:pic>
      <p:sp>
        <p:nvSpPr>
          <p:cNvPr id="5" name="矩形 16">
            <a:extLst>
              <a:ext uri="{FF2B5EF4-FFF2-40B4-BE49-F238E27FC236}">
                <a16:creationId xmlns:a16="http://schemas.microsoft.com/office/drawing/2014/main" id="{FA857334-776D-4ACB-A38B-9FAEE6C97843}"/>
              </a:ext>
            </a:extLst>
          </p:cNvPr>
          <p:cNvSpPr/>
          <p:nvPr/>
        </p:nvSpPr>
        <p:spPr>
          <a:xfrm>
            <a:off x="4517799" y="291987"/>
            <a:ext cx="6868356" cy="6274025"/>
          </a:xfrm>
          <a:prstGeom prst="rect">
            <a:avLst/>
          </a:prstGeom>
        </p:spPr>
        <p:txBody>
          <a:bodyPr wrap="square">
            <a:spAutoFit/>
          </a:bodyPr>
          <a:lstStyle/>
          <a:p>
            <a:pPr defTabSz="1219170">
              <a:lnSpc>
                <a:spcPct val="130000"/>
              </a:lnSpc>
            </a:pPr>
            <a:r>
              <a:rPr lang="vi-VN" altLang="zh-CN" sz="2400">
                <a:latin typeface="UTM Avo" panose="02040603050506020204" pitchFamily="18" charset="0"/>
                <a:cs typeface="Times New Roman" panose="02020603050405020304" pitchFamily="18" charset="0"/>
              </a:rPr>
              <a:t>1) Năng lượng tái tạo là gì?</a:t>
            </a:r>
          </a:p>
          <a:p>
            <a:pPr defTabSz="1219170">
              <a:lnSpc>
                <a:spcPct val="130000"/>
              </a:lnSpc>
            </a:pPr>
            <a:r>
              <a:rPr lang="vi-VN" altLang="zh-CN" sz="2400">
                <a:latin typeface="UTM Avo" panose="02040603050506020204" pitchFamily="18" charset="0"/>
                <a:cs typeface="Times New Roman" panose="02020603050405020304" pitchFamily="18" charset="0"/>
              </a:rPr>
              <a:t>2)</a:t>
            </a:r>
            <a:r>
              <a:rPr lang="en-US" altLang="zh-CN" sz="2400">
                <a:latin typeface="UTM Avo" panose="02040603050506020204" pitchFamily="18" charset="0"/>
                <a:cs typeface="Times New Roman" panose="02020603050405020304" pitchFamily="18" charset="0"/>
              </a:rPr>
              <a:t> </a:t>
            </a:r>
            <a:r>
              <a:rPr lang="vi-VN" altLang="zh-CN" sz="2400">
                <a:latin typeface="UTM Avo" panose="02040603050506020204" pitchFamily="18" charset="0"/>
                <a:cs typeface="Times New Roman" panose="02020603050405020304" pitchFamily="18" charset="0"/>
              </a:rPr>
              <a:t>Nguồn năng lượng nào sản xuất ra điện ở nơi em sinh sống? Ưu, nhược điểm của nguồn năng lượng đó là gì?</a:t>
            </a:r>
          </a:p>
          <a:p>
            <a:pPr defTabSz="1219170">
              <a:lnSpc>
                <a:spcPct val="130000"/>
              </a:lnSpc>
            </a:pPr>
            <a:r>
              <a:rPr lang="vi-VN" altLang="zh-CN" sz="2400">
                <a:latin typeface="UTM Avo" panose="02040603050506020204" pitchFamily="18" charset="0"/>
                <a:cs typeface="Times New Roman" panose="02020603050405020304" pitchFamily="18" charset="0"/>
              </a:rPr>
              <a:t>3)</a:t>
            </a:r>
            <a:r>
              <a:rPr lang="en-US" altLang="zh-CN" sz="2400">
                <a:latin typeface="UTM Avo" panose="02040603050506020204" pitchFamily="18" charset="0"/>
                <a:cs typeface="Times New Roman" panose="02020603050405020304" pitchFamily="18" charset="0"/>
              </a:rPr>
              <a:t> </a:t>
            </a:r>
            <a:r>
              <a:rPr lang="vi-VN" altLang="zh-CN" sz="2400">
                <a:latin typeface="UTM Avo" panose="02040603050506020204" pitchFamily="18" charset="0"/>
                <a:cs typeface="Times New Roman" panose="02020603050405020304" pitchFamily="18" charset="0"/>
              </a:rPr>
              <a:t>Hãy chọn một nguồn năng lượng thay thế. Ưu, nhược điểm của nguồn năng lượng được chọn là gl?</a:t>
            </a:r>
          </a:p>
          <a:p>
            <a:pPr defTabSz="1219170">
              <a:lnSpc>
                <a:spcPct val="130000"/>
              </a:lnSpc>
            </a:pPr>
            <a:r>
              <a:rPr lang="vi-VN" altLang="zh-CN" sz="2400">
                <a:latin typeface="UTM Avo" panose="02040603050506020204" pitchFamily="18" charset="0"/>
                <a:cs typeface="Times New Roman" panose="02020603050405020304" pitchFamily="18" charset="0"/>
              </a:rPr>
              <a:t>4)</a:t>
            </a:r>
            <a:r>
              <a:rPr lang="en-US" altLang="zh-CN" sz="2400">
                <a:latin typeface="UTM Avo" panose="02040603050506020204" pitchFamily="18" charset="0"/>
                <a:cs typeface="Times New Roman" panose="02020603050405020304" pitchFamily="18" charset="0"/>
              </a:rPr>
              <a:t> </a:t>
            </a:r>
            <a:r>
              <a:rPr lang="vi-VN" altLang="zh-CN" sz="2400">
                <a:latin typeface="UTM Avo" panose="02040603050506020204" pitchFamily="18" charset="0"/>
                <a:cs typeface="Times New Roman" panose="02020603050405020304" pitchFamily="18" charset="0"/>
              </a:rPr>
              <a:t>Loại năng lượng nào sẽ thay thế xăng dầu hiện đang được sử dụng cho ô tô, xe máy,...?</a:t>
            </a:r>
          </a:p>
          <a:p>
            <a:pPr defTabSz="1219170">
              <a:lnSpc>
                <a:spcPct val="130000"/>
              </a:lnSpc>
            </a:pPr>
            <a:r>
              <a:rPr lang="vi-VN" altLang="zh-CN" sz="2400">
                <a:latin typeface="UTM Avo" panose="02040603050506020204" pitchFamily="18" charset="0"/>
                <a:cs typeface="Times New Roman" panose="02020603050405020304" pitchFamily="18" charset="0"/>
              </a:rPr>
              <a:t>5)</a:t>
            </a:r>
            <a:r>
              <a:rPr lang="en-US" altLang="zh-CN" sz="2400">
                <a:latin typeface="UTM Avo" panose="02040603050506020204" pitchFamily="18" charset="0"/>
                <a:cs typeface="Times New Roman" panose="02020603050405020304" pitchFamily="18" charset="0"/>
              </a:rPr>
              <a:t> </a:t>
            </a:r>
            <a:r>
              <a:rPr lang="vi-VN" altLang="zh-CN" sz="2400">
                <a:latin typeface="UTM Avo" panose="02040603050506020204" pitchFamily="18" charset="0"/>
                <a:cs typeface="Times New Roman" panose="02020603050405020304" pitchFamily="18" charset="0"/>
              </a:rPr>
              <a:t>Nếu được quyết định thiết kế một nhà máy điện, em sẽ chọn cách nào để sản xuất điện? Tại sao cách đó tốt hơn những cách khác?</a:t>
            </a:r>
          </a:p>
        </p:txBody>
      </p:sp>
      <p:sp>
        <p:nvSpPr>
          <p:cNvPr id="8" name="TextBox 7">
            <a:extLst>
              <a:ext uri="{FF2B5EF4-FFF2-40B4-BE49-F238E27FC236}">
                <a16:creationId xmlns:a16="http://schemas.microsoft.com/office/drawing/2014/main" id="{F4AFD25C-CD13-4F4F-97A1-E7B7D2A6F932}"/>
              </a:ext>
            </a:extLst>
          </p:cNvPr>
          <p:cNvSpPr txBox="1"/>
          <p:nvPr/>
        </p:nvSpPr>
        <p:spPr>
          <a:xfrm>
            <a:off x="1576241" y="3022572"/>
            <a:ext cx="1871410" cy="502766"/>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a:defRPr sz="2000" b="1" spc="50">
                <a:ln w="11430"/>
                <a:solidFill>
                  <a:schemeClr val="accent6"/>
                </a:solidFill>
                <a:effectLst>
                  <a:outerShdw blurRad="76200" dist="50800" dir="5400000" algn="tl" rotWithShape="0">
                    <a:srgbClr val="000000">
                      <a:alpha val="65000"/>
                    </a:srgbClr>
                  </a:outerShdw>
                </a:effectLst>
              </a:defRPr>
            </a:lvl1pPr>
          </a:lstStyle>
          <a:p>
            <a:pPr defTabSz="1219170"/>
            <a:r>
              <a:rPr lang="vi-VN" altLang="zh-CN" sz="2667" spc="67">
                <a:solidFill>
                  <a:srgbClr val="CC0066"/>
                </a:solidFill>
                <a:latin typeface="Calibri"/>
                <a:ea typeface="微软雅黑"/>
              </a:rPr>
              <a:t>Hướng dẫn</a:t>
            </a:r>
            <a:endParaRPr lang="zh-CN" altLang="en-US" sz="2667" spc="67" dirty="0">
              <a:solidFill>
                <a:srgbClr val="CC0066"/>
              </a:solidFill>
              <a:latin typeface="UTM Avo" panose="02040603050506020204" pitchFamily="18" charset="0"/>
              <a:ea typeface="微软雅黑"/>
            </a:endParaRPr>
          </a:p>
        </p:txBody>
      </p:sp>
      <p:grpSp>
        <p:nvGrpSpPr>
          <p:cNvPr id="9" name="组合 20">
            <a:extLst>
              <a:ext uri="{FF2B5EF4-FFF2-40B4-BE49-F238E27FC236}">
                <a16:creationId xmlns:a16="http://schemas.microsoft.com/office/drawing/2014/main" id="{C3EBA471-E791-4D52-8F25-E8A5CD983252}"/>
              </a:ext>
            </a:extLst>
          </p:cNvPr>
          <p:cNvGrpSpPr/>
          <p:nvPr/>
        </p:nvGrpSpPr>
        <p:grpSpPr>
          <a:xfrm>
            <a:off x="2184028" y="1393069"/>
            <a:ext cx="1122423" cy="1056000"/>
            <a:chOff x="3195405" y="1095630"/>
            <a:chExt cx="841817" cy="792000"/>
          </a:xfrm>
        </p:grpSpPr>
        <p:sp>
          <p:nvSpPr>
            <p:cNvPr id="10" name="椭圆 21">
              <a:extLst>
                <a:ext uri="{FF2B5EF4-FFF2-40B4-BE49-F238E27FC236}">
                  <a16:creationId xmlns:a16="http://schemas.microsoft.com/office/drawing/2014/main" id="{4B749CD4-8B8B-481C-A023-DF2D2E6B8626}"/>
                </a:ext>
              </a:extLst>
            </p:cNvPr>
            <p:cNvSpPr/>
            <p:nvPr/>
          </p:nvSpPr>
          <p:spPr>
            <a:xfrm>
              <a:off x="3203030" y="1095630"/>
              <a:ext cx="792000" cy="7920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1219170"/>
              <a:endParaRPr lang="zh-CN" altLang="en-US" sz="2400" dirty="0">
                <a:solidFill>
                  <a:srgbClr val="FFFFFF"/>
                </a:solidFill>
                <a:latin typeface="UTM Avo" panose="02040603050506020204" pitchFamily="18" charset="0"/>
                <a:ea typeface="微软雅黑"/>
              </a:endParaRPr>
            </a:p>
          </p:txBody>
        </p:sp>
        <p:sp>
          <p:nvSpPr>
            <p:cNvPr id="11" name="TextBox 10">
              <a:extLst>
                <a:ext uri="{FF2B5EF4-FFF2-40B4-BE49-F238E27FC236}">
                  <a16:creationId xmlns:a16="http://schemas.microsoft.com/office/drawing/2014/main" id="{23843D21-3B75-413F-B76C-98539DC2971F}"/>
                </a:ext>
              </a:extLst>
            </p:cNvPr>
            <p:cNvSpPr txBox="1"/>
            <p:nvPr/>
          </p:nvSpPr>
          <p:spPr>
            <a:xfrm>
              <a:off x="3195405" y="1347067"/>
              <a:ext cx="841817" cy="323165"/>
            </a:xfrm>
            <a:prstGeom prst="rect">
              <a:avLst/>
            </a:prstGeom>
            <a:noFill/>
          </p:spPr>
          <p:txBody>
            <a:bodyPr wrap="none" rtlCol="0">
              <a:spAutoFit/>
            </a:bodyPr>
            <a:lstStyle/>
            <a:p>
              <a:pPr algn="ctr" defTabSz="1219170"/>
              <a:r>
                <a:rPr lang="vi-VN" altLang="zh-CN" sz="2200">
                  <a:cs typeface="Times New Roman" panose="02020603050405020304" pitchFamily="18" charset="0"/>
                </a:rPr>
                <a:t>Bước 1</a:t>
              </a:r>
              <a:endParaRPr lang="zh-CN" altLang="en-US" sz="2200" dirty="0">
                <a:latin typeface="UTM Avo" panose="02040603050506020204" pitchFamily="18" charset="0"/>
                <a:cs typeface="Times New Roman" panose="02020603050405020304" pitchFamily="18" charset="0"/>
              </a:endParaRPr>
            </a:p>
          </p:txBody>
        </p:sp>
      </p:grpSp>
      <p:grpSp>
        <p:nvGrpSpPr>
          <p:cNvPr id="12" name="组合 23">
            <a:extLst>
              <a:ext uri="{FF2B5EF4-FFF2-40B4-BE49-F238E27FC236}">
                <a16:creationId xmlns:a16="http://schemas.microsoft.com/office/drawing/2014/main" id="{D8D3C454-F2E1-4244-948D-214F9E25C207}"/>
              </a:ext>
            </a:extLst>
          </p:cNvPr>
          <p:cNvGrpSpPr/>
          <p:nvPr/>
        </p:nvGrpSpPr>
        <p:grpSpPr>
          <a:xfrm>
            <a:off x="3434001" y="2745955"/>
            <a:ext cx="1127643" cy="1056000"/>
            <a:chOff x="3851014" y="1743614"/>
            <a:chExt cx="845732" cy="792000"/>
          </a:xfrm>
        </p:grpSpPr>
        <p:sp>
          <p:nvSpPr>
            <p:cNvPr id="13" name="椭圆 24">
              <a:extLst>
                <a:ext uri="{FF2B5EF4-FFF2-40B4-BE49-F238E27FC236}">
                  <a16:creationId xmlns:a16="http://schemas.microsoft.com/office/drawing/2014/main" id="{7D26D403-179D-4E17-B6DB-AEF6D2C70BA4}"/>
                </a:ext>
              </a:extLst>
            </p:cNvPr>
            <p:cNvSpPr/>
            <p:nvPr/>
          </p:nvSpPr>
          <p:spPr>
            <a:xfrm>
              <a:off x="3851014" y="1743614"/>
              <a:ext cx="792000" cy="7920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1219170"/>
              <a:endParaRPr lang="zh-CN" altLang="en-US" sz="2400">
                <a:solidFill>
                  <a:srgbClr val="FFFFFF"/>
                </a:solidFill>
                <a:latin typeface="UTM Avo" panose="02040603050506020204" pitchFamily="18" charset="0"/>
                <a:ea typeface="微软雅黑"/>
              </a:endParaRPr>
            </a:p>
          </p:txBody>
        </p:sp>
        <p:sp>
          <p:nvSpPr>
            <p:cNvPr id="14" name="TextBox 13">
              <a:extLst>
                <a:ext uri="{FF2B5EF4-FFF2-40B4-BE49-F238E27FC236}">
                  <a16:creationId xmlns:a16="http://schemas.microsoft.com/office/drawing/2014/main" id="{3BF76144-67AF-441C-8840-0A5D7C9A83FC}"/>
                </a:ext>
              </a:extLst>
            </p:cNvPr>
            <p:cNvSpPr txBox="1"/>
            <p:nvPr/>
          </p:nvSpPr>
          <p:spPr>
            <a:xfrm>
              <a:off x="3854929" y="1995051"/>
              <a:ext cx="841817" cy="323165"/>
            </a:xfrm>
            <a:prstGeom prst="rect">
              <a:avLst/>
            </a:prstGeom>
            <a:noFill/>
          </p:spPr>
          <p:txBody>
            <a:bodyPr wrap="none" rtlCol="0">
              <a:spAutoFit/>
            </a:bodyPr>
            <a:lstStyle/>
            <a:p>
              <a:pPr algn="ctr" defTabSz="1219170"/>
              <a:r>
                <a:rPr lang="vi-VN" altLang="zh-CN" sz="2200">
                  <a:cs typeface="Times New Roman" panose="02020603050405020304" pitchFamily="18" charset="0"/>
                </a:rPr>
                <a:t>Bước 2</a:t>
              </a:r>
              <a:endParaRPr lang="zh-CN" altLang="en-US" sz="2200" dirty="0">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38625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par>
                                <p:cTn id="15" presetID="23" presetClass="entr" presetSubtype="28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strVal val="4/3*#ppt_w"/>
                                          </p:val>
                                        </p:tav>
                                        <p:tav tm="100000">
                                          <p:val>
                                            <p:strVal val="#ppt_w"/>
                                          </p:val>
                                        </p:tav>
                                      </p:tavLst>
                                    </p:anim>
                                    <p:anim calcmode="lin" valueType="num">
                                      <p:cBhvr>
                                        <p:cTn id="18" dur="500" fill="hold"/>
                                        <p:tgtEl>
                                          <p:spTgt spid="9"/>
                                        </p:tgtEl>
                                        <p:attrNameLst>
                                          <p:attrName>ppt_h</p:attrName>
                                        </p:attrNameLst>
                                      </p:cBhvr>
                                      <p:tavLst>
                                        <p:tav tm="0">
                                          <p:val>
                                            <p:strVal val="4/3*#ppt_h"/>
                                          </p:val>
                                        </p:tav>
                                        <p:tav tm="100000">
                                          <p:val>
                                            <p:strVal val="#ppt_h"/>
                                          </p:val>
                                        </p:tav>
                                      </p:tavLst>
                                    </p:anim>
                                  </p:childTnLst>
                                </p:cTn>
                              </p:par>
                            </p:childTnLst>
                          </p:cTn>
                        </p:par>
                        <p:par>
                          <p:cTn id="19" fill="hold">
                            <p:stCondLst>
                              <p:cond delay="1000"/>
                            </p:stCondLst>
                            <p:childTnLst>
                              <p:par>
                                <p:cTn id="20" presetID="23" presetClass="entr" presetSubtype="28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strVal val="4/3*#ppt_w"/>
                                          </p:val>
                                        </p:tav>
                                        <p:tav tm="100000">
                                          <p:val>
                                            <p:strVal val="#ppt_w"/>
                                          </p:val>
                                        </p:tav>
                                      </p:tavLst>
                                    </p:anim>
                                    <p:anim calcmode="lin" valueType="num">
                                      <p:cBhvr>
                                        <p:cTn id="23" dur="500" fill="hold"/>
                                        <p:tgtEl>
                                          <p:spTgt spid="12"/>
                                        </p:tgtEl>
                                        <p:attrNameLst>
                                          <p:attrName>ppt_h</p:attrName>
                                        </p:attrNameLst>
                                      </p:cBhvr>
                                      <p:tavLst>
                                        <p:tav tm="0">
                                          <p:val>
                                            <p:strVal val="4/3*#ppt_h"/>
                                          </p:val>
                                        </p:tav>
                                        <p:tav tm="100000">
                                          <p:val>
                                            <p:strVal val="#ppt_h"/>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2035</TotalTime>
  <Words>1368</Words>
  <PresentationFormat>Widescreen</PresentationFormat>
  <Paragraphs>114</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UTM Cookies</vt:lpstr>
      <vt:lpstr>Calibri</vt:lpstr>
      <vt:lpstr>Arial</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2021-06-02T01:34:28Z</dcterms:created>
  <dcterms:modified xsi:type="dcterms:W3CDTF">2023-02-11T05:41:19Z</dcterms:modified>
</cp:coreProperties>
</file>