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46"/>
  </p:notesMasterIdLst>
  <p:sldIdLst>
    <p:sldId id="388" r:id="rId2"/>
    <p:sldId id="394" r:id="rId3"/>
    <p:sldId id="413" r:id="rId4"/>
    <p:sldId id="415" r:id="rId5"/>
    <p:sldId id="466" r:id="rId6"/>
    <p:sldId id="497" r:id="rId7"/>
    <p:sldId id="525" r:id="rId8"/>
    <p:sldId id="398" r:id="rId9"/>
    <p:sldId id="454" r:id="rId10"/>
    <p:sldId id="526" r:id="rId11"/>
    <p:sldId id="462" r:id="rId12"/>
    <p:sldId id="550" r:id="rId13"/>
    <p:sldId id="534" r:id="rId14"/>
    <p:sldId id="535" r:id="rId15"/>
    <p:sldId id="536" r:id="rId16"/>
    <p:sldId id="551" r:id="rId17"/>
    <p:sldId id="513" r:id="rId18"/>
    <p:sldId id="523" r:id="rId19"/>
    <p:sldId id="529" r:id="rId20"/>
    <p:sldId id="515" r:id="rId21"/>
    <p:sldId id="518" r:id="rId22"/>
    <p:sldId id="533" r:id="rId23"/>
    <p:sldId id="532" r:id="rId24"/>
    <p:sldId id="473" r:id="rId25"/>
    <p:sldId id="474" r:id="rId26"/>
    <p:sldId id="432" r:id="rId27"/>
    <p:sldId id="485" r:id="rId28"/>
    <p:sldId id="399" r:id="rId29"/>
    <p:sldId id="506" r:id="rId30"/>
    <p:sldId id="507" r:id="rId31"/>
    <p:sldId id="539" r:id="rId32"/>
    <p:sldId id="438" r:id="rId33"/>
    <p:sldId id="487" r:id="rId34"/>
    <p:sldId id="488" r:id="rId35"/>
    <p:sldId id="490" r:id="rId36"/>
    <p:sldId id="492" r:id="rId37"/>
    <p:sldId id="547" r:id="rId38"/>
    <p:sldId id="548" r:id="rId39"/>
    <p:sldId id="545" r:id="rId40"/>
    <p:sldId id="546" r:id="rId41"/>
    <p:sldId id="444" r:id="rId42"/>
    <p:sldId id="449" r:id="rId43"/>
    <p:sldId id="450" r:id="rId44"/>
    <p:sldId id="446" r:id="rId45"/>
  </p:sldIdLst>
  <p:sldSz cx="12192000" cy="6858000"/>
  <p:notesSz cx="6858000" cy="91440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43116"/>
    <a:srgbClr val="FF0000"/>
    <a:srgbClr val="F0F018"/>
    <a:srgbClr val="FFFDFD"/>
    <a:srgbClr val="FB2F0D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7849" autoAdjust="0"/>
  </p:normalViewPr>
  <p:slideViewPr>
    <p:cSldViewPr snapToGrid="0">
      <p:cViewPr varScale="1">
        <p:scale>
          <a:sx n="79" d="100"/>
          <a:sy n="79" d="100"/>
        </p:scale>
        <p:origin x="71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A85E16-2998-46A2-98AE-FB84AE141008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DE15B9-DF0B-4B37-9306-8297596F3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00FEC-B636-462C-A209-499A718F51F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BA97B2-4D69-4455-98E0-0DF2DBB9C6A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2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3581-106A-4AC8-80A9-0FD4365BF867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5382-EEDB-48CC-88A8-34903638F9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77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0595-C8EC-4766-80DF-35FED09AECC3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CBF4-B389-4CCA-B865-E2194F4849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63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032B-D407-4CEA-92D9-8C3F3949A31E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7F92-32BB-446C-90C8-748740AB78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5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8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6E9B-C34B-404D-9677-6DFF2D799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1134-DB93-4E64-B012-8E665D95F39B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E03A-137F-4156-9ABC-DBA4EE21AB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08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AA1C-0695-4E5A-AA1E-B48F3041458C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65D4-134A-4E0E-A069-816DC55704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97AD-A934-402D-9A56-17BAD1B79363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63BE-E1E7-498E-91B1-0F342B0D58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00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EA4E-B6D4-4207-ADFA-0FA409E95164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971F-DD03-4D26-BCF3-7ECAFED48D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19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1990-73BE-48DB-8FF8-7DD9F66F2F3A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2D07-0D88-4BA3-9333-EA88B7A715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34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A2BF-1605-42B6-B880-CF56891FD6C4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D419-9544-4B17-B4B0-8A2759E93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0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658D-A455-44CA-B17B-F91EFDF0B761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6046-5D7D-46EA-975A-9B08E0DADE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13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E881-9E52-4900-885A-66EEA055EA75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4016-ECA1-401A-92CF-4CB4E2A97D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67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00F9E2-93F8-4AD3-AB05-A7831119D9C2}" type="datetimeFigureOut">
              <a:rPr lang="zh-CN" altLang="en-US"/>
              <a:pPr>
                <a:defRPr/>
              </a:pPr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等线"/>
              </a:defRPr>
            </a:lvl1pPr>
          </a:lstStyle>
          <a:p>
            <a:pPr>
              <a:defRPr/>
            </a:pPr>
            <a:fld id="{CC3A521B-1321-400F-A66D-11D57C0970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slide" Target="slide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loads\T&#7915;%20chuy&#7879;n%20_k&#233;o%20v&#7907;_%20bi&#7871;n%20t&#432;&#7899;ng%20&#273;&#7871;n%20nh&#7919;ng%20h&#7911;%20t&#7909;c%20c&#7847;n%20b&#7887;%20trong%20c&#7897;ng%20&#273;&#7891;ng%20v&#249;ng%20cao%20_%20VTV24%20(online-video-cutter.com)%20(1)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esktop\y2mate.com%20-%20&#272;&#7845;t%20N&#432;&#7899;c%20Tr&#7885;n%20Ni&#7873;m%20Vui%20%20NS&#431;T%20T&#7841;%20Minh%20T&#226;m%20Official%20MV_v720P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552700" y="1254125"/>
            <a:ext cx="71628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77729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chemeClr val="bg1"/>
                </a:solidFill>
              </a:rPr>
              <a:t>CHÀO MỪNG THẦY CÔ VÀ CÁC EM</a:t>
            </a:r>
          </a:p>
        </p:txBody>
      </p:sp>
      <p:sp>
        <p:nvSpPr>
          <p:cNvPr id="5124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390900" y="2932113"/>
            <a:ext cx="52959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>
                <a:ln w="1905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ĐẾN THAM DỰ TIẾT HỌC HÔM NAY</a:t>
            </a:r>
          </a:p>
        </p:txBody>
      </p:sp>
      <p:pic>
        <p:nvPicPr>
          <p:cNvPr id="4100" name="Picture 6" descr="6712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5376863"/>
            <a:ext cx="1905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2"/>
          <p:cNvGrpSpPr>
            <a:grpSpLocks/>
          </p:cNvGrpSpPr>
          <p:nvPr/>
        </p:nvGrpSpPr>
        <p:grpSpPr bwMode="auto">
          <a:xfrm rot="10800000">
            <a:off x="1508125" y="6430963"/>
            <a:ext cx="9159875" cy="517525"/>
            <a:chOff x="0" y="580"/>
            <a:chExt cx="5770" cy="423"/>
          </a:xfrm>
        </p:grpSpPr>
        <p:pic>
          <p:nvPicPr>
            <p:cNvPr id="4154" name="Picture 3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55" name="AutoShape 4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56" name="AutoShape 5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57" name="AutoShape 6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58" name="AutoShape 7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59" name="AutoShape 8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60" name="AutoShape 9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61" name="AutoShape 10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62" name="AutoShape 11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63" name="AutoShape 12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64" name="AutoShape 13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65" name="AutoShape 14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66" name="AutoShape 15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67" name="AutoShape 16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68" name="AutoShape 17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69" name="AutoShape 18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70" name="AutoShape 19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71" name="AutoShape 20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72" name="AutoShape 21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73" name="AutoShape 22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74" name="AutoShape 23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75" name="AutoShape 24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76" name="Line 25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77" name="Line 26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78" name="Oval 27"/>
            <p:cNvSpPr>
              <a:spLocks noChangeArrowheads="1"/>
            </p:cNvSpPr>
            <p:nvPr/>
          </p:nvSpPr>
          <p:spPr bwMode="auto">
            <a:xfrm>
              <a:off x="354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79" name="Oval 28"/>
            <p:cNvSpPr>
              <a:spLocks noChangeArrowheads="1"/>
            </p:cNvSpPr>
            <p:nvPr/>
          </p:nvSpPr>
          <p:spPr bwMode="auto">
            <a:xfrm>
              <a:off x="614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80" name="Oval 29"/>
            <p:cNvSpPr>
              <a:spLocks noChangeArrowheads="1"/>
            </p:cNvSpPr>
            <p:nvPr/>
          </p:nvSpPr>
          <p:spPr bwMode="auto">
            <a:xfrm>
              <a:off x="902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81" name="Oval 30"/>
            <p:cNvSpPr>
              <a:spLocks noChangeArrowheads="1"/>
            </p:cNvSpPr>
            <p:nvPr/>
          </p:nvSpPr>
          <p:spPr bwMode="auto">
            <a:xfrm>
              <a:off x="1238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82" name="Oval 31"/>
            <p:cNvSpPr>
              <a:spLocks noChangeArrowheads="1"/>
            </p:cNvSpPr>
            <p:nvPr/>
          </p:nvSpPr>
          <p:spPr bwMode="auto">
            <a:xfrm>
              <a:off x="1526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83" name="Oval 32"/>
            <p:cNvSpPr>
              <a:spLocks noChangeArrowheads="1"/>
            </p:cNvSpPr>
            <p:nvPr/>
          </p:nvSpPr>
          <p:spPr bwMode="auto">
            <a:xfrm>
              <a:off x="1766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84" name="Oval 33"/>
            <p:cNvSpPr>
              <a:spLocks noChangeArrowheads="1"/>
            </p:cNvSpPr>
            <p:nvPr/>
          </p:nvSpPr>
          <p:spPr bwMode="auto">
            <a:xfrm>
              <a:off x="2016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85" name="Oval 34"/>
            <p:cNvSpPr>
              <a:spLocks noChangeArrowheads="1"/>
            </p:cNvSpPr>
            <p:nvPr/>
          </p:nvSpPr>
          <p:spPr bwMode="auto">
            <a:xfrm>
              <a:off x="2294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86" name="Oval 35"/>
            <p:cNvSpPr>
              <a:spLocks noChangeArrowheads="1"/>
            </p:cNvSpPr>
            <p:nvPr/>
          </p:nvSpPr>
          <p:spPr bwMode="auto">
            <a:xfrm>
              <a:off x="2582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87" name="Oval 36"/>
            <p:cNvSpPr>
              <a:spLocks noChangeArrowheads="1"/>
            </p:cNvSpPr>
            <p:nvPr/>
          </p:nvSpPr>
          <p:spPr bwMode="auto">
            <a:xfrm>
              <a:off x="2918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88" name="Oval 37"/>
            <p:cNvSpPr>
              <a:spLocks noChangeArrowheads="1"/>
            </p:cNvSpPr>
            <p:nvPr/>
          </p:nvSpPr>
          <p:spPr bwMode="auto">
            <a:xfrm>
              <a:off x="3206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89" name="Oval 38"/>
            <p:cNvSpPr>
              <a:spLocks noChangeArrowheads="1"/>
            </p:cNvSpPr>
            <p:nvPr/>
          </p:nvSpPr>
          <p:spPr bwMode="auto">
            <a:xfrm>
              <a:off x="3474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90" name="Oval 39"/>
            <p:cNvSpPr>
              <a:spLocks noChangeArrowheads="1"/>
            </p:cNvSpPr>
            <p:nvPr/>
          </p:nvSpPr>
          <p:spPr bwMode="auto">
            <a:xfrm>
              <a:off x="3706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91" name="Oval 40"/>
            <p:cNvSpPr>
              <a:spLocks noChangeArrowheads="1"/>
            </p:cNvSpPr>
            <p:nvPr/>
          </p:nvSpPr>
          <p:spPr bwMode="auto">
            <a:xfrm>
              <a:off x="3974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92" name="Oval 41"/>
            <p:cNvSpPr>
              <a:spLocks noChangeArrowheads="1"/>
            </p:cNvSpPr>
            <p:nvPr/>
          </p:nvSpPr>
          <p:spPr bwMode="auto">
            <a:xfrm>
              <a:off x="4262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93" name="Oval 42"/>
            <p:cNvSpPr>
              <a:spLocks noChangeArrowheads="1"/>
            </p:cNvSpPr>
            <p:nvPr/>
          </p:nvSpPr>
          <p:spPr bwMode="auto">
            <a:xfrm>
              <a:off x="4598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94" name="Oval 43"/>
            <p:cNvSpPr>
              <a:spLocks noChangeArrowheads="1"/>
            </p:cNvSpPr>
            <p:nvPr/>
          </p:nvSpPr>
          <p:spPr bwMode="auto">
            <a:xfrm>
              <a:off x="4886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95" name="Oval 44"/>
            <p:cNvSpPr>
              <a:spLocks noChangeArrowheads="1"/>
            </p:cNvSpPr>
            <p:nvPr/>
          </p:nvSpPr>
          <p:spPr bwMode="auto">
            <a:xfrm>
              <a:off x="5154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96" name="Oval 45"/>
            <p:cNvSpPr>
              <a:spLocks noChangeArrowheads="1"/>
            </p:cNvSpPr>
            <p:nvPr/>
          </p:nvSpPr>
          <p:spPr bwMode="auto">
            <a:xfrm>
              <a:off x="5394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97" name="Oval 46"/>
            <p:cNvSpPr>
              <a:spLocks noChangeArrowheads="1"/>
            </p:cNvSpPr>
            <p:nvPr/>
          </p:nvSpPr>
          <p:spPr bwMode="auto">
            <a:xfrm>
              <a:off x="5606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98" name="Oval 47"/>
            <p:cNvSpPr>
              <a:spLocks noChangeArrowheads="1"/>
            </p:cNvSpPr>
            <p:nvPr/>
          </p:nvSpPr>
          <p:spPr bwMode="auto">
            <a:xfrm>
              <a:off x="106" y="580"/>
              <a:ext cx="164" cy="42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102" name="Group 247"/>
          <p:cNvGrpSpPr>
            <a:grpSpLocks/>
          </p:cNvGrpSpPr>
          <p:nvPr/>
        </p:nvGrpSpPr>
        <p:grpSpPr bwMode="auto">
          <a:xfrm>
            <a:off x="1524000" y="-128588"/>
            <a:ext cx="9251950" cy="520701"/>
            <a:chOff x="0" y="555"/>
            <a:chExt cx="5828" cy="475"/>
          </a:xfrm>
        </p:grpSpPr>
        <p:pic>
          <p:nvPicPr>
            <p:cNvPr id="4109" name="Picture 3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10" name="AutoShape 4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1" name="AutoShape 5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2" name="AutoShape 6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3" name="AutoShape 7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4" name="AutoShape 8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5" name="AutoShape 9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6" name="AutoShape 10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7" name="AutoShape 11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8" name="AutoShape 12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9" name="AutoShape 13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20" name="AutoShape 14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21" name="AutoShape 15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22" name="AutoShape 16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23" name="AutoShape 17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24" name="AutoShape 18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25" name="AutoShape 19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26" name="AutoShape 20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27" name="AutoShape 21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28" name="AutoShape 22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29" name="AutoShape 23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30" name="AutoShape 24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31" name="Line 25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32" name="Line 26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33" name="Oval 27"/>
            <p:cNvSpPr>
              <a:spLocks noChangeArrowheads="1"/>
            </p:cNvSpPr>
            <p:nvPr/>
          </p:nvSpPr>
          <p:spPr bwMode="auto">
            <a:xfrm>
              <a:off x="412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34" name="Oval 28"/>
            <p:cNvSpPr>
              <a:spLocks noChangeArrowheads="1"/>
            </p:cNvSpPr>
            <p:nvPr/>
          </p:nvSpPr>
          <p:spPr bwMode="auto">
            <a:xfrm>
              <a:off x="672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35" name="Oval 29"/>
            <p:cNvSpPr>
              <a:spLocks noChangeArrowheads="1"/>
            </p:cNvSpPr>
            <p:nvPr/>
          </p:nvSpPr>
          <p:spPr bwMode="auto">
            <a:xfrm>
              <a:off x="960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36" name="Oval 30"/>
            <p:cNvSpPr>
              <a:spLocks noChangeArrowheads="1"/>
            </p:cNvSpPr>
            <p:nvPr/>
          </p:nvSpPr>
          <p:spPr bwMode="auto">
            <a:xfrm>
              <a:off x="1296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37" name="Oval 31"/>
            <p:cNvSpPr>
              <a:spLocks noChangeArrowheads="1"/>
            </p:cNvSpPr>
            <p:nvPr/>
          </p:nvSpPr>
          <p:spPr bwMode="auto">
            <a:xfrm>
              <a:off x="1584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38" name="Oval 32"/>
            <p:cNvSpPr>
              <a:spLocks noChangeArrowheads="1"/>
            </p:cNvSpPr>
            <p:nvPr/>
          </p:nvSpPr>
          <p:spPr bwMode="auto">
            <a:xfrm>
              <a:off x="1824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39" name="Oval 33"/>
            <p:cNvSpPr>
              <a:spLocks noChangeArrowheads="1"/>
            </p:cNvSpPr>
            <p:nvPr/>
          </p:nvSpPr>
          <p:spPr bwMode="auto">
            <a:xfrm>
              <a:off x="2074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40" name="Oval 34"/>
            <p:cNvSpPr>
              <a:spLocks noChangeArrowheads="1"/>
            </p:cNvSpPr>
            <p:nvPr/>
          </p:nvSpPr>
          <p:spPr bwMode="auto">
            <a:xfrm>
              <a:off x="2352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41" name="Oval 35"/>
            <p:cNvSpPr>
              <a:spLocks noChangeArrowheads="1"/>
            </p:cNvSpPr>
            <p:nvPr/>
          </p:nvSpPr>
          <p:spPr bwMode="auto">
            <a:xfrm>
              <a:off x="2640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42" name="Oval 36"/>
            <p:cNvSpPr>
              <a:spLocks noChangeArrowheads="1"/>
            </p:cNvSpPr>
            <p:nvPr/>
          </p:nvSpPr>
          <p:spPr bwMode="auto">
            <a:xfrm>
              <a:off x="2976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43" name="Oval 37"/>
            <p:cNvSpPr>
              <a:spLocks noChangeArrowheads="1"/>
            </p:cNvSpPr>
            <p:nvPr/>
          </p:nvSpPr>
          <p:spPr bwMode="auto">
            <a:xfrm>
              <a:off x="3264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44" name="Oval 38"/>
            <p:cNvSpPr>
              <a:spLocks noChangeArrowheads="1"/>
            </p:cNvSpPr>
            <p:nvPr/>
          </p:nvSpPr>
          <p:spPr bwMode="auto">
            <a:xfrm>
              <a:off x="3532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45" name="Oval 39"/>
            <p:cNvSpPr>
              <a:spLocks noChangeArrowheads="1"/>
            </p:cNvSpPr>
            <p:nvPr/>
          </p:nvSpPr>
          <p:spPr bwMode="auto">
            <a:xfrm>
              <a:off x="3764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46" name="Oval 40"/>
            <p:cNvSpPr>
              <a:spLocks noChangeArrowheads="1"/>
            </p:cNvSpPr>
            <p:nvPr/>
          </p:nvSpPr>
          <p:spPr bwMode="auto">
            <a:xfrm>
              <a:off x="4032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47" name="Oval 41"/>
            <p:cNvSpPr>
              <a:spLocks noChangeArrowheads="1"/>
            </p:cNvSpPr>
            <p:nvPr/>
          </p:nvSpPr>
          <p:spPr bwMode="auto">
            <a:xfrm>
              <a:off x="4320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48" name="Oval 42"/>
            <p:cNvSpPr>
              <a:spLocks noChangeArrowheads="1"/>
            </p:cNvSpPr>
            <p:nvPr/>
          </p:nvSpPr>
          <p:spPr bwMode="auto">
            <a:xfrm>
              <a:off x="4656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49" name="Oval 43"/>
            <p:cNvSpPr>
              <a:spLocks noChangeArrowheads="1"/>
            </p:cNvSpPr>
            <p:nvPr/>
          </p:nvSpPr>
          <p:spPr bwMode="auto">
            <a:xfrm>
              <a:off x="4944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50" name="Oval 44"/>
            <p:cNvSpPr>
              <a:spLocks noChangeArrowheads="1"/>
            </p:cNvSpPr>
            <p:nvPr/>
          </p:nvSpPr>
          <p:spPr bwMode="auto">
            <a:xfrm>
              <a:off x="5212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51" name="Oval 45"/>
            <p:cNvSpPr>
              <a:spLocks noChangeArrowheads="1"/>
            </p:cNvSpPr>
            <p:nvPr/>
          </p:nvSpPr>
          <p:spPr bwMode="auto">
            <a:xfrm>
              <a:off x="5452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52" name="Oval 46"/>
            <p:cNvSpPr>
              <a:spLocks noChangeArrowheads="1"/>
            </p:cNvSpPr>
            <p:nvPr/>
          </p:nvSpPr>
          <p:spPr bwMode="auto">
            <a:xfrm>
              <a:off x="5664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53" name="Oval 47"/>
            <p:cNvSpPr>
              <a:spLocks noChangeArrowheads="1"/>
            </p:cNvSpPr>
            <p:nvPr/>
          </p:nvSpPr>
          <p:spPr bwMode="auto">
            <a:xfrm>
              <a:off x="164" y="555"/>
              <a:ext cx="164" cy="4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103" name="Slide Number Placeholder 195"/>
          <p:cNvSpPr txBox="1">
            <a:spLocks/>
          </p:cNvSpPr>
          <p:nvPr/>
        </p:nvSpPr>
        <p:spPr bwMode="auto">
          <a:xfrm>
            <a:off x="807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AA8E37-9DDF-4950-8003-B6ACB9CD116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3473450" y="3827463"/>
            <a:ext cx="6953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GIÁO DỤC CÔNG DÂN </a:t>
            </a:r>
            <a:r>
              <a:rPr lang="en-US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TRI THỨC VỚI CUỘC SỐNG</a:t>
            </a:r>
          </a:p>
        </p:txBody>
      </p:sp>
      <p:pic>
        <p:nvPicPr>
          <p:cNvPr id="4106" name="Picture 6" descr="6712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5349875"/>
            <a:ext cx="1905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6" descr="6712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-280988"/>
            <a:ext cx="1905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6" descr="6712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-203200"/>
            <a:ext cx="1905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70264" y="261257"/>
            <a:ext cx="11534502" cy="6379182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Trạch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1451,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hụi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tề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1478,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Trạch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NXB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2022)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6572" y="82812"/>
            <a:ext cx="11534502" cy="6775188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2022,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COVID-19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100 km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uỷ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COVID-19.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COVID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35577" y="6021977"/>
            <a:ext cx="1123405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(Theo </a:t>
            </a:r>
            <a:r>
              <a:rPr lang="en-US" altLang="zh-CN" sz="2500" b="1" i="1" dirty="0" err="1" smtClean="0">
                <a:solidFill>
                  <a:srgbClr val="FFC000"/>
                </a:solidFill>
                <a:latin typeface="Times New Roman" pitchFamily="18" charset="0"/>
                <a:ea typeface="等线"/>
                <a:cs typeface="Times New Roman" pitchFamily="18" charset="0"/>
              </a:rPr>
              <a:t>Ấ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m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lòng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người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ngh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等线"/>
                <a:cs typeface="Times New Roman" pitchFamily="18" charset="0"/>
              </a:rPr>
              <a:t>è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o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đ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等线"/>
                <a:cs typeface="Times New Roman" pitchFamily="18" charset="0"/>
              </a:rPr>
              <a:t>ó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n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Tết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bảo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Nhân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dân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ng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等线"/>
                <a:cs typeface="Times New Roman" pitchFamily="18" charset="0"/>
              </a:rPr>
              <a:t>à</a:t>
            </a:r>
            <a:r>
              <a:rPr kumimoji="0" lang="en-US" altLang="zh-CN" sz="25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y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 11 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等线"/>
                <a:cs typeface="Times New Roman" pitchFamily="18" charset="0"/>
              </a:rPr>
              <a:t>–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 1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等线"/>
                <a:cs typeface="Times New Roman" pitchFamily="18" charset="0"/>
              </a:rPr>
              <a:t>–</a:t>
            </a:r>
            <a:r>
              <a:rPr kumimoji="0" lang="en-US" altLang="zh-CN" sz="25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等线"/>
                <a:cs typeface="Times New Roman" pitchFamily="18" charset="0"/>
              </a:rPr>
              <a:t>2022)</a:t>
            </a:r>
            <a:endParaRPr kumimoji="0" lang="en-US" altLang="zh-CN" sz="25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44137" y="1541417"/>
            <a:ext cx="11430000" cy="5078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HS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A0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HS: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quay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A0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GV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mời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HS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00445"/>
            <a:ext cx="421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873"/>
            <a:ext cx="1814467" cy="162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554479" y="235133"/>
            <a:ext cx="8791304" cy="15283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070" y="2207622"/>
            <a:ext cx="11617234" cy="33049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tin ?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2:Tìm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78674" y="561703"/>
            <a:ext cx="11730446" cy="4955203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buAutoNum type="arabicPeriod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782" y="770710"/>
            <a:ext cx="459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18010" y="267478"/>
            <a:ext cx="11495315" cy="6590522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endParaRPr lang="en-US" alt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Trạch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1451,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hụi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tề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1478,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8697" y="365761"/>
            <a:ext cx="459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3065" y="292128"/>
            <a:ext cx="8439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006" y="1071155"/>
            <a:ext cx="116912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2022,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COVID-19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100 km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uỷ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COVID-19.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COVID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184150"/>
            <a:ext cx="21351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184150"/>
            <a:ext cx="24384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0813" y="523875"/>
            <a:ext cx="12118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TRÒ CHƠI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“</a:t>
            </a:r>
            <a:r>
              <a:rPr lang="en-US" alt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TIẾP SỨC ĐỒNG ĐỘI”</a:t>
            </a:r>
            <a:endParaRPr lang="en-SG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椭圆 1">
            <a:extLst>
              <a:ext uri="{FF2B5EF4-FFF2-40B4-BE49-F238E27FC236}">
                <a16:creationId xmlns:a16="http://schemas.microsoft.com/office/drawing/2014/main" id="{6398008A-62D9-48B7-972B-C5354C17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2708275"/>
            <a:ext cx="2827338" cy="3128963"/>
          </a:xfrm>
          <a:custGeom>
            <a:avLst/>
            <a:gdLst>
              <a:gd name="T0" fmla="*/ 0 w 1751265"/>
              <a:gd name="T1" fmla="*/ 0 h 1872208"/>
              <a:gd name="T2" fmla="*/ 1751265 w 1751265"/>
              <a:gd name="T3" fmla="*/ 1872208 h 1872208"/>
            </a:gdLst>
            <a:ahLst/>
            <a:cxnLst/>
            <a:rect l="T0" t="T1" r="T2" b="T3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ED7D31">
              <a:lumMod val="40000"/>
              <a:lumOff val="60000"/>
            </a:srgbClr>
          </a:solidFill>
          <a:ln>
            <a:noFill/>
          </a:ln>
        </p:spPr>
        <p:txBody>
          <a:bodyPr lIns="121904" tIns="60952" rIns="121904" bIns="60952" anchor="ctr"/>
          <a:lstStyle/>
          <a:p>
            <a:pPr>
              <a:defRPr/>
            </a:pPr>
            <a:endParaRPr lang="zh-CN" altLang="zh-CN" sz="1600" kern="0">
              <a:solidFill>
                <a:prstClr val="black"/>
              </a:solidFill>
              <a:latin typeface="微软雅黑"/>
              <a:ea typeface="微软雅黑"/>
              <a:sym typeface="宋体" panose="02010600030101010101" pitchFamily="2" charset="-122"/>
            </a:endParaRPr>
          </a:p>
        </p:txBody>
      </p:sp>
      <p:sp>
        <p:nvSpPr>
          <p:cNvPr id="8" name="椭圆 1">
            <a:extLst>
              <a:ext uri="{FF2B5EF4-FFF2-40B4-BE49-F238E27FC236}">
                <a16:creationId xmlns:a16="http://schemas.microsoft.com/office/drawing/2014/main" id="{7611AD2D-28F0-47D1-A5ED-647E06C0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770188"/>
            <a:ext cx="2828925" cy="3128962"/>
          </a:xfrm>
          <a:custGeom>
            <a:avLst/>
            <a:gdLst>
              <a:gd name="T0" fmla="*/ 0 w 1751265"/>
              <a:gd name="T1" fmla="*/ 0 h 1872208"/>
              <a:gd name="T2" fmla="*/ 1751265 w 1751265"/>
              <a:gd name="T3" fmla="*/ 1872208 h 1872208"/>
            </a:gdLst>
            <a:ahLst/>
            <a:cxnLst/>
            <a:rect l="T0" t="T1" r="T2" b="T3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A5A5A5">
              <a:lumMod val="60000"/>
              <a:lumOff val="40000"/>
            </a:srgbClr>
          </a:solidFill>
          <a:ln>
            <a:noFill/>
          </a:ln>
        </p:spPr>
        <p:txBody>
          <a:bodyPr lIns="121904" tIns="60952" rIns="121904" bIns="60952" anchor="ctr"/>
          <a:lstStyle/>
          <a:p>
            <a:pPr algn="ctr">
              <a:defRPr/>
            </a:pPr>
            <a:endParaRPr lang="zh-CN" altLang="zh-CN" sz="4200" kern="0">
              <a:solidFill>
                <a:prstClr val="black"/>
              </a:solidFill>
              <a:latin typeface="微软雅黑"/>
              <a:ea typeface="微软雅黑"/>
              <a:sym typeface="宋体" panose="02010600030101010101" pitchFamily="2" charset="-122"/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F04C6742-4453-4C43-AE72-203111F99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3819525"/>
            <a:ext cx="22415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Chia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lớp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ra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thành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hai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đội</a:t>
            </a:r>
            <a:endParaRPr lang="zh-CN" altLang="en-US" sz="2250" b="1" dirty="0">
              <a:solidFill>
                <a:srgbClr val="FF0000"/>
              </a:solidFill>
              <a:latin typeface="微软雅黑"/>
              <a:ea typeface="微软雅黑"/>
              <a:sym typeface="微软雅黑" panose="020B0503020204020204" pitchFamily="34" charset="-122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1B7AAC34-B9FC-49C0-9936-89ED1C9E7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403600"/>
            <a:ext cx="238918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Mỗi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đội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cử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5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bạn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xuất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sắc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nhất</a:t>
            </a:r>
            <a:endParaRPr lang="zh-CN" altLang="en-US" sz="2250" b="1" dirty="0">
              <a:solidFill>
                <a:srgbClr val="FF0000"/>
              </a:solidFill>
              <a:latin typeface="微软雅黑"/>
              <a:ea typeface="微软雅黑"/>
              <a:sym typeface="微软雅黑" panose="020B0503020204020204" pitchFamily="34" charset="-122"/>
            </a:endParaRPr>
          </a:p>
        </p:txBody>
      </p:sp>
      <p:sp>
        <p:nvSpPr>
          <p:cNvPr id="11" name="椭圆 1">
            <a:extLst>
              <a:ext uri="{FF2B5EF4-FFF2-40B4-BE49-F238E27FC236}">
                <a16:creationId xmlns:a16="http://schemas.microsoft.com/office/drawing/2014/main" id="{B3A023A6-EDCC-4E72-BCB0-88DBB90B3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2207623"/>
            <a:ext cx="2827338" cy="4362994"/>
          </a:xfrm>
          <a:custGeom>
            <a:avLst/>
            <a:gdLst>
              <a:gd name="T0" fmla="*/ 0 w 1751265"/>
              <a:gd name="T1" fmla="*/ 0 h 1872208"/>
              <a:gd name="T2" fmla="*/ 1751265 w 1751265"/>
              <a:gd name="T3" fmla="*/ 1872208 h 1872208"/>
            </a:gdLst>
            <a:ahLst/>
            <a:cxnLst/>
            <a:rect l="T0" t="T1" r="T2" b="T3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5B9BD5">
              <a:lumMod val="20000"/>
              <a:lumOff val="80000"/>
            </a:srgbClr>
          </a:solidFill>
          <a:ln>
            <a:solidFill>
              <a:srgbClr val="5B9BD5">
                <a:lumMod val="40000"/>
                <a:lumOff val="60000"/>
              </a:srgbClr>
            </a:solidFill>
          </a:ln>
        </p:spPr>
        <p:txBody>
          <a:bodyPr lIns="121904" tIns="60952" rIns="121904" bIns="60952" anchor="ctr"/>
          <a:lstStyle/>
          <a:p>
            <a:pPr algn="ctr">
              <a:defRPr/>
            </a:pPr>
            <a:endParaRPr lang="zh-CN" altLang="zh-CN" sz="4200" kern="0">
              <a:solidFill>
                <a:prstClr val="black"/>
              </a:solidFill>
              <a:latin typeface="微软雅黑"/>
              <a:ea typeface="微软雅黑"/>
              <a:sym typeface="宋体" panose="02010600030101010101" pitchFamily="2" charset="-122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F3DF4417-35F3-40EF-9FD8-0EB660A19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3154363"/>
            <a:ext cx="2845616" cy="25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4" tIns="60952" rIns="121904" bIns="60952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Đạ</a:t>
            </a:r>
            <a:r>
              <a:rPr lang="it-IT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i di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ện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hai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đội</a:t>
            </a:r>
            <a:r>
              <a:rPr lang="en-US" sz="253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lần</a:t>
            </a:r>
            <a:r>
              <a:rPr lang="en-US" sz="253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lượt</a:t>
            </a:r>
            <a:r>
              <a:rPr lang="en-US" sz="253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l</a:t>
            </a:r>
            <a:r>
              <a:rPr lang="fr-FR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ê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n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bả</a:t>
            </a:r>
            <a:r>
              <a:rPr lang="nl-NL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ng v</a:t>
            </a:r>
            <a:r>
              <a:rPr lang="fr-FR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à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liệt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k</a:t>
            </a:r>
            <a:r>
              <a:rPr lang="fr-FR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ê </a:t>
            </a:r>
            <a:r>
              <a:rPr lang="pt-PT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nh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ững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truyền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thống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mà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em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biết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trong</a:t>
            </a:r>
            <a:r>
              <a:rPr lang="en-US" sz="253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2</a:t>
            </a:r>
            <a:r>
              <a:rPr lang="en-US" sz="253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’</a:t>
            </a:r>
            <a:endParaRPr lang="en-US" sz="2531" b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13" name="椭圆 11">
            <a:extLst>
              <a:ext uri="{FF2B5EF4-FFF2-40B4-BE49-F238E27FC236}">
                <a16:creationId xmlns:a16="http://schemas.microsoft.com/office/drawing/2014/main" id="{2A1971D4-B7CF-4AB7-B353-78B896BF0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480" y="1907177"/>
            <a:ext cx="3622766" cy="4950823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txBody>
          <a:bodyPr lIns="121904" tIns="60952" rIns="121904" bIns="60952" anchor="ctr"/>
          <a:lstStyle/>
          <a:p>
            <a:pPr algn="ctr">
              <a:defRPr/>
            </a:pPr>
            <a:endParaRPr lang="zh-CN" altLang="zh-CN" sz="4200" kern="0">
              <a:solidFill>
                <a:prstClr val="black"/>
              </a:solidFill>
              <a:latin typeface="微软雅黑"/>
              <a:ea typeface="微软雅黑"/>
              <a:sym typeface="宋体" panose="02010600030101010101" pitchFamily="2" charset="-122"/>
            </a:endParaRP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8478CA23-A6CC-4E6E-BFFA-91CE5F79A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269" y="3376385"/>
            <a:ext cx="2278062" cy="24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/>
          <a:p>
            <a:pPr>
              <a:defRPr/>
            </a:pP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Đội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n</a:t>
            </a:r>
            <a:r>
              <a:rPr lang="fr-FR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à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o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viết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đượ</a:t>
            </a:r>
            <a:r>
              <a:rPr lang="pt-PT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c nhi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ều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truyền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thống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sẽ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được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thưởng</a:t>
            </a:r>
            <a:r>
              <a:rPr lang="en-US" sz="253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1 </a:t>
            </a:r>
            <a:r>
              <a:rPr lang="en-US" sz="253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phần</a:t>
            </a:r>
            <a:r>
              <a:rPr lang="en-US" sz="253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quà</a:t>
            </a:r>
            <a:endParaRPr lang="en-SG" sz="2531" b="1" dirty="0">
              <a:solidFill>
                <a:srgbClr val="FF0000"/>
              </a:solidFill>
              <a:latin typeface="Calibri" panose="020F0502020204030204" pitchFamily="34" charset="0"/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470263"/>
            <a:ext cx="10635343" cy="5706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40081" y="666205"/>
            <a:ext cx="10476410" cy="563009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04315" y="2272937"/>
            <a:ext cx="3257550" cy="21526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 THỐNG</a:t>
            </a:r>
          </a:p>
        </p:txBody>
      </p:sp>
      <p:grpSp>
        <p:nvGrpSpPr>
          <p:cNvPr id="2" name="Group 46"/>
          <p:cNvGrpSpPr/>
          <p:nvPr/>
        </p:nvGrpSpPr>
        <p:grpSpPr>
          <a:xfrm>
            <a:off x="2982884" y="1206896"/>
            <a:ext cx="6592268" cy="4986232"/>
            <a:chOff x="2850149" y="1103657"/>
            <a:chExt cx="6592268" cy="4986232"/>
          </a:xfrm>
        </p:grpSpPr>
        <p:grpSp>
          <p:nvGrpSpPr>
            <p:cNvPr id="4" name="Group 27"/>
            <p:cNvGrpSpPr/>
            <p:nvPr/>
          </p:nvGrpSpPr>
          <p:grpSpPr>
            <a:xfrm>
              <a:off x="2850149" y="3549304"/>
              <a:ext cx="1947509" cy="2540585"/>
              <a:chOff x="2679048" y="3679933"/>
              <a:chExt cx="2005820" cy="2540585"/>
            </a:xfrm>
          </p:grpSpPr>
          <p:sp>
            <p:nvSpPr>
              <p:cNvPr id="5" name="Oval 4"/>
              <p:cNvSpPr/>
              <p:nvPr/>
            </p:nvSpPr>
            <p:spPr>
              <a:xfrm rot="20890314">
                <a:off x="2679048" y="3679933"/>
                <a:ext cx="1653580" cy="2540585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kern="0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Lao </a:t>
                </a:r>
                <a:r>
                  <a:rPr lang="en-US" sz="3200" b="1" kern="0" dirty="0" err="1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3200" b="1" kern="0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kern="0" dirty="0" err="1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sản</a:t>
                </a:r>
                <a:r>
                  <a:rPr lang="en-US" sz="3200" b="1" kern="0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kern="0" dirty="0" err="1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xuất</a:t>
                </a:r>
                <a:r>
                  <a:rPr lang="en-US" sz="3200" b="1" kern="0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b="1" kern="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Up Arrow 10"/>
              <p:cNvSpPr/>
              <p:nvPr/>
            </p:nvSpPr>
            <p:spPr>
              <a:xfrm rot="13577550">
                <a:off x="4183111" y="4035703"/>
                <a:ext cx="477837" cy="525677"/>
              </a:xfrm>
              <a:prstGeom prst="up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7" name="Group 28"/>
            <p:cNvGrpSpPr/>
            <p:nvPr/>
          </p:nvGrpSpPr>
          <p:grpSpPr>
            <a:xfrm>
              <a:off x="7444356" y="1103657"/>
              <a:ext cx="1998061" cy="2363963"/>
              <a:chOff x="7509670" y="1150454"/>
              <a:chExt cx="1998061" cy="2160868"/>
            </a:xfrm>
          </p:grpSpPr>
          <p:sp>
            <p:nvSpPr>
              <p:cNvPr id="16" name="Oval 15"/>
              <p:cNvSpPr/>
              <p:nvPr/>
            </p:nvSpPr>
            <p:spPr>
              <a:xfrm rot="20919890">
                <a:off x="7833318" y="1150454"/>
                <a:ext cx="1674413" cy="2160868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kern="0" dirty="0" err="1">
                    <a:latin typeface="Times New Roman" pitchFamily="18" charset="0"/>
                    <a:cs typeface="Times New Roman" pitchFamily="18" charset="0"/>
                  </a:rPr>
                  <a:t>Văn</a:t>
                </a:r>
                <a:r>
                  <a:rPr lang="en-US" sz="3200" b="1" kern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kern="0" dirty="0" err="1">
                    <a:latin typeface="Times New Roman" pitchFamily="18" charset="0"/>
                    <a:cs typeface="Times New Roman" pitchFamily="18" charset="0"/>
                  </a:rPr>
                  <a:t>hóa</a:t>
                </a:r>
                <a:endParaRPr lang="en-US" sz="3200" b="1" kern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Up Arrow 16"/>
              <p:cNvSpPr/>
              <p:nvPr/>
            </p:nvSpPr>
            <p:spPr>
              <a:xfrm rot="3322112">
                <a:off x="7471552" y="2331727"/>
                <a:ext cx="476250" cy="400014"/>
              </a:xfrm>
              <a:prstGeom prst="up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</p:grpSp>
      <p:grpSp>
        <p:nvGrpSpPr>
          <p:cNvPr id="8" name="Group 26"/>
          <p:cNvGrpSpPr/>
          <p:nvPr/>
        </p:nvGrpSpPr>
        <p:grpSpPr>
          <a:xfrm rot="18199397">
            <a:off x="2700909" y="1452802"/>
            <a:ext cx="2489194" cy="1728647"/>
            <a:chOff x="3660224" y="1245798"/>
            <a:chExt cx="2489194" cy="1848657"/>
          </a:xfrm>
        </p:grpSpPr>
        <p:sp>
          <p:nvSpPr>
            <p:cNvPr id="10" name="Up Arrow 9"/>
            <p:cNvSpPr/>
            <p:nvPr/>
          </p:nvSpPr>
          <p:spPr>
            <a:xfrm rot="21212408">
              <a:off x="4955642" y="2594543"/>
              <a:ext cx="395288" cy="499912"/>
            </a:xfrm>
            <a:prstGeom prst="up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21082459">
              <a:off x="3660224" y="1245798"/>
              <a:ext cx="2489194" cy="1352441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kern="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kern="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Right Arrow 33"/>
          <p:cNvSpPr/>
          <p:nvPr/>
        </p:nvSpPr>
        <p:spPr>
          <a:xfrm rot="16200000">
            <a:off x="5958215" y="1752538"/>
            <a:ext cx="543307" cy="459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65174" y="265471"/>
            <a:ext cx="2212257" cy="146893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…………..</a:t>
            </a:r>
            <a:endParaRPr lang="en-US" dirty="0"/>
          </a:p>
        </p:txBody>
      </p:sp>
      <p:grpSp>
        <p:nvGrpSpPr>
          <p:cNvPr id="9" name="Group 32"/>
          <p:cNvGrpSpPr/>
          <p:nvPr/>
        </p:nvGrpSpPr>
        <p:grpSpPr>
          <a:xfrm rot="990796">
            <a:off x="6865341" y="3754905"/>
            <a:ext cx="2016060" cy="2602474"/>
            <a:chOff x="7136253" y="2111017"/>
            <a:chExt cx="2937519" cy="2602474"/>
          </a:xfrm>
        </p:grpSpPr>
        <p:grpSp>
          <p:nvGrpSpPr>
            <p:cNvPr id="13" name="Group 29"/>
            <p:cNvGrpSpPr/>
            <p:nvPr/>
          </p:nvGrpSpPr>
          <p:grpSpPr>
            <a:xfrm>
              <a:off x="7136253" y="2111017"/>
              <a:ext cx="2937519" cy="2602474"/>
              <a:chOff x="7136253" y="2111017"/>
              <a:chExt cx="2937519" cy="2602474"/>
            </a:xfrm>
          </p:grpSpPr>
          <p:sp>
            <p:nvSpPr>
              <p:cNvPr id="6" name="Oval 5"/>
              <p:cNvSpPr/>
              <p:nvPr/>
            </p:nvSpPr>
            <p:spPr>
              <a:xfrm rot="21461395">
                <a:off x="8035703" y="2111017"/>
                <a:ext cx="2038069" cy="260247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 kern="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Up Arrow 11"/>
              <p:cNvSpPr/>
              <p:nvPr/>
            </p:nvSpPr>
            <p:spPr>
              <a:xfrm rot="6357265">
                <a:off x="7372821" y="2393005"/>
                <a:ext cx="477838" cy="950973"/>
              </a:xfrm>
              <a:prstGeom prst="up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060526" y="2808738"/>
              <a:ext cx="201101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altLang="en-US" sz="32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43"/>
          <p:cNvGrpSpPr/>
          <p:nvPr/>
        </p:nvGrpSpPr>
        <p:grpSpPr>
          <a:xfrm>
            <a:off x="0" y="261257"/>
            <a:ext cx="3097573" cy="2847703"/>
            <a:chOff x="168143" y="0"/>
            <a:chExt cx="3097573" cy="3035204"/>
          </a:xfrm>
        </p:grpSpPr>
        <p:sp>
          <p:nvSpPr>
            <p:cNvPr id="37" name="Rectangle 36"/>
            <p:cNvSpPr/>
            <p:nvPr/>
          </p:nvSpPr>
          <p:spPr>
            <a:xfrm>
              <a:off x="191728" y="0"/>
              <a:ext cx="2536723" cy="303520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47"/>
            <p:cNvGrpSpPr/>
            <p:nvPr/>
          </p:nvGrpSpPr>
          <p:grpSpPr>
            <a:xfrm>
              <a:off x="168143" y="1"/>
              <a:ext cx="3097573" cy="2722744"/>
              <a:chOff x="446073" y="-276353"/>
              <a:chExt cx="2700607" cy="3001085"/>
            </a:xfrm>
          </p:grpSpPr>
          <p:sp>
            <p:nvSpPr>
              <p:cNvPr id="36" name="Right Arrow 35"/>
              <p:cNvSpPr/>
              <p:nvPr/>
            </p:nvSpPr>
            <p:spPr>
              <a:xfrm rot="11620177">
                <a:off x="2758023" y="1633104"/>
                <a:ext cx="388657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89" name="Rectangle 1"/>
              <p:cNvSpPr>
                <a:spLocks noChangeArrowheads="1"/>
              </p:cNvSpPr>
              <p:nvPr/>
            </p:nvSpPr>
            <p:spPr bwMode="auto">
              <a:xfrm>
                <a:off x="446073" y="-276353"/>
                <a:ext cx="2147115" cy="3001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Hiếu</a:t>
                </a:r>
                <a:r>
                  <a:rPr lang="en-US" sz="2000" b="1" i="1" dirty="0" smtClean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thảo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</a:t>
                </a:r>
                <a:r>
                  <a:rPr kumimoji="0" lang="en-US" sz="2000" b="1" i="1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hiếu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học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2000" b="1" dirty="0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i="1" dirty="0" smtClean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Yêu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nước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chống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ngoại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xâm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i="1" dirty="0" smtClean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Nhân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nghĩa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đoàn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kết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000" b="1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Thủy</a:t>
                </a:r>
                <a:r>
                  <a:rPr lang="en-US" sz="20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chung</a:t>
                </a:r>
                <a:r>
                  <a:rPr lang="en-US" sz="20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Tôn</a:t>
                </a:r>
                <a:r>
                  <a:rPr kumimoji="0" lang="en-US" sz="2000" b="1" i="1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sư</a:t>
                </a:r>
                <a:r>
                  <a:rPr kumimoji="0" lang="en-US" sz="2000" b="1" i="1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trọng</a:t>
                </a:r>
                <a:r>
                  <a:rPr kumimoji="0" lang="en-US" sz="2000" b="1" i="1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kumimoji="0" lang="en-US" sz="2000" b="1" i="1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i="1" baseline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000" b="1" i="1" baseline="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0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ơn</a:t>
                </a:r>
                <a:r>
                  <a:rPr lang="en-US" sz="20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…</a:t>
                </a:r>
                <a:r>
                  <a:rPr lang="en-US" sz="20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Group 62"/>
          <p:cNvGrpSpPr/>
          <p:nvPr/>
        </p:nvGrpSpPr>
        <p:grpSpPr>
          <a:xfrm>
            <a:off x="191730" y="3226526"/>
            <a:ext cx="2790795" cy="3617059"/>
            <a:chOff x="191730" y="3540034"/>
            <a:chExt cx="2790795" cy="3317966"/>
          </a:xfrm>
        </p:grpSpPr>
        <p:sp>
          <p:nvSpPr>
            <p:cNvPr id="43" name="Rectangle 42"/>
            <p:cNvSpPr/>
            <p:nvPr/>
          </p:nvSpPr>
          <p:spPr>
            <a:xfrm>
              <a:off x="191730" y="3670663"/>
              <a:ext cx="2448232" cy="318733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48"/>
            <p:cNvGrpSpPr/>
            <p:nvPr/>
          </p:nvGrpSpPr>
          <p:grpSpPr>
            <a:xfrm>
              <a:off x="250725" y="3540034"/>
              <a:ext cx="2731800" cy="2879732"/>
              <a:chOff x="-18838" y="3392645"/>
              <a:chExt cx="3516930" cy="3124737"/>
            </a:xfrm>
          </p:grpSpPr>
          <p:sp>
            <p:nvSpPr>
              <p:cNvPr id="42" name="Down Arrow 41"/>
              <p:cNvSpPr/>
              <p:nvPr/>
            </p:nvSpPr>
            <p:spPr>
              <a:xfrm rot="4481671">
                <a:off x="3039117" y="5095363"/>
                <a:ext cx="484632" cy="43331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90" name="Rectangle 2"/>
              <p:cNvSpPr>
                <a:spLocks noChangeArrowheads="1"/>
              </p:cNvSpPr>
              <p:nvPr/>
            </p:nvSpPr>
            <p:spPr bwMode="auto">
              <a:xfrm>
                <a:off x="-18838" y="3392645"/>
                <a:ext cx="2889297" cy="3124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228600" algn="l"/>
                  </a:tabLst>
                </a:pPr>
                <a:endParaRPr kumimoji="0" lang="en-US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228600" algn="l"/>
                  </a:tabLst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Kinh</a:t>
                </a:r>
                <a:r>
                  <a:rPr lang="en-US" sz="2000" b="1" i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nghiệm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trồng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dirty="0" err="1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cây</a:t>
                </a:r>
                <a:r>
                  <a:rPr kumimoji="0" lang="en-US" sz="2000" b="1" i="1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kumimoji="0" lang="en-US" sz="2000" b="1" i="1" u="none" strike="noStrike" cap="none" normalizeH="0" dirty="0" err="1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chăn</a:t>
                </a:r>
                <a:r>
                  <a:rPr kumimoji="0" lang="en-US" sz="2000" b="1" i="1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dirty="0" err="1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nuôi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28600" algn="l"/>
                  </a:tabLst>
                </a:pPr>
                <a:r>
                  <a:rPr lang="en-US" sz="2000" b="1" i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Chữa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bệnh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bằng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cây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thuốc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Nam</a:t>
                </a:r>
                <a:r>
                  <a:rPr kumimoji="0" lang="en-US" sz="2000" b="1" i="1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..</a:t>
                </a:r>
              </a:p>
              <a:p>
                <a:pPr lvl="0">
                  <a:tabLst>
                    <a:tab pos="228600" algn="l"/>
                  </a:tabLst>
                </a:pP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làng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nghề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truyền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thống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28600" algn="l"/>
                  </a:tabLst>
                </a:pP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Truyền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thống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nghề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nghiệp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</p:grpSp>
      <p:grpSp>
        <p:nvGrpSpPr>
          <p:cNvPr id="20" name="Group 66"/>
          <p:cNvGrpSpPr/>
          <p:nvPr/>
        </p:nvGrpSpPr>
        <p:grpSpPr>
          <a:xfrm>
            <a:off x="8945669" y="0"/>
            <a:ext cx="3246331" cy="6858000"/>
            <a:chOff x="8745372" y="-324464"/>
            <a:chExt cx="3246331" cy="6858000"/>
          </a:xfrm>
        </p:grpSpPr>
        <p:sp>
          <p:nvSpPr>
            <p:cNvPr id="39" name="Rectangle 38"/>
            <p:cNvSpPr/>
            <p:nvPr/>
          </p:nvSpPr>
          <p:spPr>
            <a:xfrm>
              <a:off x="9862458" y="-324464"/>
              <a:ext cx="2129245" cy="342246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i="1" dirty="0" smtClean="0"/>
                <a:t>-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quán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...</a:t>
              </a:r>
            </a:p>
            <a:p>
              <a:pPr>
                <a:buFontTx/>
                <a:buChar char="-"/>
              </a:pP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ẩm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  <a:p>
              <a:pPr>
                <a:buFontTx/>
                <a:buChar char="-"/>
              </a:pP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56"/>
            <p:cNvGrpSpPr/>
            <p:nvPr/>
          </p:nvGrpSpPr>
          <p:grpSpPr>
            <a:xfrm>
              <a:off x="8745372" y="1692039"/>
              <a:ext cx="3076514" cy="4841497"/>
              <a:chOff x="8790010" y="1649338"/>
              <a:chExt cx="3034211" cy="4881516"/>
            </a:xfrm>
          </p:grpSpPr>
          <p:sp>
            <p:nvSpPr>
              <p:cNvPr id="40" name="Right Arrow 39"/>
              <p:cNvSpPr/>
              <p:nvPr/>
            </p:nvSpPr>
            <p:spPr>
              <a:xfrm rot="1307497">
                <a:off x="8790010" y="4652972"/>
                <a:ext cx="578291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460920" y="3343444"/>
                <a:ext cx="2233749" cy="31874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21025620">
                <a:off x="9438795" y="1649338"/>
                <a:ext cx="414452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91" name="Rectangle 3"/>
              <p:cNvSpPr>
                <a:spLocks noChangeArrowheads="1"/>
              </p:cNvSpPr>
              <p:nvPr/>
            </p:nvSpPr>
            <p:spPr bwMode="auto">
              <a:xfrm>
                <a:off x="9449411" y="3251317"/>
                <a:ext cx="2374810" cy="3072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Tranh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dân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gian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i="1" dirty="0" smtClean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Múa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rối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nước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điêu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khắc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Các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làn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điệu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dân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ca, ca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cổ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ca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cải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1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lương</a:t>
                </a:r>
                <a:endPara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lang="en-US" sz="2400" b="1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phẩm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văn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….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0"/>
          <p:cNvSpPr>
            <a:spLocks noChangeArrowheads="1" noChangeShapeType="1" noTextEdit="1"/>
          </p:cNvSpPr>
          <p:nvPr/>
        </p:nvSpPr>
        <p:spPr bwMode="auto">
          <a:xfrm>
            <a:off x="2533650" y="260350"/>
            <a:ext cx="7116763" cy="1219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184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2">
            <a:extLst>
              <a:ext uri="{FF2B5EF4-FFF2-40B4-BE49-F238E27FC236}">
                <a16:creationId xmlns:a16="http://schemas.microsoft.com/office/drawing/2014/main" id="{1F169344-3A15-4B0C-AB36-A7902A82E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938" y="1254125"/>
            <a:ext cx="762000" cy="685800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9" name="Picture 6" descr="KDDRA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0"/>
            <a:ext cx="117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2">
            <a:extLst>
              <a:ext uri="{FF2B5EF4-FFF2-40B4-BE49-F238E27FC236}">
                <a16:creationId xmlns:a16="http://schemas.microsoft.com/office/drawing/2014/main" id="{1F169344-3A15-4B0C-AB36-A7902A82E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021388"/>
            <a:ext cx="762000" cy="685800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0350" y="1331913"/>
            <a:ext cx="11641138" cy="4581525"/>
            <a:chOff x="199367" y="1547315"/>
            <a:chExt cx="11719948" cy="4582655"/>
          </a:xfrm>
        </p:grpSpPr>
        <p:sp>
          <p:nvSpPr>
            <p:cNvPr id="7" name="Rectangle 6"/>
            <p:cNvSpPr/>
            <p:nvPr/>
          </p:nvSpPr>
          <p:spPr>
            <a:xfrm>
              <a:off x="199367" y="1547315"/>
              <a:ext cx="11719948" cy="4582655"/>
            </a:xfrm>
            <a:prstGeom prst="rect">
              <a:avLst/>
            </a:prstGeom>
            <a:noFill/>
            <a:ln w="793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87" name="TextBox 10"/>
            <p:cNvSpPr txBox="1">
              <a:spLocks noChangeArrowheads="1"/>
            </p:cNvSpPr>
            <p:nvPr/>
          </p:nvSpPr>
          <p:spPr bwMode="auto">
            <a:xfrm>
              <a:off x="365136" y="1769044"/>
              <a:ext cx="112940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48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288" y="6350"/>
            <a:ext cx="45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260350" y="-238125"/>
            <a:ext cx="1881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altLang="en-US" sz="96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784225" y="1814513"/>
            <a:ext cx="10858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61975" y="600075"/>
            <a:ext cx="11077575" cy="5878513"/>
            <a:chOff x="199367" y="1547315"/>
            <a:chExt cx="11719948" cy="4582655"/>
          </a:xfrm>
        </p:grpSpPr>
        <p:sp>
          <p:nvSpPr>
            <p:cNvPr id="7" name="Rectangle 6"/>
            <p:cNvSpPr/>
            <p:nvPr/>
          </p:nvSpPr>
          <p:spPr>
            <a:xfrm>
              <a:off x="199367" y="1547315"/>
              <a:ext cx="11719948" cy="4582655"/>
            </a:xfrm>
            <a:prstGeom prst="rect">
              <a:avLst/>
            </a:prstGeom>
            <a:noFill/>
            <a:ln w="793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0" name="TextBox 10"/>
            <p:cNvSpPr txBox="1">
              <a:spLocks noChangeArrowheads="1"/>
            </p:cNvSpPr>
            <p:nvPr/>
          </p:nvSpPr>
          <p:spPr bwMode="auto">
            <a:xfrm>
              <a:off x="365136" y="1769044"/>
              <a:ext cx="112940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412325" y="2246966"/>
              <a:ext cx="11294032" cy="66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38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288" y="6350"/>
            <a:ext cx="45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3588" y="785814"/>
            <a:ext cx="102425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ruyền thống </a:t>
            </a:r>
            <a:r>
              <a:rPr lang="en-US" altLang="en-US" sz="3200" b="1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….)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alt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</a:t>
            </a:r>
            <a:r>
              <a:rPr lang="vi-VN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truyền </a:t>
            </a:r>
            <a:r>
              <a:rPr lang="vi-VN" alt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vi-VN" alt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</a:t>
            </a:r>
            <a:r>
              <a:rPr lang="vi-VN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hài lòng, hãnh diện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các giá trị tốt đẹp mà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04948" y="352697"/>
            <a:ext cx="11787051" cy="7120295"/>
            <a:chOff x="404948" y="352697"/>
            <a:chExt cx="11787051" cy="7120295"/>
          </a:xfrm>
        </p:grpSpPr>
        <p:pic>
          <p:nvPicPr>
            <p:cNvPr id="2" name="Picture 1" descr="http://baobacninh.com.vn/documents/20182/1071530/1.jpg/497f593a-9f01-4e1d-99c9-98c6681234a5?t=162165141156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6549" y="352697"/>
              <a:ext cx="8948058" cy="504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04948" y="5564777"/>
              <a:ext cx="11787051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robot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khuyết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tật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liệt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”,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lĩnh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vực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11A4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Phạm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Linh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kỹ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thuật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- ISEF 2021,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Kỳ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trực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6-5-2021.</a:t>
              </a:r>
              <a:endPara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2808515"/>
            <a:ext cx="427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76401" y="378822"/>
            <a:ext cx="9100456" cy="5634557"/>
            <a:chOff x="1676401" y="378822"/>
            <a:chExt cx="9100456" cy="5634557"/>
          </a:xfrm>
        </p:grpSpPr>
        <p:pic>
          <p:nvPicPr>
            <p:cNvPr id="4" name="Picture 3" descr="http://baobacninh.com.vn/documents/20182/1603173/8.JPG/7ffaa669-778f-41b2-9f9f-303942d82dff?t=1690516108141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6401" y="378822"/>
              <a:ext cx="9100456" cy="5094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894114" y="5551714"/>
              <a:ext cx="8830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Thí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olympic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vực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Châu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lục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2023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2831690" cy="685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834641" y="156754"/>
            <a:ext cx="8961120" cy="6361611"/>
            <a:chOff x="2834641" y="156754"/>
            <a:chExt cx="8961120" cy="6361611"/>
          </a:xfrm>
        </p:grpSpPr>
        <p:grpSp>
          <p:nvGrpSpPr>
            <p:cNvPr id="3" name="Group 16"/>
            <p:cNvGrpSpPr/>
            <p:nvPr/>
          </p:nvGrpSpPr>
          <p:grpSpPr>
            <a:xfrm>
              <a:off x="2834641" y="156754"/>
              <a:ext cx="8961120" cy="6361611"/>
              <a:chOff x="2834641" y="156754"/>
              <a:chExt cx="8961120" cy="6361611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2834641" y="3129608"/>
                <a:ext cx="796834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696789" y="156754"/>
                <a:ext cx="8098972" cy="63616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735977" y="679269"/>
              <a:ext cx="8020593" cy="9541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Góp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5977" y="2116183"/>
              <a:ext cx="8020594" cy="9541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en-US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tảng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hào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tôn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lành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mạnh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altLang="en-US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09852" y="3370217"/>
              <a:ext cx="8085908" cy="12311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tảng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vững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mạnh</a:t>
              </a:r>
              <a:endParaRPr lang="en-US" alt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49040" y="4959531"/>
              <a:ext cx="8046720" cy="13849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mạnh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nhập</a:t>
              </a:r>
              <a:endParaRPr lang="en-US" alt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 xu ly nghiem nham loai tru nhung bien tuong cua tuc 'bat vo' hinh anh 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919" y="757646"/>
            <a:ext cx="8307977" cy="573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27909" y="0"/>
            <a:ext cx="983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ừ chuyện _kéo vợ_ biến tướng đến những hủ tục cần bỏ trong cộng đồng vùng cao _ VTV24 (online-video-cutter.com)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6731" y="666205"/>
            <a:ext cx="9618459" cy="536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oitruongvaxahoi.vn/Data/upload/images/su-dung-nguon-nuoc-oi-nhiem-co-the-gay-benh-ung-t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182700"/>
            <a:ext cx="5003075" cy="279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Gia Lai: Nhức nhối nạn tảo hôn ở vùng xa: Lời ru buồn của những bà mẹ &amp;quot;nhí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3" y="195761"/>
            <a:ext cx="4878704" cy="284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18261" y="6396335"/>
            <a:ext cx="381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Trọng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nam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khinh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nữ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18260" y="2994751"/>
            <a:ext cx="381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Xả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rác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bừa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bãi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7410" name="Picture 2" descr="Văn hóa tâm linh và phòng, chống mê tín, dị đo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8629" y="3605893"/>
            <a:ext cx="4911634" cy="2821033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75518" y="6396335"/>
            <a:ext cx="381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Mê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tín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dị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đoan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AutoShape 4" descr="Trọng nam khinh nữ - nguyên nhân sâu xa của bạo lực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Trọng nam khinh nữ - nguyên nhân sâu xa của bạo lực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http://files.hoinongdan.org.vn/Article/x1-x9/2020/10/02/anh4-0709438CB0B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646" y="3592286"/>
            <a:ext cx="4885508" cy="28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84077" y="3121023"/>
            <a:ext cx="381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Tảo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hôn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496388"/>
            <a:ext cx="10844349" cy="61526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829" y="1593669"/>
            <a:ext cx="4820194" cy="5081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….)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r>
              <a:rPr lang="en-US" alt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9909" y="1502229"/>
            <a:ext cx="5342707" cy="502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800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F0F018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2800" dirty="0" smtClean="0">
                <a:solidFill>
                  <a:srgbClr val="F0F018"/>
                </a:solidFill>
                <a:latin typeface="Times New Roman" pitchFamily="18" charset="0"/>
                <a:cs typeface="Times New Roman" pitchFamily="18" charset="0"/>
              </a:rPr>
              <a:t>hông còn phù hợp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 quan niệm về văn hoá, văn minh, đạo đức và nếp sống của xã hội hiện đ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alt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</a:t>
            </a:r>
            <a:r>
              <a:rPr lang="en-US" altLang="en-US" sz="28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8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927464" y="0"/>
            <a:ext cx="9496697" cy="8360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n-US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truyền thống tốt đẹp với các hủ tục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707086" y="914399"/>
            <a:ext cx="1554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altLang="en-US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9896" y="875211"/>
            <a:ext cx="4519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36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433763" y="295275"/>
            <a:ext cx="66754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0" y="103188"/>
            <a:ext cx="671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17513" y="373063"/>
            <a:ext cx="7851276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0F018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 smtClean="0">
                <a:solidFill>
                  <a:srgbClr val="F0F018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0F018"/>
                </a:solidFill>
                <a:latin typeface="Times New Roman" pitchFamily="18" charset="0"/>
                <a:cs typeface="Times New Roman" pitchFamily="18" charset="0"/>
              </a:rPr>
              <a:t> 1 SGK </a:t>
            </a:r>
            <a:r>
              <a:rPr lang="en-US" sz="4000" b="1" dirty="0" err="1" smtClean="0">
                <a:solidFill>
                  <a:srgbClr val="F0F018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 smtClean="0">
                <a:solidFill>
                  <a:srgbClr val="F0F018"/>
                </a:solidFill>
                <a:latin typeface="Times New Roman" pitchFamily="18" charset="0"/>
                <a:cs typeface="Times New Roman" pitchFamily="18" charset="0"/>
              </a:rPr>
              <a:t> 7 )</a:t>
            </a:r>
            <a:endParaRPr lang="en-US" sz="4000" dirty="0" smtClean="0">
              <a:solidFill>
                <a:srgbClr val="F0F01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338" y="180975"/>
            <a:ext cx="6715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609600" y="1277938"/>
            <a:ext cx="11102975" cy="233910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-90488" y="1473200"/>
            <a:ext cx="2047876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155575"/>
            <a:ext cx="9721850" cy="101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CHƠI: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THẨM THẤU ÂM NHẠC</a:t>
            </a:r>
            <a:endParaRPr lang="it-IT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2" descr="F:\360安全浏览器下载\六一\Nipic_2531170_b95b5e79d8a6cffe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475" y="1211263"/>
            <a:ext cx="20653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1410787" y="1410789"/>
            <a:ext cx="9414529" cy="37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</a:t>
            </a:r>
            <a:r>
              <a:rPr lang="vi-VN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ài </a:t>
            </a:r>
            <a:r>
              <a:rPr lang="vi-V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 </a:t>
            </a:r>
            <a:r>
              <a:rPr lang="vi-VN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vi-VN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en-US" altLang="en-US" sz="4000" dirty="0" smtClean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vi-VN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4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alt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sĩ</a:t>
            </a:r>
            <a:r>
              <a:rPr lang="en-US" alt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Hoàng</a:t>
            </a:r>
            <a:r>
              <a:rPr lang="en-US" alt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cặp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vòng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0"/>
            <a:ext cx="12557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1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57175" y="41275"/>
            <a:ext cx="66738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338" y="180975"/>
            <a:ext cx="6715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492996" y="1477399"/>
            <a:ext cx="11102975" cy="35394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trụy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ơ,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50426" y="619432"/>
            <a:ext cx="16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8678" name="Picture 6" descr="05 quyền lợi của người hiến máu nhân đạ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05" y="3749039"/>
            <a:ext cx="5802598" cy="3108961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221429" y="3607911"/>
            <a:ext cx="902037" cy="9013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pic>
        <p:nvPicPr>
          <p:cNvPr id="28680" name="Picture 8" descr="Lặng người trước hình ảnh con trai hiếu thảo ôm người mẹ 82 tuổi ốm yếu ra  bờ sông chuyện trò mỗi ngà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494" y="0"/>
            <a:ext cx="5779545" cy="3617259"/>
          </a:xfrm>
          <a:prstGeom prst="rect">
            <a:avLst/>
          </a:prstGeom>
          <a:noFill/>
        </p:spPr>
      </p:pic>
      <p:sp>
        <p:nvSpPr>
          <p:cNvPr id="24" name="Oval 23"/>
          <p:cNvSpPr/>
          <p:nvPr/>
        </p:nvSpPr>
        <p:spPr>
          <a:xfrm>
            <a:off x="260746" y="0"/>
            <a:ext cx="990984" cy="8740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pic>
        <p:nvPicPr>
          <p:cNvPr id="34820" name="Picture 4" descr="GIỮ GÌN TRUYỀN THỐNG TÔN SƯ TRỌNG ĐẠ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2115" y="0"/>
            <a:ext cx="5602514" cy="3609976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6282724" y="0"/>
            <a:ext cx="902037" cy="78559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pic>
        <p:nvPicPr>
          <p:cNvPr id="33794" name="Picture 2" descr="Những hình ảnh xúc động tại lễ tiễn chân tân binh lên đường nhập ngũ ở Thừa  Thiên – Hu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8731" y="3722914"/>
            <a:ext cx="5747659" cy="3135086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6234827" y="3670663"/>
            <a:ext cx="902037" cy="699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36830" y="265487"/>
            <a:ext cx="1005774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Ai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3600" dirty="0" smtClean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44" y="332722"/>
            <a:ext cx="318349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755" y="1423851"/>
            <a:ext cx="101602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HS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MC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MC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MC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2956" name="AutoShape 151"/>
          <p:cNvSpPr>
            <a:spLocks noChangeAspect="1" noChangeArrowheads="1" noTextEdit="1"/>
          </p:cNvSpPr>
          <p:nvPr/>
        </p:nvSpPr>
        <p:spPr bwMode="auto">
          <a:xfrm>
            <a:off x="1068917" y="0"/>
            <a:ext cx="191346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7" name="Freeform 164"/>
          <p:cNvSpPr>
            <a:spLocks/>
          </p:cNvSpPr>
          <p:nvPr/>
        </p:nvSpPr>
        <p:spPr bwMode="auto">
          <a:xfrm>
            <a:off x="1426633" y="1479550"/>
            <a:ext cx="162984" cy="114300"/>
          </a:xfrm>
          <a:custGeom>
            <a:avLst/>
            <a:gdLst>
              <a:gd name="T0" fmla="*/ 0 w 653"/>
              <a:gd name="T1" fmla="*/ 0 h 641"/>
              <a:gd name="T2" fmla="*/ 0 w 653"/>
              <a:gd name="T3" fmla="*/ 0 h 641"/>
              <a:gd name="T4" fmla="*/ 0 w 653"/>
              <a:gd name="T5" fmla="*/ 0 h 641"/>
              <a:gd name="T6" fmla="*/ 0 w 653"/>
              <a:gd name="T7" fmla="*/ 0 h 641"/>
              <a:gd name="T8" fmla="*/ 0 w 653"/>
              <a:gd name="T9" fmla="*/ 0 h 641"/>
              <a:gd name="T10" fmla="*/ 0 w 653"/>
              <a:gd name="T11" fmla="*/ 0 h 641"/>
              <a:gd name="T12" fmla="*/ 0 w 653"/>
              <a:gd name="T13" fmla="*/ 0 h 641"/>
              <a:gd name="T14" fmla="*/ 0 w 653"/>
              <a:gd name="T15" fmla="*/ 0 h 641"/>
              <a:gd name="T16" fmla="*/ 0 w 653"/>
              <a:gd name="T17" fmla="*/ 0 h 641"/>
              <a:gd name="T18" fmla="*/ 0 w 653"/>
              <a:gd name="T19" fmla="*/ 0 h 641"/>
              <a:gd name="T20" fmla="*/ 0 w 653"/>
              <a:gd name="T21" fmla="*/ 0 h 641"/>
              <a:gd name="T22" fmla="*/ 0 w 653"/>
              <a:gd name="T23" fmla="*/ 0 h 641"/>
              <a:gd name="T24" fmla="*/ 0 w 653"/>
              <a:gd name="T25" fmla="*/ 0 h 641"/>
              <a:gd name="T26" fmla="*/ 0 w 653"/>
              <a:gd name="T27" fmla="*/ 0 h 641"/>
              <a:gd name="T28" fmla="*/ 0 w 653"/>
              <a:gd name="T29" fmla="*/ 0 h 641"/>
              <a:gd name="T30" fmla="*/ 0 w 653"/>
              <a:gd name="T31" fmla="*/ 0 h 641"/>
              <a:gd name="T32" fmla="*/ 0 w 653"/>
              <a:gd name="T33" fmla="*/ 0 h 641"/>
              <a:gd name="T34" fmla="*/ 0 w 653"/>
              <a:gd name="T35" fmla="*/ 0 h 641"/>
              <a:gd name="T36" fmla="*/ 0 w 653"/>
              <a:gd name="T37" fmla="*/ 0 h 641"/>
              <a:gd name="T38" fmla="*/ 0 w 653"/>
              <a:gd name="T39" fmla="*/ 0 h 641"/>
              <a:gd name="T40" fmla="*/ 0 w 653"/>
              <a:gd name="T41" fmla="*/ 0 h 641"/>
              <a:gd name="T42" fmla="*/ 0 w 653"/>
              <a:gd name="T43" fmla="*/ 0 h 641"/>
              <a:gd name="T44" fmla="*/ 0 w 653"/>
              <a:gd name="T45" fmla="*/ 0 h 641"/>
              <a:gd name="T46" fmla="*/ 0 w 653"/>
              <a:gd name="T47" fmla="*/ 0 h 641"/>
              <a:gd name="T48" fmla="*/ 0 w 653"/>
              <a:gd name="T49" fmla="*/ 0 h 641"/>
              <a:gd name="T50" fmla="*/ 0 w 653"/>
              <a:gd name="T51" fmla="*/ 0 h 641"/>
              <a:gd name="T52" fmla="*/ 0 w 653"/>
              <a:gd name="T53" fmla="*/ 0 h 641"/>
              <a:gd name="T54" fmla="*/ 0 w 653"/>
              <a:gd name="T55" fmla="*/ 0 h 641"/>
              <a:gd name="T56" fmla="*/ 0 w 653"/>
              <a:gd name="T57" fmla="*/ 0 h 641"/>
              <a:gd name="T58" fmla="*/ 0 w 653"/>
              <a:gd name="T59" fmla="*/ 0 h 641"/>
              <a:gd name="T60" fmla="*/ 0 w 653"/>
              <a:gd name="T61" fmla="*/ 0 h 641"/>
              <a:gd name="T62" fmla="*/ 0 w 653"/>
              <a:gd name="T63" fmla="*/ 0 h 641"/>
              <a:gd name="T64" fmla="*/ 0 w 653"/>
              <a:gd name="T65" fmla="*/ 0 h 641"/>
              <a:gd name="T66" fmla="*/ 0 w 653"/>
              <a:gd name="T67" fmla="*/ 0 h 641"/>
              <a:gd name="T68" fmla="*/ 0 w 653"/>
              <a:gd name="T69" fmla="*/ 0 h 641"/>
              <a:gd name="T70" fmla="*/ 0 w 653"/>
              <a:gd name="T71" fmla="*/ 0 h 641"/>
              <a:gd name="T72" fmla="*/ 0 w 653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3"/>
              <a:gd name="T112" fmla="*/ 0 h 641"/>
              <a:gd name="T113" fmla="*/ 653 w 653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3" h="641">
                <a:moveTo>
                  <a:pt x="608" y="0"/>
                </a:moveTo>
                <a:lnTo>
                  <a:pt x="608" y="0"/>
                </a:lnTo>
                <a:lnTo>
                  <a:pt x="608" y="62"/>
                </a:lnTo>
                <a:lnTo>
                  <a:pt x="599" y="122"/>
                </a:lnTo>
                <a:lnTo>
                  <a:pt x="582" y="182"/>
                </a:lnTo>
                <a:lnTo>
                  <a:pt x="564" y="236"/>
                </a:lnTo>
                <a:lnTo>
                  <a:pt x="535" y="286"/>
                </a:lnTo>
                <a:lnTo>
                  <a:pt x="506" y="336"/>
                </a:lnTo>
                <a:lnTo>
                  <a:pt x="470" y="380"/>
                </a:lnTo>
                <a:lnTo>
                  <a:pt x="433" y="424"/>
                </a:lnTo>
                <a:lnTo>
                  <a:pt x="387" y="462"/>
                </a:lnTo>
                <a:lnTo>
                  <a:pt x="342" y="497"/>
                </a:lnTo>
                <a:lnTo>
                  <a:pt x="291" y="525"/>
                </a:lnTo>
                <a:lnTo>
                  <a:pt x="240" y="553"/>
                </a:lnTo>
                <a:lnTo>
                  <a:pt x="186" y="572"/>
                </a:lnTo>
                <a:lnTo>
                  <a:pt x="125" y="587"/>
                </a:lnTo>
                <a:lnTo>
                  <a:pt x="65" y="597"/>
                </a:lnTo>
                <a:lnTo>
                  <a:pt x="0" y="597"/>
                </a:lnTo>
                <a:lnTo>
                  <a:pt x="0" y="641"/>
                </a:lnTo>
                <a:lnTo>
                  <a:pt x="65" y="635"/>
                </a:lnTo>
                <a:lnTo>
                  <a:pt x="131" y="626"/>
                </a:lnTo>
                <a:lnTo>
                  <a:pt x="193" y="609"/>
                </a:lnTo>
                <a:lnTo>
                  <a:pt x="253" y="591"/>
                </a:lnTo>
                <a:lnTo>
                  <a:pt x="311" y="562"/>
                </a:lnTo>
                <a:lnTo>
                  <a:pt x="362" y="528"/>
                </a:lnTo>
                <a:lnTo>
                  <a:pt x="413" y="494"/>
                </a:lnTo>
                <a:lnTo>
                  <a:pt x="458" y="449"/>
                </a:lnTo>
                <a:lnTo>
                  <a:pt x="502" y="405"/>
                </a:lnTo>
                <a:lnTo>
                  <a:pt x="538" y="354"/>
                </a:lnTo>
                <a:lnTo>
                  <a:pt x="573" y="304"/>
                </a:lnTo>
                <a:lnTo>
                  <a:pt x="602" y="248"/>
                </a:lnTo>
                <a:lnTo>
                  <a:pt x="621" y="188"/>
                </a:lnTo>
                <a:lnTo>
                  <a:pt x="637" y="129"/>
                </a:lnTo>
                <a:lnTo>
                  <a:pt x="647" y="62"/>
                </a:lnTo>
                <a:lnTo>
                  <a:pt x="653" y="0"/>
                </a:lnTo>
                <a:lnTo>
                  <a:pt x="60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8" name="Freeform 167"/>
          <p:cNvSpPr>
            <a:spLocks/>
          </p:cNvSpPr>
          <p:nvPr/>
        </p:nvSpPr>
        <p:spPr bwMode="auto">
          <a:xfrm>
            <a:off x="1261534" y="1479550"/>
            <a:ext cx="165100" cy="114300"/>
          </a:xfrm>
          <a:custGeom>
            <a:avLst/>
            <a:gdLst>
              <a:gd name="T0" fmla="*/ 0 w 649"/>
              <a:gd name="T1" fmla="*/ 0 h 641"/>
              <a:gd name="T2" fmla="*/ 0 w 649"/>
              <a:gd name="T3" fmla="*/ 0 h 641"/>
              <a:gd name="T4" fmla="*/ 0 w 649"/>
              <a:gd name="T5" fmla="*/ 0 h 641"/>
              <a:gd name="T6" fmla="*/ 0 w 649"/>
              <a:gd name="T7" fmla="*/ 0 h 641"/>
              <a:gd name="T8" fmla="*/ 0 w 649"/>
              <a:gd name="T9" fmla="*/ 0 h 641"/>
              <a:gd name="T10" fmla="*/ 0 w 649"/>
              <a:gd name="T11" fmla="*/ 0 h 641"/>
              <a:gd name="T12" fmla="*/ 0 w 649"/>
              <a:gd name="T13" fmla="*/ 0 h 641"/>
              <a:gd name="T14" fmla="*/ 0 w 649"/>
              <a:gd name="T15" fmla="*/ 0 h 641"/>
              <a:gd name="T16" fmla="*/ 0 w 649"/>
              <a:gd name="T17" fmla="*/ 0 h 641"/>
              <a:gd name="T18" fmla="*/ 0 w 649"/>
              <a:gd name="T19" fmla="*/ 0 h 641"/>
              <a:gd name="T20" fmla="*/ 0 w 649"/>
              <a:gd name="T21" fmla="*/ 0 h 641"/>
              <a:gd name="T22" fmla="*/ 0 w 649"/>
              <a:gd name="T23" fmla="*/ 0 h 641"/>
              <a:gd name="T24" fmla="*/ 0 w 649"/>
              <a:gd name="T25" fmla="*/ 0 h 641"/>
              <a:gd name="T26" fmla="*/ 0 w 649"/>
              <a:gd name="T27" fmla="*/ 0 h 641"/>
              <a:gd name="T28" fmla="*/ 0 w 649"/>
              <a:gd name="T29" fmla="*/ 0 h 641"/>
              <a:gd name="T30" fmla="*/ 0 w 649"/>
              <a:gd name="T31" fmla="*/ 0 h 641"/>
              <a:gd name="T32" fmla="*/ 0 w 649"/>
              <a:gd name="T33" fmla="*/ 0 h 641"/>
              <a:gd name="T34" fmla="*/ 0 w 649"/>
              <a:gd name="T35" fmla="*/ 0 h 641"/>
              <a:gd name="T36" fmla="*/ 0 w 649"/>
              <a:gd name="T37" fmla="*/ 0 h 641"/>
              <a:gd name="T38" fmla="*/ 0 w 649"/>
              <a:gd name="T39" fmla="*/ 0 h 641"/>
              <a:gd name="T40" fmla="*/ 0 w 649"/>
              <a:gd name="T41" fmla="*/ 0 h 641"/>
              <a:gd name="T42" fmla="*/ 0 w 649"/>
              <a:gd name="T43" fmla="*/ 0 h 641"/>
              <a:gd name="T44" fmla="*/ 0 w 649"/>
              <a:gd name="T45" fmla="*/ 0 h 641"/>
              <a:gd name="T46" fmla="*/ 0 w 649"/>
              <a:gd name="T47" fmla="*/ 0 h 641"/>
              <a:gd name="T48" fmla="*/ 0 w 649"/>
              <a:gd name="T49" fmla="*/ 0 h 641"/>
              <a:gd name="T50" fmla="*/ 0 w 649"/>
              <a:gd name="T51" fmla="*/ 0 h 641"/>
              <a:gd name="T52" fmla="*/ 0 w 649"/>
              <a:gd name="T53" fmla="*/ 0 h 641"/>
              <a:gd name="T54" fmla="*/ 0 w 649"/>
              <a:gd name="T55" fmla="*/ 0 h 641"/>
              <a:gd name="T56" fmla="*/ 0 w 649"/>
              <a:gd name="T57" fmla="*/ 0 h 641"/>
              <a:gd name="T58" fmla="*/ 0 w 649"/>
              <a:gd name="T59" fmla="*/ 0 h 641"/>
              <a:gd name="T60" fmla="*/ 0 w 649"/>
              <a:gd name="T61" fmla="*/ 0 h 641"/>
              <a:gd name="T62" fmla="*/ 0 w 649"/>
              <a:gd name="T63" fmla="*/ 0 h 641"/>
              <a:gd name="T64" fmla="*/ 0 w 649"/>
              <a:gd name="T65" fmla="*/ 0 h 641"/>
              <a:gd name="T66" fmla="*/ 0 w 649"/>
              <a:gd name="T67" fmla="*/ 0 h 641"/>
              <a:gd name="T68" fmla="*/ 0 w 649"/>
              <a:gd name="T69" fmla="*/ 0 h 641"/>
              <a:gd name="T70" fmla="*/ 0 w 649"/>
              <a:gd name="T71" fmla="*/ 0 h 641"/>
              <a:gd name="T72" fmla="*/ 0 w 649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9"/>
              <a:gd name="T112" fmla="*/ 0 h 641"/>
              <a:gd name="T113" fmla="*/ 649 w 649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9" h="641">
                <a:moveTo>
                  <a:pt x="649" y="597"/>
                </a:moveTo>
                <a:lnTo>
                  <a:pt x="649" y="597"/>
                </a:lnTo>
                <a:lnTo>
                  <a:pt x="586" y="597"/>
                </a:lnTo>
                <a:lnTo>
                  <a:pt x="528" y="587"/>
                </a:lnTo>
                <a:lnTo>
                  <a:pt x="467" y="572"/>
                </a:lnTo>
                <a:lnTo>
                  <a:pt x="412" y="553"/>
                </a:lnTo>
                <a:lnTo>
                  <a:pt x="361" y="525"/>
                </a:lnTo>
                <a:lnTo>
                  <a:pt x="310" y="497"/>
                </a:lnTo>
                <a:lnTo>
                  <a:pt x="262" y="462"/>
                </a:lnTo>
                <a:lnTo>
                  <a:pt x="224" y="424"/>
                </a:lnTo>
                <a:lnTo>
                  <a:pt x="182" y="380"/>
                </a:lnTo>
                <a:lnTo>
                  <a:pt x="147" y="336"/>
                </a:lnTo>
                <a:lnTo>
                  <a:pt x="118" y="286"/>
                </a:lnTo>
                <a:lnTo>
                  <a:pt x="90" y="236"/>
                </a:lnTo>
                <a:lnTo>
                  <a:pt x="70" y="182"/>
                </a:lnTo>
                <a:lnTo>
                  <a:pt x="54" y="122"/>
                </a:lnTo>
                <a:lnTo>
                  <a:pt x="45" y="62"/>
                </a:lnTo>
                <a:lnTo>
                  <a:pt x="45" y="0"/>
                </a:lnTo>
                <a:lnTo>
                  <a:pt x="0" y="0"/>
                </a:lnTo>
                <a:lnTo>
                  <a:pt x="7" y="62"/>
                </a:lnTo>
                <a:lnTo>
                  <a:pt x="16" y="129"/>
                </a:lnTo>
                <a:lnTo>
                  <a:pt x="32" y="188"/>
                </a:lnTo>
                <a:lnTo>
                  <a:pt x="51" y="248"/>
                </a:lnTo>
                <a:lnTo>
                  <a:pt x="79" y="304"/>
                </a:lnTo>
                <a:lnTo>
                  <a:pt x="115" y="354"/>
                </a:lnTo>
                <a:lnTo>
                  <a:pt x="150" y="405"/>
                </a:lnTo>
                <a:lnTo>
                  <a:pt x="192" y="449"/>
                </a:lnTo>
                <a:lnTo>
                  <a:pt x="236" y="494"/>
                </a:lnTo>
                <a:lnTo>
                  <a:pt x="292" y="528"/>
                </a:lnTo>
                <a:lnTo>
                  <a:pt x="342" y="562"/>
                </a:lnTo>
                <a:lnTo>
                  <a:pt x="400" y="591"/>
                </a:lnTo>
                <a:lnTo>
                  <a:pt x="461" y="609"/>
                </a:lnTo>
                <a:lnTo>
                  <a:pt x="521" y="626"/>
                </a:lnTo>
                <a:lnTo>
                  <a:pt x="586" y="635"/>
                </a:lnTo>
                <a:lnTo>
                  <a:pt x="649" y="641"/>
                </a:lnTo>
                <a:lnTo>
                  <a:pt x="649" y="5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9" name="Freeform 169"/>
          <p:cNvSpPr>
            <a:spLocks/>
          </p:cNvSpPr>
          <p:nvPr/>
        </p:nvSpPr>
        <p:spPr bwMode="auto">
          <a:xfrm>
            <a:off x="2631018" y="1479550"/>
            <a:ext cx="162983" cy="114300"/>
          </a:xfrm>
          <a:custGeom>
            <a:avLst/>
            <a:gdLst>
              <a:gd name="T0" fmla="*/ 0 w 649"/>
              <a:gd name="T1" fmla="*/ 0 h 641"/>
              <a:gd name="T2" fmla="*/ 0 w 649"/>
              <a:gd name="T3" fmla="*/ 0 h 641"/>
              <a:gd name="T4" fmla="*/ 0 w 649"/>
              <a:gd name="T5" fmla="*/ 0 h 641"/>
              <a:gd name="T6" fmla="*/ 0 w 649"/>
              <a:gd name="T7" fmla="*/ 0 h 641"/>
              <a:gd name="T8" fmla="*/ 0 w 649"/>
              <a:gd name="T9" fmla="*/ 0 h 641"/>
              <a:gd name="T10" fmla="*/ 0 w 649"/>
              <a:gd name="T11" fmla="*/ 0 h 641"/>
              <a:gd name="T12" fmla="*/ 0 w 649"/>
              <a:gd name="T13" fmla="*/ 0 h 641"/>
              <a:gd name="T14" fmla="*/ 0 w 649"/>
              <a:gd name="T15" fmla="*/ 0 h 641"/>
              <a:gd name="T16" fmla="*/ 0 w 649"/>
              <a:gd name="T17" fmla="*/ 0 h 641"/>
              <a:gd name="T18" fmla="*/ 0 w 649"/>
              <a:gd name="T19" fmla="*/ 0 h 641"/>
              <a:gd name="T20" fmla="*/ 0 w 649"/>
              <a:gd name="T21" fmla="*/ 0 h 641"/>
              <a:gd name="T22" fmla="*/ 0 w 649"/>
              <a:gd name="T23" fmla="*/ 0 h 641"/>
              <a:gd name="T24" fmla="*/ 0 w 649"/>
              <a:gd name="T25" fmla="*/ 0 h 641"/>
              <a:gd name="T26" fmla="*/ 0 w 649"/>
              <a:gd name="T27" fmla="*/ 0 h 641"/>
              <a:gd name="T28" fmla="*/ 0 w 649"/>
              <a:gd name="T29" fmla="*/ 0 h 641"/>
              <a:gd name="T30" fmla="*/ 0 w 649"/>
              <a:gd name="T31" fmla="*/ 0 h 641"/>
              <a:gd name="T32" fmla="*/ 0 w 649"/>
              <a:gd name="T33" fmla="*/ 0 h 641"/>
              <a:gd name="T34" fmla="*/ 0 w 649"/>
              <a:gd name="T35" fmla="*/ 0 h 641"/>
              <a:gd name="T36" fmla="*/ 0 w 649"/>
              <a:gd name="T37" fmla="*/ 0 h 641"/>
              <a:gd name="T38" fmla="*/ 0 w 649"/>
              <a:gd name="T39" fmla="*/ 0 h 641"/>
              <a:gd name="T40" fmla="*/ 0 w 649"/>
              <a:gd name="T41" fmla="*/ 0 h 641"/>
              <a:gd name="T42" fmla="*/ 0 w 649"/>
              <a:gd name="T43" fmla="*/ 0 h 641"/>
              <a:gd name="T44" fmla="*/ 0 w 649"/>
              <a:gd name="T45" fmla="*/ 0 h 641"/>
              <a:gd name="T46" fmla="*/ 0 w 649"/>
              <a:gd name="T47" fmla="*/ 0 h 641"/>
              <a:gd name="T48" fmla="*/ 0 w 649"/>
              <a:gd name="T49" fmla="*/ 0 h 641"/>
              <a:gd name="T50" fmla="*/ 0 w 649"/>
              <a:gd name="T51" fmla="*/ 0 h 641"/>
              <a:gd name="T52" fmla="*/ 0 w 649"/>
              <a:gd name="T53" fmla="*/ 0 h 641"/>
              <a:gd name="T54" fmla="*/ 0 w 649"/>
              <a:gd name="T55" fmla="*/ 0 h 641"/>
              <a:gd name="T56" fmla="*/ 0 w 649"/>
              <a:gd name="T57" fmla="*/ 0 h 641"/>
              <a:gd name="T58" fmla="*/ 0 w 649"/>
              <a:gd name="T59" fmla="*/ 0 h 641"/>
              <a:gd name="T60" fmla="*/ 0 w 649"/>
              <a:gd name="T61" fmla="*/ 0 h 641"/>
              <a:gd name="T62" fmla="*/ 0 w 649"/>
              <a:gd name="T63" fmla="*/ 0 h 641"/>
              <a:gd name="T64" fmla="*/ 0 w 649"/>
              <a:gd name="T65" fmla="*/ 0 h 641"/>
              <a:gd name="T66" fmla="*/ 0 w 649"/>
              <a:gd name="T67" fmla="*/ 0 h 641"/>
              <a:gd name="T68" fmla="*/ 0 w 649"/>
              <a:gd name="T69" fmla="*/ 0 h 641"/>
              <a:gd name="T70" fmla="*/ 0 w 649"/>
              <a:gd name="T71" fmla="*/ 0 h 641"/>
              <a:gd name="T72" fmla="*/ 0 w 649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9"/>
              <a:gd name="T112" fmla="*/ 0 h 641"/>
              <a:gd name="T113" fmla="*/ 649 w 649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9" h="641">
                <a:moveTo>
                  <a:pt x="605" y="0"/>
                </a:moveTo>
                <a:lnTo>
                  <a:pt x="605" y="0"/>
                </a:lnTo>
                <a:lnTo>
                  <a:pt x="605" y="62"/>
                </a:lnTo>
                <a:lnTo>
                  <a:pt x="595" y="122"/>
                </a:lnTo>
                <a:lnTo>
                  <a:pt x="579" y="182"/>
                </a:lnTo>
                <a:lnTo>
                  <a:pt x="560" y="236"/>
                </a:lnTo>
                <a:lnTo>
                  <a:pt x="531" y="286"/>
                </a:lnTo>
                <a:lnTo>
                  <a:pt x="502" y="336"/>
                </a:lnTo>
                <a:lnTo>
                  <a:pt x="468" y="380"/>
                </a:lnTo>
                <a:lnTo>
                  <a:pt x="429" y="424"/>
                </a:lnTo>
                <a:lnTo>
                  <a:pt x="387" y="462"/>
                </a:lnTo>
                <a:lnTo>
                  <a:pt x="339" y="497"/>
                </a:lnTo>
                <a:lnTo>
                  <a:pt x="288" y="525"/>
                </a:lnTo>
                <a:lnTo>
                  <a:pt x="237" y="553"/>
                </a:lnTo>
                <a:lnTo>
                  <a:pt x="183" y="572"/>
                </a:lnTo>
                <a:lnTo>
                  <a:pt x="121" y="587"/>
                </a:lnTo>
                <a:lnTo>
                  <a:pt x="64" y="597"/>
                </a:lnTo>
                <a:lnTo>
                  <a:pt x="0" y="597"/>
                </a:lnTo>
                <a:lnTo>
                  <a:pt x="0" y="641"/>
                </a:lnTo>
                <a:lnTo>
                  <a:pt x="64" y="635"/>
                </a:lnTo>
                <a:lnTo>
                  <a:pt x="128" y="626"/>
                </a:lnTo>
                <a:lnTo>
                  <a:pt x="189" y="609"/>
                </a:lnTo>
                <a:lnTo>
                  <a:pt x="249" y="591"/>
                </a:lnTo>
                <a:lnTo>
                  <a:pt x="307" y="562"/>
                </a:lnTo>
                <a:lnTo>
                  <a:pt x="358" y="528"/>
                </a:lnTo>
                <a:lnTo>
                  <a:pt x="412" y="494"/>
                </a:lnTo>
                <a:lnTo>
                  <a:pt x="460" y="449"/>
                </a:lnTo>
                <a:lnTo>
                  <a:pt x="499" y="405"/>
                </a:lnTo>
                <a:lnTo>
                  <a:pt x="534" y="354"/>
                </a:lnTo>
                <a:lnTo>
                  <a:pt x="569" y="304"/>
                </a:lnTo>
                <a:lnTo>
                  <a:pt x="599" y="248"/>
                </a:lnTo>
                <a:lnTo>
                  <a:pt x="617" y="188"/>
                </a:lnTo>
                <a:lnTo>
                  <a:pt x="634" y="129"/>
                </a:lnTo>
                <a:lnTo>
                  <a:pt x="643" y="62"/>
                </a:lnTo>
                <a:lnTo>
                  <a:pt x="649" y="0"/>
                </a:lnTo>
                <a:lnTo>
                  <a:pt x="60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0" name="Freeform 172"/>
          <p:cNvSpPr>
            <a:spLocks/>
          </p:cNvSpPr>
          <p:nvPr/>
        </p:nvSpPr>
        <p:spPr bwMode="auto">
          <a:xfrm>
            <a:off x="2465918" y="1479550"/>
            <a:ext cx="165100" cy="114300"/>
          </a:xfrm>
          <a:custGeom>
            <a:avLst/>
            <a:gdLst>
              <a:gd name="T0" fmla="*/ 0 w 652"/>
              <a:gd name="T1" fmla="*/ 0 h 641"/>
              <a:gd name="T2" fmla="*/ 0 w 652"/>
              <a:gd name="T3" fmla="*/ 0 h 641"/>
              <a:gd name="T4" fmla="*/ 0 w 652"/>
              <a:gd name="T5" fmla="*/ 0 h 641"/>
              <a:gd name="T6" fmla="*/ 0 w 652"/>
              <a:gd name="T7" fmla="*/ 0 h 641"/>
              <a:gd name="T8" fmla="*/ 0 w 652"/>
              <a:gd name="T9" fmla="*/ 0 h 641"/>
              <a:gd name="T10" fmla="*/ 0 w 652"/>
              <a:gd name="T11" fmla="*/ 0 h 641"/>
              <a:gd name="T12" fmla="*/ 0 w 652"/>
              <a:gd name="T13" fmla="*/ 0 h 641"/>
              <a:gd name="T14" fmla="*/ 0 w 652"/>
              <a:gd name="T15" fmla="*/ 0 h 641"/>
              <a:gd name="T16" fmla="*/ 0 w 652"/>
              <a:gd name="T17" fmla="*/ 0 h 641"/>
              <a:gd name="T18" fmla="*/ 0 w 652"/>
              <a:gd name="T19" fmla="*/ 0 h 641"/>
              <a:gd name="T20" fmla="*/ 0 w 652"/>
              <a:gd name="T21" fmla="*/ 0 h 641"/>
              <a:gd name="T22" fmla="*/ 0 w 652"/>
              <a:gd name="T23" fmla="*/ 0 h 641"/>
              <a:gd name="T24" fmla="*/ 0 w 652"/>
              <a:gd name="T25" fmla="*/ 0 h 641"/>
              <a:gd name="T26" fmla="*/ 0 w 652"/>
              <a:gd name="T27" fmla="*/ 0 h 641"/>
              <a:gd name="T28" fmla="*/ 0 w 652"/>
              <a:gd name="T29" fmla="*/ 0 h 641"/>
              <a:gd name="T30" fmla="*/ 0 w 652"/>
              <a:gd name="T31" fmla="*/ 0 h 641"/>
              <a:gd name="T32" fmla="*/ 0 w 652"/>
              <a:gd name="T33" fmla="*/ 0 h 641"/>
              <a:gd name="T34" fmla="*/ 0 w 652"/>
              <a:gd name="T35" fmla="*/ 0 h 641"/>
              <a:gd name="T36" fmla="*/ 0 w 652"/>
              <a:gd name="T37" fmla="*/ 0 h 641"/>
              <a:gd name="T38" fmla="*/ 0 w 652"/>
              <a:gd name="T39" fmla="*/ 0 h 641"/>
              <a:gd name="T40" fmla="*/ 0 w 652"/>
              <a:gd name="T41" fmla="*/ 0 h 641"/>
              <a:gd name="T42" fmla="*/ 0 w 652"/>
              <a:gd name="T43" fmla="*/ 0 h 641"/>
              <a:gd name="T44" fmla="*/ 0 w 652"/>
              <a:gd name="T45" fmla="*/ 0 h 641"/>
              <a:gd name="T46" fmla="*/ 0 w 652"/>
              <a:gd name="T47" fmla="*/ 0 h 641"/>
              <a:gd name="T48" fmla="*/ 0 w 652"/>
              <a:gd name="T49" fmla="*/ 0 h 641"/>
              <a:gd name="T50" fmla="*/ 0 w 652"/>
              <a:gd name="T51" fmla="*/ 0 h 641"/>
              <a:gd name="T52" fmla="*/ 0 w 652"/>
              <a:gd name="T53" fmla="*/ 0 h 641"/>
              <a:gd name="T54" fmla="*/ 0 w 652"/>
              <a:gd name="T55" fmla="*/ 0 h 641"/>
              <a:gd name="T56" fmla="*/ 0 w 652"/>
              <a:gd name="T57" fmla="*/ 0 h 641"/>
              <a:gd name="T58" fmla="*/ 0 w 652"/>
              <a:gd name="T59" fmla="*/ 0 h 641"/>
              <a:gd name="T60" fmla="*/ 0 w 652"/>
              <a:gd name="T61" fmla="*/ 0 h 641"/>
              <a:gd name="T62" fmla="*/ 0 w 652"/>
              <a:gd name="T63" fmla="*/ 0 h 641"/>
              <a:gd name="T64" fmla="*/ 0 w 652"/>
              <a:gd name="T65" fmla="*/ 0 h 641"/>
              <a:gd name="T66" fmla="*/ 0 w 652"/>
              <a:gd name="T67" fmla="*/ 0 h 641"/>
              <a:gd name="T68" fmla="*/ 0 w 652"/>
              <a:gd name="T69" fmla="*/ 0 h 641"/>
              <a:gd name="T70" fmla="*/ 0 w 652"/>
              <a:gd name="T71" fmla="*/ 0 h 641"/>
              <a:gd name="T72" fmla="*/ 0 w 652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2"/>
              <a:gd name="T112" fmla="*/ 0 h 641"/>
              <a:gd name="T113" fmla="*/ 652 w 652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2" h="641">
                <a:moveTo>
                  <a:pt x="652" y="597"/>
                </a:moveTo>
                <a:lnTo>
                  <a:pt x="652" y="597"/>
                </a:lnTo>
                <a:lnTo>
                  <a:pt x="588" y="597"/>
                </a:lnTo>
                <a:lnTo>
                  <a:pt x="527" y="587"/>
                </a:lnTo>
                <a:lnTo>
                  <a:pt x="467" y="572"/>
                </a:lnTo>
                <a:lnTo>
                  <a:pt x="412" y="553"/>
                </a:lnTo>
                <a:lnTo>
                  <a:pt x="361" y="525"/>
                </a:lnTo>
                <a:lnTo>
                  <a:pt x="310" y="497"/>
                </a:lnTo>
                <a:lnTo>
                  <a:pt x="265" y="462"/>
                </a:lnTo>
                <a:lnTo>
                  <a:pt x="220" y="424"/>
                </a:lnTo>
                <a:lnTo>
                  <a:pt x="182" y="380"/>
                </a:lnTo>
                <a:lnTo>
                  <a:pt x="146" y="336"/>
                </a:lnTo>
                <a:lnTo>
                  <a:pt x="117" y="286"/>
                </a:lnTo>
                <a:lnTo>
                  <a:pt x="89" y="236"/>
                </a:lnTo>
                <a:lnTo>
                  <a:pt x="69" y="182"/>
                </a:lnTo>
                <a:lnTo>
                  <a:pt x="54" y="122"/>
                </a:lnTo>
                <a:lnTo>
                  <a:pt x="44" y="62"/>
                </a:lnTo>
                <a:lnTo>
                  <a:pt x="44" y="0"/>
                </a:lnTo>
                <a:lnTo>
                  <a:pt x="0" y="0"/>
                </a:lnTo>
                <a:lnTo>
                  <a:pt x="6" y="62"/>
                </a:lnTo>
                <a:lnTo>
                  <a:pt x="15" y="129"/>
                </a:lnTo>
                <a:lnTo>
                  <a:pt x="31" y="188"/>
                </a:lnTo>
                <a:lnTo>
                  <a:pt x="51" y="248"/>
                </a:lnTo>
                <a:lnTo>
                  <a:pt x="80" y="304"/>
                </a:lnTo>
                <a:lnTo>
                  <a:pt x="114" y="354"/>
                </a:lnTo>
                <a:lnTo>
                  <a:pt x="149" y="405"/>
                </a:lnTo>
                <a:lnTo>
                  <a:pt x="194" y="449"/>
                </a:lnTo>
                <a:lnTo>
                  <a:pt x="239" y="494"/>
                </a:lnTo>
                <a:lnTo>
                  <a:pt x="291" y="528"/>
                </a:lnTo>
                <a:lnTo>
                  <a:pt x="342" y="562"/>
                </a:lnTo>
                <a:lnTo>
                  <a:pt x="399" y="591"/>
                </a:lnTo>
                <a:lnTo>
                  <a:pt x="460" y="609"/>
                </a:lnTo>
                <a:lnTo>
                  <a:pt x="521" y="626"/>
                </a:lnTo>
                <a:lnTo>
                  <a:pt x="588" y="635"/>
                </a:lnTo>
                <a:lnTo>
                  <a:pt x="652" y="641"/>
                </a:lnTo>
                <a:lnTo>
                  <a:pt x="652" y="5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1" name="Freeform 230"/>
          <p:cNvSpPr>
            <a:spLocks/>
          </p:cNvSpPr>
          <p:nvPr/>
        </p:nvSpPr>
        <p:spPr bwMode="auto">
          <a:xfrm>
            <a:off x="1284818" y="1385889"/>
            <a:ext cx="156633" cy="185737"/>
          </a:xfrm>
          <a:custGeom>
            <a:avLst/>
            <a:gdLst>
              <a:gd name="T0" fmla="*/ 0 w 623"/>
              <a:gd name="T1" fmla="*/ 0 h 1055"/>
              <a:gd name="T2" fmla="*/ 0 w 623"/>
              <a:gd name="T3" fmla="*/ 0 h 1055"/>
              <a:gd name="T4" fmla="*/ 0 w 623"/>
              <a:gd name="T5" fmla="*/ 0 h 1055"/>
              <a:gd name="T6" fmla="*/ 0 w 623"/>
              <a:gd name="T7" fmla="*/ 0 h 1055"/>
              <a:gd name="T8" fmla="*/ 0 w 623"/>
              <a:gd name="T9" fmla="*/ 0 h 1055"/>
              <a:gd name="T10" fmla="*/ 0 w 623"/>
              <a:gd name="T11" fmla="*/ 0 h 1055"/>
              <a:gd name="T12" fmla="*/ 0 w 623"/>
              <a:gd name="T13" fmla="*/ 0 h 1055"/>
              <a:gd name="T14" fmla="*/ 0 w 623"/>
              <a:gd name="T15" fmla="*/ 0 h 1055"/>
              <a:gd name="T16" fmla="*/ 0 w 623"/>
              <a:gd name="T17" fmla="*/ 0 h 1055"/>
              <a:gd name="T18" fmla="*/ 0 w 623"/>
              <a:gd name="T19" fmla="*/ 0 h 1055"/>
              <a:gd name="T20" fmla="*/ 0 w 623"/>
              <a:gd name="T21" fmla="*/ 0 h 1055"/>
              <a:gd name="T22" fmla="*/ 0 w 623"/>
              <a:gd name="T23" fmla="*/ 0 h 1055"/>
              <a:gd name="T24" fmla="*/ 0 w 623"/>
              <a:gd name="T25" fmla="*/ 0 h 1055"/>
              <a:gd name="T26" fmla="*/ 0 w 623"/>
              <a:gd name="T27" fmla="*/ 0 h 1055"/>
              <a:gd name="T28" fmla="*/ 0 w 623"/>
              <a:gd name="T29" fmla="*/ 0 h 1055"/>
              <a:gd name="T30" fmla="*/ 0 w 623"/>
              <a:gd name="T31" fmla="*/ 0 h 1055"/>
              <a:gd name="T32" fmla="*/ 0 w 623"/>
              <a:gd name="T33" fmla="*/ 0 h 1055"/>
              <a:gd name="T34" fmla="*/ 0 w 623"/>
              <a:gd name="T35" fmla="*/ 0 h 1055"/>
              <a:gd name="T36" fmla="*/ 0 w 623"/>
              <a:gd name="T37" fmla="*/ 0 h 1055"/>
              <a:gd name="T38" fmla="*/ 0 w 623"/>
              <a:gd name="T39" fmla="*/ 0 h 1055"/>
              <a:gd name="T40" fmla="*/ 0 w 623"/>
              <a:gd name="T41" fmla="*/ 0 h 1055"/>
              <a:gd name="T42" fmla="*/ 0 w 623"/>
              <a:gd name="T43" fmla="*/ 0 h 1055"/>
              <a:gd name="T44" fmla="*/ 0 w 623"/>
              <a:gd name="T45" fmla="*/ 0 h 1055"/>
              <a:gd name="T46" fmla="*/ 0 w 623"/>
              <a:gd name="T47" fmla="*/ 0 h 1055"/>
              <a:gd name="T48" fmla="*/ 0 w 623"/>
              <a:gd name="T49" fmla="*/ 0 h 1055"/>
              <a:gd name="T50" fmla="*/ 0 w 623"/>
              <a:gd name="T51" fmla="*/ 0 h 1055"/>
              <a:gd name="T52" fmla="*/ 0 w 623"/>
              <a:gd name="T53" fmla="*/ 0 h 1055"/>
              <a:gd name="T54" fmla="*/ 0 w 623"/>
              <a:gd name="T55" fmla="*/ 0 h 1055"/>
              <a:gd name="T56" fmla="*/ 0 w 623"/>
              <a:gd name="T57" fmla="*/ 0 h 1055"/>
              <a:gd name="T58" fmla="*/ 0 w 623"/>
              <a:gd name="T59" fmla="*/ 0 h 1055"/>
              <a:gd name="T60" fmla="*/ 0 w 623"/>
              <a:gd name="T61" fmla="*/ 0 h 1055"/>
              <a:gd name="T62" fmla="*/ 0 w 623"/>
              <a:gd name="T63" fmla="*/ 0 h 1055"/>
              <a:gd name="T64" fmla="*/ 0 w 623"/>
              <a:gd name="T65" fmla="*/ 0 h 1055"/>
              <a:gd name="T66" fmla="*/ 0 w 623"/>
              <a:gd name="T67" fmla="*/ 0 h 1055"/>
              <a:gd name="T68" fmla="*/ 0 w 623"/>
              <a:gd name="T69" fmla="*/ 0 h 1055"/>
              <a:gd name="T70" fmla="*/ 0 w 623"/>
              <a:gd name="T71" fmla="*/ 0 h 1055"/>
              <a:gd name="T72" fmla="*/ 0 w 623"/>
              <a:gd name="T73" fmla="*/ 0 h 1055"/>
              <a:gd name="T74" fmla="*/ 0 w 623"/>
              <a:gd name="T75" fmla="*/ 0 h 1055"/>
              <a:gd name="T76" fmla="*/ 0 w 623"/>
              <a:gd name="T77" fmla="*/ 0 h 1055"/>
              <a:gd name="T78" fmla="*/ 0 w 623"/>
              <a:gd name="T79" fmla="*/ 0 h 1055"/>
              <a:gd name="T80" fmla="*/ 0 w 623"/>
              <a:gd name="T81" fmla="*/ 0 h 1055"/>
              <a:gd name="T82" fmla="*/ 0 w 623"/>
              <a:gd name="T83" fmla="*/ 0 h 1055"/>
              <a:gd name="T84" fmla="*/ 0 w 623"/>
              <a:gd name="T85" fmla="*/ 0 h 1055"/>
              <a:gd name="T86" fmla="*/ 0 w 623"/>
              <a:gd name="T87" fmla="*/ 0 h 1055"/>
              <a:gd name="T88" fmla="*/ 0 w 623"/>
              <a:gd name="T89" fmla="*/ 0 h 1055"/>
              <a:gd name="T90" fmla="*/ 0 w 623"/>
              <a:gd name="T91" fmla="*/ 0 h 1055"/>
              <a:gd name="T92" fmla="*/ 0 w 623"/>
              <a:gd name="T93" fmla="*/ 0 h 1055"/>
              <a:gd name="T94" fmla="*/ 0 w 623"/>
              <a:gd name="T95" fmla="*/ 0 h 1055"/>
              <a:gd name="T96" fmla="*/ 0 w 623"/>
              <a:gd name="T97" fmla="*/ 0 h 10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3"/>
              <a:gd name="T148" fmla="*/ 0 h 1055"/>
              <a:gd name="T149" fmla="*/ 623 w 623"/>
              <a:gd name="T150" fmla="*/ 1055 h 10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3" h="1055">
                <a:moveTo>
                  <a:pt x="623" y="3"/>
                </a:moveTo>
                <a:lnTo>
                  <a:pt x="616" y="3"/>
                </a:lnTo>
                <a:lnTo>
                  <a:pt x="597" y="0"/>
                </a:lnTo>
                <a:lnTo>
                  <a:pt x="568" y="0"/>
                </a:lnTo>
                <a:lnTo>
                  <a:pt x="530" y="0"/>
                </a:lnTo>
                <a:lnTo>
                  <a:pt x="482" y="7"/>
                </a:lnTo>
                <a:lnTo>
                  <a:pt x="431" y="16"/>
                </a:lnTo>
                <a:lnTo>
                  <a:pt x="377" y="29"/>
                </a:lnTo>
                <a:lnTo>
                  <a:pt x="319" y="51"/>
                </a:lnTo>
                <a:lnTo>
                  <a:pt x="262" y="82"/>
                </a:lnTo>
                <a:lnTo>
                  <a:pt x="208" y="119"/>
                </a:lnTo>
                <a:lnTo>
                  <a:pt x="152" y="173"/>
                </a:lnTo>
                <a:lnTo>
                  <a:pt x="105" y="236"/>
                </a:lnTo>
                <a:lnTo>
                  <a:pt x="66" y="312"/>
                </a:lnTo>
                <a:lnTo>
                  <a:pt x="31" y="406"/>
                </a:lnTo>
                <a:lnTo>
                  <a:pt x="9" y="513"/>
                </a:lnTo>
                <a:lnTo>
                  <a:pt x="0" y="638"/>
                </a:lnTo>
                <a:lnTo>
                  <a:pt x="3" y="655"/>
                </a:lnTo>
                <a:lnTo>
                  <a:pt x="18" y="699"/>
                </a:lnTo>
                <a:lnTo>
                  <a:pt x="44" y="758"/>
                </a:lnTo>
                <a:lnTo>
                  <a:pt x="83" y="831"/>
                </a:lnTo>
                <a:lnTo>
                  <a:pt x="134" y="904"/>
                </a:lnTo>
                <a:lnTo>
                  <a:pt x="200" y="969"/>
                </a:lnTo>
                <a:lnTo>
                  <a:pt x="287" y="1022"/>
                </a:lnTo>
                <a:lnTo>
                  <a:pt x="389" y="1055"/>
                </a:lnTo>
                <a:lnTo>
                  <a:pt x="380" y="1051"/>
                </a:lnTo>
                <a:lnTo>
                  <a:pt x="351" y="1039"/>
                </a:lnTo>
                <a:lnTo>
                  <a:pt x="309" y="1016"/>
                </a:lnTo>
                <a:lnTo>
                  <a:pt x="258" y="982"/>
                </a:lnTo>
                <a:lnTo>
                  <a:pt x="203" y="929"/>
                </a:lnTo>
                <a:lnTo>
                  <a:pt x="149" y="856"/>
                </a:lnTo>
                <a:lnTo>
                  <a:pt x="105" y="758"/>
                </a:lnTo>
                <a:lnTo>
                  <a:pt x="66" y="638"/>
                </a:lnTo>
                <a:lnTo>
                  <a:pt x="66" y="632"/>
                </a:lnTo>
                <a:lnTo>
                  <a:pt x="66" y="613"/>
                </a:lnTo>
                <a:lnTo>
                  <a:pt x="69" y="585"/>
                </a:lnTo>
                <a:lnTo>
                  <a:pt x="72" y="548"/>
                </a:lnTo>
                <a:lnTo>
                  <a:pt x="79" y="503"/>
                </a:lnTo>
                <a:lnTo>
                  <a:pt x="89" y="456"/>
                </a:lnTo>
                <a:lnTo>
                  <a:pt x="105" y="403"/>
                </a:lnTo>
                <a:lnTo>
                  <a:pt x="127" y="346"/>
                </a:lnTo>
                <a:lnTo>
                  <a:pt x="156" y="290"/>
                </a:lnTo>
                <a:lnTo>
                  <a:pt x="191" y="233"/>
                </a:lnTo>
                <a:lnTo>
                  <a:pt x="236" y="180"/>
                </a:lnTo>
                <a:lnTo>
                  <a:pt x="291" y="129"/>
                </a:lnTo>
                <a:lnTo>
                  <a:pt x="357" y="85"/>
                </a:lnTo>
                <a:lnTo>
                  <a:pt x="434" y="51"/>
                </a:lnTo>
                <a:lnTo>
                  <a:pt x="520" y="22"/>
                </a:lnTo>
                <a:lnTo>
                  <a:pt x="623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2" name="Freeform 231"/>
          <p:cNvSpPr>
            <a:spLocks/>
          </p:cNvSpPr>
          <p:nvPr/>
        </p:nvSpPr>
        <p:spPr bwMode="auto">
          <a:xfrm>
            <a:off x="2497668" y="1385889"/>
            <a:ext cx="156633" cy="185737"/>
          </a:xfrm>
          <a:custGeom>
            <a:avLst/>
            <a:gdLst>
              <a:gd name="T0" fmla="*/ 0 w 623"/>
              <a:gd name="T1" fmla="*/ 0 h 1055"/>
              <a:gd name="T2" fmla="*/ 0 w 623"/>
              <a:gd name="T3" fmla="*/ 0 h 1055"/>
              <a:gd name="T4" fmla="*/ 0 w 623"/>
              <a:gd name="T5" fmla="*/ 0 h 1055"/>
              <a:gd name="T6" fmla="*/ 0 w 623"/>
              <a:gd name="T7" fmla="*/ 0 h 1055"/>
              <a:gd name="T8" fmla="*/ 0 w 623"/>
              <a:gd name="T9" fmla="*/ 0 h 1055"/>
              <a:gd name="T10" fmla="*/ 0 w 623"/>
              <a:gd name="T11" fmla="*/ 0 h 1055"/>
              <a:gd name="T12" fmla="*/ 0 w 623"/>
              <a:gd name="T13" fmla="*/ 0 h 1055"/>
              <a:gd name="T14" fmla="*/ 0 w 623"/>
              <a:gd name="T15" fmla="*/ 0 h 1055"/>
              <a:gd name="T16" fmla="*/ 0 w 623"/>
              <a:gd name="T17" fmla="*/ 0 h 1055"/>
              <a:gd name="T18" fmla="*/ 0 w 623"/>
              <a:gd name="T19" fmla="*/ 0 h 1055"/>
              <a:gd name="T20" fmla="*/ 0 w 623"/>
              <a:gd name="T21" fmla="*/ 0 h 1055"/>
              <a:gd name="T22" fmla="*/ 0 w 623"/>
              <a:gd name="T23" fmla="*/ 0 h 1055"/>
              <a:gd name="T24" fmla="*/ 0 w 623"/>
              <a:gd name="T25" fmla="*/ 0 h 1055"/>
              <a:gd name="T26" fmla="*/ 0 w 623"/>
              <a:gd name="T27" fmla="*/ 0 h 1055"/>
              <a:gd name="T28" fmla="*/ 0 w 623"/>
              <a:gd name="T29" fmla="*/ 0 h 1055"/>
              <a:gd name="T30" fmla="*/ 0 w 623"/>
              <a:gd name="T31" fmla="*/ 0 h 1055"/>
              <a:gd name="T32" fmla="*/ 0 w 623"/>
              <a:gd name="T33" fmla="*/ 0 h 1055"/>
              <a:gd name="T34" fmla="*/ 0 w 623"/>
              <a:gd name="T35" fmla="*/ 0 h 1055"/>
              <a:gd name="T36" fmla="*/ 0 w 623"/>
              <a:gd name="T37" fmla="*/ 0 h 1055"/>
              <a:gd name="T38" fmla="*/ 0 w 623"/>
              <a:gd name="T39" fmla="*/ 0 h 1055"/>
              <a:gd name="T40" fmla="*/ 0 w 623"/>
              <a:gd name="T41" fmla="*/ 0 h 1055"/>
              <a:gd name="T42" fmla="*/ 0 w 623"/>
              <a:gd name="T43" fmla="*/ 0 h 1055"/>
              <a:gd name="T44" fmla="*/ 0 w 623"/>
              <a:gd name="T45" fmla="*/ 0 h 1055"/>
              <a:gd name="T46" fmla="*/ 0 w 623"/>
              <a:gd name="T47" fmla="*/ 0 h 1055"/>
              <a:gd name="T48" fmla="*/ 0 w 623"/>
              <a:gd name="T49" fmla="*/ 0 h 1055"/>
              <a:gd name="T50" fmla="*/ 0 w 623"/>
              <a:gd name="T51" fmla="*/ 0 h 1055"/>
              <a:gd name="T52" fmla="*/ 0 w 623"/>
              <a:gd name="T53" fmla="*/ 0 h 1055"/>
              <a:gd name="T54" fmla="*/ 0 w 623"/>
              <a:gd name="T55" fmla="*/ 0 h 1055"/>
              <a:gd name="T56" fmla="*/ 0 w 623"/>
              <a:gd name="T57" fmla="*/ 0 h 1055"/>
              <a:gd name="T58" fmla="*/ 0 w 623"/>
              <a:gd name="T59" fmla="*/ 0 h 1055"/>
              <a:gd name="T60" fmla="*/ 0 w 623"/>
              <a:gd name="T61" fmla="*/ 0 h 1055"/>
              <a:gd name="T62" fmla="*/ 0 w 623"/>
              <a:gd name="T63" fmla="*/ 0 h 1055"/>
              <a:gd name="T64" fmla="*/ 0 w 623"/>
              <a:gd name="T65" fmla="*/ 0 h 1055"/>
              <a:gd name="T66" fmla="*/ 0 w 623"/>
              <a:gd name="T67" fmla="*/ 0 h 1055"/>
              <a:gd name="T68" fmla="*/ 0 w 623"/>
              <a:gd name="T69" fmla="*/ 0 h 1055"/>
              <a:gd name="T70" fmla="*/ 0 w 623"/>
              <a:gd name="T71" fmla="*/ 0 h 1055"/>
              <a:gd name="T72" fmla="*/ 0 w 623"/>
              <a:gd name="T73" fmla="*/ 0 h 1055"/>
              <a:gd name="T74" fmla="*/ 0 w 623"/>
              <a:gd name="T75" fmla="*/ 0 h 1055"/>
              <a:gd name="T76" fmla="*/ 0 w 623"/>
              <a:gd name="T77" fmla="*/ 0 h 1055"/>
              <a:gd name="T78" fmla="*/ 0 w 623"/>
              <a:gd name="T79" fmla="*/ 0 h 1055"/>
              <a:gd name="T80" fmla="*/ 0 w 623"/>
              <a:gd name="T81" fmla="*/ 0 h 1055"/>
              <a:gd name="T82" fmla="*/ 0 w 623"/>
              <a:gd name="T83" fmla="*/ 0 h 1055"/>
              <a:gd name="T84" fmla="*/ 0 w 623"/>
              <a:gd name="T85" fmla="*/ 0 h 1055"/>
              <a:gd name="T86" fmla="*/ 0 w 623"/>
              <a:gd name="T87" fmla="*/ 0 h 1055"/>
              <a:gd name="T88" fmla="*/ 0 w 623"/>
              <a:gd name="T89" fmla="*/ 0 h 1055"/>
              <a:gd name="T90" fmla="*/ 0 w 623"/>
              <a:gd name="T91" fmla="*/ 0 h 1055"/>
              <a:gd name="T92" fmla="*/ 0 w 623"/>
              <a:gd name="T93" fmla="*/ 0 h 1055"/>
              <a:gd name="T94" fmla="*/ 0 w 623"/>
              <a:gd name="T95" fmla="*/ 0 h 1055"/>
              <a:gd name="T96" fmla="*/ 0 w 623"/>
              <a:gd name="T97" fmla="*/ 0 h 10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3"/>
              <a:gd name="T148" fmla="*/ 0 h 1055"/>
              <a:gd name="T149" fmla="*/ 623 w 623"/>
              <a:gd name="T150" fmla="*/ 1055 h 10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3" h="1055">
                <a:moveTo>
                  <a:pt x="623" y="3"/>
                </a:moveTo>
                <a:lnTo>
                  <a:pt x="617" y="3"/>
                </a:lnTo>
                <a:lnTo>
                  <a:pt x="597" y="0"/>
                </a:lnTo>
                <a:lnTo>
                  <a:pt x="568" y="0"/>
                </a:lnTo>
                <a:lnTo>
                  <a:pt x="530" y="0"/>
                </a:lnTo>
                <a:lnTo>
                  <a:pt x="482" y="7"/>
                </a:lnTo>
                <a:lnTo>
                  <a:pt x="431" y="16"/>
                </a:lnTo>
                <a:lnTo>
                  <a:pt x="377" y="29"/>
                </a:lnTo>
                <a:lnTo>
                  <a:pt x="319" y="51"/>
                </a:lnTo>
                <a:lnTo>
                  <a:pt x="262" y="82"/>
                </a:lnTo>
                <a:lnTo>
                  <a:pt x="208" y="119"/>
                </a:lnTo>
                <a:lnTo>
                  <a:pt x="152" y="173"/>
                </a:lnTo>
                <a:lnTo>
                  <a:pt x="105" y="236"/>
                </a:lnTo>
                <a:lnTo>
                  <a:pt x="66" y="312"/>
                </a:lnTo>
                <a:lnTo>
                  <a:pt x="32" y="406"/>
                </a:lnTo>
                <a:lnTo>
                  <a:pt x="9" y="513"/>
                </a:lnTo>
                <a:lnTo>
                  <a:pt x="0" y="638"/>
                </a:lnTo>
                <a:lnTo>
                  <a:pt x="3" y="655"/>
                </a:lnTo>
                <a:lnTo>
                  <a:pt x="18" y="699"/>
                </a:lnTo>
                <a:lnTo>
                  <a:pt x="44" y="758"/>
                </a:lnTo>
                <a:lnTo>
                  <a:pt x="83" y="831"/>
                </a:lnTo>
                <a:lnTo>
                  <a:pt x="134" y="904"/>
                </a:lnTo>
                <a:lnTo>
                  <a:pt x="201" y="969"/>
                </a:lnTo>
                <a:lnTo>
                  <a:pt x="288" y="1022"/>
                </a:lnTo>
                <a:lnTo>
                  <a:pt x="390" y="1055"/>
                </a:lnTo>
                <a:lnTo>
                  <a:pt x="380" y="1051"/>
                </a:lnTo>
                <a:lnTo>
                  <a:pt x="351" y="1039"/>
                </a:lnTo>
                <a:lnTo>
                  <a:pt x="306" y="1016"/>
                </a:lnTo>
                <a:lnTo>
                  <a:pt x="258" y="982"/>
                </a:lnTo>
                <a:lnTo>
                  <a:pt x="204" y="929"/>
                </a:lnTo>
                <a:lnTo>
                  <a:pt x="149" y="856"/>
                </a:lnTo>
                <a:lnTo>
                  <a:pt x="101" y="758"/>
                </a:lnTo>
                <a:lnTo>
                  <a:pt x="66" y="638"/>
                </a:lnTo>
                <a:lnTo>
                  <a:pt x="66" y="632"/>
                </a:lnTo>
                <a:lnTo>
                  <a:pt x="66" y="613"/>
                </a:lnTo>
                <a:lnTo>
                  <a:pt x="69" y="585"/>
                </a:lnTo>
                <a:lnTo>
                  <a:pt x="72" y="548"/>
                </a:lnTo>
                <a:lnTo>
                  <a:pt x="80" y="503"/>
                </a:lnTo>
                <a:lnTo>
                  <a:pt x="89" y="456"/>
                </a:lnTo>
                <a:lnTo>
                  <a:pt x="105" y="403"/>
                </a:lnTo>
                <a:lnTo>
                  <a:pt x="127" y="346"/>
                </a:lnTo>
                <a:lnTo>
                  <a:pt x="157" y="290"/>
                </a:lnTo>
                <a:lnTo>
                  <a:pt x="191" y="233"/>
                </a:lnTo>
                <a:lnTo>
                  <a:pt x="236" y="180"/>
                </a:lnTo>
                <a:lnTo>
                  <a:pt x="291" y="129"/>
                </a:lnTo>
                <a:lnTo>
                  <a:pt x="357" y="85"/>
                </a:lnTo>
                <a:lnTo>
                  <a:pt x="434" y="51"/>
                </a:lnTo>
                <a:lnTo>
                  <a:pt x="521" y="22"/>
                </a:lnTo>
                <a:lnTo>
                  <a:pt x="623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3" name="AutoShape 2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582400" y="6373814"/>
            <a:ext cx="812800" cy="4984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964" name="Text Box 91"/>
          <p:cNvSpPr txBox="1">
            <a:spLocks noChangeArrowheads="1"/>
          </p:cNvSpPr>
          <p:nvPr/>
        </p:nvSpPr>
        <p:spPr bwMode="auto">
          <a:xfrm>
            <a:off x="3746500" y="4110039"/>
            <a:ext cx="802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56" name="Group 255"/>
          <p:cNvGrpSpPr/>
          <p:nvPr/>
        </p:nvGrpSpPr>
        <p:grpSpPr>
          <a:xfrm rot="10800000">
            <a:off x="513871" y="190242"/>
            <a:ext cx="11678128" cy="1200951"/>
            <a:chOff x="282814" y="2094273"/>
            <a:chExt cx="11678128" cy="1200951"/>
          </a:xfrm>
        </p:grpSpPr>
        <p:sp>
          <p:nvSpPr>
            <p:cNvPr id="6175" name="AutoShape 31"/>
            <p:cNvSpPr>
              <a:spLocks noChangeArrowheads="1"/>
            </p:cNvSpPr>
            <p:nvPr/>
          </p:nvSpPr>
          <p:spPr bwMode="gray">
            <a:xfrm>
              <a:off x="282814" y="2094273"/>
              <a:ext cx="11587316" cy="106672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FAFE7"/>
                </a:gs>
                <a:gs pos="50000">
                  <a:schemeClr val="bg1"/>
                </a:gs>
                <a:gs pos="100000">
                  <a:srgbClr val="EFAFE7"/>
                </a:gs>
              </a:gsLst>
              <a:lin ang="5400000" scaled="1"/>
            </a:gradFill>
            <a:ln w="38100" algn="ctr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FAFE7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en-US" sz="2000" b="1">
                <a:solidFill>
                  <a:srgbClr val="990000"/>
                </a:solidFill>
                <a:cs typeface="Arial" charset="0"/>
              </a:endParaRPr>
            </a:p>
          </p:txBody>
        </p:sp>
        <p:sp>
          <p:nvSpPr>
            <p:cNvPr id="251" name="Text Box 126"/>
            <p:cNvSpPr txBox="1">
              <a:spLocks noChangeArrowheads="1"/>
            </p:cNvSpPr>
            <p:nvPr/>
          </p:nvSpPr>
          <p:spPr bwMode="auto">
            <a:xfrm flipV="1">
              <a:off x="973393" y="2094895"/>
              <a:ext cx="1098754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20000"/>
                </a:lnSpc>
                <a:defRPr/>
              </a:pP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tượng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trưng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nét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nữ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Nam ? </a:t>
              </a:r>
              <a:endPara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46" name="Content Placeholder 245" descr="Hoa hậu H'Hen Niê rạng rỡ quảng bá hình ảnh áo dài Việt Nam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4663" y="2113007"/>
            <a:ext cx="4252891" cy="450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251" descr="Nữ sinh 2K đẹp dịu dàng trong tà áo dài cờ đỏ sao và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523" y="2076994"/>
            <a:ext cx="4586748" cy="43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4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47" name="Group 246"/>
          <p:cNvGrpSpPr/>
          <p:nvPr/>
        </p:nvGrpSpPr>
        <p:grpSpPr>
          <a:xfrm>
            <a:off x="796413" y="0"/>
            <a:ext cx="11048454" cy="1390083"/>
            <a:chOff x="796413" y="0"/>
            <a:chExt cx="11048454" cy="1390083"/>
          </a:xfrm>
        </p:grpSpPr>
        <p:sp>
          <p:nvSpPr>
            <p:cNvPr id="6175" name="AutoShape 31"/>
            <p:cNvSpPr>
              <a:spLocks noChangeArrowheads="1"/>
            </p:cNvSpPr>
            <p:nvPr/>
          </p:nvSpPr>
          <p:spPr bwMode="gray">
            <a:xfrm>
              <a:off x="796413" y="0"/>
              <a:ext cx="10795819" cy="13301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FAFE7"/>
                </a:gs>
                <a:gs pos="50000">
                  <a:schemeClr val="bg1"/>
                </a:gs>
                <a:gs pos="100000">
                  <a:srgbClr val="EFAFE7"/>
                </a:gs>
              </a:gsLst>
              <a:lin ang="5400000" scaled="1"/>
            </a:gradFill>
            <a:ln w="38100" algn="ctr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FAFE7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en-US" sz="2000" b="1">
                <a:solidFill>
                  <a:srgbClr val="990000"/>
                </a:solidFill>
                <a:cs typeface="Arial" charset="0"/>
              </a:endParaRPr>
            </a:p>
          </p:txBody>
        </p:sp>
        <p:sp>
          <p:nvSpPr>
            <p:cNvPr id="6270" name="Text Box 126"/>
            <p:cNvSpPr txBox="1">
              <a:spLocks noChangeArrowheads="1"/>
            </p:cNvSpPr>
            <p:nvPr/>
          </p:nvSpPr>
          <p:spPr bwMode="auto">
            <a:xfrm>
              <a:off x="1194619" y="115888"/>
              <a:ext cx="10650248" cy="127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20000"/>
                </a:lnSpc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2: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nổi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  <a:p>
              <a:pPr algn="just" eaLnBrk="0" hangingPunct="0">
                <a:lnSpc>
                  <a:spcPct val="120000"/>
                </a:lnSpc>
                <a:defRPr/>
              </a:pP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860" name="AutoShape 151"/>
          <p:cNvSpPr>
            <a:spLocks noChangeAspect="1" noChangeArrowheads="1" noTextEdit="1"/>
          </p:cNvSpPr>
          <p:nvPr/>
        </p:nvSpPr>
        <p:spPr bwMode="auto">
          <a:xfrm>
            <a:off x="1068917" y="0"/>
            <a:ext cx="191346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1" name="Freeform 164"/>
          <p:cNvSpPr>
            <a:spLocks/>
          </p:cNvSpPr>
          <p:nvPr/>
        </p:nvSpPr>
        <p:spPr bwMode="auto">
          <a:xfrm>
            <a:off x="1426633" y="1479550"/>
            <a:ext cx="162984" cy="114300"/>
          </a:xfrm>
          <a:custGeom>
            <a:avLst/>
            <a:gdLst>
              <a:gd name="T0" fmla="*/ 0 w 653"/>
              <a:gd name="T1" fmla="*/ 0 h 641"/>
              <a:gd name="T2" fmla="*/ 0 w 653"/>
              <a:gd name="T3" fmla="*/ 0 h 641"/>
              <a:gd name="T4" fmla="*/ 0 w 653"/>
              <a:gd name="T5" fmla="*/ 0 h 641"/>
              <a:gd name="T6" fmla="*/ 0 w 653"/>
              <a:gd name="T7" fmla="*/ 0 h 641"/>
              <a:gd name="T8" fmla="*/ 0 w 653"/>
              <a:gd name="T9" fmla="*/ 0 h 641"/>
              <a:gd name="T10" fmla="*/ 0 w 653"/>
              <a:gd name="T11" fmla="*/ 0 h 641"/>
              <a:gd name="T12" fmla="*/ 0 w 653"/>
              <a:gd name="T13" fmla="*/ 0 h 641"/>
              <a:gd name="T14" fmla="*/ 0 w 653"/>
              <a:gd name="T15" fmla="*/ 0 h 641"/>
              <a:gd name="T16" fmla="*/ 0 w 653"/>
              <a:gd name="T17" fmla="*/ 0 h 641"/>
              <a:gd name="T18" fmla="*/ 0 w 653"/>
              <a:gd name="T19" fmla="*/ 0 h 641"/>
              <a:gd name="T20" fmla="*/ 0 w 653"/>
              <a:gd name="T21" fmla="*/ 0 h 641"/>
              <a:gd name="T22" fmla="*/ 0 w 653"/>
              <a:gd name="T23" fmla="*/ 0 h 641"/>
              <a:gd name="T24" fmla="*/ 0 w 653"/>
              <a:gd name="T25" fmla="*/ 0 h 641"/>
              <a:gd name="T26" fmla="*/ 0 w 653"/>
              <a:gd name="T27" fmla="*/ 0 h 641"/>
              <a:gd name="T28" fmla="*/ 0 w 653"/>
              <a:gd name="T29" fmla="*/ 0 h 641"/>
              <a:gd name="T30" fmla="*/ 0 w 653"/>
              <a:gd name="T31" fmla="*/ 0 h 641"/>
              <a:gd name="T32" fmla="*/ 0 w 653"/>
              <a:gd name="T33" fmla="*/ 0 h 641"/>
              <a:gd name="T34" fmla="*/ 0 w 653"/>
              <a:gd name="T35" fmla="*/ 0 h 641"/>
              <a:gd name="T36" fmla="*/ 0 w 653"/>
              <a:gd name="T37" fmla="*/ 0 h 641"/>
              <a:gd name="T38" fmla="*/ 0 w 653"/>
              <a:gd name="T39" fmla="*/ 0 h 641"/>
              <a:gd name="T40" fmla="*/ 0 w 653"/>
              <a:gd name="T41" fmla="*/ 0 h 641"/>
              <a:gd name="T42" fmla="*/ 0 w 653"/>
              <a:gd name="T43" fmla="*/ 0 h 641"/>
              <a:gd name="T44" fmla="*/ 0 w 653"/>
              <a:gd name="T45" fmla="*/ 0 h 641"/>
              <a:gd name="T46" fmla="*/ 0 w 653"/>
              <a:gd name="T47" fmla="*/ 0 h 641"/>
              <a:gd name="T48" fmla="*/ 0 w 653"/>
              <a:gd name="T49" fmla="*/ 0 h 641"/>
              <a:gd name="T50" fmla="*/ 0 w 653"/>
              <a:gd name="T51" fmla="*/ 0 h 641"/>
              <a:gd name="T52" fmla="*/ 0 w 653"/>
              <a:gd name="T53" fmla="*/ 0 h 641"/>
              <a:gd name="T54" fmla="*/ 0 w 653"/>
              <a:gd name="T55" fmla="*/ 0 h 641"/>
              <a:gd name="T56" fmla="*/ 0 w 653"/>
              <a:gd name="T57" fmla="*/ 0 h 641"/>
              <a:gd name="T58" fmla="*/ 0 w 653"/>
              <a:gd name="T59" fmla="*/ 0 h 641"/>
              <a:gd name="T60" fmla="*/ 0 w 653"/>
              <a:gd name="T61" fmla="*/ 0 h 641"/>
              <a:gd name="T62" fmla="*/ 0 w 653"/>
              <a:gd name="T63" fmla="*/ 0 h 641"/>
              <a:gd name="T64" fmla="*/ 0 w 653"/>
              <a:gd name="T65" fmla="*/ 0 h 641"/>
              <a:gd name="T66" fmla="*/ 0 w 653"/>
              <a:gd name="T67" fmla="*/ 0 h 641"/>
              <a:gd name="T68" fmla="*/ 0 w 653"/>
              <a:gd name="T69" fmla="*/ 0 h 641"/>
              <a:gd name="T70" fmla="*/ 0 w 653"/>
              <a:gd name="T71" fmla="*/ 0 h 641"/>
              <a:gd name="T72" fmla="*/ 0 w 653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3"/>
              <a:gd name="T112" fmla="*/ 0 h 641"/>
              <a:gd name="T113" fmla="*/ 653 w 653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3" h="641">
                <a:moveTo>
                  <a:pt x="608" y="0"/>
                </a:moveTo>
                <a:lnTo>
                  <a:pt x="608" y="0"/>
                </a:lnTo>
                <a:lnTo>
                  <a:pt x="608" y="62"/>
                </a:lnTo>
                <a:lnTo>
                  <a:pt x="599" y="122"/>
                </a:lnTo>
                <a:lnTo>
                  <a:pt x="582" y="182"/>
                </a:lnTo>
                <a:lnTo>
                  <a:pt x="564" y="236"/>
                </a:lnTo>
                <a:lnTo>
                  <a:pt x="535" y="286"/>
                </a:lnTo>
                <a:lnTo>
                  <a:pt x="506" y="336"/>
                </a:lnTo>
                <a:lnTo>
                  <a:pt x="470" y="380"/>
                </a:lnTo>
                <a:lnTo>
                  <a:pt x="433" y="424"/>
                </a:lnTo>
                <a:lnTo>
                  <a:pt x="387" y="462"/>
                </a:lnTo>
                <a:lnTo>
                  <a:pt x="342" y="497"/>
                </a:lnTo>
                <a:lnTo>
                  <a:pt x="291" y="525"/>
                </a:lnTo>
                <a:lnTo>
                  <a:pt x="240" y="553"/>
                </a:lnTo>
                <a:lnTo>
                  <a:pt x="186" y="572"/>
                </a:lnTo>
                <a:lnTo>
                  <a:pt x="125" y="587"/>
                </a:lnTo>
                <a:lnTo>
                  <a:pt x="65" y="597"/>
                </a:lnTo>
                <a:lnTo>
                  <a:pt x="0" y="597"/>
                </a:lnTo>
                <a:lnTo>
                  <a:pt x="0" y="641"/>
                </a:lnTo>
                <a:lnTo>
                  <a:pt x="65" y="635"/>
                </a:lnTo>
                <a:lnTo>
                  <a:pt x="131" y="626"/>
                </a:lnTo>
                <a:lnTo>
                  <a:pt x="193" y="609"/>
                </a:lnTo>
                <a:lnTo>
                  <a:pt x="253" y="591"/>
                </a:lnTo>
                <a:lnTo>
                  <a:pt x="311" y="562"/>
                </a:lnTo>
                <a:lnTo>
                  <a:pt x="362" y="528"/>
                </a:lnTo>
                <a:lnTo>
                  <a:pt x="413" y="494"/>
                </a:lnTo>
                <a:lnTo>
                  <a:pt x="458" y="449"/>
                </a:lnTo>
                <a:lnTo>
                  <a:pt x="502" y="405"/>
                </a:lnTo>
                <a:lnTo>
                  <a:pt x="538" y="354"/>
                </a:lnTo>
                <a:lnTo>
                  <a:pt x="573" y="304"/>
                </a:lnTo>
                <a:lnTo>
                  <a:pt x="602" y="248"/>
                </a:lnTo>
                <a:lnTo>
                  <a:pt x="621" y="188"/>
                </a:lnTo>
                <a:lnTo>
                  <a:pt x="637" y="129"/>
                </a:lnTo>
                <a:lnTo>
                  <a:pt x="647" y="62"/>
                </a:lnTo>
                <a:lnTo>
                  <a:pt x="653" y="0"/>
                </a:lnTo>
                <a:lnTo>
                  <a:pt x="60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2" name="Freeform 167"/>
          <p:cNvSpPr>
            <a:spLocks/>
          </p:cNvSpPr>
          <p:nvPr/>
        </p:nvSpPr>
        <p:spPr bwMode="auto">
          <a:xfrm>
            <a:off x="1261534" y="1479550"/>
            <a:ext cx="165100" cy="114300"/>
          </a:xfrm>
          <a:custGeom>
            <a:avLst/>
            <a:gdLst>
              <a:gd name="T0" fmla="*/ 0 w 649"/>
              <a:gd name="T1" fmla="*/ 0 h 641"/>
              <a:gd name="T2" fmla="*/ 0 w 649"/>
              <a:gd name="T3" fmla="*/ 0 h 641"/>
              <a:gd name="T4" fmla="*/ 0 w 649"/>
              <a:gd name="T5" fmla="*/ 0 h 641"/>
              <a:gd name="T6" fmla="*/ 0 w 649"/>
              <a:gd name="T7" fmla="*/ 0 h 641"/>
              <a:gd name="T8" fmla="*/ 0 w 649"/>
              <a:gd name="T9" fmla="*/ 0 h 641"/>
              <a:gd name="T10" fmla="*/ 0 w 649"/>
              <a:gd name="T11" fmla="*/ 0 h 641"/>
              <a:gd name="T12" fmla="*/ 0 w 649"/>
              <a:gd name="T13" fmla="*/ 0 h 641"/>
              <a:gd name="T14" fmla="*/ 0 w 649"/>
              <a:gd name="T15" fmla="*/ 0 h 641"/>
              <a:gd name="T16" fmla="*/ 0 w 649"/>
              <a:gd name="T17" fmla="*/ 0 h 641"/>
              <a:gd name="T18" fmla="*/ 0 w 649"/>
              <a:gd name="T19" fmla="*/ 0 h 641"/>
              <a:gd name="T20" fmla="*/ 0 w 649"/>
              <a:gd name="T21" fmla="*/ 0 h 641"/>
              <a:gd name="T22" fmla="*/ 0 w 649"/>
              <a:gd name="T23" fmla="*/ 0 h 641"/>
              <a:gd name="T24" fmla="*/ 0 w 649"/>
              <a:gd name="T25" fmla="*/ 0 h 641"/>
              <a:gd name="T26" fmla="*/ 0 w 649"/>
              <a:gd name="T27" fmla="*/ 0 h 641"/>
              <a:gd name="T28" fmla="*/ 0 w 649"/>
              <a:gd name="T29" fmla="*/ 0 h 641"/>
              <a:gd name="T30" fmla="*/ 0 w 649"/>
              <a:gd name="T31" fmla="*/ 0 h 641"/>
              <a:gd name="T32" fmla="*/ 0 w 649"/>
              <a:gd name="T33" fmla="*/ 0 h 641"/>
              <a:gd name="T34" fmla="*/ 0 w 649"/>
              <a:gd name="T35" fmla="*/ 0 h 641"/>
              <a:gd name="T36" fmla="*/ 0 w 649"/>
              <a:gd name="T37" fmla="*/ 0 h 641"/>
              <a:gd name="T38" fmla="*/ 0 w 649"/>
              <a:gd name="T39" fmla="*/ 0 h 641"/>
              <a:gd name="T40" fmla="*/ 0 w 649"/>
              <a:gd name="T41" fmla="*/ 0 h 641"/>
              <a:gd name="T42" fmla="*/ 0 w 649"/>
              <a:gd name="T43" fmla="*/ 0 h 641"/>
              <a:gd name="T44" fmla="*/ 0 w 649"/>
              <a:gd name="T45" fmla="*/ 0 h 641"/>
              <a:gd name="T46" fmla="*/ 0 w 649"/>
              <a:gd name="T47" fmla="*/ 0 h 641"/>
              <a:gd name="T48" fmla="*/ 0 w 649"/>
              <a:gd name="T49" fmla="*/ 0 h 641"/>
              <a:gd name="T50" fmla="*/ 0 w 649"/>
              <a:gd name="T51" fmla="*/ 0 h 641"/>
              <a:gd name="T52" fmla="*/ 0 w 649"/>
              <a:gd name="T53" fmla="*/ 0 h 641"/>
              <a:gd name="T54" fmla="*/ 0 w 649"/>
              <a:gd name="T55" fmla="*/ 0 h 641"/>
              <a:gd name="T56" fmla="*/ 0 w 649"/>
              <a:gd name="T57" fmla="*/ 0 h 641"/>
              <a:gd name="T58" fmla="*/ 0 w 649"/>
              <a:gd name="T59" fmla="*/ 0 h 641"/>
              <a:gd name="T60" fmla="*/ 0 w 649"/>
              <a:gd name="T61" fmla="*/ 0 h 641"/>
              <a:gd name="T62" fmla="*/ 0 w 649"/>
              <a:gd name="T63" fmla="*/ 0 h 641"/>
              <a:gd name="T64" fmla="*/ 0 w 649"/>
              <a:gd name="T65" fmla="*/ 0 h 641"/>
              <a:gd name="T66" fmla="*/ 0 w 649"/>
              <a:gd name="T67" fmla="*/ 0 h 641"/>
              <a:gd name="T68" fmla="*/ 0 w 649"/>
              <a:gd name="T69" fmla="*/ 0 h 641"/>
              <a:gd name="T70" fmla="*/ 0 w 649"/>
              <a:gd name="T71" fmla="*/ 0 h 641"/>
              <a:gd name="T72" fmla="*/ 0 w 649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9"/>
              <a:gd name="T112" fmla="*/ 0 h 641"/>
              <a:gd name="T113" fmla="*/ 649 w 649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9" h="641">
                <a:moveTo>
                  <a:pt x="649" y="597"/>
                </a:moveTo>
                <a:lnTo>
                  <a:pt x="649" y="597"/>
                </a:lnTo>
                <a:lnTo>
                  <a:pt x="586" y="597"/>
                </a:lnTo>
                <a:lnTo>
                  <a:pt x="528" y="587"/>
                </a:lnTo>
                <a:lnTo>
                  <a:pt x="467" y="572"/>
                </a:lnTo>
                <a:lnTo>
                  <a:pt x="412" y="553"/>
                </a:lnTo>
                <a:lnTo>
                  <a:pt x="361" y="525"/>
                </a:lnTo>
                <a:lnTo>
                  <a:pt x="310" y="497"/>
                </a:lnTo>
                <a:lnTo>
                  <a:pt x="262" y="462"/>
                </a:lnTo>
                <a:lnTo>
                  <a:pt x="224" y="424"/>
                </a:lnTo>
                <a:lnTo>
                  <a:pt x="182" y="380"/>
                </a:lnTo>
                <a:lnTo>
                  <a:pt x="147" y="336"/>
                </a:lnTo>
                <a:lnTo>
                  <a:pt x="118" y="286"/>
                </a:lnTo>
                <a:lnTo>
                  <a:pt x="90" y="236"/>
                </a:lnTo>
                <a:lnTo>
                  <a:pt x="70" y="182"/>
                </a:lnTo>
                <a:lnTo>
                  <a:pt x="54" y="122"/>
                </a:lnTo>
                <a:lnTo>
                  <a:pt x="45" y="62"/>
                </a:lnTo>
                <a:lnTo>
                  <a:pt x="45" y="0"/>
                </a:lnTo>
                <a:lnTo>
                  <a:pt x="0" y="0"/>
                </a:lnTo>
                <a:lnTo>
                  <a:pt x="7" y="62"/>
                </a:lnTo>
                <a:lnTo>
                  <a:pt x="16" y="129"/>
                </a:lnTo>
                <a:lnTo>
                  <a:pt x="32" y="188"/>
                </a:lnTo>
                <a:lnTo>
                  <a:pt x="51" y="248"/>
                </a:lnTo>
                <a:lnTo>
                  <a:pt x="79" y="304"/>
                </a:lnTo>
                <a:lnTo>
                  <a:pt x="115" y="354"/>
                </a:lnTo>
                <a:lnTo>
                  <a:pt x="150" y="405"/>
                </a:lnTo>
                <a:lnTo>
                  <a:pt x="192" y="449"/>
                </a:lnTo>
                <a:lnTo>
                  <a:pt x="236" y="494"/>
                </a:lnTo>
                <a:lnTo>
                  <a:pt x="292" y="528"/>
                </a:lnTo>
                <a:lnTo>
                  <a:pt x="342" y="562"/>
                </a:lnTo>
                <a:lnTo>
                  <a:pt x="400" y="591"/>
                </a:lnTo>
                <a:lnTo>
                  <a:pt x="461" y="609"/>
                </a:lnTo>
                <a:lnTo>
                  <a:pt x="521" y="626"/>
                </a:lnTo>
                <a:lnTo>
                  <a:pt x="586" y="635"/>
                </a:lnTo>
                <a:lnTo>
                  <a:pt x="649" y="641"/>
                </a:lnTo>
                <a:lnTo>
                  <a:pt x="649" y="5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Freeform 169"/>
          <p:cNvSpPr>
            <a:spLocks/>
          </p:cNvSpPr>
          <p:nvPr/>
        </p:nvSpPr>
        <p:spPr bwMode="auto">
          <a:xfrm>
            <a:off x="2631018" y="1479550"/>
            <a:ext cx="162983" cy="114300"/>
          </a:xfrm>
          <a:custGeom>
            <a:avLst/>
            <a:gdLst>
              <a:gd name="T0" fmla="*/ 0 w 649"/>
              <a:gd name="T1" fmla="*/ 0 h 641"/>
              <a:gd name="T2" fmla="*/ 0 w 649"/>
              <a:gd name="T3" fmla="*/ 0 h 641"/>
              <a:gd name="T4" fmla="*/ 0 w 649"/>
              <a:gd name="T5" fmla="*/ 0 h 641"/>
              <a:gd name="T6" fmla="*/ 0 w 649"/>
              <a:gd name="T7" fmla="*/ 0 h 641"/>
              <a:gd name="T8" fmla="*/ 0 w 649"/>
              <a:gd name="T9" fmla="*/ 0 h 641"/>
              <a:gd name="T10" fmla="*/ 0 w 649"/>
              <a:gd name="T11" fmla="*/ 0 h 641"/>
              <a:gd name="T12" fmla="*/ 0 w 649"/>
              <a:gd name="T13" fmla="*/ 0 h 641"/>
              <a:gd name="T14" fmla="*/ 0 w 649"/>
              <a:gd name="T15" fmla="*/ 0 h 641"/>
              <a:gd name="T16" fmla="*/ 0 w 649"/>
              <a:gd name="T17" fmla="*/ 0 h 641"/>
              <a:gd name="T18" fmla="*/ 0 w 649"/>
              <a:gd name="T19" fmla="*/ 0 h 641"/>
              <a:gd name="T20" fmla="*/ 0 w 649"/>
              <a:gd name="T21" fmla="*/ 0 h 641"/>
              <a:gd name="T22" fmla="*/ 0 w 649"/>
              <a:gd name="T23" fmla="*/ 0 h 641"/>
              <a:gd name="T24" fmla="*/ 0 w 649"/>
              <a:gd name="T25" fmla="*/ 0 h 641"/>
              <a:gd name="T26" fmla="*/ 0 w 649"/>
              <a:gd name="T27" fmla="*/ 0 h 641"/>
              <a:gd name="T28" fmla="*/ 0 w 649"/>
              <a:gd name="T29" fmla="*/ 0 h 641"/>
              <a:gd name="T30" fmla="*/ 0 w 649"/>
              <a:gd name="T31" fmla="*/ 0 h 641"/>
              <a:gd name="T32" fmla="*/ 0 w 649"/>
              <a:gd name="T33" fmla="*/ 0 h 641"/>
              <a:gd name="T34" fmla="*/ 0 w 649"/>
              <a:gd name="T35" fmla="*/ 0 h 641"/>
              <a:gd name="T36" fmla="*/ 0 w 649"/>
              <a:gd name="T37" fmla="*/ 0 h 641"/>
              <a:gd name="T38" fmla="*/ 0 w 649"/>
              <a:gd name="T39" fmla="*/ 0 h 641"/>
              <a:gd name="T40" fmla="*/ 0 w 649"/>
              <a:gd name="T41" fmla="*/ 0 h 641"/>
              <a:gd name="T42" fmla="*/ 0 w 649"/>
              <a:gd name="T43" fmla="*/ 0 h 641"/>
              <a:gd name="T44" fmla="*/ 0 w 649"/>
              <a:gd name="T45" fmla="*/ 0 h 641"/>
              <a:gd name="T46" fmla="*/ 0 w 649"/>
              <a:gd name="T47" fmla="*/ 0 h 641"/>
              <a:gd name="T48" fmla="*/ 0 w 649"/>
              <a:gd name="T49" fmla="*/ 0 h 641"/>
              <a:gd name="T50" fmla="*/ 0 w 649"/>
              <a:gd name="T51" fmla="*/ 0 h 641"/>
              <a:gd name="T52" fmla="*/ 0 w 649"/>
              <a:gd name="T53" fmla="*/ 0 h 641"/>
              <a:gd name="T54" fmla="*/ 0 w 649"/>
              <a:gd name="T55" fmla="*/ 0 h 641"/>
              <a:gd name="T56" fmla="*/ 0 w 649"/>
              <a:gd name="T57" fmla="*/ 0 h 641"/>
              <a:gd name="T58" fmla="*/ 0 w 649"/>
              <a:gd name="T59" fmla="*/ 0 h 641"/>
              <a:gd name="T60" fmla="*/ 0 w 649"/>
              <a:gd name="T61" fmla="*/ 0 h 641"/>
              <a:gd name="T62" fmla="*/ 0 w 649"/>
              <a:gd name="T63" fmla="*/ 0 h 641"/>
              <a:gd name="T64" fmla="*/ 0 w 649"/>
              <a:gd name="T65" fmla="*/ 0 h 641"/>
              <a:gd name="T66" fmla="*/ 0 w 649"/>
              <a:gd name="T67" fmla="*/ 0 h 641"/>
              <a:gd name="T68" fmla="*/ 0 w 649"/>
              <a:gd name="T69" fmla="*/ 0 h 641"/>
              <a:gd name="T70" fmla="*/ 0 w 649"/>
              <a:gd name="T71" fmla="*/ 0 h 641"/>
              <a:gd name="T72" fmla="*/ 0 w 649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9"/>
              <a:gd name="T112" fmla="*/ 0 h 641"/>
              <a:gd name="T113" fmla="*/ 649 w 649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9" h="641">
                <a:moveTo>
                  <a:pt x="605" y="0"/>
                </a:moveTo>
                <a:lnTo>
                  <a:pt x="605" y="0"/>
                </a:lnTo>
                <a:lnTo>
                  <a:pt x="605" y="62"/>
                </a:lnTo>
                <a:lnTo>
                  <a:pt x="595" y="122"/>
                </a:lnTo>
                <a:lnTo>
                  <a:pt x="579" y="182"/>
                </a:lnTo>
                <a:lnTo>
                  <a:pt x="560" y="236"/>
                </a:lnTo>
                <a:lnTo>
                  <a:pt x="531" y="286"/>
                </a:lnTo>
                <a:lnTo>
                  <a:pt x="502" y="336"/>
                </a:lnTo>
                <a:lnTo>
                  <a:pt x="468" y="380"/>
                </a:lnTo>
                <a:lnTo>
                  <a:pt x="429" y="424"/>
                </a:lnTo>
                <a:lnTo>
                  <a:pt x="387" y="462"/>
                </a:lnTo>
                <a:lnTo>
                  <a:pt x="339" y="497"/>
                </a:lnTo>
                <a:lnTo>
                  <a:pt x="288" y="525"/>
                </a:lnTo>
                <a:lnTo>
                  <a:pt x="237" y="553"/>
                </a:lnTo>
                <a:lnTo>
                  <a:pt x="183" y="572"/>
                </a:lnTo>
                <a:lnTo>
                  <a:pt x="121" y="587"/>
                </a:lnTo>
                <a:lnTo>
                  <a:pt x="64" y="597"/>
                </a:lnTo>
                <a:lnTo>
                  <a:pt x="0" y="597"/>
                </a:lnTo>
                <a:lnTo>
                  <a:pt x="0" y="641"/>
                </a:lnTo>
                <a:lnTo>
                  <a:pt x="64" y="635"/>
                </a:lnTo>
                <a:lnTo>
                  <a:pt x="128" y="626"/>
                </a:lnTo>
                <a:lnTo>
                  <a:pt x="189" y="609"/>
                </a:lnTo>
                <a:lnTo>
                  <a:pt x="249" y="591"/>
                </a:lnTo>
                <a:lnTo>
                  <a:pt x="307" y="562"/>
                </a:lnTo>
                <a:lnTo>
                  <a:pt x="358" y="528"/>
                </a:lnTo>
                <a:lnTo>
                  <a:pt x="412" y="494"/>
                </a:lnTo>
                <a:lnTo>
                  <a:pt x="460" y="449"/>
                </a:lnTo>
                <a:lnTo>
                  <a:pt x="499" y="405"/>
                </a:lnTo>
                <a:lnTo>
                  <a:pt x="534" y="354"/>
                </a:lnTo>
                <a:lnTo>
                  <a:pt x="569" y="304"/>
                </a:lnTo>
                <a:lnTo>
                  <a:pt x="599" y="248"/>
                </a:lnTo>
                <a:lnTo>
                  <a:pt x="617" y="188"/>
                </a:lnTo>
                <a:lnTo>
                  <a:pt x="634" y="129"/>
                </a:lnTo>
                <a:lnTo>
                  <a:pt x="643" y="62"/>
                </a:lnTo>
                <a:lnTo>
                  <a:pt x="649" y="0"/>
                </a:lnTo>
                <a:lnTo>
                  <a:pt x="60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4" name="Freeform 172"/>
          <p:cNvSpPr>
            <a:spLocks/>
          </p:cNvSpPr>
          <p:nvPr/>
        </p:nvSpPr>
        <p:spPr bwMode="auto">
          <a:xfrm>
            <a:off x="2465918" y="1479550"/>
            <a:ext cx="165100" cy="114300"/>
          </a:xfrm>
          <a:custGeom>
            <a:avLst/>
            <a:gdLst>
              <a:gd name="T0" fmla="*/ 0 w 652"/>
              <a:gd name="T1" fmla="*/ 0 h 641"/>
              <a:gd name="T2" fmla="*/ 0 w 652"/>
              <a:gd name="T3" fmla="*/ 0 h 641"/>
              <a:gd name="T4" fmla="*/ 0 w 652"/>
              <a:gd name="T5" fmla="*/ 0 h 641"/>
              <a:gd name="T6" fmla="*/ 0 w 652"/>
              <a:gd name="T7" fmla="*/ 0 h 641"/>
              <a:gd name="T8" fmla="*/ 0 w 652"/>
              <a:gd name="T9" fmla="*/ 0 h 641"/>
              <a:gd name="T10" fmla="*/ 0 w 652"/>
              <a:gd name="T11" fmla="*/ 0 h 641"/>
              <a:gd name="T12" fmla="*/ 0 w 652"/>
              <a:gd name="T13" fmla="*/ 0 h 641"/>
              <a:gd name="T14" fmla="*/ 0 w 652"/>
              <a:gd name="T15" fmla="*/ 0 h 641"/>
              <a:gd name="T16" fmla="*/ 0 w 652"/>
              <a:gd name="T17" fmla="*/ 0 h 641"/>
              <a:gd name="T18" fmla="*/ 0 w 652"/>
              <a:gd name="T19" fmla="*/ 0 h 641"/>
              <a:gd name="T20" fmla="*/ 0 w 652"/>
              <a:gd name="T21" fmla="*/ 0 h 641"/>
              <a:gd name="T22" fmla="*/ 0 w 652"/>
              <a:gd name="T23" fmla="*/ 0 h 641"/>
              <a:gd name="T24" fmla="*/ 0 w 652"/>
              <a:gd name="T25" fmla="*/ 0 h 641"/>
              <a:gd name="T26" fmla="*/ 0 w 652"/>
              <a:gd name="T27" fmla="*/ 0 h 641"/>
              <a:gd name="T28" fmla="*/ 0 w 652"/>
              <a:gd name="T29" fmla="*/ 0 h 641"/>
              <a:gd name="T30" fmla="*/ 0 w 652"/>
              <a:gd name="T31" fmla="*/ 0 h 641"/>
              <a:gd name="T32" fmla="*/ 0 w 652"/>
              <a:gd name="T33" fmla="*/ 0 h 641"/>
              <a:gd name="T34" fmla="*/ 0 w 652"/>
              <a:gd name="T35" fmla="*/ 0 h 641"/>
              <a:gd name="T36" fmla="*/ 0 w 652"/>
              <a:gd name="T37" fmla="*/ 0 h 641"/>
              <a:gd name="T38" fmla="*/ 0 w 652"/>
              <a:gd name="T39" fmla="*/ 0 h 641"/>
              <a:gd name="T40" fmla="*/ 0 w 652"/>
              <a:gd name="T41" fmla="*/ 0 h 641"/>
              <a:gd name="T42" fmla="*/ 0 w 652"/>
              <a:gd name="T43" fmla="*/ 0 h 641"/>
              <a:gd name="T44" fmla="*/ 0 w 652"/>
              <a:gd name="T45" fmla="*/ 0 h 641"/>
              <a:gd name="T46" fmla="*/ 0 w 652"/>
              <a:gd name="T47" fmla="*/ 0 h 641"/>
              <a:gd name="T48" fmla="*/ 0 w 652"/>
              <a:gd name="T49" fmla="*/ 0 h 641"/>
              <a:gd name="T50" fmla="*/ 0 w 652"/>
              <a:gd name="T51" fmla="*/ 0 h 641"/>
              <a:gd name="T52" fmla="*/ 0 w 652"/>
              <a:gd name="T53" fmla="*/ 0 h 641"/>
              <a:gd name="T54" fmla="*/ 0 w 652"/>
              <a:gd name="T55" fmla="*/ 0 h 641"/>
              <a:gd name="T56" fmla="*/ 0 w 652"/>
              <a:gd name="T57" fmla="*/ 0 h 641"/>
              <a:gd name="T58" fmla="*/ 0 w 652"/>
              <a:gd name="T59" fmla="*/ 0 h 641"/>
              <a:gd name="T60" fmla="*/ 0 w 652"/>
              <a:gd name="T61" fmla="*/ 0 h 641"/>
              <a:gd name="T62" fmla="*/ 0 w 652"/>
              <a:gd name="T63" fmla="*/ 0 h 641"/>
              <a:gd name="T64" fmla="*/ 0 w 652"/>
              <a:gd name="T65" fmla="*/ 0 h 641"/>
              <a:gd name="T66" fmla="*/ 0 w 652"/>
              <a:gd name="T67" fmla="*/ 0 h 641"/>
              <a:gd name="T68" fmla="*/ 0 w 652"/>
              <a:gd name="T69" fmla="*/ 0 h 641"/>
              <a:gd name="T70" fmla="*/ 0 w 652"/>
              <a:gd name="T71" fmla="*/ 0 h 641"/>
              <a:gd name="T72" fmla="*/ 0 w 652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2"/>
              <a:gd name="T112" fmla="*/ 0 h 641"/>
              <a:gd name="T113" fmla="*/ 652 w 652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2" h="641">
                <a:moveTo>
                  <a:pt x="652" y="597"/>
                </a:moveTo>
                <a:lnTo>
                  <a:pt x="652" y="597"/>
                </a:lnTo>
                <a:lnTo>
                  <a:pt x="588" y="597"/>
                </a:lnTo>
                <a:lnTo>
                  <a:pt x="527" y="587"/>
                </a:lnTo>
                <a:lnTo>
                  <a:pt x="467" y="572"/>
                </a:lnTo>
                <a:lnTo>
                  <a:pt x="412" y="553"/>
                </a:lnTo>
                <a:lnTo>
                  <a:pt x="361" y="525"/>
                </a:lnTo>
                <a:lnTo>
                  <a:pt x="310" y="497"/>
                </a:lnTo>
                <a:lnTo>
                  <a:pt x="265" y="462"/>
                </a:lnTo>
                <a:lnTo>
                  <a:pt x="220" y="424"/>
                </a:lnTo>
                <a:lnTo>
                  <a:pt x="182" y="380"/>
                </a:lnTo>
                <a:lnTo>
                  <a:pt x="146" y="336"/>
                </a:lnTo>
                <a:lnTo>
                  <a:pt x="117" y="286"/>
                </a:lnTo>
                <a:lnTo>
                  <a:pt x="89" y="236"/>
                </a:lnTo>
                <a:lnTo>
                  <a:pt x="69" y="182"/>
                </a:lnTo>
                <a:lnTo>
                  <a:pt x="54" y="122"/>
                </a:lnTo>
                <a:lnTo>
                  <a:pt x="44" y="62"/>
                </a:lnTo>
                <a:lnTo>
                  <a:pt x="44" y="0"/>
                </a:lnTo>
                <a:lnTo>
                  <a:pt x="0" y="0"/>
                </a:lnTo>
                <a:lnTo>
                  <a:pt x="6" y="62"/>
                </a:lnTo>
                <a:lnTo>
                  <a:pt x="15" y="129"/>
                </a:lnTo>
                <a:lnTo>
                  <a:pt x="31" y="188"/>
                </a:lnTo>
                <a:lnTo>
                  <a:pt x="51" y="248"/>
                </a:lnTo>
                <a:lnTo>
                  <a:pt x="80" y="304"/>
                </a:lnTo>
                <a:lnTo>
                  <a:pt x="114" y="354"/>
                </a:lnTo>
                <a:lnTo>
                  <a:pt x="149" y="405"/>
                </a:lnTo>
                <a:lnTo>
                  <a:pt x="194" y="449"/>
                </a:lnTo>
                <a:lnTo>
                  <a:pt x="239" y="494"/>
                </a:lnTo>
                <a:lnTo>
                  <a:pt x="291" y="528"/>
                </a:lnTo>
                <a:lnTo>
                  <a:pt x="342" y="562"/>
                </a:lnTo>
                <a:lnTo>
                  <a:pt x="399" y="591"/>
                </a:lnTo>
                <a:lnTo>
                  <a:pt x="460" y="609"/>
                </a:lnTo>
                <a:lnTo>
                  <a:pt x="521" y="626"/>
                </a:lnTo>
                <a:lnTo>
                  <a:pt x="588" y="635"/>
                </a:lnTo>
                <a:lnTo>
                  <a:pt x="652" y="641"/>
                </a:lnTo>
                <a:lnTo>
                  <a:pt x="652" y="5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Freeform 230"/>
          <p:cNvSpPr>
            <a:spLocks/>
          </p:cNvSpPr>
          <p:nvPr/>
        </p:nvSpPr>
        <p:spPr bwMode="auto">
          <a:xfrm>
            <a:off x="1284818" y="1385889"/>
            <a:ext cx="156633" cy="185737"/>
          </a:xfrm>
          <a:custGeom>
            <a:avLst/>
            <a:gdLst>
              <a:gd name="T0" fmla="*/ 0 w 623"/>
              <a:gd name="T1" fmla="*/ 0 h 1055"/>
              <a:gd name="T2" fmla="*/ 0 w 623"/>
              <a:gd name="T3" fmla="*/ 0 h 1055"/>
              <a:gd name="T4" fmla="*/ 0 w 623"/>
              <a:gd name="T5" fmla="*/ 0 h 1055"/>
              <a:gd name="T6" fmla="*/ 0 w 623"/>
              <a:gd name="T7" fmla="*/ 0 h 1055"/>
              <a:gd name="T8" fmla="*/ 0 w 623"/>
              <a:gd name="T9" fmla="*/ 0 h 1055"/>
              <a:gd name="T10" fmla="*/ 0 w 623"/>
              <a:gd name="T11" fmla="*/ 0 h 1055"/>
              <a:gd name="T12" fmla="*/ 0 w 623"/>
              <a:gd name="T13" fmla="*/ 0 h 1055"/>
              <a:gd name="T14" fmla="*/ 0 w 623"/>
              <a:gd name="T15" fmla="*/ 0 h 1055"/>
              <a:gd name="T16" fmla="*/ 0 w 623"/>
              <a:gd name="T17" fmla="*/ 0 h 1055"/>
              <a:gd name="T18" fmla="*/ 0 w 623"/>
              <a:gd name="T19" fmla="*/ 0 h 1055"/>
              <a:gd name="T20" fmla="*/ 0 w 623"/>
              <a:gd name="T21" fmla="*/ 0 h 1055"/>
              <a:gd name="T22" fmla="*/ 0 w 623"/>
              <a:gd name="T23" fmla="*/ 0 h 1055"/>
              <a:gd name="T24" fmla="*/ 0 w 623"/>
              <a:gd name="T25" fmla="*/ 0 h 1055"/>
              <a:gd name="T26" fmla="*/ 0 w 623"/>
              <a:gd name="T27" fmla="*/ 0 h 1055"/>
              <a:gd name="T28" fmla="*/ 0 w 623"/>
              <a:gd name="T29" fmla="*/ 0 h 1055"/>
              <a:gd name="T30" fmla="*/ 0 w 623"/>
              <a:gd name="T31" fmla="*/ 0 h 1055"/>
              <a:gd name="T32" fmla="*/ 0 w 623"/>
              <a:gd name="T33" fmla="*/ 0 h 1055"/>
              <a:gd name="T34" fmla="*/ 0 w 623"/>
              <a:gd name="T35" fmla="*/ 0 h 1055"/>
              <a:gd name="T36" fmla="*/ 0 w 623"/>
              <a:gd name="T37" fmla="*/ 0 h 1055"/>
              <a:gd name="T38" fmla="*/ 0 w 623"/>
              <a:gd name="T39" fmla="*/ 0 h 1055"/>
              <a:gd name="T40" fmla="*/ 0 w 623"/>
              <a:gd name="T41" fmla="*/ 0 h 1055"/>
              <a:gd name="T42" fmla="*/ 0 w 623"/>
              <a:gd name="T43" fmla="*/ 0 h 1055"/>
              <a:gd name="T44" fmla="*/ 0 w 623"/>
              <a:gd name="T45" fmla="*/ 0 h 1055"/>
              <a:gd name="T46" fmla="*/ 0 w 623"/>
              <a:gd name="T47" fmla="*/ 0 h 1055"/>
              <a:gd name="T48" fmla="*/ 0 w 623"/>
              <a:gd name="T49" fmla="*/ 0 h 1055"/>
              <a:gd name="T50" fmla="*/ 0 w 623"/>
              <a:gd name="T51" fmla="*/ 0 h 1055"/>
              <a:gd name="T52" fmla="*/ 0 w 623"/>
              <a:gd name="T53" fmla="*/ 0 h 1055"/>
              <a:gd name="T54" fmla="*/ 0 w 623"/>
              <a:gd name="T55" fmla="*/ 0 h 1055"/>
              <a:gd name="T56" fmla="*/ 0 w 623"/>
              <a:gd name="T57" fmla="*/ 0 h 1055"/>
              <a:gd name="T58" fmla="*/ 0 w 623"/>
              <a:gd name="T59" fmla="*/ 0 h 1055"/>
              <a:gd name="T60" fmla="*/ 0 w 623"/>
              <a:gd name="T61" fmla="*/ 0 h 1055"/>
              <a:gd name="T62" fmla="*/ 0 w 623"/>
              <a:gd name="T63" fmla="*/ 0 h 1055"/>
              <a:gd name="T64" fmla="*/ 0 w 623"/>
              <a:gd name="T65" fmla="*/ 0 h 1055"/>
              <a:gd name="T66" fmla="*/ 0 w 623"/>
              <a:gd name="T67" fmla="*/ 0 h 1055"/>
              <a:gd name="T68" fmla="*/ 0 w 623"/>
              <a:gd name="T69" fmla="*/ 0 h 1055"/>
              <a:gd name="T70" fmla="*/ 0 w 623"/>
              <a:gd name="T71" fmla="*/ 0 h 1055"/>
              <a:gd name="T72" fmla="*/ 0 w 623"/>
              <a:gd name="T73" fmla="*/ 0 h 1055"/>
              <a:gd name="T74" fmla="*/ 0 w 623"/>
              <a:gd name="T75" fmla="*/ 0 h 1055"/>
              <a:gd name="T76" fmla="*/ 0 w 623"/>
              <a:gd name="T77" fmla="*/ 0 h 1055"/>
              <a:gd name="T78" fmla="*/ 0 w 623"/>
              <a:gd name="T79" fmla="*/ 0 h 1055"/>
              <a:gd name="T80" fmla="*/ 0 w 623"/>
              <a:gd name="T81" fmla="*/ 0 h 1055"/>
              <a:gd name="T82" fmla="*/ 0 w 623"/>
              <a:gd name="T83" fmla="*/ 0 h 1055"/>
              <a:gd name="T84" fmla="*/ 0 w 623"/>
              <a:gd name="T85" fmla="*/ 0 h 1055"/>
              <a:gd name="T86" fmla="*/ 0 w 623"/>
              <a:gd name="T87" fmla="*/ 0 h 1055"/>
              <a:gd name="T88" fmla="*/ 0 w 623"/>
              <a:gd name="T89" fmla="*/ 0 h 1055"/>
              <a:gd name="T90" fmla="*/ 0 w 623"/>
              <a:gd name="T91" fmla="*/ 0 h 1055"/>
              <a:gd name="T92" fmla="*/ 0 w 623"/>
              <a:gd name="T93" fmla="*/ 0 h 1055"/>
              <a:gd name="T94" fmla="*/ 0 w 623"/>
              <a:gd name="T95" fmla="*/ 0 h 1055"/>
              <a:gd name="T96" fmla="*/ 0 w 623"/>
              <a:gd name="T97" fmla="*/ 0 h 10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3"/>
              <a:gd name="T148" fmla="*/ 0 h 1055"/>
              <a:gd name="T149" fmla="*/ 623 w 623"/>
              <a:gd name="T150" fmla="*/ 1055 h 10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3" h="1055">
                <a:moveTo>
                  <a:pt x="623" y="3"/>
                </a:moveTo>
                <a:lnTo>
                  <a:pt x="616" y="3"/>
                </a:lnTo>
                <a:lnTo>
                  <a:pt x="597" y="0"/>
                </a:lnTo>
                <a:lnTo>
                  <a:pt x="568" y="0"/>
                </a:lnTo>
                <a:lnTo>
                  <a:pt x="530" y="0"/>
                </a:lnTo>
                <a:lnTo>
                  <a:pt x="482" y="7"/>
                </a:lnTo>
                <a:lnTo>
                  <a:pt x="431" y="16"/>
                </a:lnTo>
                <a:lnTo>
                  <a:pt x="377" y="29"/>
                </a:lnTo>
                <a:lnTo>
                  <a:pt x="319" y="51"/>
                </a:lnTo>
                <a:lnTo>
                  <a:pt x="262" y="82"/>
                </a:lnTo>
                <a:lnTo>
                  <a:pt x="208" y="119"/>
                </a:lnTo>
                <a:lnTo>
                  <a:pt x="152" y="173"/>
                </a:lnTo>
                <a:lnTo>
                  <a:pt x="105" y="236"/>
                </a:lnTo>
                <a:lnTo>
                  <a:pt x="66" y="312"/>
                </a:lnTo>
                <a:lnTo>
                  <a:pt x="31" y="406"/>
                </a:lnTo>
                <a:lnTo>
                  <a:pt x="9" y="513"/>
                </a:lnTo>
                <a:lnTo>
                  <a:pt x="0" y="638"/>
                </a:lnTo>
                <a:lnTo>
                  <a:pt x="3" y="655"/>
                </a:lnTo>
                <a:lnTo>
                  <a:pt x="18" y="699"/>
                </a:lnTo>
                <a:lnTo>
                  <a:pt x="44" y="758"/>
                </a:lnTo>
                <a:lnTo>
                  <a:pt x="83" y="831"/>
                </a:lnTo>
                <a:lnTo>
                  <a:pt x="134" y="904"/>
                </a:lnTo>
                <a:lnTo>
                  <a:pt x="200" y="969"/>
                </a:lnTo>
                <a:lnTo>
                  <a:pt x="287" y="1022"/>
                </a:lnTo>
                <a:lnTo>
                  <a:pt x="389" y="1055"/>
                </a:lnTo>
                <a:lnTo>
                  <a:pt x="380" y="1051"/>
                </a:lnTo>
                <a:lnTo>
                  <a:pt x="351" y="1039"/>
                </a:lnTo>
                <a:lnTo>
                  <a:pt x="309" y="1016"/>
                </a:lnTo>
                <a:lnTo>
                  <a:pt x="258" y="982"/>
                </a:lnTo>
                <a:lnTo>
                  <a:pt x="203" y="929"/>
                </a:lnTo>
                <a:lnTo>
                  <a:pt x="149" y="856"/>
                </a:lnTo>
                <a:lnTo>
                  <a:pt x="105" y="758"/>
                </a:lnTo>
                <a:lnTo>
                  <a:pt x="66" y="638"/>
                </a:lnTo>
                <a:lnTo>
                  <a:pt x="66" y="632"/>
                </a:lnTo>
                <a:lnTo>
                  <a:pt x="66" y="613"/>
                </a:lnTo>
                <a:lnTo>
                  <a:pt x="69" y="585"/>
                </a:lnTo>
                <a:lnTo>
                  <a:pt x="72" y="548"/>
                </a:lnTo>
                <a:lnTo>
                  <a:pt x="79" y="503"/>
                </a:lnTo>
                <a:lnTo>
                  <a:pt x="89" y="456"/>
                </a:lnTo>
                <a:lnTo>
                  <a:pt x="105" y="403"/>
                </a:lnTo>
                <a:lnTo>
                  <a:pt x="127" y="346"/>
                </a:lnTo>
                <a:lnTo>
                  <a:pt x="156" y="290"/>
                </a:lnTo>
                <a:lnTo>
                  <a:pt x="191" y="233"/>
                </a:lnTo>
                <a:lnTo>
                  <a:pt x="236" y="180"/>
                </a:lnTo>
                <a:lnTo>
                  <a:pt x="291" y="129"/>
                </a:lnTo>
                <a:lnTo>
                  <a:pt x="357" y="85"/>
                </a:lnTo>
                <a:lnTo>
                  <a:pt x="434" y="51"/>
                </a:lnTo>
                <a:lnTo>
                  <a:pt x="520" y="22"/>
                </a:lnTo>
                <a:lnTo>
                  <a:pt x="623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6" name="Freeform 231"/>
          <p:cNvSpPr>
            <a:spLocks/>
          </p:cNvSpPr>
          <p:nvPr/>
        </p:nvSpPr>
        <p:spPr bwMode="auto">
          <a:xfrm>
            <a:off x="2497668" y="1385889"/>
            <a:ext cx="156633" cy="185737"/>
          </a:xfrm>
          <a:custGeom>
            <a:avLst/>
            <a:gdLst>
              <a:gd name="T0" fmla="*/ 0 w 623"/>
              <a:gd name="T1" fmla="*/ 0 h 1055"/>
              <a:gd name="T2" fmla="*/ 0 w 623"/>
              <a:gd name="T3" fmla="*/ 0 h 1055"/>
              <a:gd name="T4" fmla="*/ 0 w 623"/>
              <a:gd name="T5" fmla="*/ 0 h 1055"/>
              <a:gd name="T6" fmla="*/ 0 w 623"/>
              <a:gd name="T7" fmla="*/ 0 h 1055"/>
              <a:gd name="T8" fmla="*/ 0 w 623"/>
              <a:gd name="T9" fmla="*/ 0 h 1055"/>
              <a:gd name="T10" fmla="*/ 0 w 623"/>
              <a:gd name="T11" fmla="*/ 0 h 1055"/>
              <a:gd name="T12" fmla="*/ 0 w 623"/>
              <a:gd name="T13" fmla="*/ 0 h 1055"/>
              <a:gd name="T14" fmla="*/ 0 w 623"/>
              <a:gd name="T15" fmla="*/ 0 h 1055"/>
              <a:gd name="T16" fmla="*/ 0 w 623"/>
              <a:gd name="T17" fmla="*/ 0 h 1055"/>
              <a:gd name="T18" fmla="*/ 0 w 623"/>
              <a:gd name="T19" fmla="*/ 0 h 1055"/>
              <a:gd name="T20" fmla="*/ 0 w 623"/>
              <a:gd name="T21" fmla="*/ 0 h 1055"/>
              <a:gd name="T22" fmla="*/ 0 w 623"/>
              <a:gd name="T23" fmla="*/ 0 h 1055"/>
              <a:gd name="T24" fmla="*/ 0 w 623"/>
              <a:gd name="T25" fmla="*/ 0 h 1055"/>
              <a:gd name="T26" fmla="*/ 0 w 623"/>
              <a:gd name="T27" fmla="*/ 0 h 1055"/>
              <a:gd name="T28" fmla="*/ 0 w 623"/>
              <a:gd name="T29" fmla="*/ 0 h 1055"/>
              <a:gd name="T30" fmla="*/ 0 w 623"/>
              <a:gd name="T31" fmla="*/ 0 h 1055"/>
              <a:gd name="T32" fmla="*/ 0 w 623"/>
              <a:gd name="T33" fmla="*/ 0 h 1055"/>
              <a:gd name="T34" fmla="*/ 0 w 623"/>
              <a:gd name="T35" fmla="*/ 0 h 1055"/>
              <a:gd name="T36" fmla="*/ 0 w 623"/>
              <a:gd name="T37" fmla="*/ 0 h 1055"/>
              <a:gd name="T38" fmla="*/ 0 w 623"/>
              <a:gd name="T39" fmla="*/ 0 h 1055"/>
              <a:gd name="T40" fmla="*/ 0 w 623"/>
              <a:gd name="T41" fmla="*/ 0 h 1055"/>
              <a:gd name="T42" fmla="*/ 0 w 623"/>
              <a:gd name="T43" fmla="*/ 0 h 1055"/>
              <a:gd name="T44" fmla="*/ 0 w 623"/>
              <a:gd name="T45" fmla="*/ 0 h 1055"/>
              <a:gd name="T46" fmla="*/ 0 w 623"/>
              <a:gd name="T47" fmla="*/ 0 h 1055"/>
              <a:gd name="T48" fmla="*/ 0 w 623"/>
              <a:gd name="T49" fmla="*/ 0 h 1055"/>
              <a:gd name="T50" fmla="*/ 0 w 623"/>
              <a:gd name="T51" fmla="*/ 0 h 1055"/>
              <a:gd name="T52" fmla="*/ 0 w 623"/>
              <a:gd name="T53" fmla="*/ 0 h 1055"/>
              <a:gd name="T54" fmla="*/ 0 w 623"/>
              <a:gd name="T55" fmla="*/ 0 h 1055"/>
              <a:gd name="T56" fmla="*/ 0 w 623"/>
              <a:gd name="T57" fmla="*/ 0 h 1055"/>
              <a:gd name="T58" fmla="*/ 0 w 623"/>
              <a:gd name="T59" fmla="*/ 0 h 1055"/>
              <a:gd name="T60" fmla="*/ 0 w 623"/>
              <a:gd name="T61" fmla="*/ 0 h 1055"/>
              <a:gd name="T62" fmla="*/ 0 w 623"/>
              <a:gd name="T63" fmla="*/ 0 h 1055"/>
              <a:gd name="T64" fmla="*/ 0 w 623"/>
              <a:gd name="T65" fmla="*/ 0 h 1055"/>
              <a:gd name="T66" fmla="*/ 0 w 623"/>
              <a:gd name="T67" fmla="*/ 0 h 1055"/>
              <a:gd name="T68" fmla="*/ 0 w 623"/>
              <a:gd name="T69" fmla="*/ 0 h 1055"/>
              <a:gd name="T70" fmla="*/ 0 w 623"/>
              <a:gd name="T71" fmla="*/ 0 h 1055"/>
              <a:gd name="T72" fmla="*/ 0 w 623"/>
              <a:gd name="T73" fmla="*/ 0 h 1055"/>
              <a:gd name="T74" fmla="*/ 0 w 623"/>
              <a:gd name="T75" fmla="*/ 0 h 1055"/>
              <a:gd name="T76" fmla="*/ 0 w 623"/>
              <a:gd name="T77" fmla="*/ 0 h 1055"/>
              <a:gd name="T78" fmla="*/ 0 w 623"/>
              <a:gd name="T79" fmla="*/ 0 h 1055"/>
              <a:gd name="T80" fmla="*/ 0 w 623"/>
              <a:gd name="T81" fmla="*/ 0 h 1055"/>
              <a:gd name="T82" fmla="*/ 0 w 623"/>
              <a:gd name="T83" fmla="*/ 0 h 1055"/>
              <a:gd name="T84" fmla="*/ 0 w 623"/>
              <a:gd name="T85" fmla="*/ 0 h 1055"/>
              <a:gd name="T86" fmla="*/ 0 w 623"/>
              <a:gd name="T87" fmla="*/ 0 h 1055"/>
              <a:gd name="T88" fmla="*/ 0 w 623"/>
              <a:gd name="T89" fmla="*/ 0 h 1055"/>
              <a:gd name="T90" fmla="*/ 0 w 623"/>
              <a:gd name="T91" fmla="*/ 0 h 1055"/>
              <a:gd name="T92" fmla="*/ 0 w 623"/>
              <a:gd name="T93" fmla="*/ 0 h 1055"/>
              <a:gd name="T94" fmla="*/ 0 w 623"/>
              <a:gd name="T95" fmla="*/ 0 h 1055"/>
              <a:gd name="T96" fmla="*/ 0 w 623"/>
              <a:gd name="T97" fmla="*/ 0 h 10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3"/>
              <a:gd name="T148" fmla="*/ 0 h 1055"/>
              <a:gd name="T149" fmla="*/ 623 w 623"/>
              <a:gd name="T150" fmla="*/ 1055 h 10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3" h="1055">
                <a:moveTo>
                  <a:pt x="623" y="3"/>
                </a:moveTo>
                <a:lnTo>
                  <a:pt x="617" y="3"/>
                </a:lnTo>
                <a:lnTo>
                  <a:pt x="597" y="0"/>
                </a:lnTo>
                <a:lnTo>
                  <a:pt x="568" y="0"/>
                </a:lnTo>
                <a:lnTo>
                  <a:pt x="530" y="0"/>
                </a:lnTo>
                <a:lnTo>
                  <a:pt x="482" y="7"/>
                </a:lnTo>
                <a:lnTo>
                  <a:pt x="431" y="16"/>
                </a:lnTo>
                <a:lnTo>
                  <a:pt x="377" y="29"/>
                </a:lnTo>
                <a:lnTo>
                  <a:pt x="319" y="51"/>
                </a:lnTo>
                <a:lnTo>
                  <a:pt x="262" y="82"/>
                </a:lnTo>
                <a:lnTo>
                  <a:pt x="208" y="119"/>
                </a:lnTo>
                <a:lnTo>
                  <a:pt x="152" y="173"/>
                </a:lnTo>
                <a:lnTo>
                  <a:pt x="105" y="236"/>
                </a:lnTo>
                <a:lnTo>
                  <a:pt x="66" y="312"/>
                </a:lnTo>
                <a:lnTo>
                  <a:pt x="32" y="406"/>
                </a:lnTo>
                <a:lnTo>
                  <a:pt x="9" y="513"/>
                </a:lnTo>
                <a:lnTo>
                  <a:pt x="0" y="638"/>
                </a:lnTo>
                <a:lnTo>
                  <a:pt x="3" y="655"/>
                </a:lnTo>
                <a:lnTo>
                  <a:pt x="18" y="699"/>
                </a:lnTo>
                <a:lnTo>
                  <a:pt x="44" y="758"/>
                </a:lnTo>
                <a:lnTo>
                  <a:pt x="83" y="831"/>
                </a:lnTo>
                <a:lnTo>
                  <a:pt x="134" y="904"/>
                </a:lnTo>
                <a:lnTo>
                  <a:pt x="201" y="969"/>
                </a:lnTo>
                <a:lnTo>
                  <a:pt x="288" y="1022"/>
                </a:lnTo>
                <a:lnTo>
                  <a:pt x="390" y="1055"/>
                </a:lnTo>
                <a:lnTo>
                  <a:pt x="380" y="1051"/>
                </a:lnTo>
                <a:lnTo>
                  <a:pt x="351" y="1039"/>
                </a:lnTo>
                <a:lnTo>
                  <a:pt x="306" y="1016"/>
                </a:lnTo>
                <a:lnTo>
                  <a:pt x="258" y="982"/>
                </a:lnTo>
                <a:lnTo>
                  <a:pt x="204" y="929"/>
                </a:lnTo>
                <a:lnTo>
                  <a:pt x="149" y="856"/>
                </a:lnTo>
                <a:lnTo>
                  <a:pt x="101" y="758"/>
                </a:lnTo>
                <a:lnTo>
                  <a:pt x="66" y="638"/>
                </a:lnTo>
                <a:lnTo>
                  <a:pt x="66" y="632"/>
                </a:lnTo>
                <a:lnTo>
                  <a:pt x="66" y="613"/>
                </a:lnTo>
                <a:lnTo>
                  <a:pt x="69" y="585"/>
                </a:lnTo>
                <a:lnTo>
                  <a:pt x="72" y="548"/>
                </a:lnTo>
                <a:lnTo>
                  <a:pt x="80" y="503"/>
                </a:lnTo>
                <a:lnTo>
                  <a:pt x="89" y="456"/>
                </a:lnTo>
                <a:lnTo>
                  <a:pt x="105" y="403"/>
                </a:lnTo>
                <a:lnTo>
                  <a:pt x="127" y="346"/>
                </a:lnTo>
                <a:lnTo>
                  <a:pt x="157" y="290"/>
                </a:lnTo>
                <a:lnTo>
                  <a:pt x="191" y="233"/>
                </a:lnTo>
                <a:lnTo>
                  <a:pt x="236" y="180"/>
                </a:lnTo>
                <a:lnTo>
                  <a:pt x="291" y="129"/>
                </a:lnTo>
                <a:lnTo>
                  <a:pt x="357" y="85"/>
                </a:lnTo>
                <a:lnTo>
                  <a:pt x="434" y="51"/>
                </a:lnTo>
                <a:lnTo>
                  <a:pt x="521" y="22"/>
                </a:lnTo>
                <a:lnTo>
                  <a:pt x="623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AutoShape 2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582400" y="6373814"/>
            <a:ext cx="812800" cy="4984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868" name="Text Box 91"/>
          <p:cNvSpPr txBox="1">
            <a:spLocks noChangeArrowheads="1"/>
          </p:cNvSpPr>
          <p:nvPr/>
        </p:nvSpPr>
        <p:spPr bwMode="auto">
          <a:xfrm>
            <a:off x="3746500" y="4110039"/>
            <a:ext cx="802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46" name="Content Placeholder 245" descr="Tô phở bò Hà Nội ngon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871" y="1784555"/>
            <a:ext cx="9202994" cy="507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246"/>
          <p:cNvGrpSpPr/>
          <p:nvPr/>
        </p:nvGrpSpPr>
        <p:grpSpPr>
          <a:xfrm>
            <a:off x="796413" y="0"/>
            <a:ext cx="11048454" cy="1390083"/>
            <a:chOff x="796413" y="0"/>
            <a:chExt cx="11048454" cy="1390083"/>
          </a:xfrm>
        </p:grpSpPr>
        <p:sp>
          <p:nvSpPr>
            <p:cNvPr id="6175" name="AutoShape 31"/>
            <p:cNvSpPr>
              <a:spLocks noChangeArrowheads="1"/>
            </p:cNvSpPr>
            <p:nvPr/>
          </p:nvSpPr>
          <p:spPr bwMode="gray">
            <a:xfrm>
              <a:off x="796413" y="0"/>
              <a:ext cx="10795819" cy="13301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FAFE7"/>
                </a:gs>
                <a:gs pos="50000">
                  <a:schemeClr val="bg1"/>
                </a:gs>
                <a:gs pos="100000">
                  <a:srgbClr val="EFAFE7"/>
                </a:gs>
              </a:gsLst>
              <a:lin ang="5400000" scaled="1"/>
            </a:gradFill>
            <a:ln w="38100" algn="ctr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FAFE7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en-US" sz="2000" b="1">
                <a:solidFill>
                  <a:srgbClr val="990000"/>
                </a:solidFill>
                <a:cs typeface="Arial" charset="0"/>
              </a:endParaRPr>
            </a:p>
          </p:txBody>
        </p:sp>
        <p:sp>
          <p:nvSpPr>
            <p:cNvPr id="6270" name="Text Box 126"/>
            <p:cNvSpPr txBox="1">
              <a:spLocks noChangeArrowheads="1"/>
            </p:cNvSpPr>
            <p:nvPr/>
          </p:nvSpPr>
          <p:spPr bwMode="auto">
            <a:xfrm>
              <a:off x="1194619" y="115888"/>
              <a:ext cx="10650248" cy="127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20000"/>
                </a:lnSpc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3: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  <a:p>
              <a:pPr algn="just" eaLnBrk="0" hangingPunct="0">
                <a:lnSpc>
                  <a:spcPct val="120000"/>
                </a:lnSpc>
                <a:defRPr/>
              </a:pP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860" name="AutoShape 151"/>
          <p:cNvSpPr>
            <a:spLocks noChangeAspect="1" noChangeArrowheads="1" noTextEdit="1"/>
          </p:cNvSpPr>
          <p:nvPr/>
        </p:nvSpPr>
        <p:spPr bwMode="auto">
          <a:xfrm>
            <a:off x="1068917" y="0"/>
            <a:ext cx="191346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1" name="Freeform 164"/>
          <p:cNvSpPr>
            <a:spLocks/>
          </p:cNvSpPr>
          <p:nvPr/>
        </p:nvSpPr>
        <p:spPr bwMode="auto">
          <a:xfrm>
            <a:off x="1426633" y="1479550"/>
            <a:ext cx="162984" cy="114300"/>
          </a:xfrm>
          <a:custGeom>
            <a:avLst/>
            <a:gdLst>
              <a:gd name="T0" fmla="*/ 0 w 653"/>
              <a:gd name="T1" fmla="*/ 0 h 641"/>
              <a:gd name="T2" fmla="*/ 0 w 653"/>
              <a:gd name="T3" fmla="*/ 0 h 641"/>
              <a:gd name="T4" fmla="*/ 0 w 653"/>
              <a:gd name="T5" fmla="*/ 0 h 641"/>
              <a:gd name="T6" fmla="*/ 0 w 653"/>
              <a:gd name="T7" fmla="*/ 0 h 641"/>
              <a:gd name="T8" fmla="*/ 0 w 653"/>
              <a:gd name="T9" fmla="*/ 0 h 641"/>
              <a:gd name="T10" fmla="*/ 0 w 653"/>
              <a:gd name="T11" fmla="*/ 0 h 641"/>
              <a:gd name="T12" fmla="*/ 0 w 653"/>
              <a:gd name="T13" fmla="*/ 0 h 641"/>
              <a:gd name="T14" fmla="*/ 0 w 653"/>
              <a:gd name="T15" fmla="*/ 0 h 641"/>
              <a:gd name="T16" fmla="*/ 0 w 653"/>
              <a:gd name="T17" fmla="*/ 0 h 641"/>
              <a:gd name="T18" fmla="*/ 0 w 653"/>
              <a:gd name="T19" fmla="*/ 0 h 641"/>
              <a:gd name="T20" fmla="*/ 0 w 653"/>
              <a:gd name="T21" fmla="*/ 0 h 641"/>
              <a:gd name="T22" fmla="*/ 0 w 653"/>
              <a:gd name="T23" fmla="*/ 0 h 641"/>
              <a:gd name="T24" fmla="*/ 0 w 653"/>
              <a:gd name="T25" fmla="*/ 0 h 641"/>
              <a:gd name="T26" fmla="*/ 0 w 653"/>
              <a:gd name="T27" fmla="*/ 0 h 641"/>
              <a:gd name="T28" fmla="*/ 0 w 653"/>
              <a:gd name="T29" fmla="*/ 0 h 641"/>
              <a:gd name="T30" fmla="*/ 0 w 653"/>
              <a:gd name="T31" fmla="*/ 0 h 641"/>
              <a:gd name="T32" fmla="*/ 0 w 653"/>
              <a:gd name="T33" fmla="*/ 0 h 641"/>
              <a:gd name="T34" fmla="*/ 0 w 653"/>
              <a:gd name="T35" fmla="*/ 0 h 641"/>
              <a:gd name="T36" fmla="*/ 0 w 653"/>
              <a:gd name="T37" fmla="*/ 0 h 641"/>
              <a:gd name="T38" fmla="*/ 0 w 653"/>
              <a:gd name="T39" fmla="*/ 0 h 641"/>
              <a:gd name="T40" fmla="*/ 0 w 653"/>
              <a:gd name="T41" fmla="*/ 0 h 641"/>
              <a:gd name="T42" fmla="*/ 0 w 653"/>
              <a:gd name="T43" fmla="*/ 0 h 641"/>
              <a:gd name="T44" fmla="*/ 0 w 653"/>
              <a:gd name="T45" fmla="*/ 0 h 641"/>
              <a:gd name="T46" fmla="*/ 0 w 653"/>
              <a:gd name="T47" fmla="*/ 0 h 641"/>
              <a:gd name="T48" fmla="*/ 0 w 653"/>
              <a:gd name="T49" fmla="*/ 0 h 641"/>
              <a:gd name="T50" fmla="*/ 0 w 653"/>
              <a:gd name="T51" fmla="*/ 0 h 641"/>
              <a:gd name="T52" fmla="*/ 0 w 653"/>
              <a:gd name="T53" fmla="*/ 0 h 641"/>
              <a:gd name="T54" fmla="*/ 0 w 653"/>
              <a:gd name="T55" fmla="*/ 0 h 641"/>
              <a:gd name="T56" fmla="*/ 0 w 653"/>
              <a:gd name="T57" fmla="*/ 0 h 641"/>
              <a:gd name="T58" fmla="*/ 0 w 653"/>
              <a:gd name="T59" fmla="*/ 0 h 641"/>
              <a:gd name="T60" fmla="*/ 0 w 653"/>
              <a:gd name="T61" fmla="*/ 0 h 641"/>
              <a:gd name="T62" fmla="*/ 0 w 653"/>
              <a:gd name="T63" fmla="*/ 0 h 641"/>
              <a:gd name="T64" fmla="*/ 0 w 653"/>
              <a:gd name="T65" fmla="*/ 0 h 641"/>
              <a:gd name="T66" fmla="*/ 0 w 653"/>
              <a:gd name="T67" fmla="*/ 0 h 641"/>
              <a:gd name="T68" fmla="*/ 0 w 653"/>
              <a:gd name="T69" fmla="*/ 0 h 641"/>
              <a:gd name="T70" fmla="*/ 0 w 653"/>
              <a:gd name="T71" fmla="*/ 0 h 641"/>
              <a:gd name="T72" fmla="*/ 0 w 653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3"/>
              <a:gd name="T112" fmla="*/ 0 h 641"/>
              <a:gd name="T113" fmla="*/ 653 w 653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3" h="641">
                <a:moveTo>
                  <a:pt x="608" y="0"/>
                </a:moveTo>
                <a:lnTo>
                  <a:pt x="608" y="0"/>
                </a:lnTo>
                <a:lnTo>
                  <a:pt x="608" y="62"/>
                </a:lnTo>
                <a:lnTo>
                  <a:pt x="599" y="122"/>
                </a:lnTo>
                <a:lnTo>
                  <a:pt x="582" y="182"/>
                </a:lnTo>
                <a:lnTo>
                  <a:pt x="564" y="236"/>
                </a:lnTo>
                <a:lnTo>
                  <a:pt x="535" y="286"/>
                </a:lnTo>
                <a:lnTo>
                  <a:pt x="506" y="336"/>
                </a:lnTo>
                <a:lnTo>
                  <a:pt x="470" y="380"/>
                </a:lnTo>
                <a:lnTo>
                  <a:pt x="433" y="424"/>
                </a:lnTo>
                <a:lnTo>
                  <a:pt x="387" y="462"/>
                </a:lnTo>
                <a:lnTo>
                  <a:pt x="342" y="497"/>
                </a:lnTo>
                <a:lnTo>
                  <a:pt x="291" y="525"/>
                </a:lnTo>
                <a:lnTo>
                  <a:pt x="240" y="553"/>
                </a:lnTo>
                <a:lnTo>
                  <a:pt x="186" y="572"/>
                </a:lnTo>
                <a:lnTo>
                  <a:pt x="125" y="587"/>
                </a:lnTo>
                <a:lnTo>
                  <a:pt x="65" y="597"/>
                </a:lnTo>
                <a:lnTo>
                  <a:pt x="0" y="597"/>
                </a:lnTo>
                <a:lnTo>
                  <a:pt x="0" y="641"/>
                </a:lnTo>
                <a:lnTo>
                  <a:pt x="65" y="635"/>
                </a:lnTo>
                <a:lnTo>
                  <a:pt x="131" y="626"/>
                </a:lnTo>
                <a:lnTo>
                  <a:pt x="193" y="609"/>
                </a:lnTo>
                <a:lnTo>
                  <a:pt x="253" y="591"/>
                </a:lnTo>
                <a:lnTo>
                  <a:pt x="311" y="562"/>
                </a:lnTo>
                <a:lnTo>
                  <a:pt x="362" y="528"/>
                </a:lnTo>
                <a:lnTo>
                  <a:pt x="413" y="494"/>
                </a:lnTo>
                <a:lnTo>
                  <a:pt x="458" y="449"/>
                </a:lnTo>
                <a:lnTo>
                  <a:pt x="502" y="405"/>
                </a:lnTo>
                <a:lnTo>
                  <a:pt x="538" y="354"/>
                </a:lnTo>
                <a:lnTo>
                  <a:pt x="573" y="304"/>
                </a:lnTo>
                <a:lnTo>
                  <a:pt x="602" y="248"/>
                </a:lnTo>
                <a:lnTo>
                  <a:pt x="621" y="188"/>
                </a:lnTo>
                <a:lnTo>
                  <a:pt x="637" y="129"/>
                </a:lnTo>
                <a:lnTo>
                  <a:pt x="647" y="62"/>
                </a:lnTo>
                <a:lnTo>
                  <a:pt x="653" y="0"/>
                </a:lnTo>
                <a:lnTo>
                  <a:pt x="60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2" name="Freeform 167"/>
          <p:cNvSpPr>
            <a:spLocks/>
          </p:cNvSpPr>
          <p:nvPr/>
        </p:nvSpPr>
        <p:spPr bwMode="auto">
          <a:xfrm>
            <a:off x="1261534" y="1479550"/>
            <a:ext cx="165100" cy="114300"/>
          </a:xfrm>
          <a:custGeom>
            <a:avLst/>
            <a:gdLst>
              <a:gd name="T0" fmla="*/ 0 w 649"/>
              <a:gd name="T1" fmla="*/ 0 h 641"/>
              <a:gd name="T2" fmla="*/ 0 w 649"/>
              <a:gd name="T3" fmla="*/ 0 h 641"/>
              <a:gd name="T4" fmla="*/ 0 w 649"/>
              <a:gd name="T5" fmla="*/ 0 h 641"/>
              <a:gd name="T6" fmla="*/ 0 w 649"/>
              <a:gd name="T7" fmla="*/ 0 h 641"/>
              <a:gd name="T8" fmla="*/ 0 w 649"/>
              <a:gd name="T9" fmla="*/ 0 h 641"/>
              <a:gd name="T10" fmla="*/ 0 w 649"/>
              <a:gd name="T11" fmla="*/ 0 h 641"/>
              <a:gd name="T12" fmla="*/ 0 w 649"/>
              <a:gd name="T13" fmla="*/ 0 h 641"/>
              <a:gd name="T14" fmla="*/ 0 w 649"/>
              <a:gd name="T15" fmla="*/ 0 h 641"/>
              <a:gd name="T16" fmla="*/ 0 w 649"/>
              <a:gd name="T17" fmla="*/ 0 h 641"/>
              <a:gd name="T18" fmla="*/ 0 w 649"/>
              <a:gd name="T19" fmla="*/ 0 h 641"/>
              <a:gd name="T20" fmla="*/ 0 w 649"/>
              <a:gd name="T21" fmla="*/ 0 h 641"/>
              <a:gd name="T22" fmla="*/ 0 w 649"/>
              <a:gd name="T23" fmla="*/ 0 h 641"/>
              <a:gd name="T24" fmla="*/ 0 w 649"/>
              <a:gd name="T25" fmla="*/ 0 h 641"/>
              <a:gd name="T26" fmla="*/ 0 w 649"/>
              <a:gd name="T27" fmla="*/ 0 h 641"/>
              <a:gd name="T28" fmla="*/ 0 w 649"/>
              <a:gd name="T29" fmla="*/ 0 h 641"/>
              <a:gd name="T30" fmla="*/ 0 w 649"/>
              <a:gd name="T31" fmla="*/ 0 h 641"/>
              <a:gd name="T32" fmla="*/ 0 w 649"/>
              <a:gd name="T33" fmla="*/ 0 h 641"/>
              <a:gd name="T34" fmla="*/ 0 w 649"/>
              <a:gd name="T35" fmla="*/ 0 h 641"/>
              <a:gd name="T36" fmla="*/ 0 w 649"/>
              <a:gd name="T37" fmla="*/ 0 h 641"/>
              <a:gd name="T38" fmla="*/ 0 w 649"/>
              <a:gd name="T39" fmla="*/ 0 h 641"/>
              <a:gd name="T40" fmla="*/ 0 w 649"/>
              <a:gd name="T41" fmla="*/ 0 h 641"/>
              <a:gd name="T42" fmla="*/ 0 w 649"/>
              <a:gd name="T43" fmla="*/ 0 h 641"/>
              <a:gd name="T44" fmla="*/ 0 w 649"/>
              <a:gd name="T45" fmla="*/ 0 h 641"/>
              <a:gd name="T46" fmla="*/ 0 w 649"/>
              <a:gd name="T47" fmla="*/ 0 h 641"/>
              <a:gd name="T48" fmla="*/ 0 w 649"/>
              <a:gd name="T49" fmla="*/ 0 h 641"/>
              <a:gd name="T50" fmla="*/ 0 w 649"/>
              <a:gd name="T51" fmla="*/ 0 h 641"/>
              <a:gd name="T52" fmla="*/ 0 w 649"/>
              <a:gd name="T53" fmla="*/ 0 h 641"/>
              <a:gd name="T54" fmla="*/ 0 w 649"/>
              <a:gd name="T55" fmla="*/ 0 h 641"/>
              <a:gd name="T56" fmla="*/ 0 w 649"/>
              <a:gd name="T57" fmla="*/ 0 h 641"/>
              <a:gd name="T58" fmla="*/ 0 w 649"/>
              <a:gd name="T59" fmla="*/ 0 h 641"/>
              <a:gd name="T60" fmla="*/ 0 w 649"/>
              <a:gd name="T61" fmla="*/ 0 h 641"/>
              <a:gd name="T62" fmla="*/ 0 w 649"/>
              <a:gd name="T63" fmla="*/ 0 h 641"/>
              <a:gd name="T64" fmla="*/ 0 w 649"/>
              <a:gd name="T65" fmla="*/ 0 h 641"/>
              <a:gd name="T66" fmla="*/ 0 w 649"/>
              <a:gd name="T67" fmla="*/ 0 h 641"/>
              <a:gd name="T68" fmla="*/ 0 w 649"/>
              <a:gd name="T69" fmla="*/ 0 h 641"/>
              <a:gd name="T70" fmla="*/ 0 w 649"/>
              <a:gd name="T71" fmla="*/ 0 h 641"/>
              <a:gd name="T72" fmla="*/ 0 w 649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9"/>
              <a:gd name="T112" fmla="*/ 0 h 641"/>
              <a:gd name="T113" fmla="*/ 649 w 649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9" h="641">
                <a:moveTo>
                  <a:pt x="649" y="597"/>
                </a:moveTo>
                <a:lnTo>
                  <a:pt x="649" y="597"/>
                </a:lnTo>
                <a:lnTo>
                  <a:pt x="586" y="597"/>
                </a:lnTo>
                <a:lnTo>
                  <a:pt x="528" y="587"/>
                </a:lnTo>
                <a:lnTo>
                  <a:pt x="467" y="572"/>
                </a:lnTo>
                <a:lnTo>
                  <a:pt x="412" y="553"/>
                </a:lnTo>
                <a:lnTo>
                  <a:pt x="361" y="525"/>
                </a:lnTo>
                <a:lnTo>
                  <a:pt x="310" y="497"/>
                </a:lnTo>
                <a:lnTo>
                  <a:pt x="262" y="462"/>
                </a:lnTo>
                <a:lnTo>
                  <a:pt x="224" y="424"/>
                </a:lnTo>
                <a:lnTo>
                  <a:pt x="182" y="380"/>
                </a:lnTo>
                <a:lnTo>
                  <a:pt x="147" y="336"/>
                </a:lnTo>
                <a:lnTo>
                  <a:pt x="118" y="286"/>
                </a:lnTo>
                <a:lnTo>
                  <a:pt x="90" y="236"/>
                </a:lnTo>
                <a:lnTo>
                  <a:pt x="70" y="182"/>
                </a:lnTo>
                <a:lnTo>
                  <a:pt x="54" y="122"/>
                </a:lnTo>
                <a:lnTo>
                  <a:pt x="45" y="62"/>
                </a:lnTo>
                <a:lnTo>
                  <a:pt x="45" y="0"/>
                </a:lnTo>
                <a:lnTo>
                  <a:pt x="0" y="0"/>
                </a:lnTo>
                <a:lnTo>
                  <a:pt x="7" y="62"/>
                </a:lnTo>
                <a:lnTo>
                  <a:pt x="16" y="129"/>
                </a:lnTo>
                <a:lnTo>
                  <a:pt x="32" y="188"/>
                </a:lnTo>
                <a:lnTo>
                  <a:pt x="51" y="248"/>
                </a:lnTo>
                <a:lnTo>
                  <a:pt x="79" y="304"/>
                </a:lnTo>
                <a:lnTo>
                  <a:pt x="115" y="354"/>
                </a:lnTo>
                <a:lnTo>
                  <a:pt x="150" y="405"/>
                </a:lnTo>
                <a:lnTo>
                  <a:pt x="192" y="449"/>
                </a:lnTo>
                <a:lnTo>
                  <a:pt x="236" y="494"/>
                </a:lnTo>
                <a:lnTo>
                  <a:pt x="292" y="528"/>
                </a:lnTo>
                <a:lnTo>
                  <a:pt x="342" y="562"/>
                </a:lnTo>
                <a:lnTo>
                  <a:pt x="400" y="591"/>
                </a:lnTo>
                <a:lnTo>
                  <a:pt x="461" y="609"/>
                </a:lnTo>
                <a:lnTo>
                  <a:pt x="521" y="626"/>
                </a:lnTo>
                <a:lnTo>
                  <a:pt x="586" y="635"/>
                </a:lnTo>
                <a:lnTo>
                  <a:pt x="649" y="641"/>
                </a:lnTo>
                <a:lnTo>
                  <a:pt x="649" y="5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Freeform 169"/>
          <p:cNvSpPr>
            <a:spLocks/>
          </p:cNvSpPr>
          <p:nvPr/>
        </p:nvSpPr>
        <p:spPr bwMode="auto">
          <a:xfrm>
            <a:off x="2631018" y="1479550"/>
            <a:ext cx="162983" cy="114300"/>
          </a:xfrm>
          <a:custGeom>
            <a:avLst/>
            <a:gdLst>
              <a:gd name="T0" fmla="*/ 0 w 649"/>
              <a:gd name="T1" fmla="*/ 0 h 641"/>
              <a:gd name="T2" fmla="*/ 0 w 649"/>
              <a:gd name="T3" fmla="*/ 0 h 641"/>
              <a:gd name="T4" fmla="*/ 0 w 649"/>
              <a:gd name="T5" fmla="*/ 0 h 641"/>
              <a:gd name="T6" fmla="*/ 0 w 649"/>
              <a:gd name="T7" fmla="*/ 0 h 641"/>
              <a:gd name="T8" fmla="*/ 0 w 649"/>
              <a:gd name="T9" fmla="*/ 0 h 641"/>
              <a:gd name="T10" fmla="*/ 0 w 649"/>
              <a:gd name="T11" fmla="*/ 0 h 641"/>
              <a:gd name="T12" fmla="*/ 0 w 649"/>
              <a:gd name="T13" fmla="*/ 0 h 641"/>
              <a:gd name="T14" fmla="*/ 0 w 649"/>
              <a:gd name="T15" fmla="*/ 0 h 641"/>
              <a:gd name="T16" fmla="*/ 0 w 649"/>
              <a:gd name="T17" fmla="*/ 0 h 641"/>
              <a:gd name="T18" fmla="*/ 0 w 649"/>
              <a:gd name="T19" fmla="*/ 0 h 641"/>
              <a:gd name="T20" fmla="*/ 0 w 649"/>
              <a:gd name="T21" fmla="*/ 0 h 641"/>
              <a:gd name="T22" fmla="*/ 0 w 649"/>
              <a:gd name="T23" fmla="*/ 0 h 641"/>
              <a:gd name="T24" fmla="*/ 0 w 649"/>
              <a:gd name="T25" fmla="*/ 0 h 641"/>
              <a:gd name="T26" fmla="*/ 0 w 649"/>
              <a:gd name="T27" fmla="*/ 0 h 641"/>
              <a:gd name="T28" fmla="*/ 0 w 649"/>
              <a:gd name="T29" fmla="*/ 0 h 641"/>
              <a:gd name="T30" fmla="*/ 0 w 649"/>
              <a:gd name="T31" fmla="*/ 0 h 641"/>
              <a:gd name="T32" fmla="*/ 0 w 649"/>
              <a:gd name="T33" fmla="*/ 0 h 641"/>
              <a:gd name="T34" fmla="*/ 0 w 649"/>
              <a:gd name="T35" fmla="*/ 0 h 641"/>
              <a:gd name="T36" fmla="*/ 0 w 649"/>
              <a:gd name="T37" fmla="*/ 0 h 641"/>
              <a:gd name="T38" fmla="*/ 0 w 649"/>
              <a:gd name="T39" fmla="*/ 0 h 641"/>
              <a:gd name="T40" fmla="*/ 0 w 649"/>
              <a:gd name="T41" fmla="*/ 0 h 641"/>
              <a:gd name="T42" fmla="*/ 0 w 649"/>
              <a:gd name="T43" fmla="*/ 0 h 641"/>
              <a:gd name="T44" fmla="*/ 0 w 649"/>
              <a:gd name="T45" fmla="*/ 0 h 641"/>
              <a:gd name="T46" fmla="*/ 0 w 649"/>
              <a:gd name="T47" fmla="*/ 0 h 641"/>
              <a:gd name="T48" fmla="*/ 0 w 649"/>
              <a:gd name="T49" fmla="*/ 0 h 641"/>
              <a:gd name="T50" fmla="*/ 0 w 649"/>
              <a:gd name="T51" fmla="*/ 0 h 641"/>
              <a:gd name="T52" fmla="*/ 0 w 649"/>
              <a:gd name="T53" fmla="*/ 0 h 641"/>
              <a:gd name="T54" fmla="*/ 0 w 649"/>
              <a:gd name="T55" fmla="*/ 0 h 641"/>
              <a:gd name="T56" fmla="*/ 0 w 649"/>
              <a:gd name="T57" fmla="*/ 0 h 641"/>
              <a:gd name="T58" fmla="*/ 0 w 649"/>
              <a:gd name="T59" fmla="*/ 0 h 641"/>
              <a:gd name="T60" fmla="*/ 0 w 649"/>
              <a:gd name="T61" fmla="*/ 0 h 641"/>
              <a:gd name="T62" fmla="*/ 0 w 649"/>
              <a:gd name="T63" fmla="*/ 0 h 641"/>
              <a:gd name="T64" fmla="*/ 0 w 649"/>
              <a:gd name="T65" fmla="*/ 0 h 641"/>
              <a:gd name="T66" fmla="*/ 0 w 649"/>
              <a:gd name="T67" fmla="*/ 0 h 641"/>
              <a:gd name="T68" fmla="*/ 0 w 649"/>
              <a:gd name="T69" fmla="*/ 0 h 641"/>
              <a:gd name="T70" fmla="*/ 0 w 649"/>
              <a:gd name="T71" fmla="*/ 0 h 641"/>
              <a:gd name="T72" fmla="*/ 0 w 649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9"/>
              <a:gd name="T112" fmla="*/ 0 h 641"/>
              <a:gd name="T113" fmla="*/ 649 w 649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9" h="641">
                <a:moveTo>
                  <a:pt x="605" y="0"/>
                </a:moveTo>
                <a:lnTo>
                  <a:pt x="605" y="0"/>
                </a:lnTo>
                <a:lnTo>
                  <a:pt x="605" y="62"/>
                </a:lnTo>
                <a:lnTo>
                  <a:pt x="595" y="122"/>
                </a:lnTo>
                <a:lnTo>
                  <a:pt x="579" y="182"/>
                </a:lnTo>
                <a:lnTo>
                  <a:pt x="560" y="236"/>
                </a:lnTo>
                <a:lnTo>
                  <a:pt x="531" y="286"/>
                </a:lnTo>
                <a:lnTo>
                  <a:pt x="502" y="336"/>
                </a:lnTo>
                <a:lnTo>
                  <a:pt x="468" y="380"/>
                </a:lnTo>
                <a:lnTo>
                  <a:pt x="429" y="424"/>
                </a:lnTo>
                <a:lnTo>
                  <a:pt x="387" y="462"/>
                </a:lnTo>
                <a:lnTo>
                  <a:pt x="339" y="497"/>
                </a:lnTo>
                <a:lnTo>
                  <a:pt x="288" y="525"/>
                </a:lnTo>
                <a:lnTo>
                  <a:pt x="237" y="553"/>
                </a:lnTo>
                <a:lnTo>
                  <a:pt x="183" y="572"/>
                </a:lnTo>
                <a:lnTo>
                  <a:pt x="121" y="587"/>
                </a:lnTo>
                <a:lnTo>
                  <a:pt x="64" y="597"/>
                </a:lnTo>
                <a:lnTo>
                  <a:pt x="0" y="597"/>
                </a:lnTo>
                <a:lnTo>
                  <a:pt x="0" y="641"/>
                </a:lnTo>
                <a:lnTo>
                  <a:pt x="64" y="635"/>
                </a:lnTo>
                <a:lnTo>
                  <a:pt x="128" y="626"/>
                </a:lnTo>
                <a:lnTo>
                  <a:pt x="189" y="609"/>
                </a:lnTo>
                <a:lnTo>
                  <a:pt x="249" y="591"/>
                </a:lnTo>
                <a:lnTo>
                  <a:pt x="307" y="562"/>
                </a:lnTo>
                <a:lnTo>
                  <a:pt x="358" y="528"/>
                </a:lnTo>
                <a:lnTo>
                  <a:pt x="412" y="494"/>
                </a:lnTo>
                <a:lnTo>
                  <a:pt x="460" y="449"/>
                </a:lnTo>
                <a:lnTo>
                  <a:pt x="499" y="405"/>
                </a:lnTo>
                <a:lnTo>
                  <a:pt x="534" y="354"/>
                </a:lnTo>
                <a:lnTo>
                  <a:pt x="569" y="304"/>
                </a:lnTo>
                <a:lnTo>
                  <a:pt x="599" y="248"/>
                </a:lnTo>
                <a:lnTo>
                  <a:pt x="617" y="188"/>
                </a:lnTo>
                <a:lnTo>
                  <a:pt x="634" y="129"/>
                </a:lnTo>
                <a:lnTo>
                  <a:pt x="643" y="62"/>
                </a:lnTo>
                <a:lnTo>
                  <a:pt x="649" y="0"/>
                </a:lnTo>
                <a:lnTo>
                  <a:pt x="60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4" name="Freeform 172"/>
          <p:cNvSpPr>
            <a:spLocks/>
          </p:cNvSpPr>
          <p:nvPr/>
        </p:nvSpPr>
        <p:spPr bwMode="auto">
          <a:xfrm>
            <a:off x="2465918" y="1479550"/>
            <a:ext cx="165100" cy="114300"/>
          </a:xfrm>
          <a:custGeom>
            <a:avLst/>
            <a:gdLst>
              <a:gd name="T0" fmla="*/ 0 w 652"/>
              <a:gd name="T1" fmla="*/ 0 h 641"/>
              <a:gd name="T2" fmla="*/ 0 w 652"/>
              <a:gd name="T3" fmla="*/ 0 h 641"/>
              <a:gd name="T4" fmla="*/ 0 w 652"/>
              <a:gd name="T5" fmla="*/ 0 h 641"/>
              <a:gd name="T6" fmla="*/ 0 w 652"/>
              <a:gd name="T7" fmla="*/ 0 h 641"/>
              <a:gd name="T8" fmla="*/ 0 w 652"/>
              <a:gd name="T9" fmla="*/ 0 h 641"/>
              <a:gd name="T10" fmla="*/ 0 w 652"/>
              <a:gd name="T11" fmla="*/ 0 h 641"/>
              <a:gd name="T12" fmla="*/ 0 w 652"/>
              <a:gd name="T13" fmla="*/ 0 h 641"/>
              <a:gd name="T14" fmla="*/ 0 w 652"/>
              <a:gd name="T15" fmla="*/ 0 h 641"/>
              <a:gd name="T16" fmla="*/ 0 w 652"/>
              <a:gd name="T17" fmla="*/ 0 h 641"/>
              <a:gd name="T18" fmla="*/ 0 w 652"/>
              <a:gd name="T19" fmla="*/ 0 h 641"/>
              <a:gd name="T20" fmla="*/ 0 w 652"/>
              <a:gd name="T21" fmla="*/ 0 h 641"/>
              <a:gd name="T22" fmla="*/ 0 w 652"/>
              <a:gd name="T23" fmla="*/ 0 h 641"/>
              <a:gd name="T24" fmla="*/ 0 w 652"/>
              <a:gd name="T25" fmla="*/ 0 h 641"/>
              <a:gd name="T26" fmla="*/ 0 w 652"/>
              <a:gd name="T27" fmla="*/ 0 h 641"/>
              <a:gd name="T28" fmla="*/ 0 w 652"/>
              <a:gd name="T29" fmla="*/ 0 h 641"/>
              <a:gd name="T30" fmla="*/ 0 w 652"/>
              <a:gd name="T31" fmla="*/ 0 h 641"/>
              <a:gd name="T32" fmla="*/ 0 w 652"/>
              <a:gd name="T33" fmla="*/ 0 h 641"/>
              <a:gd name="T34" fmla="*/ 0 w 652"/>
              <a:gd name="T35" fmla="*/ 0 h 641"/>
              <a:gd name="T36" fmla="*/ 0 w 652"/>
              <a:gd name="T37" fmla="*/ 0 h 641"/>
              <a:gd name="T38" fmla="*/ 0 w 652"/>
              <a:gd name="T39" fmla="*/ 0 h 641"/>
              <a:gd name="T40" fmla="*/ 0 w 652"/>
              <a:gd name="T41" fmla="*/ 0 h 641"/>
              <a:gd name="T42" fmla="*/ 0 w 652"/>
              <a:gd name="T43" fmla="*/ 0 h 641"/>
              <a:gd name="T44" fmla="*/ 0 w 652"/>
              <a:gd name="T45" fmla="*/ 0 h 641"/>
              <a:gd name="T46" fmla="*/ 0 w 652"/>
              <a:gd name="T47" fmla="*/ 0 h 641"/>
              <a:gd name="T48" fmla="*/ 0 w 652"/>
              <a:gd name="T49" fmla="*/ 0 h 641"/>
              <a:gd name="T50" fmla="*/ 0 w 652"/>
              <a:gd name="T51" fmla="*/ 0 h 641"/>
              <a:gd name="T52" fmla="*/ 0 w 652"/>
              <a:gd name="T53" fmla="*/ 0 h 641"/>
              <a:gd name="T54" fmla="*/ 0 w 652"/>
              <a:gd name="T55" fmla="*/ 0 h 641"/>
              <a:gd name="T56" fmla="*/ 0 w 652"/>
              <a:gd name="T57" fmla="*/ 0 h 641"/>
              <a:gd name="T58" fmla="*/ 0 w 652"/>
              <a:gd name="T59" fmla="*/ 0 h 641"/>
              <a:gd name="T60" fmla="*/ 0 w 652"/>
              <a:gd name="T61" fmla="*/ 0 h 641"/>
              <a:gd name="T62" fmla="*/ 0 w 652"/>
              <a:gd name="T63" fmla="*/ 0 h 641"/>
              <a:gd name="T64" fmla="*/ 0 w 652"/>
              <a:gd name="T65" fmla="*/ 0 h 641"/>
              <a:gd name="T66" fmla="*/ 0 w 652"/>
              <a:gd name="T67" fmla="*/ 0 h 641"/>
              <a:gd name="T68" fmla="*/ 0 w 652"/>
              <a:gd name="T69" fmla="*/ 0 h 641"/>
              <a:gd name="T70" fmla="*/ 0 w 652"/>
              <a:gd name="T71" fmla="*/ 0 h 641"/>
              <a:gd name="T72" fmla="*/ 0 w 652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2"/>
              <a:gd name="T112" fmla="*/ 0 h 641"/>
              <a:gd name="T113" fmla="*/ 652 w 652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2" h="641">
                <a:moveTo>
                  <a:pt x="652" y="597"/>
                </a:moveTo>
                <a:lnTo>
                  <a:pt x="652" y="597"/>
                </a:lnTo>
                <a:lnTo>
                  <a:pt x="588" y="597"/>
                </a:lnTo>
                <a:lnTo>
                  <a:pt x="527" y="587"/>
                </a:lnTo>
                <a:lnTo>
                  <a:pt x="467" y="572"/>
                </a:lnTo>
                <a:lnTo>
                  <a:pt x="412" y="553"/>
                </a:lnTo>
                <a:lnTo>
                  <a:pt x="361" y="525"/>
                </a:lnTo>
                <a:lnTo>
                  <a:pt x="310" y="497"/>
                </a:lnTo>
                <a:lnTo>
                  <a:pt x="265" y="462"/>
                </a:lnTo>
                <a:lnTo>
                  <a:pt x="220" y="424"/>
                </a:lnTo>
                <a:lnTo>
                  <a:pt x="182" y="380"/>
                </a:lnTo>
                <a:lnTo>
                  <a:pt x="146" y="336"/>
                </a:lnTo>
                <a:lnTo>
                  <a:pt x="117" y="286"/>
                </a:lnTo>
                <a:lnTo>
                  <a:pt x="89" y="236"/>
                </a:lnTo>
                <a:lnTo>
                  <a:pt x="69" y="182"/>
                </a:lnTo>
                <a:lnTo>
                  <a:pt x="54" y="122"/>
                </a:lnTo>
                <a:lnTo>
                  <a:pt x="44" y="62"/>
                </a:lnTo>
                <a:lnTo>
                  <a:pt x="44" y="0"/>
                </a:lnTo>
                <a:lnTo>
                  <a:pt x="0" y="0"/>
                </a:lnTo>
                <a:lnTo>
                  <a:pt x="6" y="62"/>
                </a:lnTo>
                <a:lnTo>
                  <a:pt x="15" y="129"/>
                </a:lnTo>
                <a:lnTo>
                  <a:pt x="31" y="188"/>
                </a:lnTo>
                <a:lnTo>
                  <a:pt x="51" y="248"/>
                </a:lnTo>
                <a:lnTo>
                  <a:pt x="80" y="304"/>
                </a:lnTo>
                <a:lnTo>
                  <a:pt x="114" y="354"/>
                </a:lnTo>
                <a:lnTo>
                  <a:pt x="149" y="405"/>
                </a:lnTo>
                <a:lnTo>
                  <a:pt x="194" y="449"/>
                </a:lnTo>
                <a:lnTo>
                  <a:pt x="239" y="494"/>
                </a:lnTo>
                <a:lnTo>
                  <a:pt x="291" y="528"/>
                </a:lnTo>
                <a:lnTo>
                  <a:pt x="342" y="562"/>
                </a:lnTo>
                <a:lnTo>
                  <a:pt x="399" y="591"/>
                </a:lnTo>
                <a:lnTo>
                  <a:pt x="460" y="609"/>
                </a:lnTo>
                <a:lnTo>
                  <a:pt x="521" y="626"/>
                </a:lnTo>
                <a:lnTo>
                  <a:pt x="588" y="635"/>
                </a:lnTo>
                <a:lnTo>
                  <a:pt x="652" y="641"/>
                </a:lnTo>
                <a:lnTo>
                  <a:pt x="652" y="5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Freeform 230"/>
          <p:cNvSpPr>
            <a:spLocks/>
          </p:cNvSpPr>
          <p:nvPr/>
        </p:nvSpPr>
        <p:spPr bwMode="auto">
          <a:xfrm>
            <a:off x="1284818" y="1385889"/>
            <a:ext cx="156633" cy="185737"/>
          </a:xfrm>
          <a:custGeom>
            <a:avLst/>
            <a:gdLst>
              <a:gd name="T0" fmla="*/ 0 w 623"/>
              <a:gd name="T1" fmla="*/ 0 h 1055"/>
              <a:gd name="T2" fmla="*/ 0 w 623"/>
              <a:gd name="T3" fmla="*/ 0 h 1055"/>
              <a:gd name="T4" fmla="*/ 0 w 623"/>
              <a:gd name="T5" fmla="*/ 0 h 1055"/>
              <a:gd name="T6" fmla="*/ 0 w 623"/>
              <a:gd name="T7" fmla="*/ 0 h 1055"/>
              <a:gd name="T8" fmla="*/ 0 w 623"/>
              <a:gd name="T9" fmla="*/ 0 h 1055"/>
              <a:gd name="T10" fmla="*/ 0 w 623"/>
              <a:gd name="T11" fmla="*/ 0 h 1055"/>
              <a:gd name="T12" fmla="*/ 0 w 623"/>
              <a:gd name="T13" fmla="*/ 0 h 1055"/>
              <a:gd name="T14" fmla="*/ 0 w 623"/>
              <a:gd name="T15" fmla="*/ 0 h 1055"/>
              <a:gd name="T16" fmla="*/ 0 w 623"/>
              <a:gd name="T17" fmla="*/ 0 h 1055"/>
              <a:gd name="T18" fmla="*/ 0 w 623"/>
              <a:gd name="T19" fmla="*/ 0 h 1055"/>
              <a:gd name="T20" fmla="*/ 0 w 623"/>
              <a:gd name="T21" fmla="*/ 0 h 1055"/>
              <a:gd name="T22" fmla="*/ 0 w 623"/>
              <a:gd name="T23" fmla="*/ 0 h 1055"/>
              <a:gd name="T24" fmla="*/ 0 w 623"/>
              <a:gd name="T25" fmla="*/ 0 h 1055"/>
              <a:gd name="T26" fmla="*/ 0 w 623"/>
              <a:gd name="T27" fmla="*/ 0 h 1055"/>
              <a:gd name="T28" fmla="*/ 0 w 623"/>
              <a:gd name="T29" fmla="*/ 0 h 1055"/>
              <a:gd name="T30" fmla="*/ 0 w 623"/>
              <a:gd name="T31" fmla="*/ 0 h 1055"/>
              <a:gd name="T32" fmla="*/ 0 w 623"/>
              <a:gd name="T33" fmla="*/ 0 h 1055"/>
              <a:gd name="T34" fmla="*/ 0 w 623"/>
              <a:gd name="T35" fmla="*/ 0 h 1055"/>
              <a:gd name="T36" fmla="*/ 0 w 623"/>
              <a:gd name="T37" fmla="*/ 0 h 1055"/>
              <a:gd name="T38" fmla="*/ 0 w 623"/>
              <a:gd name="T39" fmla="*/ 0 h 1055"/>
              <a:gd name="T40" fmla="*/ 0 w 623"/>
              <a:gd name="T41" fmla="*/ 0 h 1055"/>
              <a:gd name="T42" fmla="*/ 0 w 623"/>
              <a:gd name="T43" fmla="*/ 0 h 1055"/>
              <a:gd name="T44" fmla="*/ 0 w 623"/>
              <a:gd name="T45" fmla="*/ 0 h 1055"/>
              <a:gd name="T46" fmla="*/ 0 w 623"/>
              <a:gd name="T47" fmla="*/ 0 h 1055"/>
              <a:gd name="T48" fmla="*/ 0 w 623"/>
              <a:gd name="T49" fmla="*/ 0 h 1055"/>
              <a:gd name="T50" fmla="*/ 0 w 623"/>
              <a:gd name="T51" fmla="*/ 0 h 1055"/>
              <a:gd name="T52" fmla="*/ 0 w 623"/>
              <a:gd name="T53" fmla="*/ 0 h 1055"/>
              <a:gd name="T54" fmla="*/ 0 w 623"/>
              <a:gd name="T55" fmla="*/ 0 h 1055"/>
              <a:gd name="T56" fmla="*/ 0 w 623"/>
              <a:gd name="T57" fmla="*/ 0 h 1055"/>
              <a:gd name="T58" fmla="*/ 0 w 623"/>
              <a:gd name="T59" fmla="*/ 0 h 1055"/>
              <a:gd name="T60" fmla="*/ 0 w 623"/>
              <a:gd name="T61" fmla="*/ 0 h 1055"/>
              <a:gd name="T62" fmla="*/ 0 w 623"/>
              <a:gd name="T63" fmla="*/ 0 h 1055"/>
              <a:gd name="T64" fmla="*/ 0 w 623"/>
              <a:gd name="T65" fmla="*/ 0 h 1055"/>
              <a:gd name="T66" fmla="*/ 0 w 623"/>
              <a:gd name="T67" fmla="*/ 0 h 1055"/>
              <a:gd name="T68" fmla="*/ 0 w 623"/>
              <a:gd name="T69" fmla="*/ 0 h 1055"/>
              <a:gd name="T70" fmla="*/ 0 w 623"/>
              <a:gd name="T71" fmla="*/ 0 h 1055"/>
              <a:gd name="T72" fmla="*/ 0 w 623"/>
              <a:gd name="T73" fmla="*/ 0 h 1055"/>
              <a:gd name="T74" fmla="*/ 0 w 623"/>
              <a:gd name="T75" fmla="*/ 0 h 1055"/>
              <a:gd name="T76" fmla="*/ 0 w 623"/>
              <a:gd name="T77" fmla="*/ 0 h 1055"/>
              <a:gd name="T78" fmla="*/ 0 w 623"/>
              <a:gd name="T79" fmla="*/ 0 h 1055"/>
              <a:gd name="T80" fmla="*/ 0 w 623"/>
              <a:gd name="T81" fmla="*/ 0 h 1055"/>
              <a:gd name="T82" fmla="*/ 0 w 623"/>
              <a:gd name="T83" fmla="*/ 0 h 1055"/>
              <a:gd name="T84" fmla="*/ 0 w 623"/>
              <a:gd name="T85" fmla="*/ 0 h 1055"/>
              <a:gd name="T86" fmla="*/ 0 w 623"/>
              <a:gd name="T87" fmla="*/ 0 h 1055"/>
              <a:gd name="T88" fmla="*/ 0 w 623"/>
              <a:gd name="T89" fmla="*/ 0 h 1055"/>
              <a:gd name="T90" fmla="*/ 0 w 623"/>
              <a:gd name="T91" fmla="*/ 0 h 1055"/>
              <a:gd name="T92" fmla="*/ 0 w 623"/>
              <a:gd name="T93" fmla="*/ 0 h 1055"/>
              <a:gd name="T94" fmla="*/ 0 w 623"/>
              <a:gd name="T95" fmla="*/ 0 h 1055"/>
              <a:gd name="T96" fmla="*/ 0 w 623"/>
              <a:gd name="T97" fmla="*/ 0 h 10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3"/>
              <a:gd name="T148" fmla="*/ 0 h 1055"/>
              <a:gd name="T149" fmla="*/ 623 w 623"/>
              <a:gd name="T150" fmla="*/ 1055 h 10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3" h="1055">
                <a:moveTo>
                  <a:pt x="623" y="3"/>
                </a:moveTo>
                <a:lnTo>
                  <a:pt x="616" y="3"/>
                </a:lnTo>
                <a:lnTo>
                  <a:pt x="597" y="0"/>
                </a:lnTo>
                <a:lnTo>
                  <a:pt x="568" y="0"/>
                </a:lnTo>
                <a:lnTo>
                  <a:pt x="530" y="0"/>
                </a:lnTo>
                <a:lnTo>
                  <a:pt x="482" y="7"/>
                </a:lnTo>
                <a:lnTo>
                  <a:pt x="431" y="16"/>
                </a:lnTo>
                <a:lnTo>
                  <a:pt x="377" y="29"/>
                </a:lnTo>
                <a:lnTo>
                  <a:pt x="319" y="51"/>
                </a:lnTo>
                <a:lnTo>
                  <a:pt x="262" y="82"/>
                </a:lnTo>
                <a:lnTo>
                  <a:pt x="208" y="119"/>
                </a:lnTo>
                <a:lnTo>
                  <a:pt x="152" y="173"/>
                </a:lnTo>
                <a:lnTo>
                  <a:pt x="105" y="236"/>
                </a:lnTo>
                <a:lnTo>
                  <a:pt x="66" y="312"/>
                </a:lnTo>
                <a:lnTo>
                  <a:pt x="31" y="406"/>
                </a:lnTo>
                <a:lnTo>
                  <a:pt x="9" y="513"/>
                </a:lnTo>
                <a:lnTo>
                  <a:pt x="0" y="638"/>
                </a:lnTo>
                <a:lnTo>
                  <a:pt x="3" y="655"/>
                </a:lnTo>
                <a:lnTo>
                  <a:pt x="18" y="699"/>
                </a:lnTo>
                <a:lnTo>
                  <a:pt x="44" y="758"/>
                </a:lnTo>
                <a:lnTo>
                  <a:pt x="83" y="831"/>
                </a:lnTo>
                <a:lnTo>
                  <a:pt x="134" y="904"/>
                </a:lnTo>
                <a:lnTo>
                  <a:pt x="200" y="969"/>
                </a:lnTo>
                <a:lnTo>
                  <a:pt x="287" y="1022"/>
                </a:lnTo>
                <a:lnTo>
                  <a:pt x="389" y="1055"/>
                </a:lnTo>
                <a:lnTo>
                  <a:pt x="380" y="1051"/>
                </a:lnTo>
                <a:lnTo>
                  <a:pt x="351" y="1039"/>
                </a:lnTo>
                <a:lnTo>
                  <a:pt x="309" y="1016"/>
                </a:lnTo>
                <a:lnTo>
                  <a:pt x="258" y="982"/>
                </a:lnTo>
                <a:lnTo>
                  <a:pt x="203" y="929"/>
                </a:lnTo>
                <a:lnTo>
                  <a:pt x="149" y="856"/>
                </a:lnTo>
                <a:lnTo>
                  <a:pt x="105" y="758"/>
                </a:lnTo>
                <a:lnTo>
                  <a:pt x="66" y="638"/>
                </a:lnTo>
                <a:lnTo>
                  <a:pt x="66" y="632"/>
                </a:lnTo>
                <a:lnTo>
                  <a:pt x="66" y="613"/>
                </a:lnTo>
                <a:lnTo>
                  <a:pt x="69" y="585"/>
                </a:lnTo>
                <a:lnTo>
                  <a:pt x="72" y="548"/>
                </a:lnTo>
                <a:lnTo>
                  <a:pt x="79" y="503"/>
                </a:lnTo>
                <a:lnTo>
                  <a:pt x="89" y="456"/>
                </a:lnTo>
                <a:lnTo>
                  <a:pt x="105" y="403"/>
                </a:lnTo>
                <a:lnTo>
                  <a:pt x="127" y="346"/>
                </a:lnTo>
                <a:lnTo>
                  <a:pt x="156" y="290"/>
                </a:lnTo>
                <a:lnTo>
                  <a:pt x="191" y="233"/>
                </a:lnTo>
                <a:lnTo>
                  <a:pt x="236" y="180"/>
                </a:lnTo>
                <a:lnTo>
                  <a:pt x="291" y="129"/>
                </a:lnTo>
                <a:lnTo>
                  <a:pt x="357" y="85"/>
                </a:lnTo>
                <a:lnTo>
                  <a:pt x="434" y="51"/>
                </a:lnTo>
                <a:lnTo>
                  <a:pt x="520" y="22"/>
                </a:lnTo>
                <a:lnTo>
                  <a:pt x="623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6" name="Freeform 231"/>
          <p:cNvSpPr>
            <a:spLocks/>
          </p:cNvSpPr>
          <p:nvPr/>
        </p:nvSpPr>
        <p:spPr bwMode="auto">
          <a:xfrm>
            <a:off x="2497668" y="1385889"/>
            <a:ext cx="156633" cy="185737"/>
          </a:xfrm>
          <a:custGeom>
            <a:avLst/>
            <a:gdLst>
              <a:gd name="T0" fmla="*/ 0 w 623"/>
              <a:gd name="T1" fmla="*/ 0 h 1055"/>
              <a:gd name="T2" fmla="*/ 0 w 623"/>
              <a:gd name="T3" fmla="*/ 0 h 1055"/>
              <a:gd name="T4" fmla="*/ 0 w 623"/>
              <a:gd name="T5" fmla="*/ 0 h 1055"/>
              <a:gd name="T6" fmla="*/ 0 w 623"/>
              <a:gd name="T7" fmla="*/ 0 h 1055"/>
              <a:gd name="T8" fmla="*/ 0 w 623"/>
              <a:gd name="T9" fmla="*/ 0 h 1055"/>
              <a:gd name="T10" fmla="*/ 0 w 623"/>
              <a:gd name="T11" fmla="*/ 0 h 1055"/>
              <a:gd name="T12" fmla="*/ 0 w 623"/>
              <a:gd name="T13" fmla="*/ 0 h 1055"/>
              <a:gd name="T14" fmla="*/ 0 w 623"/>
              <a:gd name="T15" fmla="*/ 0 h 1055"/>
              <a:gd name="T16" fmla="*/ 0 w 623"/>
              <a:gd name="T17" fmla="*/ 0 h 1055"/>
              <a:gd name="T18" fmla="*/ 0 w 623"/>
              <a:gd name="T19" fmla="*/ 0 h 1055"/>
              <a:gd name="T20" fmla="*/ 0 w 623"/>
              <a:gd name="T21" fmla="*/ 0 h 1055"/>
              <a:gd name="T22" fmla="*/ 0 w 623"/>
              <a:gd name="T23" fmla="*/ 0 h 1055"/>
              <a:gd name="T24" fmla="*/ 0 w 623"/>
              <a:gd name="T25" fmla="*/ 0 h 1055"/>
              <a:gd name="T26" fmla="*/ 0 w 623"/>
              <a:gd name="T27" fmla="*/ 0 h 1055"/>
              <a:gd name="T28" fmla="*/ 0 w 623"/>
              <a:gd name="T29" fmla="*/ 0 h 1055"/>
              <a:gd name="T30" fmla="*/ 0 w 623"/>
              <a:gd name="T31" fmla="*/ 0 h 1055"/>
              <a:gd name="T32" fmla="*/ 0 w 623"/>
              <a:gd name="T33" fmla="*/ 0 h 1055"/>
              <a:gd name="T34" fmla="*/ 0 w 623"/>
              <a:gd name="T35" fmla="*/ 0 h 1055"/>
              <a:gd name="T36" fmla="*/ 0 w 623"/>
              <a:gd name="T37" fmla="*/ 0 h 1055"/>
              <a:gd name="T38" fmla="*/ 0 w 623"/>
              <a:gd name="T39" fmla="*/ 0 h 1055"/>
              <a:gd name="T40" fmla="*/ 0 w 623"/>
              <a:gd name="T41" fmla="*/ 0 h 1055"/>
              <a:gd name="T42" fmla="*/ 0 w 623"/>
              <a:gd name="T43" fmla="*/ 0 h 1055"/>
              <a:gd name="T44" fmla="*/ 0 w 623"/>
              <a:gd name="T45" fmla="*/ 0 h 1055"/>
              <a:gd name="T46" fmla="*/ 0 w 623"/>
              <a:gd name="T47" fmla="*/ 0 h 1055"/>
              <a:gd name="T48" fmla="*/ 0 w 623"/>
              <a:gd name="T49" fmla="*/ 0 h 1055"/>
              <a:gd name="T50" fmla="*/ 0 w 623"/>
              <a:gd name="T51" fmla="*/ 0 h 1055"/>
              <a:gd name="T52" fmla="*/ 0 w 623"/>
              <a:gd name="T53" fmla="*/ 0 h 1055"/>
              <a:gd name="T54" fmla="*/ 0 w 623"/>
              <a:gd name="T55" fmla="*/ 0 h 1055"/>
              <a:gd name="T56" fmla="*/ 0 w 623"/>
              <a:gd name="T57" fmla="*/ 0 h 1055"/>
              <a:gd name="T58" fmla="*/ 0 w 623"/>
              <a:gd name="T59" fmla="*/ 0 h 1055"/>
              <a:gd name="T60" fmla="*/ 0 w 623"/>
              <a:gd name="T61" fmla="*/ 0 h 1055"/>
              <a:gd name="T62" fmla="*/ 0 w 623"/>
              <a:gd name="T63" fmla="*/ 0 h 1055"/>
              <a:gd name="T64" fmla="*/ 0 w 623"/>
              <a:gd name="T65" fmla="*/ 0 h 1055"/>
              <a:gd name="T66" fmla="*/ 0 w 623"/>
              <a:gd name="T67" fmla="*/ 0 h 1055"/>
              <a:gd name="T68" fmla="*/ 0 w 623"/>
              <a:gd name="T69" fmla="*/ 0 h 1055"/>
              <a:gd name="T70" fmla="*/ 0 w 623"/>
              <a:gd name="T71" fmla="*/ 0 h 1055"/>
              <a:gd name="T72" fmla="*/ 0 w 623"/>
              <a:gd name="T73" fmla="*/ 0 h 1055"/>
              <a:gd name="T74" fmla="*/ 0 w 623"/>
              <a:gd name="T75" fmla="*/ 0 h 1055"/>
              <a:gd name="T76" fmla="*/ 0 w 623"/>
              <a:gd name="T77" fmla="*/ 0 h 1055"/>
              <a:gd name="T78" fmla="*/ 0 w 623"/>
              <a:gd name="T79" fmla="*/ 0 h 1055"/>
              <a:gd name="T80" fmla="*/ 0 w 623"/>
              <a:gd name="T81" fmla="*/ 0 h 1055"/>
              <a:gd name="T82" fmla="*/ 0 w 623"/>
              <a:gd name="T83" fmla="*/ 0 h 1055"/>
              <a:gd name="T84" fmla="*/ 0 w 623"/>
              <a:gd name="T85" fmla="*/ 0 h 1055"/>
              <a:gd name="T86" fmla="*/ 0 w 623"/>
              <a:gd name="T87" fmla="*/ 0 h 1055"/>
              <a:gd name="T88" fmla="*/ 0 w 623"/>
              <a:gd name="T89" fmla="*/ 0 h 1055"/>
              <a:gd name="T90" fmla="*/ 0 w 623"/>
              <a:gd name="T91" fmla="*/ 0 h 1055"/>
              <a:gd name="T92" fmla="*/ 0 w 623"/>
              <a:gd name="T93" fmla="*/ 0 h 1055"/>
              <a:gd name="T94" fmla="*/ 0 w 623"/>
              <a:gd name="T95" fmla="*/ 0 h 1055"/>
              <a:gd name="T96" fmla="*/ 0 w 623"/>
              <a:gd name="T97" fmla="*/ 0 h 10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3"/>
              <a:gd name="T148" fmla="*/ 0 h 1055"/>
              <a:gd name="T149" fmla="*/ 623 w 623"/>
              <a:gd name="T150" fmla="*/ 1055 h 10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3" h="1055">
                <a:moveTo>
                  <a:pt x="623" y="3"/>
                </a:moveTo>
                <a:lnTo>
                  <a:pt x="617" y="3"/>
                </a:lnTo>
                <a:lnTo>
                  <a:pt x="597" y="0"/>
                </a:lnTo>
                <a:lnTo>
                  <a:pt x="568" y="0"/>
                </a:lnTo>
                <a:lnTo>
                  <a:pt x="530" y="0"/>
                </a:lnTo>
                <a:lnTo>
                  <a:pt x="482" y="7"/>
                </a:lnTo>
                <a:lnTo>
                  <a:pt x="431" y="16"/>
                </a:lnTo>
                <a:lnTo>
                  <a:pt x="377" y="29"/>
                </a:lnTo>
                <a:lnTo>
                  <a:pt x="319" y="51"/>
                </a:lnTo>
                <a:lnTo>
                  <a:pt x="262" y="82"/>
                </a:lnTo>
                <a:lnTo>
                  <a:pt x="208" y="119"/>
                </a:lnTo>
                <a:lnTo>
                  <a:pt x="152" y="173"/>
                </a:lnTo>
                <a:lnTo>
                  <a:pt x="105" y="236"/>
                </a:lnTo>
                <a:lnTo>
                  <a:pt x="66" y="312"/>
                </a:lnTo>
                <a:lnTo>
                  <a:pt x="32" y="406"/>
                </a:lnTo>
                <a:lnTo>
                  <a:pt x="9" y="513"/>
                </a:lnTo>
                <a:lnTo>
                  <a:pt x="0" y="638"/>
                </a:lnTo>
                <a:lnTo>
                  <a:pt x="3" y="655"/>
                </a:lnTo>
                <a:lnTo>
                  <a:pt x="18" y="699"/>
                </a:lnTo>
                <a:lnTo>
                  <a:pt x="44" y="758"/>
                </a:lnTo>
                <a:lnTo>
                  <a:pt x="83" y="831"/>
                </a:lnTo>
                <a:lnTo>
                  <a:pt x="134" y="904"/>
                </a:lnTo>
                <a:lnTo>
                  <a:pt x="201" y="969"/>
                </a:lnTo>
                <a:lnTo>
                  <a:pt x="288" y="1022"/>
                </a:lnTo>
                <a:lnTo>
                  <a:pt x="390" y="1055"/>
                </a:lnTo>
                <a:lnTo>
                  <a:pt x="380" y="1051"/>
                </a:lnTo>
                <a:lnTo>
                  <a:pt x="351" y="1039"/>
                </a:lnTo>
                <a:lnTo>
                  <a:pt x="306" y="1016"/>
                </a:lnTo>
                <a:lnTo>
                  <a:pt x="258" y="982"/>
                </a:lnTo>
                <a:lnTo>
                  <a:pt x="204" y="929"/>
                </a:lnTo>
                <a:lnTo>
                  <a:pt x="149" y="856"/>
                </a:lnTo>
                <a:lnTo>
                  <a:pt x="101" y="758"/>
                </a:lnTo>
                <a:lnTo>
                  <a:pt x="66" y="638"/>
                </a:lnTo>
                <a:lnTo>
                  <a:pt x="66" y="632"/>
                </a:lnTo>
                <a:lnTo>
                  <a:pt x="66" y="613"/>
                </a:lnTo>
                <a:lnTo>
                  <a:pt x="69" y="585"/>
                </a:lnTo>
                <a:lnTo>
                  <a:pt x="72" y="548"/>
                </a:lnTo>
                <a:lnTo>
                  <a:pt x="80" y="503"/>
                </a:lnTo>
                <a:lnTo>
                  <a:pt x="89" y="456"/>
                </a:lnTo>
                <a:lnTo>
                  <a:pt x="105" y="403"/>
                </a:lnTo>
                <a:lnTo>
                  <a:pt x="127" y="346"/>
                </a:lnTo>
                <a:lnTo>
                  <a:pt x="157" y="290"/>
                </a:lnTo>
                <a:lnTo>
                  <a:pt x="191" y="233"/>
                </a:lnTo>
                <a:lnTo>
                  <a:pt x="236" y="180"/>
                </a:lnTo>
                <a:lnTo>
                  <a:pt x="291" y="129"/>
                </a:lnTo>
                <a:lnTo>
                  <a:pt x="357" y="85"/>
                </a:lnTo>
                <a:lnTo>
                  <a:pt x="434" y="51"/>
                </a:lnTo>
                <a:lnTo>
                  <a:pt x="521" y="22"/>
                </a:lnTo>
                <a:lnTo>
                  <a:pt x="623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AutoShape 2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582400" y="6373814"/>
            <a:ext cx="812800" cy="4984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868" name="Text Box 91"/>
          <p:cNvSpPr txBox="1">
            <a:spLocks noChangeArrowheads="1"/>
          </p:cNvSpPr>
          <p:nvPr/>
        </p:nvSpPr>
        <p:spPr bwMode="auto">
          <a:xfrm>
            <a:off x="3746500" y="4110039"/>
            <a:ext cx="802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846" y="1524921"/>
            <a:ext cx="8908026" cy="506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818" y="1740309"/>
            <a:ext cx="8303343" cy="452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246"/>
          <p:cNvGrpSpPr/>
          <p:nvPr/>
        </p:nvGrpSpPr>
        <p:grpSpPr>
          <a:xfrm>
            <a:off x="796413" y="0"/>
            <a:ext cx="10795819" cy="1907148"/>
            <a:chOff x="796413" y="0"/>
            <a:chExt cx="10795819" cy="1907148"/>
          </a:xfrm>
        </p:grpSpPr>
        <p:sp>
          <p:nvSpPr>
            <p:cNvPr id="6175" name="AutoShape 31"/>
            <p:cNvSpPr>
              <a:spLocks noChangeArrowheads="1"/>
            </p:cNvSpPr>
            <p:nvPr/>
          </p:nvSpPr>
          <p:spPr bwMode="gray">
            <a:xfrm>
              <a:off x="796413" y="0"/>
              <a:ext cx="10795819" cy="13301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FAFE7"/>
                </a:gs>
                <a:gs pos="50000">
                  <a:schemeClr val="bg1"/>
                </a:gs>
                <a:gs pos="100000">
                  <a:srgbClr val="EFAFE7"/>
                </a:gs>
              </a:gsLst>
              <a:lin ang="5400000" scaled="1"/>
            </a:gradFill>
            <a:ln w="38100" algn="ctr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FAFE7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en-US" sz="2000" b="1">
                <a:solidFill>
                  <a:srgbClr val="990000"/>
                </a:solidFill>
                <a:cs typeface="Arial" charset="0"/>
              </a:endParaRPr>
            </a:p>
          </p:txBody>
        </p:sp>
        <p:sp>
          <p:nvSpPr>
            <p:cNvPr id="6270" name="Text Box 126"/>
            <p:cNvSpPr txBox="1">
              <a:spLocks noChangeArrowheads="1"/>
            </p:cNvSpPr>
            <p:nvPr/>
          </p:nvSpPr>
          <p:spPr bwMode="auto">
            <a:xfrm>
              <a:off x="1061885" y="115888"/>
              <a:ext cx="10368116" cy="179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20000"/>
                </a:lnSpc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4: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Nam?</a:t>
              </a:r>
            </a:p>
            <a:p>
              <a:pPr algn="just" eaLnBrk="0" hangingPunct="0">
                <a:lnSpc>
                  <a:spcPct val="120000"/>
                </a:lnSpc>
                <a:defRPr/>
              </a:pP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860" name="AutoShape 151"/>
          <p:cNvSpPr>
            <a:spLocks noChangeAspect="1" noChangeArrowheads="1" noTextEdit="1"/>
          </p:cNvSpPr>
          <p:nvPr/>
        </p:nvSpPr>
        <p:spPr bwMode="auto">
          <a:xfrm>
            <a:off x="1068917" y="0"/>
            <a:ext cx="191346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1" name="Freeform 164"/>
          <p:cNvSpPr>
            <a:spLocks/>
          </p:cNvSpPr>
          <p:nvPr/>
        </p:nvSpPr>
        <p:spPr bwMode="auto">
          <a:xfrm>
            <a:off x="1426633" y="1479550"/>
            <a:ext cx="162984" cy="114300"/>
          </a:xfrm>
          <a:custGeom>
            <a:avLst/>
            <a:gdLst>
              <a:gd name="T0" fmla="*/ 0 w 653"/>
              <a:gd name="T1" fmla="*/ 0 h 641"/>
              <a:gd name="T2" fmla="*/ 0 w 653"/>
              <a:gd name="T3" fmla="*/ 0 h 641"/>
              <a:gd name="T4" fmla="*/ 0 w 653"/>
              <a:gd name="T5" fmla="*/ 0 h 641"/>
              <a:gd name="T6" fmla="*/ 0 w 653"/>
              <a:gd name="T7" fmla="*/ 0 h 641"/>
              <a:gd name="T8" fmla="*/ 0 w 653"/>
              <a:gd name="T9" fmla="*/ 0 h 641"/>
              <a:gd name="T10" fmla="*/ 0 w 653"/>
              <a:gd name="T11" fmla="*/ 0 h 641"/>
              <a:gd name="T12" fmla="*/ 0 w 653"/>
              <a:gd name="T13" fmla="*/ 0 h 641"/>
              <a:gd name="T14" fmla="*/ 0 w 653"/>
              <a:gd name="T15" fmla="*/ 0 h 641"/>
              <a:gd name="T16" fmla="*/ 0 w 653"/>
              <a:gd name="T17" fmla="*/ 0 h 641"/>
              <a:gd name="T18" fmla="*/ 0 w 653"/>
              <a:gd name="T19" fmla="*/ 0 h 641"/>
              <a:gd name="T20" fmla="*/ 0 w 653"/>
              <a:gd name="T21" fmla="*/ 0 h 641"/>
              <a:gd name="T22" fmla="*/ 0 w 653"/>
              <a:gd name="T23" fmla="*/ 0 h 641"/>
              <a:gd name="T24" fmla="*/ 0 w 653"/>
              <a:gd name="T25" fmla="*/ 0 h 641"/>
              <a:gd name="T26" fmla="*/ 0 w 653"/>
              <a:gd name="T27" fmla="*/ 0 h 641"/>
              <a:gd name="T28" fmla="*/ 0 w 653"/>
              <a:gd name="T29" fmla="*/ 0 h 641"/>
              <a:gd name="T30" fmla="*/ 0 w 653"/>
              <a:gd name="T31" fmla="*/ 0 h 641"/>
              <a:gd name="T32" fmla="*/ 0 w 653"/>
              <a:gd name="T33" fmla="*/ 0 h 641"/>
              <a:gd name="T34" fmla="*/ 0 w 653"/>
              <a:gd name="T35" fmla="*/ 0 h 641"/>
              <a:gd name="T36" fmla="*/ 0 w 653"/>
              <a:gd name="T37" fmla="*/ 0 h 641"/>
              <a:gd name="T38" fmla="*/ 0 w 653"/>
              <a:gd name="T39" fmla="*/ 0 h 641"/>
              <a:gd name="T40" fmla="*/ 0 w 653"/>
              <a:gd name="T41" fmla="*/ 0 h 641"/>
              <a:gd name="T42" fmla="*/ 0 w 653"/>
              <a:gd name="T43" fmla="*/ 0 h 641"/>
              <a:gd name="T44" fmla="*/ 0 w 653"/>
              <a:gd name="T45" fmla="*/ 0 h 641"/>
              <a:gd name="T46" fmla="*/ 0 w 653"/>
              <a:gd name="T47" fmla="*/ 0 h 641"/>
              <a:gd name="T48" fmla="*/ 0 w 653"/>
              <a:gd name="T49" fmla="*/ 0 h 641"/>
              <a:gd name="T50" fmla="*/ 0 w 653"/>
              <a:gd name="T51" fmla="*/ 0 h 641"/>
              <a:gd name="T52" fmla="*/ 0 w 653"/>
              <a:gd name="T53" fmla="*/ 0 h 641"/>
              <a:gd name="T54" fmla="*/ 0 w 653"/>
              <a:gd name="T55" fmla="*/ 0 h 641"/>
              <a:gd name="T56" fmla="*/ 0 w 653"/>
              <a:gd name="T57" fmla="*/ 0 h 641"/>
              <a:gd name="T58" fmla="*/ 0 w 653"/>
              <a:gd name="T59" fmla="*/ 0 h 641"/>
              <a:gd name="T60" fmla="*/ 0 w 653"/>
              <a:gd name="T61" fmla="*/ 0 h 641"/>
              <a:gd name="T62" fmla="*/ 0 w 653"/>
              <a:gd name="T63" fmla="*/ 0 h 641"/>
              <a:gd name="T64" fmla="*/ 0 w 653"/>
              <a:gd name="T65" fmla="*/ 0 h 641"/>
              <a:gd name="T66" fmla="*/ 0 w 653"/>
              <a:gd name="T67" fmla="*/ 0 h 641"/>
              <a:gd name="T68" fmla="*/ 0 w 653"/>
              <a:gd name="T69" fmla="*/ 0 h 641"/>
              <a:gd name="T70" fmla="*/ 0 w 653"/>
              <a:gd name="T71" fmla="*/ 0 h 641"/>
              <a:gd name="T72" fmla="*/ 0 w 653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3"/>
              <a:gd name="T112" fmla="*/ 0 h 641"/>
              <a:gd name="T113" fmla="*/ 653 w 653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3" h="641">
                <a:moveTo>
                  <a:pt x="608" y="0"/>
                </a:moveTo>
                <a:lnTo>
                  <a:pt x="608" y="0"/>
                </a:lnTo>
                <a:lnTo>
                  <a:pt x="608" y="62"/>
                </a:lnTo>
                <a:lnTo>
                  <a:pt x="599" y="122"/>
                </a:lnTo>
                <a:lnTo>
                  <a:pt x="582" y="182"/>
                </a:lnTo>
                <a:lnTo>
                  <a:pt x="564" y="236"/>
                </a:lnTo>
                <a:lnTo>
                  <a:pt x="535" y="286"/>
                </a:lnTo>
                <a:lnTo>
                  <a:pt x="506" y="336"/>
                </a:lnTo>
                <a:lnTo>
                  <a:pt x="470" y="380"/>
                </a:lnTo>
                <a:lnTo>
                  <a:pt x="433" y="424"/>
                </a:lnTo>
                <a:lnTo>
                  <a:pt x="387" y="462"/>
                </a:lnTo>
                <a:lnTo>
                  <a:pt x="342" y="497"/>
                </a:lnTo>
                <a:lnTo>
                  <a:pt x="291" y="525"/>
                </a:lnTo>
                <a:lnTo>
                  <a:pt x="240" y="553"/>
                </a:lnTo>
                <a:lnTo>
                  <a:pt x="186" y="572"/>
                </a:lnTo>
                <a:lnTo>
                  <a:pt x="125" y="587"/>
                </a:lnTo>
                <a:lnTo>
                  <a:pt x="65" y="597"/>
                </a:lnTo>
                <a:lnTo>
                  <a:pt x="0" y="597"/>
                </a:lnTo>
                <a:lnTo>
                  <a:pt x="0" y="641"/>
                </a:lnTo>
                <a:lnTo>
                  <a:pt x="65" y="635"/>
                </a:lnTo>
                <a:lnTo>
                  <a:pt x="131" y="626"/>
                </a:lnTo>
                <a:lnTo>
                  <a:pt x="193" y="609"/>
                </a:lnTo>
                <a:lnTo>
                  <a:pt x="253" y="591"/>
                </a:lnTo>
                <a:lnTo>
                  <a:pt x="311" y="562"/>
                </a:lnTo>
                <a:lnTo>
                  <a:pt x="362" y="528"/>
                </a:lnTo>
                <a:lnTo>
                  <a:pt x="413" y="494"/>
                </a:lnTo>
                <a:lnTo>
                  <a:pt x="458" y="449"/>
                </a:lnTo>
                <a:lnTo>
                  <a:pt x="502" y="405"/>
                </a:lnTo>
                <a:lnTo>
                  <a:pt x="538" y="354"/>
                </a:lnTo>
                <a:lnTo>
                  <a:pt x="573" y="304"/>
                </a:lnTo>
                <a:lnTo>
                  <a:pt x="602" y="248"/>
                </a:lnTo>
                <a:lnTo>
                  <a:pt x="621" y="188"/>
                </a:lnTo>
                <a:lnTo>
                  <a:pt x="637" y="129"/>
                </a:lnTo>
                <a:lnTo>
                  <a:pt x="647" y="62"/>
                </a:lnTo>
                <a:lnTo>
                  <a:pt x="653" y="0"/>
                </a:lnTo>
                <a:lnTo>
                  <a:pt x="60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2" name="Freeform 167"/>
          <p:cNvSpPr>
            <a:spLocks/>
          </p:cNvSpPr>
          <p:nvPr/>
        </p:nvSpPr>
        <p:spPr bwMode="auto">
          <a:xfrm>
            <a:off x="1261534" y="1479550"/>
            <a:ext cx="165100" cy="114300"/>
          </a:xfrm>
          <a:custGeom>
            <a:avLst/>
            <a:gdLst>
              <a:gd name="T0" fmla="*/ 0 w 649"/>
              <a:gd name="T1" fmla="*/ 0 h 641"/>
              <a:gd name="T2" fmla="*/ 0 w 649"/>
              <a:gd name="T3" fmla="*/ 0 h 641"/>
              <a:gd name="T4" fmla="*/ 0 w 649"/>
              <a:gd name="T5" fmla="*/ 0 h 641"/>
              <a:gd name="T6" fmla="*/ 0 w 649"/>
              <a:gd name="T7" fmla="*/ 0 h 641"/>
              <a:gd name="T8" fmla="*/ 0 w 649"/>
              <a:gd name="T9" fmla="*/ 0 h 641"/>
              <a:gd name="T10" fmla="*/ 0 w 649"/>
              <a:gd name="T11" fmla="*/ 0 h 641"/>
              <a:gd name="T12" fmla="*/ 0 w 649"/>
              <a:gd name="T13" fmla="*/ 0 h 641"/>
              <a:gd name="T14" fmla="*/ 0 w 649"/>
              <a:gd name="T15" fmla="*/ 0 h 641"/>
              <a:gd name="T16" fmla="*/ 0 w 649"/>
              <a:gd name="T17" fmla="*/ 0 h 641"/>
              <a:gd name="T18" fmla="*/ 0 w 649"/>
              <a:gd name="T19" fmla="*/ 0 h 641"/>
              <a:gd name="T20" fmla="*/ 0 w 649"/>
              <a:gd name="T21" fmla="*/ 0 h 641"/>
              <a:gd name="T22" fmla="*/ 0 w 649"/>
              <a:gd name="T23" fmla="*/ 0 h 641"/>
              <a:gd name="T24" fmla="*/ 0 w 649"/>
              <a:gd name="T25" fmla="*/ 0 h 641"/>
              <a:gd name="T26" fmla="*/ 0 w 649"/>
              <a:gd name="T27" fmla="*/ 0 h 641"/>
              <a:gd name="T28" fmla="*/ 0 w 649"/>
              <a:gd name="T29" fmla="*/ 0 h 641"/>
              <a:gd name="T30" fmla="*/ 0 w 649"/>
              <a:gd name="T31" fmla="*/ 0 h 641"/>
              <a:gd name="T32" fmla="*/ 0 w 649"/>
              <a:gd name="T33" fmla="*/ 0 h 641"/>
              <a:gd name="T34" fmla="*/ 0 w 649"/>
              <a:gd name="T35" fmla="*/ 0 h 641"/>
              <a:gd name="T36" fmla="*/ 0 w 649"/>
              <a:gd name="T37" fmla="*/ 0 h 641"/>
              <a:gd name="T38" fmla="*/ 0 w 649"/>
              <a:gd name="T39" fmla="*/ 0 h 641"/>
              <a:gd name="T40" fmla="*/ 0 w 649"/>
              <a:gd name="T41" fmla="*/ 0 h 641"/>
              <a:gd name="T42" fmla="*/ 0 w 649"/>
              <a:gd name="T43" fmla="*/ 0 h 641"/>
              <a:gd name="T44" fmla="*/ 0 w 649"/>
              <a:gd name="T45" fmla="*/ 0 h 641"/>
              <a:gd name="T46" fmla="*/ 0 w 649"/>
              <a:gd name="T47" fmla="*/ 0 h 641"/>
              <a:gd name="T48" fmla="*/ 0 w 649"/>
              <a:gd name="T49" fmla="*/ 0 h 641"/>
              <a:gd name="T50" fmla="*/ 0 w 649"/>
              <a:gd name="T51" fmla="*/ 0 h 641"/>
              <a:gd name="T52" fmla="*/ 0 w 649"/>
              <a:gd name="T53" fmla="*/ 0 h 641"/>
              <a:gd name="T54" fmla="*/ 0 w 649"/>
              <a:gd name="T55" fmla="*/ 0 h 641"/>
              <a:gd name="T56" fmla="*/ 0 w 649"/>
              <a:gd name="T57" fmla="*/ 0 h 641"/>
              <a:gd name="T58" fmla="*/ 0 w 649"/>
              <a:gd name="T59" fmla="*/ 0 h 641"/>
              <a:gd name="T60" fmla="*/ 0 w 649"/>
              <a:gd name="T61" fmla="*/ 0 h 641"/>
              <a:gd name="T62" fmla="*/ 0 w 649"/>
              <a:gd name="T63" fmla="*/ 0 h 641"/>
              <a:gd name="T64" fmla="*/ 0 w 649"/>
              <a:gd name="T65" fmla="*/ 0 h 641"/>
              <a:gd name="T66" fmla="*/ 0 w 649"/>
              <a:gd name="T67" fmla="*/ 0 h 641"/>
              <a:gd name="T68" fmla="*/ 0 w 649"/>
              <a:gd name="T69" fmla="*/ 0 h 641"/>
              <a:gd name="T70" fmla="*/ 0 w 649"/>
              <a:gd name="T71" fmla="*/ 0 h 641"/>
              <a:gd name="T72" fmla="*/ 0 w 649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9"/>
              <a:gd name="T112" fmla="*/ 0 h 641"/>
              <a:gd name="T113" fmla="*/ 649 w 649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9" h="641">
                <a:moveTo>
                  <a:pt x="649" y="597"/>
                </a:moveTo>
                <a:lnTo>
                  <a:pt x="649" y="597"/>
                </a:lnTo>
                <a:lnTo>
                  <a:pt x="586" y="597"/>
                </a:lnTo>
                <a:lnTo>
                  <a:pt x="528" y="587"/>
                </a:lnTo>
                <a:lnTo>
                  <a:pt x="467" y="572"/>
                </a:lnTo>
                <a:lnTo>
                  <a:pt x="412" y="553"/>
                </a:lnTo>
                <a:lnTo>
                  <a:pt x="361" y="525"/>
                </a:lnTo>
                <a:lnTo>
                  <a:pt x="310" y="497"/>
                </a:lnTo>
                <a:lnTo>
                  <a:pt x="262" y="462"/>
                </a:lnTo>
                <a:lnTo>
                  <a:pt x="224" y="424"/>
                </a:lnTo>
                <a:lnTo>
                  <a:pt x="182" y="380"/>
                </a:lnTo>
                <a:lnTo>
                  <a:pt x="147" y="336"/>
                </a:lnTo>
                <a:lnTo>
                  <a:pt x="118" y="286"/>
                </a:lnTo>
                <a:lnTo>
                  <a:pt x="90" y="236"/>
                </a:lnTo>
                <a:lnTo>
                  <a:pt x="70" y="182"/>
                </a:lnTo>
                <a:lnTo>
                  <a:pt x="54" y="122"/>
                </a:lnTo>
                <a:lnTo>
                  <a:pt x="45" y="62"/>
                </a:lnTo>
                <a:lnTo>
                  <a:pt x="45" y="0"/>
                </a:lnTo>
                <a:lnTo>
                  <a:pt x="0" y="0"/>
                </a:lnTo>
                <a:lnTo>
                  <a:pt x="7" y="62"/>
                </a:lnTo>
                <a:lnTo>
                  <a:pt x="16" y="129"/>
                </a:lnTo>
                <a:lnTo>
                  <a:pt x="32" y="188"/>
                </a:lnTo>
                <a:lnTo>
                  <a:pt x="51" y="248"/>
                </a:lnTo>
                <a:lnTo>
                  <a:pt x="79" y="304"/>
                </a:lnTo>
                <a:lnTo>
                  <a:pt x="115" y="354"/>
                </a:lnTo>
                <a:lnTo>
                  <a:pt x="150" y="405"/>
                </a:lnTo>
                <a:lnTo>
                  <a:pt x="192" y="449"/>
                </a:lnTo>
                <a:lnTo>
                  <a:pt x="236" y="494"/>
                </a:lnTo>
                <a:lnTo>
                  <a:pt x="292" y="528"/>
                </a:lnTo>
                <a:lnTo>
                  <a:pt x="342" y="562"/>
                </a:lnTo>
                <a:lnTo>
                  <a:pt x="400" y="591"/>
                </a:lnTo>
                <a:lnTo>
                  <a:pt x="461" y="609"/>
                </a:lnTo>
                <a:lnTo>
                  <a:pt x="521" y="626"/>
                </a:lnTo>
                <a:lnTo>
                  <a:pt x="586" y="635"/>
                </a:lnTo>
                <a:lnTo>
                  <a:pt x="649" y="641"/>
                </a:lnTo>
                <a:lnTo>
                  <a:pt x="649" y="5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Freeform 169"/>
          <p:cNvSpPr>
            <a:spLocks/>
          </p:cNvSpPr>
          <p:nvPr/>
        </p:nvSpPr>
        <p:spPr bwMode="auto">
          <a:xfrm>
            <a:off x="2631018" y="1479550"/>
            <a:ext cx="162983" cy="114300"/>
          </a:xfrm>
          <a:custGeom>
            <a:avLst/>
            <a:gdLst>
              <a:gd name="T0" fmla="*/ 0 w 649"/>
              <a:gd name="T1" fmla="*/ 0 h 641"/>
              <a:gd name="T2" fmla="*/ 0 w 649"/>
              <a:gd name="T3" fmla="*/ 0 h 641"/>
              <a:gd name="T4" fmla="*/ 0 w 649"/>
              <a:gd name="T5" fmla="*/ 0 h 641"/>
              <a:gd name="T6" fmla="*/ 0 w 649"/>
              <a:gd name="T7" fmla="*/ 0 h 641"/>
              <a:gd name="T8" fmla="*/ 0 w 649"/>
              <a:gd name="T9" fmla="*/ 0 h 641"/>
              <a:gd name="T10" fmla="*/ 0 w 649"/>
              <a:gd name="T11" fmla="*/ 0 h 641"/>
              <a:gd name="T12" fmla="*/ 0 w 649"/>
              <a:gd name="T13" fmla="*/ 0 h 641"/>
              <a:gd name="T14" fmla="*/ 0 w 649"/>
              <a:gd name="T15" fmla="*/ 0 h 641"/>
              <a:gd name="T16" fmla="*/ 0 w 649"/>
              <a:gd name="T17" fmla="*/ 0 h 641"/>
              <a:gd name="T18" fmla="*/ 0 w 649"/>
              <a:gd name="T19" fmla="*/ 0 h 641"/>
              <a:gd name="T20" fmla="*/ 0 w 649"/>
              <a:gd name="T21" fmla="*/ 0 h 641"/>
              <a:gd name="T22" fmla="*/ 0 w 649"/>
              <a:gd name="T23" fmla="*/ 0 h 641"/>
              <a:gd name="T24" fmla="*/ 0 w 649"/>
              <a:gd name="T25" fmla="*/ 0 h 641"/>
              <a:gd name="T26" fmla="*/ 0 w 649"/>
              <a:gd name="T27" fmla="*/ 0 h 641"/>
              <a:gd name="T28" fmla="*/ 0 w 649"/>
              <a:gd name="T29" fmla="*/ 0 h 641"/>
              <a:gd name="T30" fmla="*/ 0 w 649"/>
              <a:gd name="T31" fmla="*/ 0 h 641"/>
              <a:gd name="T32" fmla="*/ 0 w 649"/>
              <a:gd name="T33" fmla="*/ 0 h 641"/>
              <a:gd name="T34" fmla="*/ 0 w 649"/>
              <a:gd name="T35" fmla="*/ 0 h 641"/>
              <a:gd name="T36" fmla="*/ 0 w 649"/>
              <a:gd name="T37" fmla="*/ 0 h 641"/>
              <a:gd name="T38" fmla="*/ 0 w 649"/>
              <a:gd name="T39" fmla="*/ 0 h 641"/>
              <a:gd name="T40" fmla="*/ 0 w 649"/>
              <a:gd name="T41" fmla="*/ 0 h 641"/>
              <a:gd name="T42" fmla="*/ 0 w 649"/>
              <a:gd name="T43" fmla="*/ 0 h 641"/>
              <a:gd name="T44" fmla="*/ 0 w 649"/>
              <a:gd name="T45" fmla="*/ 0 h 641"/>
              <a:gd name="T46" fmla="*/ 0 w 649"/>
              <a:gd name="T47" fmla="*/ 0 h 641"/>
              <a:gd name="T48" fmla="*/ 0 w 649"/>
              <a:gd name="T49" fmla="*/ 0 h 641"/>
              <a:gd name="T50" fmla="*/ 0 w 649"/>
              <a:gd name="T51" fmla="*/ 0 h 641"/>
              <a:gd name="T52" fmla="*/ 0 w 649"/>
              <a:gd name="T53" fmla="*/ 0 h 641"/>
              <a:gd name="T54" fmla="*/ 0 w 649"/>
              <a:gd name="T55" fmla="*/ 0 h 641"/>
              <a:gd name="T56" fmla="*/ 0 w 649"/>
              <a:gd name="T57" fmla="*/ 0 h 641"/>
              <a:gd name="T58" fmla="*/ 0 w 649"/>
              <a:gd name="T59" fmla="*/ 0 h 641"/>
              <a:gd name="T60" fmla="*/ 0 w 649"/>
              <a:gd name="T61" fmla="*/ 0 h 641"/>
              <a:gd name="T62" fmla="*/ 0 w 649"/>
              <a:gd name="T63" fmla="*/ 0 h 641"/>
              <a:gd name="T64" fmla="*/ 0 w 649"/>
              <a:gd name="T65" fmla="*/ 0 h 641"/>
              <a:gd name="T66" fmla="*/ 0 w 649"/>
              <a:gd name="T67" fmla="*/ 0 h 641"/>
              <a:gd name="T68" fmla="*/ 0 w 649"/>
              <a:gd name="T69" fmla="*/ 0 h 641"/>
              <a:gd name="T70" fmla="*/ 0 w 649"/>
              <a:gd name="T71" fmla="*/ 0 h 641"/>
              <a:gd name="T72" fmla="*/ 0 w 649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9"/>
              <a:gd name="T112" fmla="*/ 0 h 641"/>
              <a:gd name="T113" fmla="*/ 649 w 649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9" h="641">
                <a:moveTo>
                  <a:pt x="605" y="0"/>
                </a:moveTo>
                <a:lnTo>
                  <a:pt x="605" y="0"/>
                </a:lnTo>
                <a:lnTo>
                  <a:pt x="605" y="62"/>
                </a:lnTo>
                <a:lnTo>
                  <a:pt x="595" y="122"/>
                </a:lnTo>
                <a:lnTo>
                  <a:pt x="579" y="182"/>
                </a:lnTo>
                <a:lnTo>
                  <a:pt x="560" y="236"/>
                </a:lnTo>
                <a:lnTo>
                  <a:pt x="531" y="286"/>
                </a:lnTo>
                <a:lnTo>
                  <a:pt x="502" y="336"/>
                </a:lnTo>
                <a:lnTo>
                  <a:pt x="468" y="380"/>
                </a:lnTo>
                <a:lnTo>
                  <a:pt x="429" y="424"/>
                </a:lnTo>
                <a:lnTo>
                  <a:pt x="387" y="462"/>
                </a:lnTo>
                <a:lnTo>
                  <a:pt x="339" y="497"/>
                </a:lnTo>
                <a:lnTo>
                  <a:pt x="288" y="525"/>
                </a:lnTo>
                <a:lnTo>
                  <a:pt x="237" y="553"/>
                </a:lnTo>
                <a:lnTo>
                  <a:pt x="183" y="572"/>
                </a:lnTo>
                <a:lnTo>
                  <a:pt x="121" y="587"/>
                </a:lnTo>
                <a:lnTo>
                  <a:pt x="64" y="597"/>
                </a:lnTo>
                <a:lnTo>
                  <a:pt x="0" y="597"/>
                </a:lnTo>
                <a:lnTo>
                  <a:pt x="0" y="641"/>
                </a:lnTo>
                <a:lnTo>
                  <a:pt x="64" y="635"/>
                </a:lnTo>
                <a:lnTo>
                  <a:pt x="128" y="626"/>
                </a:lnTo>
                <a:lnTo>
                  <a:pt x="189" y="609"/>
                </a:lnTo>
                <a:lnTo>
                  <a:pt x="249" y="591"/>
                </a:lnTo>
                <a:lnTo>
                  <a:pt x="307" y="562"/>
                </a:lnTo>
                <a:lnTo>
                  <a:pt x="358" y="528"/>
                </a:lnTo>
                <a:lnTo>
                  <a:pt x="412" y="494"/>
                </a:lnTo>
                <a:lnTo>
                  <a:pt x="460" y="449"/>
                </a:lnTo>
                <a:lnTo>
                  <a:pt x="499" y="405"/>
                </a:lnTo>
                <a:lnTo>
                  <a:pt x="534" y="354"/>
                </a:lnTo>
                <a:lnTo>
                  <a:pt x="569" y="304"/>
                </a:lnTo>
                <a:lnTo>
                  <a:pt x="599" y="248"/>
                </a:lnTo>
                <a:lnTo>
                  <a:pt x="617" y="188"/>
                </a:lnTo>
                <a:lnTo>
                  <a:pt x="634" y="129"/>
                </a:lnTo>
                <a:lnTo>
                  <a:pt x="643" y="62"/>
                </a:lnTo>
                <a:lnTo>
                  <a:pt x="649" y="0"/>
                </a:lnTo>
                <a:lnTo>
                  <a:pt x="60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4" name="Freeform 172"/>
          <p:cNvSpPr>
            <a:spLocks/>
          </p:cNvSpPr>
          <p:nvPr/>
        </p:nvSpPr>
        <p:spPr bwMode="auto">
          <a:xfrm>
            <a:off x="2465918" y="1479550"/>
            <a:ext cx="165100" cy="114300"/>
          </a:xfrm>
          <a:custGeom>
            <a:avLst/>
            <a:gdLst>
              <a:gd name="T0" fmla="*/ 0 w 652"/>
              <a:gd name="T1" fmla="*/ 0 h 641"/>
              <a:gd name="T2" fmla="*/ 0 w 652"/>
              <a:gd name="T3" fmla="*/ 0 h 641"/>
              <a:gd name="T4" fmla="*/ 0 w 652"/>
              <a:gd name="T5" fmla="*/ 0 h 641"/>
              <a:gd name="T6" fmla="*/ 0 w 652"/>
              <a:gd name="T7" fmla="*/ 0 h 641"/>
              <a:gd name="T8" fmla="*/ 0 w 652"/>
              <a:gd name="T9" fmla="*/ 0 h 641"/>
              <a:gd name="T10" fmla="*/ 0 w 652"/>
              <a:gd name="T11" fmla="*/ 0 h 641"/>
              <a:gd name="T12" fmla="*/ 0 w 652"/>
              <a:gd name="T13" fmla="*/ 0 h 641"/>
              <a:gd name="T14" fmla="*/ 0 w 652"/>
              <a:gd name="T15" fmla="*/ 0 h 641"/>
              <a:gd name="T16" fmla="*/ 0 w 652"/>
              <a:gd name="T17" fmla="*/ 0 h 641"/>
              <a:gd name="T18" fmla="*/ 0 w 652"/>
              <a:gd name="T19" fmla="*/ 0 h 641"/>
              <a:gd name="T20" fmla="*/ 0 w 652"/>
              <a:gd name="T21" fmla="*/ 0 h 641"/>
              <a:gd name="T22" fmla="*/ 0 w 652"/>
              <a:gd name="T23" fmla="*/ 0 h 641"/>
              <a:gd name="T24" fmla="*/ 0 w 652"/>
              <a:gd name="T25" fmla="*/ 0 h 641"/>
              <a:gd name="T26" fmla="*/ 0 w 652"/>
              <a:gd name="T27" fmla="*/ 0 h 641"/>
              <a:gd name="T28" fmla="*/ 0 w 652"/>
              <a:gd name="T29" fmla="*/ 0 h 641"/>
              <a:gd name="T30" fmla="*/ 0 w 652"/>
              <a:gd name="T31" fmla="*/ 0 h 641"/>
              <a:gd name="T32" fmla="*/ 0 w 652"/>
              <a:gd name="T33" fmla="*/ 0 h 641"/>
              <a:gd name="T34" fmla="*/ 0 w 652"/>
              <a:gd name="T35" fmla="*/ 0 h 641"/>
              <a:gd name="T36" fmla="*/ 0 w 652"/>
              <a:gd name="T37" fmla="*/ 0 h 641"/>
              <a:gd name="T38" fmla="*/ 0 w 652"/>
              <a:gd name="T39" fmla="*/ 0 h 641"/>
              <a:gd name="T40" fmla="*/ 0 w 652"/>
              <a:gd name="T41" fmla="*/ 0 h 641"/>
              <a:gd name="T42" fmla="*/ 0 w 652"/>
              <a:gd name="T43" fmla="*/ 0 h 641"/>
              <a:gd name="T44" fmla="*/ 0 w 652"/>
              <a:gd name="T45" fmla="*/ 0 h 641"/>
              <a:gd name="T46" fmla="*/ 0 w 652"/>
              <a:gd name="T47" fmla="*/ 0 h 641"/>
              <a:gd name="T48" fmla="*/ 0 w 652"/>
              <a:gd name="T49" fmla="*/ 0 h 641"/>
              <a:gd name="T50" fmla="*/ 0 w 652"/>
              <a:gd name="T51" fmla="*/ 0 h 641"/>
              <a:gd name="T52" fmla="*/ 0 w 652"/>
              <a:gd name="T53" fmla="*/ 0 h 641"/>
              <a:gd name="T54" fmla="*/ 0 w 652"/>
              <a:gd name="T55" fmla="*/ 0 h 641"/>
              <a:gd name="T56" fmla="*/ 0 w 652"/>
              <a:gd name="T57" fmla="*/ 0 h 641"/>
              <a:gd name="T58" fmla="*/ 0 w 652"/>
              <a:gd name="T59" fmla="*/ 0 h 641"/>
              <a:gd name="T60" fmla="*/ 0 w 652"/>
              <a:gd name="T61" fmla="*/ 0 h 641"/>
              <a:gd name="T62" fmla="*/ 0 w 652"/>
              <a:gd name="T63" fmla="*/ 0 h 641"/>
              <a:gd name="T64" fmla="*/ 0 w 652"/>
              <a:gd name="T65" fmla="*/ 0 h 641"/>
              <a:gd name="T66" fmla="*/ 0 w 652"/>
              <a:gd name="T67" fmla="*/ 0 h 641"/>
              <a:gd name="T68" fmla="*/ 0 w 652"/>
              <a:gd name="T69" fmla="*/ 0 h 641"/>
              <a:gd name="T70" fmla="*/ 0 w 652"/>
              <a:gd name="T71" fmla="*/ 0 h 641"/>
              <a:gd name="T72" fmla="*/ 0 w 652"/>
              <a:gd name="T73" fmla="*/ 0 h 6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2"/>
              <a:gd name="T112" fmla="*/ 0 h 641"/>
              <a:gd name="T113" fmla="*/ 652 w 652"/>
              <a:gd name="T114" fmla="*/ 641 h 6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2" h="641">
                <a:moveTo>
                  <a:pt x="652" y="597"/>
                </a:moveTo>
                <a:lnTo>
                  <a:pt x="652" y="597"/>
                </a:lnTo>
                <a:lnTo>
                  <a:pt x="588" y="597"/>
                </a:lnTo>
                <a:lnTo>
                  <a:pt x="527" y="587"/>
                </a:lnTo>
                <a:lnTo>
                  <a:pt x="467" y="572"/>
                </a:lnTo>
                <a:lnTo>
                  <a:pt x="412" y="553"/>
                </a:lnTo>
                <a:lnTo>
                  <a:pt x="361" y="525"/>
                </a:lnTo>
                <a:lnTo>
                  <a:pt x="310" y="497"/>
                </a:lnTo>
                <a:lnTo>
                  <a:pt x="265" y="462"/>
                </a:lnTo>
                <a:lnTo>
                  <a:pt x="220" y="424"/>
                </a:lnTo>
                <a:lnTo>
                  <a:pt x="182" y="380"/>
                </a:lnTo>
                <a:lnTo>
                  <a:pt x="146" y="336"/>
                </a:lnTo>
                <a:lnTo>
                  <a:pt x="117" y="286"/>
                </a:lnTo>
                <a:lnTo>
                  <a:pt x="89" y="236"/>
                </a:lnTo>
                <a:lnTo>
                  <a:pt x="69" y="182"/>
                </a:lnTo>
                <a:lnTo>
                  <a:pt x="54" y="122"/>
                </a:lnTo>
                <a:lnTo>
                  <a:pt x="44" y="62"/>
                </a:lnTo>
                <a:lnTo>
                  <a:pt x="44" y="0"/>
                </a:lnTo>
                <a:lnTo>
                  <a:pt x="0" y="0"/>
                </a:lnTo>
                <a:lnTo>
                  <a:pt x="6" y="62"/>
                </a:lnTo>
                <a:lnTo>
                  <a:pt x="15" y="129"/>
                </a:lnTo>
                <a:lnTo>
                  <a:pt x="31" y="188"/>
                </a:lnTo>
                <a:lnTo>
                  <a:pt x="51" y="248"/>
                </a:lnTo>
                <a:lnTo>
                  <a:pt x="80" y="304"/>
                </a:lnTo>
                <a:lnTo>
                  <a:pt x="114" y="354"/>
                </a:lnTo>
                <a:lnTo>
                  <a:pt x="149" y="405"/>
                </a:lnTo>
                <a:lnTo>
                  <a:pt x="194" y="449"/>
                </a:lnTo>
                <a:lnTo>
                  <a:pt x="239" y="494"/>
                </a:lnTo>
                <a:lnTo>
                  <a:pt x="291" y="528"/>
                </a:lnTo>
                <a:lnTo>
                  <a:pt x="342" y="562"/>
                </a:lnTo>
                <a:lnTo>
                  <a:pt x="399" y="591"/>
                </a:lnTo>
                <a:lnTo>
                  <a:pt x="460" y="609"/>
                </a:lnTo>
                <a:lnTo>
                  <a:pt x="521" y="626"/>
                </a:lnTo>
                <a:lnTo>
                  <a:pt x="588" y="635"/>
                </a:lnTo>
                <a:lnTo>
                  <a:pt x="652" y="641"/>
                </a:lnTo>
                <a:lnTo>
                  <a:pt x="652" y="5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Freeform 230"/>
          <p:cNvSpPr>
            <a:spLocks/>
          </p:cNvSpPr>
          <p:nvPr/>
        </p:nvSpPr>
        <p:spPr bwMode="auto">
          <a:xfrm>
            <a:off x="1284818" y="1385889"/>
            <a:ext cx="156633" cy="185737"/>
          </a:xfrm>
          <a:custGeom>
            <a:avLst/>
            <a:gdLst>
              <a:gd name="T0" fmla="*/ 0 w 623"/>
              <a:gd name="T1" fmla="*/ 0 h 1055"/>
              <a:gd name="T2" fmla="*/ 0 w 623"/>
              <a:gd name="T3" fmla="*/ 0 h 1055"/>
              <a:gd name="T4" fmla="*/ 0 w 623"/>
              <a:gd name="T5" fmla="*/ 0 h 1055"/>
              <a:gd name="T6" fmla="*/ 0 w 623"/>
              <a:gd name="T7" fmla="*/ 0 h 1055"/>
              <a:gd name="T8" fmla="*/ 0 w 623"/>
              <a:gd name="T9" fmla="*/ 0 h 1055"/>
              <a:gd name="T10" fmla="*/ 0 w 623"/>
              <a:gd name="T11" fmla="*/ 0 h 1055"/>
              <a:gd name="T12" fmla="*/ 0 w 623"/>
              <a:gd name="T13" fmla="*/ 0 h 1055"/>
              <a:gd name="T14" fmla="*/ 0 w 623"/>
              <a:gd name="T15" fmla="*/ 0 h 1055"/>
              <a:gd name="T16" fmla="*/ 0 w 623"/>
              <a:gd name="T17" fmla="*/ 0 h 1055"/>
              <a:gd name="T18" fmla="*/ 0 w 623"/>
              <a:gd name="T19" fmla="*/ 0 h 1055"/>
              <a:gd name="T20" fmla="*/ 0 w 623"/>
              <a:gd name="T21" fmla="*/ 0 h 1055"/>
              <a:gd name="T22" fmla="*/ 0 w 623"/>
              <a:gd name="T23" fmla="*/ 0 h 1055"/>
              <a:gd name="T24" fmla="*/ 0 w 623"/>
              <a:gd name="T25" fmla="*/ 0 h 1055"/>
              <a:gd name="T26" fmla="*/ 0 w 623"/>
              <a:gd name="T27" fmla="*/ 0 h 1055"/>
              <a:gd name="T28" fmla="*/ 0 w 623"/>
              <a:gd name="T29" fmla="*/ 0 h 1055"/>
              <a:gd name="T30" fmla="*/ 0 w 623"/>
              <a:gd name="T31" fmla="*/ 0 h 1055"/>
              <a:gd name="T32" fmla="*/ 0 w 623"/>
              <a:gd name="T33" fmla="*/ 0 h 1055"/>
              <a:gd name="T34" fmla="*/ 0 w 623"/>
              <a:gd name="T35" fmla="*/ 0 h 1055"/>
              <a:gd name="T36" fmla="*/ 0 w 623"/>
              <a:gd name="T37" fmla="*/ 0 h 1055"/>
              <a:gd name="T38" fmla="*/ 0 w 623"/>
              <a:gd name="T39" fmla="*/ 0 h 1055"/>
              <a:gd name="T40" fmla="*/ 0 w 623"/>
              <a:gd name="T41" fmla="*/ 0 h 1055"/>
              <a:gd name="T42" fmla="*/ 0 w 623"/>
              <a:gd name="T43" fmla="*/ 0 h 1055"/>
              <a:gd name="T44" fmla="*/ 0 w 623"/>
              <a:gd name="T45" fmla="*/ 0 h 1055"/>
              <a:gd name="T46" fmla="*/ 0 w 623"/>
              <a:gd name="T47" fmla="*/ 0 h 1055"/>
              <a:gd name="T48" fmla="*/ 0 w 623"/>
              <a:gd name="T49" fmla="*/ 0 h 1055"/>
              <a:gd name="T50" fmla="*/ 0 w 623"/>
              <a:gd name="T51" fmla="*/ 0 h 1055"/>
              <a:gd name="T52" fmla="*/ 0 w 623"/>
              <a:gd name="T53" fmla="*/ 0 h 1055"/>
              <a:gd name="T54" fmla="*/ 0 w 623"/>
              <a:gd name="T55" fmla="*/ 0 h 1055"/>
              <a:gd name="T56" fmla="*/ 0 w 623"/>
              <a:gd name="T57" fmla="*/ 0 h 1055"/>
              <a:gd name="T58" fmla="*/ 0 w 623"/>
              <a:gd name="T59" fmla="*/ 0 h 1055"/>
              <a:gd name="T60" fmla="*/ 0 w 623"/>
              <a:gd name="T61" fmla="*/ 0 h 1055"/>
              <a:gd name="T62" fmla="*/ 0 w 623"/>
              <a:gd name="T63" fmla="*/ 0 h 1055"/>
              <a:gd name="T64" fmla="*/ 0 w 623"/>
              <a:gd name="T65" fmla="*/ 0 h 1055"/>
              <a:gd name="T66" fmla="*/ 0 w 623"/>
              <a:gd name="T67" fmla="*/ 0 h 1055"/>
              <a:gd name="T68" fmla="*/ 0 w 623"/>
              <a:gd name="T69" fmla="*/ 0 h 1055"/>
              <a:gd name="T70" fmla="*/ 0 w 623"/>
              <a:gd name="T71" fmla="*/ 0 h 1055"/>
              <a:gd name="T72" fmla="*/ 0 w 623"/>
              <a:gd name="T73" fmla="*/ 0 h 1055"/>
              <a:gd name="T74" fmla="*/ 0 w 623"/>
              <a:gd name="T75" fmla="*/ 0 h 1055"/>
              <a:gd name="T76" fmla="*/ 0 w 623"/>
              <a:gd name="T77" fmla="*/ 0 h 1055"/>
              <a:gd name="T78" fmla="*/ 0 w 623"/>
              <a:gd name="T79" fmla="*/ 0 h 1055"/>
              <a:gd name="T80" fmla="*/ 0 w 623"/>
              <a:gd name="T81" fmla="*/ 0 h 1055"/>
              <a:gd name="T82" fmla="*/ 0 w 623"/>
              <a:gd name="T83" fmla="*/ 0 h 1055"/>
              <a:gd name="T84" fmla="*/ 0 w 623"/>
              <a:gd name="T85" fmla="*/ 0 h 1055"/>
              <a:gd name="T86" fmla="*/ 0 w 623"/>
              <a:gd name="T87" fmla="*/ 0 h 1055"/>
              <a:gd name="T88" fmla="*/ 0 w 623"/>
              <a:gd name="T89" fmla="*/ 0 h 1055"/>
              <a:gd name="T90" fmla="*/ 0 w 623"/>
              <a:gd name="T91" fmla="*/ 0 h 1055"/>
              <a:gd name="T92" fmla="*/ 0 w 623"/>
              <a:gd name="T93" fmla="*/ 0 h 1055"/>
              <a:gd name="T94" fmla="*/ 0 w 623"/>
              <a:gd name="T95" fmla="*/ 0 h 1055"/>
              <a:gd name="T96" fmla="*/ 0 w 623"/>
              <a:gd name="T97" fmla="*/ 0 h 10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3"/>
              <a:gd name="T148" fmla="*/ 0 h 1055"/>
              <a:gd name="T149" fmla="*/ 623 w 623"/>
              <a:gd name="T150" fmla="*/ 1055 h 10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3" h="1055">
                <a:moveTo>
                  <a:pt x="623" y="3"/>
                </a:moveTo>
                <a:lnTo>
                  <a:pt x="616" y="3"/>
                </a:lnTo>
                <a:lnTo>
                  <a:pt x="597" y="0"/>
                </a:lnTo>
                <a:lnTo>
                  <a:pt x="568" y="0"/>
                </a:lnTo>
                <a:lnTo>
                  <a:pt x="530" y="0"/>
                </a:lnTo>
                <a:lnTo>
                  <a:pt x="482" y="7"/>
                </a:lnTo>
                <a:lnTo>
                  <a:pt x="431" y="16"/>
                </a:lnTo>
                <a:lnTo>
                  <a:pt x="377" y="29"/>
                </a:lnTo>
                <a:lnTo>
                  <a:pt x="319" y="51"/>
                </a:lnTo>
                <a:lnTo>
                  <a:pt x="262" y="82"/>
                </a:lnTo>
                <a:lnTo>
                  <a:pt x="208" y="119"/>
                </a:lnTo>
                <a:lnTo>
                  <a:pt x="152" y="173"/>
                </a:lnTo>
                <a:lnTo>
                  <a:pt x="105" y="236"/>
                </a:lnTo>
                <a:lnTo>
                  <a:pt x="66" y="312"/>
                </a:lnTo>
                <a:lnTo>
                  <a:pt x="31" y="406"/>
                </a:lnTo>
                <a:lnTo>
                  <a:pt x="9" y="513"/>
                </a:lnTo>
                <a:lnTo>
                  <a:pt x="0" y="638"/>
                </a:lnTo>
                <a:lnTo>
                  <a:pt x="3" y="655"/>
                </a:lnTo>
                <a:lnTo>
                  <a:pt x="18" y="699"/>
                </a:lnTo>
                <a:lnTo>
                  <a:pt x="44" y="758"/>
                </a:lnTo>
                <a:lnTo>
                  <a:pt x="83" y="831"/>
                </a:lnTo>
                <a:lnTo>
                  <a:pt x="134" y="904"/>
                </a:lnTo>
                <a:lnTo>
                  <a:pt x="200" y="969"/>
                </a:lnTo>
                <a:lnTo>
                  <a:pt x="287" y="1022"/>
                </a:lnTo>
                <a:lnTo>
                  <a:pt x="389" y="1055"/>
                </a:lnTo>
                <a:lnTo>
                  <a:pt x="380" y="1051"/>
                </a:lnTo>
                <a:lnTo>
                  <a:pt x="351" y="1039"/>
                </a:lnTo>
                <a:lnTo>
                  <a:pt x="309" y="1016"/>
                </a:lnTo>
                <a:lnTo>
                  <a:pt x="258" y="982"/>
                </a:lnTo>
                <a:lnTo>
                  <a:pt x="203" y="929"/>
                </a:lnTo>
                <a:lnTo>
                  <a:pt x="149" y="856"/>
                </a:lnTo>
                <a:lnTo>
                  <a:pt x="105" y="758"/>
                </a:lnTo>
                <a:lnTo>
                  <a:pt x="66" y="638"/>
                </a:lnTo>
                <a:lnTo>
                  <a:pt x="66" y="632"/>
                </a:lnTo>
                <a:lnTo>
                  <a:pt x="66" y="613"/>
                </a:lnTo>
                <a:lnTo>
                  <a:pt x="69" y="585"/>
                </a:lnTo>
                <a:lnTo>
                  <a:pt x="72" y="548"/>
                </a:lnTo>
                <a:lnTo>
                  <a:pt x="79" y="503"/>
                </a:lnTo>
                <a:lnTo>
                  <a:pt x="89" y="456"/>
                </a:lnTo>
                <a:lnTo>
                  <a:pt x="105" y="403"/>
                </a:lnTo>
                <a:lnTo>
                  <a:pt x="127" y="346"/>
                </a:lnTo>
                <a:lnTo>
                  <a:pt x="156" y="290"/>
                </a:lnTo>
                <a:lnTo>
                  <a:pt x="191" y="233"/>
                </a:lnTo>
                <a:lnTo>
                  <a:pt x="236" y="180"/>
                </a:lnTo>
                <a:lnTo>
                  <a:pt x="291" y="129"/>
                </a:lnTo>
                <a:lnTo>
                  <a:pt x="357" y="85"/>
                </a:lnTo>
                <a:lnTo>
                  <a:pt x="434" y="51"/>
                </a:lnTo>
                <a:lnTo>
                  <a:pt x="520" y="22"/>
                </a:lnTo>
                <a:lnTo>
                  <a:pt x="623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6" name="Freeform 231"/>
          <p:cNvSpPr>
            <a:spLocks/>
          </p:cNvSpPr>
          <p:nvPr/>
        </p:nvSpPr>
        <p:spPr bwMode="auto">
          <a:xfrm>
            <a:off x="2497668" y="1385889"/>
            <a:ext cx="156633" cy="185737"/>
          </a:xfrm>
          <a:custGeom>
            <a:avLst/>
            <a:gdLst>
              <a:gd name="T0" fmla="*/ 0 w 623"/>
              <a:gd name="T1" fmla="*/ 0 h 1055"/>
              <a:gd name="T2" fmla="*/ 0 w 623"/>
              <a:gd name="T3" fmla="*/ 0 h 1055"/>
              <a:gd name="T4" fmla="*/ 0 w 623"/>
              <a:gd name="T5" fmla="*/ 0 h 1055"/>
              <a:gd name="T6" fmla="*/ 0 w 623"/>
              <a:gd name="T7" fmla="*/ 0 h 1055"/>
              <a:gd name="T8" fmla="*/ 0 w 623"/>
              <a:gd name="T9" fmla="*/ 0 h 1055"/>
              <a:gd name="T10" fmla="*/ 0 w 623"/>
              <a:gd name="T11" fmla="*/ 0 h 1055"/>
              <a:gd name="T12" fmla="*/ 0 w 623"/>
              <a:gd name="T13" fmla="*/ 0 h 1055"/>
              <a:gd name="T14" fmla="*/ 0 w 623"/>
              <a:gd name="T15" fmla="*/ 0 h 1055"/>
              <a:gd name="T16" fmla="*/ 0 w 623"/>
              <a:gd name="T17" fmla="*/ 0 h 1055"/>
              <a:gd name="T18" fmla="*/ 0 w 623"/>
              <a:gd name="T19" fmla="*/ 0 h 1055"/>
              <a:gd name="T20" fmla="*/ 0 w 623"/>
              <a:gd name="T21" fmla="*/ 0 h 1055"/>
              <a:gd name="T22" fmla="*/ 0 w 623"/>
              <a:gd name="T23" fmla="*/ 0 h 1055"/>
              <a:gd name="T24" fmla="*/ 0 w 623"/>
              <a:gd name="T25" fmla="*/ 0 h 1055"/>
              <a:gd name="T26" fmla="*/ 0 w 623"/>
              <a:gd name="T27" fmla="*/ 0 h 1055"/>
              <a:gd name="T28" fmla="*/ 0 w 623"/>
              <a:gd name="T29" fmla="*/ 0 h 1055"/>
              <a:gd name="T30" fmla="*/ 0 w 623"/>
              <a:gd name="T31" fmla="*/ 0 h 1055"/>
              <a:gd name="T32" fmla="*/ 0 w 623"/>
              <a:gd name="T33" fmla="*/ 0 h 1055"/>
              <a:gd name="T34" fmla="*/ 0 w 623"/>
              <a:gd name="T35" fmla="*/ 0 h 1055"/>
              <a:gd name="T36" fmla="*/ 0 w 623"/>
              <a:gd name="T37" fmla="*/ 0 h 1055"/>
              <a:gd name="T38" fmla="*/ 0 w 623"/>
              <a:gd name="T39" fmla="*/ 0 h 1055"/>
              <a:gd name="T40" fmla="*/ 0 w 623"/>
              <a:gd name="T41" fmla="*/ 0 h 1055"/>
              <a:gd name="T42" fmla="*/ 0 w 623"/>
              <a:gd name="T43" fmla="*/ 0 h 1055"/>
              <a:gd name="T44" fmla="*/ 0 w 623"/>
              <a:gd name="T45" fmla="*/ 0 h 1055"/>
              <a:gd name="T46" fmla="*/ 0 w 623"/>
              <a:gd name="T47" fmla="*/ 0 h 1055"/>
              <a:gd name="T48" fmla="*/ 0 w 623"/>
              <a:gd name="T49" fmla="*/ 0 h 1055"/>
              <a:gd name="T50" fmla="*/ 0 w 623"/>
              <a:gd name="T51" fmla="*/ 0 h 1055"/>
              <a:gd name="T52" fmla="*/ 0 w 623"/>
              <a:gd name="T53" fmla="*/ 0 h 1055"/>
              <a:gd name="T54" fmla="*/ 0 w 623"/>
              <a:gd name="T55" fmla="*/ 0 h 1055"/>
              <a:gd name="T56" fmla="*/ 0 w 623"/>
              <a:gd name="T57" fmla="*/ 0 h 1055"/>
              <a:gd name="T58" fmla="*/ 0 w 623"/>
              <a:gd name="T59" fmla="*/ 0 h 1055"/>
              <a:gd name="T60" fmla="*/ 0 w 623"/>
              <a:gd name="T61" fmla="*/ 0 h 1055"/>
              <a:gd name="T62" fmla="*/ 0 w 623"/>
              <a:gd name="T63" fmla="*/ 0 h 1055"/>
              <a:gd name="T64" fmla="*/ 0 w 623"/>
              <a:gd name="T65" fmla="*/ 0 h 1055"/>
              <a:gd name="T66" fmla="*/ 0 w 623"/>
              <a:gd name="T67" fmla="*/ 0 h 1055"/>
              <a:gd name="T68" fmla="*/ 0 w 623"/>
              <a:gd name="T69" fmla="*/ 0 h 1055"/>
              <a:gd name="T70" fmla="*/ 0 w 623"/>
              <a:gd name="T71" fmla="*/ 0 h 1055"/>
              <a:gd name="T72" fmla="*/ 0 w 623"/>
              <a:gd name="T73" fmla="*/ 0 h 1055"/>
              <a:gd name="T74" fmla="*/ 0 w 623"/>
              <a:gd name="T75" fmla="*/ 0 h 1055"/>
              <a:gd name="T76" fmla="*/ 0 w 623"/>
              <a:gd name="T77" fmla="*/ 0 h 1055"/>
              <a:gd name="T78" fmla="*/ 0 w 623"/>
              <a:gd name="T79" fmla="*/ 0 h 1055"/>
              <a:gd name="T80" fmla="*/ 0 w 623"/>
              <a:gd name="T81" fmla="*/ 0 h 1055"/>
              <a:gd name="T82" fmla="*/ 0 w 623"/>
              <a:gd name="T83" fmla="*/ 0 h 1055"/>
              <a:gd name="T84" fmla="*/ 0 w 623"/>
              <a:gd name="T85" fmla="*/ 0 h 1055"/>
              <a:gd name="T86" fmla="*/ 0 w 623"/>
              <a:gd name="T87" fmla="*/ 0 h 1055"/>
              <a:gd name="T88" fmla="*/ 0 w 623"/>
              <a:gd name="T89" fmla="*/ 0 h 1055"/>
              <a:gd name="T90" fmla="*/ 0 w 623"/>
              <a:gd name="T91" fmla="*/ 0 h 1055"/>
              <a:gd name="T92" fmla="*/ 0 w 623"/>
              <a:gd name="T93" fmla="*/ 0 h 1055"/>
              <a:gd name="T94" fmla="*/ 0 w 623"/>
              <a:gd name="T95" fmla="*/ 0 h 1055"/>
              <a:gd name="T96" fmla="*/ 0 w 623"/>
              <a:gd name="T97" fmla="*/ 0 h 10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3"/>
              <a:gd name="T148" fmla="*/ 0 h 1055"/>
              <a:gd name="T149" fmla="*/ 623 w 623"/>
              <a:gd name="T150" fmla="*/ 1055 h 10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3" h="1055">
                <a:moveTo>
                  <a:pt x="623" y="3"/>
                </a:moveTo>
                <a:lnTo>
                  <a:pt x="617" y="3"/>
                </a:lnTo>
                <a:lnTo>
                  <a:pt x="597" y="0"/>
                </a:lnTo>
                <a:lnTo>
                  <a:pt x="568" y="0"/>
                </a:lnTo>
                <a:lnTo>
                  <a:pt x="530" y="0"/>
                </a:lnTo>
                <a:lnTo>
                  <a:pt x="482" y="7"/>
                </a:lnTo>
                <a:lnTo>
                  <a:pt x="431" y="16"/>
                </a:lnTo>
                <a:lnTo>
                  <a:pt x="377" y="29"/>
                </a:lnTo>
                <a:lnTo>
                  <a:pt x="319" y="51"/>
                </a:lnTo>
                <a:lnTo>
                  <a:pt x="262" y="82"/>
                </a:lnTo>
                <a:lnTo>
                  <a:pt x="208" y="119"/>
                </a:lnTo>
                <a:lnTo>
                  <a:pt x="152" y="173"/>
                </a:lnTo>
                <a:lnTo>
                  <a:pt x="105" y="236"/>
                </a:lnTo>
                <a:lnTo>
                  <a:pt x="66" y="312"/>
                </a:lnTo>
                <a:lnTo>
                  <a:pt x="32" y="406"/>
                </a:lnTo>
                <a:lnTo>
                  <a:pt x="9" y="513"/>
                </a:lnTo>
                <a:lnTo>
                  <a:pt x="0" y="638"/>
                </a:lnTo>
                <a:lnTo>
                  <a:pt x="3" y="655"/>
                </a:lnTo>
                <a:lnTo>
                  <a:pt x="18" y="699"/>
                </a:lnTo>
                <a:lnTo>
                  <a:pt x="44" y="758"/>
                </a:lnTo>
                <a:lnTo>
                  <a:pt x="83" y="831"/>
                </a:lnTo>
                <a:lnTo>
                  <a:pt x="134" y="904"/>
                </a:lnTo>
                <a:lnTo>
                  <a:pt x="201" y="969"/>
                </a:lnTo>
                <a:lnTo>
                  <a:pt x="288" y="1022"/>
                </a:lnTo>
                <a:lnTo>
                  <a:pt x="390" y="1055"/>
                </a:lnTo>
                <a:lnTo>
                  <a:pt x="380" y="1051"/>
                </a:lnTo>
                <a:lnTo>
                  <a:pt x="351" y="1039"/>
                </a:lnTo>
                <a:lnTo>
                  <a:pt x="306" y="1016"/>
                </a:lnTo>
                <a:lnTo>
                  <a:pt x="258" y="982"/>
                </a:lnTo>
                <a:lnTo>
                  <a:pt x="204" y="929"/>
                </a:lnTo>
                <a:lnTo>
                  <a:pt x="149" y="856"/>
                </a:lnTo>
                <a:lnTo>
                  <a:pt x="101" y="758"/>
                </a:lnTo>
                <a:lnTo>
                  <a:pt x="66" y="638"/>
                </a:lnTo>
                <a:lnTo>
                  <a:pt x="66" y="632"/>
                </a:lnTo>
                <a:lnTo>
                  <a:pt x="66" y="613"/>
                </a:lnTo>
                <a:lnTo>
                  <a:pt x="69" y="585"/>
                </a:lnTo>
                <a:lnTo>
                  <a:pt x="72" y="548"/>
                </a:lnTo>
                <a:lnTo>
                  <a:pt x="80" y="503"/>
                </a:lnTo>
                <a:lnTo>
                  <a:pt x="89" y="456"/>
                </a:lnTo>
                <a:lnTo>
                  <a:pt x="105" y="403"/>
                </a:lnTo>
                <a:lnTo>
                  <a:pt x="127" y="346"/>
                </a:lnTo>
                <a:lnTo>
                  <a:pt x="157" y="290"/>
                </a:lnTo>
                <a:lnTo>
                  <a:pt x="191" y="233"/>
                </a:lnTo>
                <a:lnTo>
                  <a:pt x="236" y="180"/>
                </a:lnTo>
                <a:lnTo>
                  <a:pt x="291" y="129"/>
                </a:lnTo>
                <a:lnTo>
                  <a:pt x="357" y="85"/>
                </a:lnTo>
                <a:lnTo>
                  <a:pt x="434" y="51"/>
                </a:lnTo>
                <a:lnTo>
                  <a:pt x="521" y="22"/>
                </a:lnTo>
                <a:lnTo>
                  <a:pt x="623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AutoShape 2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582400" y="6373814"/>
            <a:ext cx="812800" cy="4984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868" name="Text Box 91"/>
          <p:cNvSpPr txBox="1">
            <a:spLocks noChangeArrowheads="1"/>
          </p:cNvSpPr>
          <p:nvPr/>
        </p:nvSpPr>
        <p:spPr bwMode="auto">
          <a:xfrm>
            <a:off x="3746500" y="4110039"/>
            <a:ext cx="802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7586" name="Picture 2" descr="Chuyện Gạo Kể] CÂY LÚA CẠN VS CÂY LÚA NƯỚC – Gạo Vinh Hiể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801" y="1887796"/>
            <a:ext cx="4475418" cy="418854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1061885" y="2020529"/>
            <a:ext cx="9085004" cy="4026310"/>
            <a:chOff x="1061885" y="2020529"/>
            <a:chExt cx="9085004" cy="4026310"/>
          </a:xfrm>
        </p:grpSpPr>
        <p:sp>
          <p:nvSpPr>
            <p:cNvPr id="17" name="Right Arrow 16"/>
            <p:cNvSpPr/>
            <p:nvPr/>
          </p:nvSpPr>
          <p:spPr>
            <a:xfrm>
              <a:off x="4955461" y="3952568"/>
              <a:ext cx="752166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37122" y="2020529"/>
              <a:ext cx="4409767" cy="40263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LĐ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endPara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lúa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</a:p>
            <a:p>
              <a:pPr lvl="2" algn="ctr">
                <a:buFont typeface="Symbol"/>
                <a:buChar char="Þ"/>
              </a:pPr>
              <a:endPara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61885" y="3038167"/>
              <a:ext cx="3731342" cy="2227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lúa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42154" y="1873047"/>
            <a:ext cx="6518788" cy="4689363"/>
            <a:chOff x="5442154" y="1873047"/>
            <a:chExt cx="6518788" cy="4689363"/>
          </a:xfrm>
        </p:grpSpPr>
        <p:pic>
          <p:nvPicPr>
            <p:cNvPr id="67588" name="Picture 4" descr="https://img.dantocmiennui.vn/t620/uploaddtmn/2019/3/21/mua-1-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6618" y="1873047"/>
              <a:ext cx="5633884" cy="427703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5442154" y="6100745"/>
              <a:ext cx="6518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i="1" dirty="0" smtClean="0">
                  <a:solidFill>
                    <a:schemeClr val="bg1"/>
                  </a:solidFill>
                  <a:latin typeface="+mj-lt"/>
                </a:rPr>
                <a:t>Nghi lễ cầu mưa</a:t>
              </a:r>
              <a:r>
                <a:rPr lang="en-US" sz="2400" b="1" i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en-US" sz="2400" b="1" i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+mj-lt"/>
                </a:rPr>
                <a:t>người</a:t>
              </a:r>
              <a:r>
                <a:rPr lang="en-US" sz="2400" b="1" i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+mj-lt"/>
                </a:rPr>
                <a:t>dân</a:t>
              </a:r>
              <a:r>
                <a:rPr lang="en-US" sz="2400" b="1" i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+mj-lt"/>
                </a:rPr>
                <a:t>tộc</a:t>
              </a:r>
              <a:r>
                <a:rPr lang="en-US" sz="2400" b="1" i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+mj-lt"/>
                </a:rPr>
                <a:t>Thái</a:t>
              </a:r>
              <a:r>
                <a:rPr lang="en-US" sz="2400" b="1" i="1" dirty="0" smtClean="0">
                  <a:solidFill>
                    <a:schemeClr val="bg1"/>
                  </a:solidFill>
                  <a:latin typeface="+mj-lt"/>
                </a:rPr>
                <a:t> (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+mj-lt"/>
                </a:rPr>
                <a:t>Sơn</a:t>
              </a:r>
              <a:r>
                <a:rPr lang="en-US" sz="2400" b="1" i="1" dirty="0" smtClean="0">
                  <a:solidFill>
                    <a:schemeClr val="bg1"/>
                  </a:solidFill>
                  <a:latin typeface="+mj-lt"/>
                </a:rPr>
                <a:t> La) 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17690" y="1932038"/>
            <a:ext cx="6563033" cy="4925962"/>
            <a:chOff x="5117690" y="1932038"/>
            <a:chExt cx="6784258" cy="4925962"/>
          </a:xfrm>
        </p:grpSpPr>
        <p:sp>
          <p:nvSpPr>
            <p:cNvPr id="29" name="TextBox 28"/>
            <p:cNvSpPr txBox="1"/>
            <p:nvPr/>
          </p:nvSpPr>
          <p:spPr>
            <a:xfrm>
              <a:off x="5117690" y="6027003"/>
              <a:ext cx="67842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lễ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lúa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đồng bào dân tộc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(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7592" name="Picture 8" descr="Mừng lúa mới: Lễ hội hoành tráng nhất của người Bana | Văn hóa | Vietnam+  (VietnamPlus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61935" y="1932038"/>
              <a:ext cx="6585872" cy="4075471"/>
            </a:xfrm>
            <a:prstGeom prst="rect">
              <a:avLst/>
            </a:prstGeom>
            <a:noFill/>
          </p:spPr>
        </p:pic>
      </p:grpSp>
      <p:sp>
        <p:nvSpPr>
          <p:cNvPr id="67594" name="AutoShape 10" descr="Ý nghĩa phong tục gói bánh chưng ngày Tết đối với người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6" name="AutoShape 12" descr="phong tục gói bánh chưng bánh giầy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8" name="AutoShape 14" descr="phong tục gói bánh chưng bánh giầy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132439" y="1873046"/>
            <a:ext cx="6415548" cy="4984954"/>
            <a:chOff x="5132439" y="1873046"/>
            <a:chExt cx="6415548" cy="4984954"/>
          </a:xfrm>
        </p:grpSpPr>
        <p:sp>
          <p:nvSpPr>
            <p:cNvPr id="32" name="TextBox 31"/>
            <p:cNvSpPr txBox="1"/>
            <p:nvPr/>
          </p:nvSpPr>
          <p:spPr>
            <a:xfrm>
              <a:off x="5191432" y="6334780"/>
              <a:ext cx="60910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chưng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tết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7" name="Picture 36" descr="https://sapuwa.com/img_data/images/Suu%20tam%20cho%20khach/2021/banh%20chung_1.jpg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32439" y="1873046"/>
              <a:ext cx="6415548" cy="429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438400" y="381000"/>
            <a:ext cx="8458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1524000" y="184150"/>
            <a:ext cx="9372600" cy="2362200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1919288" y="2743200"/>
            <a:ext cx="9285287" cy="184665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phiếu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Thời</a:t>
            </a:r>
            <a:r>
              <a:rPr lang="en-US" alt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gian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phút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62437" y="389981"/>
            <a:ext cx="11690078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18622"/>
            <a:ext cx="13208000" cy="61535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5775" y="1383587"/>
            <a:ext cx="711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N</a:t>
            </a:r>
            <a:endParaRPr lang="en-US" sz="2400" b="1"/>
          </a:p>
        </p:txBody>
      </p:sp>
      <p:sp>
        <p:nvSpPr>
          <p:cNvPr id="6" name="Oval 5"/>
          <p:cNvSpPr/>
          <p:nvPr/>
        </p:nvSpPr>
        <p:spPr>
          <a:xfrm>
            <a:off x="2590800" y="2047126"/>
            <a:ext cx="607317" cy="423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G</a:t>
            </a:r>
            <a:endParaRPr lang="en-US" sz="2400" b="1"/>
          </a:p>
        </p:txBody>
      </p:sp>
      <p:sp>
        <p:nvSpPr>
          <p:cNvPr id="7" name="Oval 6"/>
          <p:cNvSpPr/>
          <p:nvPr/>
        </p:nvSpPr>
        <p:spPr>
          <a:xfrm>
            <a:off x="1035977" y="2734852"/>
            <a:ext cx="711200" cy="484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T</a:t>
            </a:r>
            <a:endParaRPr lang="en-US" sz="2400" b="1"/>
          </a:p>
        </p:txBody>
      </p:sp>
      <p:sp>
        <p:nvSpPr>
          <p:cNvPr id="8" name="Oval 7"/>
          <p:cNvSpPr/>
          <p:nvPr/>
        </p:nvSpPr>
        <p:spPr>
          <a:xfrm>
            <a:off x="2894459" y="665252"/>
            <a:ext cx="661541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H</a:t>
            </a:r>
            <a:endParaRPr lang="en-US" sz="2400" b="1"/>
          </a:p>
        </p:txBody>
      </p:sp>
      <p:sp>
        <p:nvSpPr>
          <p:cNvPr id="9" name="Oval 8"/>
          <p:cNvSpPr/>
          <p:nvPr/>
        </p:nvSpPr>
        <p:spPr>
          <a:xfrm>
            <a:off x="4603394" y="1499707"/>
            <a:ext cx="592761" cy="4198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Ệ</a:t>
            </a:r>
            <a:endParaRPr lang="en-US" sz="2400" b="1"/>
          </a:p>
        </p:txBody>
      </p:sp>
      <p:sp>
        <p:nvSpPr>
          <p:cNvPr id="10" name="Oval 9"/>
          <p:cNvSpPr/>
          <p:nvPr/>
        </p:nvSpPr>
        <p:spPr>
          <a:xfrm>
            <a:off x="7046928" y="627152"/>
            <a:ext cx="674672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Ả</a:t>
            </a:r>
          </a:p>
        </p:txBody>
      </p:sp>
      <p:sp>
        <p:nvSpPr>
          <p:cNvPr id="11" name="Oval 10"/>
          <p:cNvSpPr/>
          <p:nvPr/>
        </p:nvSpPr>
        <p:spPr>
          <a:xfrm>
            <a:off x="5122240" y="360452"/>
            <a:ext cx="668961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C</a:t>
            </a:r>
            <a:endParaRPr lang="en-US" sz="2400" b="1"/>
          </a:p>
        </p:txBody>
      </p:sp>
      <p:sp>
        <p:nvSpPr>
          <p:cNvPr id="12" name="Oval 11"/>
          <p:cNvSpPr/>
          <p:nvPr/>
        </p:nvSpPr>
        <p:spPr>
          <a:xfrm>
            <a:off x="3218095" y="2574319"/>
            <a:ext cx="686656" cy="4524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H</a:t>
            </a:r>
            <a:endParaRPr lang="en-US" sz="2400" b="1"/>
          </a:p>
        </p:txBody>
      </p:sp>
      <p:sp>
        <p:nvSpPr>
          <p:cNvPr id="13" name="Oval 12"/>
          <p:cNvSpPr/>
          <p:nvPr/>
        </p:nvSpPr>
        <p:spPr>
          <a:xfrm>
            <a:off x="10058400" y="947363"/>
            <a:ext cx="649269" cy="4524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L</a:t>
            </a:r>
            <a:endParaRPr lang="en-US" sz="2400" b="1"/>
          </a:p>
        </p:txBody>
      </p:sp>
      <p:sp>
        <p:nvSpPr>
          <p:cNvPr id="14" name="Oval 13"/>
          <p:cNvSpPr/>
          <p:nvPr/>
        </p:nvSpPr>
        <p:spPr>
          <a:xfrm>
            <a:off x="7874000" y="2323673"/>
            <a:ext cx="711200" cy="5012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A</a:t>
            </a:r>
            <a:endParaRPr lang="en-US" sz="2400" b="1"/>
          </a:p>
        </p:txBody>
      </p:sp>
      <p:sp>
        <p:nvSpPr>
          <p:cNvPr id="15" name="Oval 14"/>
          <p:cNvSpPr/>
          <p:nvPr/>
        </p:nvSpPr>
        <p:spPr>
          <a:xfrm>
            <a:off x="5077717" y="2699536"/>
            <a:ext cx="713483" cy="4803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U</a:t>
            </a:r>
            <a:endParaRPr lang="en-US" sz="2400" b="1"/>
          </a:p>
        </p:txBody>
      </p:sp>
      <p:sp>
        <p:nvSpPr>
          <p:cNvPr id="16" name="Oval 15"/>
          <p:cNvSpPr/>
          <p:nvPr/>
        </p:nvSpPr>
        <p:spPr>
          <a:xfrm>
            <a:off x="8331200" y="1274852"/>
            <a:ext cx="609600" cy="449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I</a:t>
            </a:r>
            <a:endParaRPr lang="en-US" sz="2400" b="1"/>
          </a:p>
        </p:txBody>
      </p:sp>
      <p:sp>
        <p:nvSpPr>
          <p:cNvPr id="17" name="Oval 16"/>
          <p:cNvSpPr/>
          <p:nvPr/>
        </p:nvSpPr>
        <p:spPr>
          <a:xfrm>
            <a:off x="10695397" y="2233131"/>
            <a:ext cx="683803" cy="4664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Ơ</a:t>
            </a:r>
          </a:p>
        </p:txBody>
      </p:sp>
      <p:sp>
        <p:nvSpPr>
          <p:cNvPr id="18" name="Oval 17"/>
          <p:cNvSpPr/>
          <p:nvPr/>
        </p:nvSpPr>
        <p:spPr>
          <a:xfrm>
            <a:off x="6244976" y="1520575"/>
            <a:ext cx="663824" cy="475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T</a:t>
            </a:r>
            <a:endParaRPr lang="en-US" sz="2400" b="1"/>
          </a:p>
        </p:txBody>
      </p:sp>
      <p:sp>
        <p:nvSpPr>
          <p:cNvPr id="19" name="Oval 18"/>
          <p:cNvSpPr/>
          <p:nvPr/>
        </p:nvSpPr>
        <p:spPr>
          <a:xfrm>
            <a:off x="9598917" y="3065553"/>
            <a:ext cx="662683" cy="4721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Ư</a:t>
            </a:r>
          </a:p>
        </p:txBody>
      </p:sp>
      <p:sp>
        <p:nvSpPr>
          <p:cNvPr id="20" name="Oval 19"/>
          <p:cNvSpPr/>
          <p:nvPr/>
        </p:nvSpPr>
        <p:spPr>
          <a:xfrm>
            <a:off x="8531831" y="3505200"/>
            <a:ext cx="711200" cy="488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N</a:t>
            </a:r>
            <a:endParaRPr lang="en-US" sz="2400" b="1"/>
          </a:p>
        </p:txBody>
      </p:sp>
      <p:sp>
        <p:nvSpPr>
          <p:cNvPr id="21" name="Oval 20"/>
          <p:cNvSpPr/>
          <p:nvPr/>
        </p:nvSpPr>
        <p:spPr>
          <a:xfrm>
            <a:off x="6761539" y="3121632"/>
            <a:ext cx="687796" cy="484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C</a:t>
            </a:r>
            <a:endParaRPr lang="en-US" sz="2400" b="1"/>
          </a:p>
        </p:txBody>
      </p:sp>
      <p:sp>
        <p:nvSpPr>
          <p:cNvPr id="22" name="Oval 21"/>
          <p:cNvSpPr/>
          <p:nvPr/>
        </p:nvSpPr>
        <p:spPr>
          <a:xfrm>
            <a:off x="9275282" y="2100637"/>
            <a:ext cx="681519" cy="4736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G</a:t>
            </a:r>
            <a:endParaRPr lang="en-US" sz="2400" b="1"/>
          </a:p>
        </p:txBody>
      </p:sp>
      <p:sp>
        <p:nvSpPr>
          <p:cNvPr id="23" name="Oval 22"/>
          <p:cNvSpPr/>
          <p:nvPr/>
        </p:nvSpPr>
        <p:spPr>
          <a:xfrm>
            <a:off x="2590800" y="3505200"/>
            <a:ext cx="634429" cy="513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Ậ</a:t>
            </a:r>
            <a:endParaRPr lang="en-US" sz="2400" b="1"/>
          </a:p>
        </p:txBody>
      </p:sp>
      <p:sp>
        <p:nvSpPr>
          <p:cNvPr id="24" name="Oval 23"/>
          <p:cNvSpPr/>
          <p:nvPr/>
        </p:nvSpPr>
        <p:spPr>
          <a:xfrm>
            <a:off x="279972" y="1884452"/>
            <a:ext cx="661541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H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89650" y="2512031"/>
            <a:ext cx="661541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Ả</a:t>
            </a:r>
          </a:p>
        </p:txBody>
      </p:sp>
      <p:sp>
        <p:nvSpPr>
          <p:cNvPr id="31" name="Oval 30"/>
          <p:cNvSpPr/>
          <p:nvPr/>
        </p:nvSpPr>
        <p:spPr>
          <a:xfrm>
            <a:off x="5765230" y="2117118"/>
            <a:ext cx="661541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I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651607" y="1919555"/>
            <a:ext cx="661541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H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96647" y="803953"/>
            <a:ext cx="661541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Ế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30314" y="3059345"/>
            <a:ext cx="661541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T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39083" y="1300965"/>
            <a:ext cx="661541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U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81755" y="3037726"/>
            <a:ext cx="661541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O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28108" y="2109839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196155" y="942654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Ô</a:t>
            </a:r>
          </a:p>
        </p:txBody>
      </p:sp>
      <p:sp>
        <p:nvSpPr>
          <p:cNvPr id="39" name="Oval 38"/>
          <p:cNvSpPr/>
          <p:nvPr/>
        </p:nvSpPr>
        <p:spPr>
          <a:xfrm>
            <a:off x="8177659" y="627152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Ạ</a:t>
            </a:r>
          </a:p>
        </p:txBody>
      </p:sp>
      <p:sp>
        <p:nvSpPr>
          <p:cNvPr id="40" name="Oval 39"/>
          <p:cNvSpPr/>
          <p:nvPr/>
        </p:nvSpPr>
        <p:spPr>
          <a:xfrm>
            <a:off x="7234148" y="1589926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677542" y="3312560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40659" y="2355350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Ư</a:t>
            </a:r>
          </a:p>
        </p:txBody>
      </p:sp>
      <p:sp>
        <p:nvSpPr>
          <p:cNvPr id="43" name="Oval 42"/>
          <p:cNvSpPr/>
          <p:nvPr/>
        </p:nvSpPr>
        <p:spPr>
          <a:xfrm>
            <a:off x="3438419" y="1311239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N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244976" y="208052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Đ</a:t>
            </a:r>
          </a:p>
        </p:txBody>
      </p:sp>
      <p:sp>
        <p:nvSpPr>
          <p:cNvPr id="45" name="Oval 44"/>
          <p:cNvSpPr/>
          <p:nvPr/>
        </p:nvSpPr>
        <p:spPr>
          <a:xfrm>
            <a:off x="9285270" y="1327720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G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822059" y="3080535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N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807200" y="2362200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Ọ</a:t>
            </a:r>
          </a:p>
        </p:txBody>
      </p:sp>
      <p:sp>
        <p:nvSpPr>
          <p:cNvPr id="48" name="Oval 47"/>
          <p:cNvSpPr/>
          <p:nvPr/>
        </p:nvSpPr>
        <p:spPr>
          <a:xfrm>
            <a:off x="8409112" y="1919555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9" name="Oval 48"/>
          <p:cNvSpPr/>
          <p:nvPr/>
        </p:nvSpPr>
        <p:spPr>
          <a:xfrm>
            <a:off x="4112518" y="273550"/>
            <a:ext cx="661541" cy="457200"/>
          </a:xfrm>
          <a:prstGeom prst="ellipse">
            <a:avLst/>
          </a:prstGeom>
          <a:solidFill>
            <a:srgbClr val="E040B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D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56262" y="1643437"/>
            <a:ext cx="661541" cy="457200"/>
          </a:xfrm>
          <a:prstGeom prst="ellipse">
            <a:avLst/>
          </a:prstGeom>
          <a:solidFill>
            <a:srgbClr val="E040B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G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425862" y="3219022"/>
            <a:ext cx="661541" cy="457200"/>
          </a:xfrm>
          <a:prstGeom prst="ellipse">
            <a:avLst/>
          </a:prstGeom>
          <a:solidFill>
            <a:srgbClr val="E040B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H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077718" y="3408452"/>
            <a:ext cx="661541" cy="457200"/>
          </a:xfrm>
          <a:prstGeom prst="ellipse">
            <a:avLst/>
          </a:prstGeom>
          <a:solidFill>
            <a:srgbClr val="E040B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O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758879" y="803953"/>
            <a:ext cx="661541" cy="457200"/>
          </a:xfrm>
          <a:prstGeom prst="ellipse">
            <a:avLst/>
          </a:prstGeom>
          <a:solidFill>
            <a:srgbClr val="E040B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K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839200" y="2876658"/>
            <a:ext cx="661541" cy="457200"/>
          </a:xfrm>
          <a:prstGeom prst="ellipse">
            <a:avLst/>
          </a:prstGeom>
          <a:solidFill>
            <a:srgbClr val="E040B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N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332020" y="947363"/>
            <a:ext cx="661541" cy="457200"/>
          </a:xfrm>
          <a:prstGeom prst="ellipse">
            <a:avLst/>
          </a:prstGeom>
          <a:solidFill>
            <a:srgbClr val="E040B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U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0376899" y="1579652"/>
            <a:ext cx="661541" cy="457200"/>
          </a:xfrm>
          <a:prstGeom prst="ellipse">
            <a:avLst/>
          </a:prstGeom>
          <a:solidFill>
            <a:srgbClr val="E040B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N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914206" y="2932629"/>
            <a:ext cx="661541" cy="457200"/>
          </a:xfrm>
          <a:prstGeom prst="ellipse">
            <a:avLst/>
          </a:prstGeom>
          <a:solidFill>
            <a:srgbClr val="E040B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A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717659" y="3090488"/>
            <a:ext cx="661541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47877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0.00139 L 0.40069 0.474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236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0139 L 0.34826 0.38098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91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3.63405E-6 L 0.37535 0.57738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288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139 L 0.29149 0.45848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22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3.42124E-6 L 0.64688 0.27388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136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3.46981E-8 L 0.52431 0.2995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149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4.87856E-6 L 0.42413 0.27944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3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961 L 0.68542 0.15961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71" y="6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56951E-7 L 0.43559 0.45154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22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-0.00139 L -0.11354 0.29401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475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-2.40574E-6 L -0.14965 0.41037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-0.00416 L 0.14028 0.7009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3525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5 0.00139 L 0.03593 0.66204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3303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0.00138 L -0.01527 0.56581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8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0139 L -0.0934 0.61485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08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0555 L -0.00313 0.30488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496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139 L -0.04236 0.42748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13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424 L 0.19115 0.23919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02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0138 L 0.18524 0.44807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22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0.01943 L -0.025 0.4025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109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943 L -0.42396 0.368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193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943 L -0.22361 0.56003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2896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-0.01943 L -0.0335 0.48763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25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944 L 0.20399 0.23132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1253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1943 L -0.02083 0.39741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2084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1943 L 0.16302 0.31113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165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1943 L 0.03733 0.23456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3 0.00324 L -0.08698 0.50336 " pathEditMode="relative" rAng="0" ptsTypes="AA">
                                      <p:cBhvr>
                                        <p:cTn id="6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2500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0255 L -0.3408 0.67268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3349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1231E-6 L -0.14236 0.61647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30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96947E-6 L 0.07691 0.32478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1623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2.49827E-6 L -0.079 0.46426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3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278 L -0.59341 0.66759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58" y="3324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9.48415E-7 L -0.829 0.44599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63" y="2229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2.12353E-6 L -0.44236 0.56003 " pathEditMode="relative" rAng="0" ptsTypes="AA">
                                      <p:cBhvr>
                                        <p:cTn id="8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279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1.9431E-7 L -0.4842 0.44761 " pathEditMode="relative" rAng="0" ptsTypes="AA">
                                      <p:cBhvr>
                                        <p:cTn id="8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2236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1.59611E-6 L -0.54914 0.70299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35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 -4.02498E-7 L -0.22778 0.86607 " pathEditMode="relative" rAng="0" ptsTypes="AA">
                                      <p:cBhvr>
                                        <p:cTn id="9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4330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8.95212E-7 L -0.33211 0.805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4025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4.27018E-6 L -0.29601 0.61671 " pathEditMode="relative" rAng="0" ptsTypes="AA">
                                      <p:cBhvr>
                                        <p:cTn id="9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30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0.04626 L 0.35834 0.78117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3673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0.04626 L 0.27639 0.4291 " pathEditMode="relative" rAng="0" ptsTypes="AA">
                                      <p:cBhvr>
                                        <p:cTn id="102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913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4626 L 0.19392 0.40157 " pathEditMode="relative" rAng="0" ptsTypes="AA">
                                      <p:cBhvr>
                                        <p:cTn id="104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1776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4626 L 0.17848 0.47097 " pathEditMode="relative" rAng="0" ptsTypes="AA">
                                      <p:cBhvr>
                                        <p:cTn id="106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2123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8 0.04627 L -0.00937 0.47907 " pathEditMode="relative" rAng="0" ptsTypes="AA">
                                      <p:cBhvr>
                                        <p:cTn id="10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793 L 0.45226 0.8612 " pathEditMode="relative" rAng="0" ptsTypes="AA">
                                      <p:cBhvr>
                                        <p:cTn id="11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4115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3794 L 0.32639 0.76289 " pathEditMode="relative" rAng="0" ptsTypes="AA">
                                      <p:cBhvr>
                                        <p:cTn id="11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3624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3794 L 0.04792 0.67083 " pathEditMode="relative" rAng="0" ptsTypes="AA">
                                      <p:cBhvr>
                                        <p:cTn id="11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1645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3793 L 0.50955 0.66157 " pathEditMode="relative" rAng="0" ptsTypes="AA">
                                      <p:cBhvr>
                                        <p:cTn id="11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31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534194" y="790575"/>
            <a:ext cx="9183189" cy="231140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88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dung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</a:t>
            </a:r>
            <a:r>
              <a:rPr lang="vi-V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về </a:t>
            </a:r>
            <a:r>
              <a:rPr lang="en-AU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AU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 </a:t>
            </a:r>
            <a:r>
              <a:rPr lang="vi-V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tộc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vi-V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endParaRPr lang="en-US" altLang="en-US" sz="3600" dirty="0" smtClean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altLang="en-US" sz="36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altLang="en-US" sz="36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9" name="Content Placeholder 3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27241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70154" y="1814052"/>
            <a:ext cx="10774159" cy="255454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endParaRPr lang="en-US" alt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alt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alt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75186"/>
            <a:ext cx="4289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5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12961938" cy="598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2896598" y="2543266"/>
            <a:ext cx="8839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329" y="4045236"/>
            <a:ext cx="3112460" cy="2584858"/>
          </a:xfrm>
          <a:prstGeom prst="rect">
            <a:avLst/>
          </a:prstGeom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58" y="324415"/>
            <a:ext cx="1705908" cy="173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>
          <a:xfrm>
            <a:off x="3760839" y="516194"/>
            <a:ext cx="8790038" cy="39968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Nam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5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5513" y="1312863"/>
            <a:ext cx="10556738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Học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SGK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36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graphicFrame>
        <p:nvGraphicFramePr>
          <p:cNvPr id="45059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772400" y="4232275"/>
          <a:ext cx="2836863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4" imgW="1999793" imgH="1831543" progId="">
                  <p:embed/>
                </p:oleObj>
              </mc:Choice>
              <mc:Fallback>
                <p:oleObj name="Clip" r:id="rId4" imgW="1999793" imgH="1831543" progId="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232275"/>
                        <a:ext cx="2836863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925513" y="4387850"/>
            <a:ext cx="2133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600" b="1">
                <a:solidFill>
                  <a:srgbClr val="FF0000"/>
                </a:solidFill>
                <a:latin typeface=".VnTime"/>
                <a:sym typeface="Wingdings" panose="05000000000000000000" pitchFamily="2" charset="2"/>
              </a:rPr>
              <a:t></a:t>
            </a:r>
            <a:endParaRPr lang="en-US" altLang="en-US" sz="1800" b="1">
              <a:latin typeface=".VnTime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252663" y="4181475"/>
            <a:ext cx="1752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  <a:latin typeface=".VnTime"/>
                <a:sym typeface="Wingdings" panose="05000000000000000000" pitchFamily="2" charset="2"/>
              </a:rPr>
              <a:t></a:t>
            </a:r>
            <a:endParaRPr lang="en-US" altLang="en-US" sz="1800">
              <a:latin typeface=".VnTime"/>
            </a:endParaRPr>
          </a:p>
        </p:txBody>
      </p:sp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1219200" y="401638"/>
            <a:ext cx="1040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altLang="en-US" sz="4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2754 C -0.05 0.03588 -0.02956 0.04213 -0.00469 0.04213 C 0.02096 0.04213 0.04167 0.03588 0.04167 0.02754 C 0.04167 0.01944 0.06211 0.01342 0.08789 0.01342 C 0.11263 0.01342 0.13333 0.01944 0.13333 0.0275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6"/>
          <p:cNvGrpSpPr>
            <a:grpSpLocks/>
          </p:cNvGrpSpPr>
          <p:nvPr/>
        </p:nvGrpSpPr>
        <p:grpSpPr bwMode="auto">
          <a:xfrm>
            <a:off x="998538" y="411163"/>
            <a:ext cx="9423400" cy="4910137"/>
            <a:chOff x="-166977" y="0"/>
            <a:chExt cx="8523798" cy="5698029"/>
          </a:xfrm>
        </p:grpSpPr>
        <p:pic>
          <p:nvPicPr>
            <p:cNvPr id="37894" name="Google Shape;164;p9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29" r="46645" b="11189"/>
            <a:stretch>
              <a:fillRect/>
            </a:stretch>
          </p:blipFill>
          <p:spPr bwMode="auto">
            <a:xfrm>
              <a:off x="-166977" y="0"/>
              <a:ext cx="8523798" cy="5698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Google Shape;165;p9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4" t="9789" r="12466"/>
            <a:stretch>
              <a:fillRect/>
            </a:stretch>
          </p:blipFill>
          <p:spPr bwMode="auto">
            <a:xfrm>
              <a:off x="3295278" y="4015409"/>
              <a:ext cx="2947731" cy="1677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2481263"/>
            <a:ext cx="385286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648075"/>
            <a:ext cx="25876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2398713" y="1550988"/>
            <a:ext cx="7315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</a:rPr>
              <a:t>Xin chào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</a:rPr>
              <a:t>và hẹn gặp lại!</a:t>
            </a:r>
            <a:endParaRPr lang="zh-CN" altLang="en-US" sz="6600" b="1">
              <a:solidFill>
                <a:srgbClr val="FF0000"/>
              </a:solidFill>
              <a:latin typeface="SVN-Tamarindo"/>
              <a:ea typeface="华康海报体W1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0" y="1526988"/>
            <a:ext cx="2047876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67436" y="155575"/>
            <a:ext cx="8068236" cy="73866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CHƠI: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THẨM THẤU ÂM NHẠC</a:t>
            </a:r>
            <a:endParaRPr lang="it-IT" altLang="en-US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2" descr="F:\360安全浏览器下载\六一\Nipic_2531170_b95b5e79d8a6cffe\未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475" y="1211263"/>
            <a:ext cx="20653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0"/>
            <a:ext cx="12557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y2mate.com - Đất Nước Trọn Niềm Vui  NSƯT Tạ Minh Tâm Official MV_v72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01907" y="1519516"/>
            <a:ext cx="8122022" cy="4975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153" y="522899"/>
            <a:ext cx="5300659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2400"/>
              </a:spcAft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1917" y="756590"/>
            <a:ext cx="671008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690949"/>
            <a:ext cx="683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DFD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solidFill>
                  <a:srgbClr val="FFF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DFD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solidFill>
                  <a:srgbClr val="FFF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38539" y="2820696"/>
            <a:ext cx="5472952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65113" y="1081446"/>
            <a:ext cx="1219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HÀO VỀ TRUYỀN </a:t>
            </a:r>
            <a:r>
              <a:rPr lang="en-US" alt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DÂN TỘC VIỆT NAM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-192088"/>
            <a:ext cx="59563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-192088"/>
            <a:ext cx="5165725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5562600"/>
            <a:ext cx="5473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562600"/>
            <a:ext cx="5956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3566" y="49769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22069" y="3693838"/>
            <a:ext cx="119699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tộc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tộc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VN</a:t>
            </a:r>
            <a:endParaRPr kumimoji="0" lang="en-US" sz="3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543" y="2495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8674" y="4866968"/>
            <a:ext cx="11913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040761" y="2772386"/>
            <a:ext cx="2359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17513" y="255588"/>
            <a:ext cx="66754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KHÁM PHÁ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88" y="103188"/>
            <a:ext cx="6715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417512" y="1106488"/>
            <a:ext cx="112606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I.Một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836024" y="2547257"/>
            <a:ext cx="10700340" cy="1077218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82880" y="0"/>
            <a:ext cx="11730446" cy="6494085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buAutoNum type="arabicPeriod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1951,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kiệnĐảng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12, NXB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2001,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33-34</a:t>
            </a: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buAutoNum type="arabicPeriod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Ơ ĐỒ TƯ DUY&amp;quot;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����??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7640</TotalTime>
  <Words>2693</Words>
  <PresentationFormat>Widescreen</PresentationFormat>
  <Paragraphs>229</Paragraphs>
  <Slides>44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Microsoft YaHei</vt:lpstr>
      <vt:lpstr>Microsoft YaHei</vt:lpstr>
      <vt:lpstr>宋体</vt:lpstr>
      <vt:lpstr>.VnTime</vt:lpstr>
      <vt:lpstr>Arial</vt:lpstr>
      <vt:lpstr>Arial Unicode MS</vt:lpstr>
      <vt:lpstr>Calibri</vt:lpstr>
      <vt:lpstr>Calibri Light</vt:lpstr>
      <vt:lpstr>等线</vt:lpstr>
      <vt:lpstr>Helvetica Neue</vt:lpstr>
      <vt:lpstr>SVN-Tamarindo</vt:lpstr>
      <vt:lpstr>Symbol</vt:lpstr>
      <vt:lpstr>Times New Roman</vt:lpstr>
      <vt:lpstr>Wingdings</vt:lpstr>
      <vt:lpstr>华康海报体W12</vt:lpstr>
      <vt:lpstr>Office ����??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2018-03-11T09:18:31Z</dcterms:created>
  <dcterms:modified xsi:type="dcterms:W3CDTF">2023-08-04T01:37:45Z</dcterms:modified>
</cp:coreProperties>
</file>