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10" r:id="rId3"/>
    <p:sldId id="286" r:id="rId4"/>
    <p:sldId id="320" r:id="rId5"/>
    <p:sldId id="316" r:id="rId6"/>
    <p:sldId id="317" r:id="rId7"/>
    <p:sldId id="318" r:id="rId8"/>
    <p:sldId id="321" r:id="rId9"/>
    <p:sldId id="303" r:id="rId10"/>
    <p:sldId id="319" r:id="rId11"/>
    <p:sldId id="307" r:id="rId12"/>
    <p:sldId id="292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020"/>
    <a:srgbClr val="E4FDC3"/>
    <a:srgbClr val="CAFB89"/>
    <a:srgbClr val="007635"/>
    <a:srgbClr val="002776"/>
    <a:srgbClr val="D9FCAA"/>
    <a:srgbClr val="C8FB85"/>
    <a:srgbClr val="9FF828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9" d="100"/>
          <a:sy n="69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9463" y="421544"/>
            <a:ext cx="8782051" cy="646282"/>
            <a:chOff x="6928" y="287832"/>
            <a:chExt cx="8782051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172451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Hãy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1709" y="1248309"/>
            <a:ext cx="58396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418" y="2059369"/>
            <a:ext cx="901238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3124200"/>
            <a:ext cx="10480791" cy="2464288"/>
            <a:chOff x="194040" y="2245147"/>
            <a:chExt cx="9051063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Nam và Hà là hǌ ǧ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΅ζ 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lġ 1 .</a:t>
              </a:r>
              <a:endPara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54263" y="4418814"/>
            <a:ext cx="98511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Nǖững wgưƟ lí</a:t>
            </a:r>
            <a:r>
              <a:rPr lang="el-GR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cứu hƤ ǟất dũng </a:t>
            </a:r>
            <a:r>
              <a:rPr lang="vi-VN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733" b="1" dirty="0">
              <a:solidFill>
                <a:srgbClr val="002F8E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7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78182" y="2590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1329331"/>
            <a:ext cx="342900" cy="51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677400" y="2146450"/>
            <a:ext cx="342900" cy="51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375" y="5802618"/>
            <a:ext cx="92615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87646"/>
            <a:ext cx="8761419" cy="64965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5181" y="797246"/>
            <a:ext cx="1029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52600" y="187646"/>
            <a:ext cx="3733800" cy="646282"/>
            <a:chOff x="-245917" y="287832"/>
            <a:chExt cx="3733800" cy="646282"/>
          </a:xfrm>
        </p:grpSpPr>
        <p:sp>
          <p:nvSpPr>
            <p:cNvPr id="16" name="Oval 15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528" y="287832"/>
              <a:ext cx="2871355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35181" y="2004767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495603"/>
            <a:ext cx="990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201"/>
            <a:ext cx="11068098" cy="655370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3819" y="3623575"/>
            <a:ext cx="10744362" cy="29510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32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32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(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0710" y="3072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89930" y="854036"/>
            <a:ext cx="8534400" cy="334854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(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4772890" cy="646319"/>
            <a:chOff x="147304" y="315612"/>
            <a:chExt cx="477289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41006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238" y="5803017"/>
            <a:ext cx="8659092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2719" y="5828959"/>
            <a:ext cx="9026562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5238" y="5473826"/>
            <a:ext cx="9178962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Sa Pa,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Nẵng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Khánh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Né, Dao,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2209800"/>
            <a:ext cx="1341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0383" y="3505200"/>
            <a:ext cx="1622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84288" y="5473825"/>
            <a:ext cx="9159912" cy="954071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  <a:p>
            <a:pPr algn="ctr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238" y="5473824"/>
            <a:ext cx="9178962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67337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8300" y="319652"/>
            <a:ext cx="8915400" cy="646282"/>
            <a:chOff x="6928" y="287832"/>
            <a:chExt cx="89154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61897"/>
            <a:ext cx="8489343" cy="56792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498143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4505561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156922"/>
            <a:ext cx="4114800" cy="2137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ý,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115917"/>
            <a:ext cx="4114800" cy="2272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0149" y="583181"/>
            <a:ext cx="10401300" cy="646282"/>
            <a:chOff x="6928" y="287832"/>
            <a:chExt cx="104013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7917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1639690"/>
            <a:ext cx="10480791" cy="2464288"/>
            <a:chOff x="194040" y="2245147"/>
            <a:chExt cx="9051063" cy="21473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Π 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ở có ǟất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ηΗϛ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à cao Ǉầng . </a:t>
              </a:r>
              <a:endPara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23289"/>
            <a:ext cx="2994178" cy="2038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0047" y="2935226"/>
            <a:ext cx="98511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Nǖà bà wĖ của em có </a:t>
            </a:r>
            <a:r>
              <a:rPr lang="el-GR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νΰ</a:t>
            </a:r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Ŋ ǟau xa</a:t>
            </a:r>
            <a:r>
              <a:rPr lang="el-GR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.</a:t>
            </a:r>
            <a:r>
              <a:rPr lang="el-GR" sz="3733" b="1" dirty="0" smtClean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733" b="1" dirty="0">
              <a:solidFill>
                <a:srgbClr val="002F8E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3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392</Words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2020-06-14T07:01:18Z</dcterms:created>
  <dcterms:modified xsi:type="dcterms:W3CDTF">2021-05-12T11:15:59Z</dcterms:modified>
</cp:coreProperties>
</file>