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8" r:id="rId2"/>
    <p:sldId id="260" r:id="rId3"/>
    <p:sldId id="268" r:id="rId4"/>
    <p:sldId id="332" r:id="rId5"/>
    <p:sldId id="262" r:id="rId6"/>
    <p:sldId id="263" r:id="rId7"/>
    <p:sldId id="264" r:id="rId8"/>
    <p:sldId id="325" r:id="rId9"/>
    <p:sldId id="291" r:id="rId10"/>
    <p:sldId id="336" r:id="rId11"/>
    <p:sldId id="335" r:id="rId12"/>
    <p:sldId id="337" r:id="rId13"/>
    <p:sldId id="278" r:id="rId14"/>
    <p:sldId id="279" r:id="rId15"/>
    <p:sldId id="327" r:id="rId16"/>
    <p:sldId id="283" r:id="rId17"/>
    <p:sldId id="321" r:id="rId18"/>
    <p:sldId id="304" r:id="rId19"/>
    <p:sldId id="334" r:id="rId20"/>
    <p:sldId id="333" r:id="rId21"/>
    <p:sldId id="328" r:id="rId22"/>
    <p:sldId id="30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52" autoAdjust="0"/>
  </p:normalViewPr>
  <p:slideViewPr>
    <p:cSldViewPr>
      <p:cViewPr>
        <p:scale>
          <a:sx n="80" d="100"/>
          <a:sy n="8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0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8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8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83E85-B4AB-4112-890E-7108CB148D06}" type="datetimeFigureOut">
              <a:rPr lang="en-US" smtClean="0"/>
              <a:pPr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55877-1FBE-4D78-AB57-077DB1C29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" y="0"/>
            <a:ext cx="913734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3" y="404664"/>
            <a:ext cx="1324987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Tóm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tắt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truyện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362200" y="304800"/>
            <a:ext cx="4572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 CỤC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143000" y="1676400"/>
            <a:ext cx="2514600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324601" y="1676400"/>
            <a:ext cx="1905000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2400300" y="766464"/>
            <a:ext cx="2273424" cy="90993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4699248" y="796330"/>
            <a:ext cx="2654052" cy="8800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2314575" y="41910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7391400" y="42672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1219200" y="4876800"/>
            <a:ext cx="2209800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6477000" y="4953000"/>
            <a:ext cx="1752600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H="1">
            <a:off x="7370618" y="25908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6172200" y="3352800"/>
            <a:ext cx="2533650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giếng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 flipH="1">
            <a:off x="2314575" y="25908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990600" y="3276600"/>
            <a:ext cx="2667000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giếng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910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9" grpId="0" animBg="1"/>
      <p:bldP spid="64520" grpId="0" animBg="1"/>
      <p:bldP spid="64521" grpId="0" animBg="1"/>
      <p:bldP spid="64522" grpId="0" animBg="1"/>
      <p:bldP spid="64523" grpId="0" animBg="1"/>
      <p:bldP spid="64524" grpId="0" animBg="1"/>
      <p:bldP spid="64525" grpId="0" animBg="1"/>
      <p:bldP spid="64526" grpId="0" animBg="1"/>
      <p:bldP spid="64527" grpId="0" animBg="1"/>
      <p:bldP spid="64528" grpId="0" animBg="1"/>
      <p:bldP spid="64529" grpId="0" animBg="1"/>
      <p:bldP spid="645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istrator\Desktop\45993-tr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esktop\a532b018eb28a8dc22c353bb5af032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18" y="0"/>
            <a:ext cx="442798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501317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untitled4"/>
          <p:cNvPicPr>
            <a:picLocks noChangeAspect="1" noChangeArrowheads="1"/>
          </p:cNvPicPr>
          <p:nvPr/>
        </p:nvPicPr>
        <p:blipFill>
          <a:blip r:embed="rId2" cstate="print">
            <a:lum bright="-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" y="-18410"/>
            <a:ext cx="9111677" cy="686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236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thèm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C:\Users\Administrator\Desktop\Slide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1111384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LUẬN NHÓM (3’)</a:t>
            </a:r>
          </a:p>
          <a:p>
            <a:pPr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4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0" y="3508"/>
            <a:ext cx="9144000" cy="6854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4227" y="980728"/>
            <a:ext cx="7488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612" y="844419"/>
            <a:ext cx="6984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20" l="903" r="90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2" b="4927"/>
          <a:stretch/>
        </p:blipFill>
        <p:spPr>
          <a:xfrm>
            <a:off x="-649356" y="-384313"/>
            <a:ext cx="5181600" cy="6857999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3145384" y="1"/>
            <a:ext cx="3612001" cy="21212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>
                <a:gd name="adj" fmla="val 57024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NHÌN</a:t>
            </a:r>
            <a:endParaRPr lang="vi-V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3856388" y="1097280"/>
            <a:ext cx="4612363" cy="23071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endParaRPr lang="vi-VN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3697361" y="2940830"/>
            <a:ext cx="5009322" cy="175044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 lIns="91440" tIns="45720" rIns="91440" bIns="45720">
            <a:prstTxWarp prst="textSlantUp">
              <a:avLst/>
            </a:prstTxWarp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E42DA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ĐOÁN</a:t>
            </a:r>
            <a:endParaRPr lang="vi-VN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EE42DA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3881671" y="4226291"/>
            <a:ext cx="5103308" cy="2267273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TRUYỆN</a:t>
            </a:r>
            <a:endParaRPr lang="vi-VN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292494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2276872"/>
            <a:ext cx="70567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lam</a:t>
            </a:r>
          </a:p>
          <a:p>
            <a:pPr marL="342900" indent="-342900">
              <a:buFontTx/>
              <a:buAutoNum type="alphaU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huyênh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84890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75656" y="4221088"/>
            <a:ext cx="504056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84890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333685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lphaU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ở.</a:t>
            </a:r>
          </a:p>
          <a:p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7504" y="4365104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08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0" y="304801"/>
            <a:ext cx="3107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/>
          <p:cNvSpPr txBox="1"/>
          <p:nvPr/>
        </p:nvSpPr>
        <p:spPr>
          <a:xfrm>
            <a:off x="0" y="1914110"/>
            <a:ext cx="31076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0" y="3573946"/>
            <a:ext cx="3107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ta-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0" y="5280165"/>
            <a:ext cx="3654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thang-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thang-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123709" y="327163"/>
            <a:ext cx="32588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6123709" y="1874355"/>
            <a:ext cx="32323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169438" y="3573948"/>
            <a:ext cx="2919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bẹp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6123709" y="5128882"/>
            <a:ext cx="30202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704" y1="47387" x2="41704" y2="47387"/>
                        <a14:foregroundMark x1="71450" y1="78746" x2="71450" y2="78746"/>
                        <a14:foregroundMark x1="13004" y1="64460" x2="13004" y2="64460"/>
                        <a14:foregroundMark x1="53214" y1="88153" x2="53214" y2="88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506" y="-437321"/>
            <a:ext cx="4278907" cy="34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7122" l="9897" r="93648">
                        <a14:foregroundMark x1="50665" y1="59173" x2="50665" y2="59173"/>
                        <a14:foregroundMark x1="71196" y1="60612" x2="71196" y2="60612"/>
                        <a14:foregroundMark x1="77991" y1="66547" x2="77991" y2="66547"/>
                        <a14:foregroundMark x1="87888" y1="45324" x2="75628" y2="97482"/>
                        <a14:foregroundMark x1="65436" y1="87230" x2="81536" y2="83273"/>
                        <a14:foregroundMark x1="54505" y1="89928" x2="63220" y2="88849"/>
                        <a14:foregroundMark x1="43870" y1="89568" x2="48744" y2="88489"/>
                        <a14:foregroundMark x1="49335" y1="70504" x2="51994" y2="70504"/>
                        <a14:foregroundMark x1="34269" y1="60252" x2="54505" y2="4317"/>
                        <a14:foregroundMark x1="53914" y1="6295" x2="83752" y2="6655"/>
                        <a14:foregroundMark x1="75628" y1="7914" x2="93648" y2="61871"/>
                        <a14:backgroundMark x1="48006" y1="7914" x2="23634" y2="84892"/>
                        <a14:backgroundMark x1="37518" y1="21942" x2="37518" y2="21942"/>
                        <a14:backgroundMark x1="41950" y1="16906" x2="41950" y2="16906"/>
                        <a14:backgroundMark x1="36780" y1="18885" x2="36780" y2="18885"/>
                        <a14:backgroundMark x1="34269" y1="26259" x2="34269" y2="26259"/>
                        <a14:backgroundMark x1="29099" y1="17266" x2="29099" y2="17266"/>
                        <a14:backgroundMark x1="49631" y1="1619" x2="43575" y2="23201"/>
                        <a14:backgroundMark x1="34417" y1="53237" x2="36484" y2="91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1" y="2781087"/>
            <a:ext cx="5005657" cy="3389670"/>
          </a:xfrm>
          <a:prstGeom prst="rect">
            <a:avLst/>
          </a:prstGeom>
        </p:spPr>
      </p:pic>
      <p:sp>
        <p:nvSpPr>
          <p:cNvPr id="13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6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87"/>
            <a:ext cx="9144000" cy="7054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67"/>
          <p:cNvSpPr>
            <a:spLocks noChangeArrowheads="1"/>
          </p:cNvSpPr>
          <p:nvPr/>
        </p:nvSpPr>
        <p:spPr bwMode="auto">
          <a:xfrm>
            <a:off x="0" y="-104787"/>
            <a:ext cx="9144000" cy="6962787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" y="0"/>
            <a:ext cx="9144000" cy="668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722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96752"/>
            <a:ext cx="89644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35</a:t>
            </a:r>
          </a:p>
          <a:p>
            <a:pPr algn="ctr"/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5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5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5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GIẾNG</a:t>
            </a:r>
            <a:endParaRPr lang="en-US" sz="5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istrator\Desktop\images1377433_gieng_l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" y="0"/>
            <a:ext cx="4820573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istrator\Desktop\112240baoxaydung_image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26" y="3068960"/>
            <a:ext cx="43688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9" name="Picture 7" descr="C:\Users\Administrator\Desktop\images922310_M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99" y="-54868"/>
            <a:ext cx="4337198" cy="32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istrator\Desktop\gieng-1426819370966-crop-1426819438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4989"/>
            <a:ext cx="4833199" cy="36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533</Words>
  <Application>Microsoft Office PowerPoint</Application>
  <PresentationFormat>On-screen Show (4:3)</PresentationFormat>
  <Paragraphs>79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THĂM LỚP HỌC</dc:title>
  <dc:creator>AutoBVT</dc:creator>
  <cp:lastModifiedBy>Windows User</cp:lastModifiedBy>
  <cp:revision>65</cp:revision>
  <dcterms:created xsi:type="dcterms:W3CDTF">2017-10-17T15:33:20Z</dcterms:created>
  <dcterms:modified xsi:type="dcterms:W3CDTF">2019-10-24T14:54:02Z</dcterms:modified>
</cp:coreProperties>
</file>