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13 :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r>
              <a:rPr lang="en-US" dirty="0" smtClean="0"/>
              <a:t> 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endParaRPr lang="en-US" dirty="0" smtClean="0"/>
          </a:p>
          <a:p>
            <a:r>
              <a:rPr lang="en-US" dirty="0" smtClean="0"/>
              <a:t>FILE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ad k </a:t>
            </a:r>
            <a:r>
              <a:rPr lang="en-US" dirty="0" err="1" smtClean="0"/>
              <a:t>làm</a:t>
            </a:r>
            <a:r>
              <a:rPr lang="en-US" dirty="0" smtClean="0"/>
              <a:t> video </a:t>
            </a:r>
            <a:r>
              <a:rPr lang="en-US" dirty="0" err="1" smtClean="0"/>
              <a:t>nha</a:t>
            </a:r>
            <a:r>
              <a:rPr lang="en-US" dirty="0" smtClean="0"/>
              <a:t> ^^</a:t>
            </a:r>
          </a:p>
          <a:p>
            <a:r>
              <a:rPr lang="en-US" dirty="0" err="1" smtClean="0"/>
              <a:t>Coppy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endParaRPr lang="en-US" dirty="0" smtClean="0"/>
          </a:p>
          <a:p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thắc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LH</a:t>
            </a:r>
            <a:r>
              <a:rPr lang="en-US" smtClean="0"/>
              <a:t>: https://www.facebook.com/Thangneymar11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063486b351639d513c1c4acaf87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6" name="Picture 5" descr="8b563b34ad8f7b1b8fb033b87599d68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334000"/>
            <a:ext cx="853337" cy="914400"/>
          </a:xfrm>
          <a:prstGeom prst="rect">
            <a:avLst/>
          </a:prstGeom>
        </p:spPr>
      </p:pic>
      <p:pic>
        <p:nvPicPr>
          <p:cNvPr id="7" name="Picture 6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5715000"/>
            <a:ext cx="838200" cy="913638"/>
          </a:xfrm>
          <a:prstGeom prst="rect">
            <a:avLst/>
          </a:prstGeom>
        </p:spPr>
      </p:pic>
      <p:pic>
        <p:nvPicPr>
          <p:cNvPr id="10" name="Picture 9" descr="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6247471"/>
            <a:ext cx="685800" cy="610529"/>
          </a:xfrm>
          <a:prstGeom prst="rect">
            <a:avLst/>
          </a:prstGeom>
        </p:spPr>
      </p:pic>
      <p:pic>
        <p:nvPicPr>
          <p:cNvPr id="12" name="Picture 11" descr="23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5562600"/>
            <a:ext cx="977718" cy="769511"/>
          </a:xfrm>
          <a:prstGeom prst="rect">
            <a:avLst/>
          </a:prstGeom>
        </p:spPr>
      </p:pic>
      <p:pic>
        <p:nvPicPr>
          <p:cNvPr id="13" name="Picture 12" descr="2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6600" y="4191000"/>
            <a:ext cx="866896" cy="1095528"/>
          </a:xfrm>
          <a:prstGeom prst="rect">
            <a:avLst/>
          </a:prstGeom>
        </p:spPr>
      </p:pic>
      <p:pic>
        <p:nvPicPr>
          <p:cNvPr id="14" name="Picture 13" descr="134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76800" y="4572000"/>
            <a:ext cx="481343" cy="70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C 0.03454 -0.01643 0.06909 -0.03264 0.11961 -0.09282 C 0.17013 -0.15301 0.27117 -0.29259 0.30294 -0.36157 C 0.33471 -0.43055 0.31544 -0.4706 0.31058 -0.50694 C 0.30572 -0.54328 0.28315 -0.5787 0.27412 -0.57963 C 0.2651 -0.58055 0.26041 -0.54676 0.25589 -0.51296 " pathEditMode="relative" ptsTypes="aa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đây4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đây5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đây6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108</Words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FILE 13 : Bảo vệ môi trường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2018-04-14T03:21:36Z</dcterms:modified>
</cp:coreProperties>
</file>