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7" r:id="rId4"/>
    <p:sldId id="265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C06F-4103-46E2-B4C2-F05926CEA907}" type="datetimeFigureOut">
              <a:rPr lang="en-US" smtClean="0"/>
              <a:t>2023.08.11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>
            <a:extLst>
              <a:ext uri="{FF2B5EF4-FFF2-40B4-BE49-F238E27FC236}">
                <a16:creationId xmlns:a16="http://schemas.microsoft.com/office/drawing/2014/main" xmlns="" id="{2E0BCD9F-C162-214B-54C9-35B5C60D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3225800"/>
          </a:xfrm>
        </p:spPr>
        <p:txBody>
          <a:bodyPr>
            <a:norm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EM VỚI BẢN THÂN – CHỌN ĐÚNG NGHỀ.</a:t>
            </a:r>
            <a:r>
              <a:rPr lang="vi-VN" altLang="en-US" sz="2200" dirty="0">
                <a:cs typeface="Times New Roman" panose="02020603050405020304" pitchFamily="18" charset="0"/>
              </a:rPr>
              <a:t/>
            </a:r>
            <a:br>
              <a:rPr lang="vi-VN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vi-VN" altLang="en-US" sz="2200" dirty="0">
                <a:cs typeface="Times New Roman" panose="02020603050405020304" pitchFamily="18" charset="0"/>
              </a:rPr>
              <a:t/>
            </a:r>
            <a:br>
              <a:rPr lang="vi-VN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2200" dirty="0">
                <a:cs typeface="Times New Roman" panose="02020603050405020304" pitchFamily="18" charset="0"/>
              </a:rPr>
              <a:t/>
            </a:r>
            <a:br>
              <a:rPr lang="vi-VN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32:</a:t>
            </a:r>
            <a:b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CHIA SẺ NHỮNG VIỆC </a:t>
            </a: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RÈN LUYỆN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SỨC KHỎE, ĐỘ BỀN BỈ,</a:t>
            </a: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 TÍNH KIÊN TRÌ, SỰ CHĂM CHỈ , CHUẨN BỊ CHO DIỄN ĐÀN  ” NGHỀ NÀO CŨNG ĐANG ĐƯỢC TÔN TRỌNG”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endParaRPr lang="vi-V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8 Cách khiến học sinh giữ trật tự trong lớp học - Táo Giáo Dục - Dự án đào  tạo và hỗ trợ giáo viên">
            <a:extLst>
              <a:ext uri="{FF2B5EF4-FFF2-40B4-BE49-F238E27FC236}">
                <a16:creationId xmlns:a16="http://schemas.microsoft.com/office/drawing/2014/main" xmlns="" id="{1F9EF257-3846-4EC3-ABAF-0CA1621F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6248400" cy="38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74150"/>
            <a:ext cx="2438400" cy="158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43001"/>
          <a:ext cx="8305800" cy="470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7290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Biểu hiện của tính kiên trì, chăm chỉ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Khó khăn khi rèn luyện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Cách rèn luyện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96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Thực hiện đến cùng công việc được giao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ỷ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lại người khác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Chia công việc thành từng phần, cố gắng thực hiện hết từng phần để hoàn thành.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Không bỏ cuộc khi gặp tình huống khó khăn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ản chí, từ bỏ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Nhìn nhận vấn đề một cách tích cực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Cố gắng tìm cách để vượt qua khó khăn, có thể nhờ sự hỗ trợ của những người xung quanh.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Không từ bỏ giữa chừng khi chưa hoàn thành công việc.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ổ lỗi cho hoàn cảnh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Tập trung vào công việc của chính mình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Lắng nghe một cách tích cực, không để bị ảnh hưởng tiêu cực từ bên ngoài.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Chia sẻ những việc em làm để rèn luyện sức khỏe, độ bền, tính kiên trì, sự chăm chỉ trong công việc. </a:t>
            </a:r>
            <a:endParaRPr lang="en-US" dirty="0"/>
          </a:p>
        </p:txBody>
      </p:sp>
      <p:pic>
        <p:nvPicPr>
          <p:cNvPr id="5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038600"/>
            <a:ext cx="2362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5029200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* Cách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rèn luyện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sức khỏe, độ bền bỉ,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tính kiên trì, sự chăm chỉ trong công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của bản thân :</a:t>
            </a:r>
            <a:br>
              <a:rPr lang="nl-N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Tập thể dục , chạy bộ hàng ngày.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Tự giác, chủ động học tập, lao động ở trường, lớp và gia đình.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Chăm chỉ, chịu khó, ham học hỏi, tự tin thể hiện bản thân.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Có tinh thần cố gắng trong công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việc.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LOWER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43253"/>
            <a:ext cx="2057400" cy="22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9214" y="42333"/>
            <a:ext cx="8297333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19" y="3394993"/>
            <a:ext cx="1798335" cy="32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2E7CAB75-A0C6-4114-9713-2DAB99309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6" t="54676" r="28818" b="14303"/>
          <a:stretch/>
        </p:blipFill>
        <p:spPr>
          <a:xfrm>
            <a:off x="152400" y="457201"/>
            <a:ext cx="8763000" cy="6151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889" y="2209801"/>
            <a:ext cx="1487311" cy="2997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4563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3048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tập tình </a:t>
            </a:r>
            <a:r>
              <a:rPr lang="nl-NL" sz="4000" b="1" dirty="0" smtClean="0">
                <a:latin typeface="Times New Roman" pitchFamily="18" charset="0"/>
                <a:cs typeface="Times New Roman" pitchFamily="18" charset="0"/>
              </a:rPr>
              <a:t>huống: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Nếu sau này lớn lên, em trở thành một chiến sĩ công an, thì theo em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, em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 sẽ cần phải có những phẩm chất, năng lực gì?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9D5247-E570-4F04-9CB6-C62AE3AB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999" r="44001"/>
          <a:stretch/>
        </p:blipFill>
        <p:spPr>
          <a:xfrm>
            <a:off x="85615" y="3581400"/>
            <a:ext cx="1693333" cy="3008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Autofit/>
          </a:bodyPr>
          <a:lstStyle/>
          <a:p>
            <a:pPr lvl="0" algn="l"/>
            <a:r>
              <a:rPr lang="nl-NL" sz="4000" b="1" dirty="0" smtClean="0">
                <a:latin typeface="Times New Roman" pitchFamily="18" charset="0"/>
                <a:cs typeface="Times New Roman" pitchFamily="18" charset="0"/>
              </a:rPr>
              <a:t>Bài tập về nhà: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 Lập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bản kế hoạch rèn luyện sức khỏe, tính kiên trì, chăm chỉ trong công việc.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6FAB91-2D96-48DC-B0DA-3FFCB716E6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4495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Kết thúc hoạt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động: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Học sinh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tìm hiểu các môn  học ở cấp THPT liên quan đến hướng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nghiệp.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chia sẻ kết quả tìm hiểu các môn  học ở cấp THPT liên quan đến hướng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nghiệp.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Chuẩn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bị cho diễn đàn “ Nghề nào cũng đáng được tôn trọng”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Hoàn thành bài tập về nhà.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276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129</Words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CHỦ ĐỀ 9: EM VỚI BẢN THÂN – CHỌN ĐÚNG NGHỀ. ( Tiết sinh hoạt lớp )   Tiết 32:  CHIA SẺ NHỮNG VIỆC ĐÃ LÀM ĐỂ RÈN LUYỆN SỨC KHỎE, ĐỘ BỀN BỈ, TÍNH KIÊN TRÌ, SỰ CHĂM CHỈ , CHUẨN BỊ CHO DIỄN ĐÀN  ” NGHỀ NÀO CŨNG ĐANG ĐƯỢC TÔN TRỌNG” </vt:lpstr>
      <vt:lpstr>Slide 2</vt:lpstr>
      <vt:lpstr>* Cách rèn luyện sức khỏe, độ bền bỉ, tính kiên trì, sự chăm chỉ trong công việc của bản thân : - Tập thể dục , chạy bộ hàng ngày. - Tự giác, chủ động học tập, lao động ở trường, lớp và gia đình. - Chăm chỉ, chịu khó, ham học hỏi, tự tin thể hiện bản thân. - Có tinh thần cố gắng trong công việc.</vt:lpstr>
      <vt:lpstr>Slide 4</vt:lpstr>
      <vt:lpstr>Bài tập tình huống:    Nếu sau này lớn lên, em trở thành một chiến sĩ công an, thì theo em, em sẽ cần phải có những phẩm chất, năng lực gì?  </vt:lpstr>
      <vt:lpstr>Bài tập về nhà:  Lập bản kế hoạch rèn luyện sức khỏe, tính kiên trì, chăm chỉ trong công việc.</vt:lpstr>
      <vt:lpstr>Kết thúc hoạt động:  - Học sinh tìm hiểu các môn  học ở cấp THPT liên quan đến hướng nghiệp. - Học sinh chia sẻ kết quả tìm hiểu các môn  học ở cấp THPT liên quan đến hướng nghiệp. Chuẩn bị cho diễn đàn “ Nghề nào cũng đáng được tôn trọng”  -  Hoàn thành bài tập về nhà.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2023-08-11T01:08:08Z</dcterms:created>
  <dcterms:modified xsi:type="dcterms:W3CDTF">2023-08-11T02:56:51Z</dcterms:modified>
</cp:coreProperties>
</file>