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8"/>
  </p:notesMasterIdLst>
  <p:sldIdLst>
    <p:sldId id="256" r:id="rId4"/>
    <p:sldId id="274" r:id="rId5"/>
    <p:sldId id="385" r:id="rId6"/>
    <p:sldId id="282" r:id="rId7"/>
    <p:sldId id="272" r:id="rId8"/>
    <p:sldId id="367" r:id="rId9"/>
    <p:sldId id="388" r:id="rId10"/>
    <p:sldId id="369" r:id="rId11"/>
    <p:sldId id="371" r:id="rId12"/>
    <p:sldId id="372" r:id="rId13"/>
    <p:sldId id="389" r:id="rId14"/>
    <p:sldId id="391" r:id="rId15"/>
    <p:sldId id="354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CHUNG" initials="M" lastIdx="1" clrIdx="0">
    <p:extLst>
      <p:ext uri="{19B8F6BF-5375-455C-9EA6-DF929625EA0E}">
        <p15:presenceInfo xmlns:p15="http://schemas.microsoft.com/office/powerpoint/2012/main" xmlns="" userId="MAICH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B4423"/>
    <a:srgbClr val="ED9D79"/>
    <a:srgbClr val="AD23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03" autoAdjust="0"/>
    <p:restoredTop sz="96215" autoAdjust="0"/>
  </p:normalViewPr>
  <p:slideViewPr>
    <p:cSldViewPr snapToGrid="0">
      <p:cViewPr varScale="1">
        <p:scale>
          <a:sx n="70" d="100"/>
          <a:sy n="70" d="100"/>
        </p:scale>
        <p:origin x="-894" y="-10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xmlns="" id="{F625B265-7D54-4794-913A-F272C14F3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xmlns="" id="{049BFE00-880E-4948-96E1-ADE85C240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xmlns="" id="{E8F134B7-7D5B-4E0C-B125-6684C6709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CAF7F1-0982-4E89-95EF-77984C98C9E6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27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D2F3376-DE68-42E8-A419-49B4C1E5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F637-BB34-405F-ABCA-D84B238E165A}" type="datetime1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04008B5-50FF-4CA3-8CCF-094A8286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1F4DCC4-0931-4F8A-B11C-855BB349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B912-727A-43F0-A715-2F40EE0DA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024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3642539"/>
      </p:ext>
    </p:extLst>
  </p:cSld>
  <p:clrMapOvr>
    <a:masterClrMapping/>
  </p:clrMapOvr>
  <p:transition spd="slow" advClick="0" advTm="2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6188" y="1994170"/>
            <a:ext cx="11824164" cy="225785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39</a:t>
            </a:r>
          </a:p>
          <a:p>
            <a:pPr algn="ctr"/>
            <a:r>
              <a:rPr lang="en-US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</p:spTree>
    <p:extLst>
      <p:ext uri="{BB962C8B-B14F-4D97-AF65-F5344CB8AC3E}">
        <p14:creationId xmlns:p14="http://schemas.microsoft.com/office/powerpoint/2010/main" xmlns="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3911" y="1576156"/>
            <a:ext cx="2397637" cy="720080"/>
            <a:chOff x="735078" y="896181"/>
            <a:chExt cx="2397637" cy="720080"/>
          </a:xfrm>
        </p:grpSpPr>
        <p:grpSp>
          <p:nvGrpSpPr>
            <p:cNvPr id="12" name="Group 11"/>
            <p:cNvGrpSpPr/>
            <p:nvPr/>
          </p:nvGrpSpPr>
          <p:grpSpPr>
            <a:xfrm>
              <a:off x="735078" y="896181"/>
              <a:ext cx="1748710" cy="720080"/>
              <a:chOff x="132773" y="1491630"/>
              <a:chExt cx="1646969" cy="72008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32773" y="1491630"/>
                <a:ext cx="720080" cy="7200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45575" y="1626935"/>
                <a:ext cx="834167" cy="523220"/>
              </a:xfrm>
              <a:prstGeom prst="rect">
                <a:avLst/>
              </a:prstGeom>
              <a:solidFill>
                <a:srgbClr val="FFCC0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326192" y="1031486"/>
              <a:ext cx="806523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2007" y="495677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83180" y="466938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53B4D1-9593-4805-A4F0-AAC2510C2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" y="2864114"/>
            <a:ext cx="11614826" cy="20121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8176FE-D2A2-485F-9766-2E38A825ABBA}"/>
              </a:ext>
            </a:extLst>
          </p:cNvPr>
          <p:cNvSpPr txBox="1"/>
          <p:nvPr/>
        </p:nvSpPr>
        <p:spPr>
          <a:xfrm>
            <a:off x="2973762" y="3513311"/>
            <a:ext cx="66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83E60E9-870B-450B-94CE-6B5FA43EB319}"/>
              </a:ext>
            </a:extLst>
          </p:cNvPr>
          <p:cNvSpPr txBox="1"/>
          <p:nvPr/>
        </p:nvSpPr>
        <p:spPr>
          <a:xfrm>
            <a:off x="6840382" y="3513310"/>
            <a:ext cx="66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7DDAA3C-22E3-4F94-AEE4-34914A544C92}"/>
              </a:ext>
            </a:extLst>
          </p:cNvPr>
          <p:cNvSpPr txBox="1"/>
          <p:nvPr/>
        </p:nvSpPr>
        <p:spPr>
          <a:xfrm>
            <a:off x="8746161" y="3534390"/>
            <a:ext cx="66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16DCF88-B4D3-454B-A66B-89BFE701C441}"/>
              </a:ext>
            </a:extLst>
          </p:cNvPr>
          <p:cNvSpPr txBox="1"/>
          <p:nvPr/>
        </p:nvSpPr>
        <p:spPr>
          <a:xfrm>
            <a:off x="10677541" y="3516560"/>
            <a:ext cx="66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8D2DABD-437D-44F6-90F9-30D479E35E7E}"/>
              </a:ext>
            </a:extLst>
          </p:cNvPr>
          <p:cNvSpPr txBox="1"/>
          <p:nvPr/>
        </p:nvSpPr>
        <p:spPr>
          <a:xfrm>
            <a:off x="1393728" y="4702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3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1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001FA8-3A30-447A-AEA9-F7F0042A4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5" y="1608063"/>
            <a:ext cx="11167976" cy="5502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6F3543C-5128-44E1-93E2-58F0BCC72BBE}"/>
              </a:ext>
            </a:extLst>
          </p:cNvPr>
          <p:cNvSpPr/>
          <p:nvPr/>
        </p:nvSpPr>
        <p:spPr>
          <a:xfrm>
            <a:off x="7979012" y="0"/>
            <a:ext cx="4212988" cy="578221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2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863363-439B-4E0F-A9C6-A30CBC92370C}"/>
              </a:ext>
            </a:extLst>
          </p:cNvPr>
          <p:cNvSpPr txBox="1"/>
          <p:nvPr/>
        </p:nvSpPr>
        <p:spPr>
          <a:xfrm>
            <a:off x="1367788" y="274185"/>
            <a:ext cx="10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F528BA4-0528-4132-AA0C-B4877A58F96C}"/>
              </a:ext>
            </a:extLst>
          </p:cNvPr>
          <p:cNvSpPr/>
          <p:nvPr/>
        </p:nvSpPr>
        <p:spPr>
          <a:xfrm>
            <a:off x="2423839" y="754016"/>
            <a:ext cx="5130630" cy="5782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2400" dirty="0">
              <a:solidFill>
                <a:srgbClr val="00206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ED2313C-16B5-4B05-8CD0-5C5F1209DA58}"/>
              </a:ext>
            </a:extLst>
          </p:cNvPr>
          <p:cNvSpPr/>
          <p:nvPr/>
        </p:nvSpPr>
        <p:spPr>
          <a:xfrm>
            <a:off x="1638169" y="735850"/>
            <a:ext cx="764563" cy="61929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52542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A25F510-543C-4A33-AC3E-A8802BE4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7" y="3122572"/>
            <a:ext cx="3797459" cy="3227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291AC1E-EDC0-4C3F-9999-CED30243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902" y="3840819"/>
            <a:ext cx="3845670" cy="20833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A2B5BCB-F2DE-4AEC-8D67-0D4BFC5F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93" y="418289"/>
            <a:ext cx="2791933" cy="14967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6F3B957-1584-4A14-AF30-3498E7B01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859" y="2333567"/>
            <a:ext cx="3104622" cy="3826374"/>
          </a:xfrm>
          <a:prstGeom prst="rect">
            <a:avLst/>
          </a:prstGeom>
        </p:spPr>
      </p:pic>
      <p:sp>
        <p:nvSpPr>
          <p:cNvPr id="33" name="Content Placeholder 5">
            <a:extLst>
              <a:ext uri="{FF2B5EF4-FFF2-40B4-BE49-F238E27FC236}">
                <a16:creationId xmlns:a16="http://schemas.microsoft.com/office/drawing/2014/main" xmlns="" id="{457BF5D1-19B3-4E66-AECC-7171377782CF}"/>
              </a:ext>
            </a:extLst>
          </p:cNvPr>
          <p:cNvSpPr txBox="1">
            <a:spLocks/>
          </p:cNvSpPr>
          <p:nvPr/>
        </p:nvSpPr>
        <p:spPr>
          <a:xfrm>
            <a:off x="4348264" y="418289"/>
            <a:ext cx="8064230" cy="139388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u="sng" dirty="0">
                <a:solidFill>
                  <a:srgbClr val="0070C0"/>
                </a:solidFill>
              </a:rPr>
              <a:t>Trò chơi</a:t>
            </a:r>
            <a:r>
              <a:rPr lang="vi-VN" sz="1600" b="1" dirty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SG" sz="1600" b="1" dirty="0">
                <a:solidFill>
                  <a:srgbClr val="0070C0"/>
                </a:solidFill>
                <a:cs typeface="Times New Roman" pitchFamily="18" charset="0"/>
              </a:rPr>
              <a:t>   </a:t>
            </a:r>
            <a:r>
              <a:rPr lang="en-SG" sz="2400" b="1" i="1" dirty="0" err="1">
                <a:solidFill>
                  <a:srgbClr val="0070C0"/>
                </a:solidFill>
                <a:cs typeface="Times New Roman" pitchFamily="18" charset="0"/>
              </a:rPr>
              <a:t>Đố</a:t>
            </a:r>
            <a:r>
              <a:rPr lang="en-SG" sz="2400" b="1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SG" sz="2400" b="1" i="1" dirty="0" err="1">
                <a:solidFill>
                  <a:srgbClr val="0070C0"/>
                </a:solidFill>
                <a:cs typeface="Times New Roman" pitchFamily="18" charset="0"/>
              </a:rPr>
              <a:t>bạn</a:t>
            </a:r>
            <a:endParaRPr lang="en-SG" sz="2400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6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r>
              <a:rPr lang="vi-VN" sz="26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Học sinh thực hiện theo</a:t>
            </a:r>
            <a:r>
              <a:rPr lang="en-SG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SG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SG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SG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và đếm số </a:t>
            </a:r>
            <a:r>
              <a:rPr lang="en-SG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gắn thẻ số </a:t>
            </a:r>
            <a:r>
              <a:rPr lang="en-SG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SG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33EAF41-AEC4-4AED-9D0C-C1ACB5B954B7}"/>
              </a:ext>
            </a:extLst>
          </p:cNvPr>
          <p:cNvSpPr txBox="1"/>
          <p:nvPr/>
        </p:nvSpPr>
        <p:spPr>
          <a:xfrm>
            <a:off x="1639115" y="6211669"/>
            <a:ext cx="744161" cy="646331"/>
          </a:xfrm>
          <a:prstGeom prst="rect">
            <a:avLst/>
          </a:prstGeom>
          <a:solidFill>
            <a:srgbClr val="BB4423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C894061-7815-41EC-9F69-B2168A2D854F}"/>
              </a:ext>
            </a:extLst>
          </p:cNvPr>
          <p:cNvSpPr txBox="1"/>
          <p:nvPr/>
        </p:nvSpPr>
        <p:spPr>
          <a:xfrm>
            <a:off x="5947656" y="6211669"/>
            <a:ext cx="744161" cy="646331"/>
          </a:xfrm>
          <a:prstGeom prst="rect">
            <a:avLst/>
          </a:prstGeom>
          <a:solidFill>
            <a:srgbClr val="ED9D79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13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217D708-10C8-4906-B589-32C6CF69CBFA}"/>
              </a:ext>
            </a:extLst>
          </p:cNvPr>
          <p:cNvSpPr txBox="1"/>
          <p:nvPr/>
        </p:nvSpPr>
        <p:spPr>
          <a:xfrm>
            <a:off x="10180804" y="6226819"/>
            <a:ext cx="744161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1289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>
            <a:extLst>
              <a:ext uri="{FF2B5EF4-FFF2-40B4-BE49-F238E27FC236}">
                <a16:creationId xmlns:a16="http://schemas.microsoft.com/office/drawing/2014/main" xmlns="" id="{CF87A9E9-0EB0-4F26-A4DC-81C2515A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6524625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SG" altLang="en-US"/>
          </a:p>
        </p:txBody>
      </p:sp>
      <p:sp>
        <p:nvSpPr>
          <p:cNvPr id="20486" name="TextBox 23">
            <a:extLst>
              <a:ext uri="{FF2B5EF4-FFF2-40B4-BE49-F238E27FC236}">
                <a16:creationId xmlns:a16="http://schemas.microsoft.com/office/drawing/2014/main" xmlns="" id="{679F60E1-249E-4B69-98ED-C9AA3083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612843"/>
            <a:ext cx="11839203" cy="7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fontAlgn="base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fontAlgn="base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fontAlgn="base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fontAlgn="base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6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4904BDD-B867-4918-A314-C33501EBFA48}"/>
              </a:ext>
            </a:extLst>
          </p:cNvPr>
          <p:cNvSpPr/>
          <p:nvPr/>
        </p:nvSpPr>
        <p:spPr>
          <a:xfrm>
            <a:off x="106363" y="109538"/>
            <a:ext cx="6096000" cy="503305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34145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39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7D82FD8-52C3-4558-97BC-53BB888D2E92}"/>
              </a:ext>
            </a:extLst>
          </p:cNvPr>
          <p:cNvSpPr/>
          <p:nvPr/>
        </p:nvSpPr>
        <p:spPr>
          <a:xfrm>
            <a:off x="321012" y="1814608"/>
            <a:ext cx="3219856" cy="461665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E26E06-9FEC-401C-AE55-6DF0489F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67" y="2276273"/>
            <a:ext cx="8180962" cy="451363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49E439D-0C11-49FC-9307-15EA2CE8F092}"/>
              </a:ext>
            </a:extLst>
          </p:cNvPr>
          <p:cNvSpPr/>
          <p:nvPr/>
        </p:nvSpPr>
        <p:spPr>
          <a:xfrm>
            <a:off x="6195635" y="931096"/>
            <a:ext cx="5886653" cy="57390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DA2FB0-5F1A-4746-8683-BB5E69B25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8" y="2194452"/>
            <a:ext cx="5249562" cy="3126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B84716-283B-45CF-8D21-EC75D22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71" y="2257491"/>
            <a:ext cx="5564218" cy="306353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E2038BF4-6DC4-48CE-A407-58E31E623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4071" y="144474"/>
            <a:ext cx="3015575" cy="723900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  <a:endParaRPr lang="en-SG" sz="2800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Administrator\Desktop\GA ĐT TOAN\logo kham pha.jpg">
            <a:extLst>
              <a:ext uri="{FF2B5EF4-FFF2-40B4-BE49-F238E27FC236}">
                <a16:creationId xmlns:a16="http://schemas.microsoft.com/office/drawing/2014/main" xmlns="" id="{B8952E6B-5628-429C-8532-20DE0C41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151" y="-28011"/>
            <a:ext cx="3108940" cy="10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0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39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80C23E-7425-4C7D-80C7-4BE82F94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96" y="1638145"/>
            <a:ext cx="11754255" cy="34786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8F0349-BA85-4A77-BD99-6F703B08818C}"/>
              </a:ext>
            </a:extLst>
          </p:cNvPr>
          <p:cNvSpPr txBox="1"/>
          <p:nvPr/>
        </p:nvSpPr>
        <p:spPr>
          <a:xfrm>
            <a:off x="8246222" y="4196185"/>
            <a:ext cx="7239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5A8165-52E3-4DA3-8F5D-41284A2919E5}"/>
              </a:ext>
            </a:extLst>
          </p:cNvPr>
          <p:cNvSpPr txBox="1"/>
          <p:nvPr/>
        </p:nvSpPr>
        <p:spPr>
          <a:xfrm>
            <a:off x="9802648" y="4194403"/>
            <a:ext cx="7239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10B4FC-DE49-4467-A464-BD2906EE0369}"/>
              </a:ext>
            </a:extLst>
          </p:cNvPr>
          <p:cNvSpPr txBox="1"/>
          <p:nvPr/>
        </p:nvSpPr>
        <p:spPr>
          <a:xfrm>
            <a:off x="11271523" y="4194403"/>
            <a:ext cx="7239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:a16="http://schemas.microsoft.com/office/drawing/2014/main" xmlns="" id="{5CA0BB8B-A2F3-47F1-BA46-CB49E6D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151" y="-28011"/>
            <a:ext cx="3108940" cy="10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8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5">
            <a:extLst>
              <a:ext uri="{FF2B5EF4-FFF2-40B4-BE49-F238E27FC236}">
                <a16:creationId xmlns:a16="http://schemas.microsoft.com/office/drawing/2014/main" xmlns="" id="{2D4617F2-D0E9-407A-B512-B85FC093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5">
            <a:extLst>
              <a:ext uri="{FF2B5EF4-FFF2-40B4-BE49-F238E27FC236}">
                <a16:creationId xmlns:a16="http://schemas.microsoft.com/office/drawing/2014/main" xmlns="" id="{FF666342-2470-4971-B60D-64EF18B5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743450"/>
            <a:ext cx="738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4">
            <a:extLst>
              <a:ext uri="{FF2B5EF4-FFF2-40B4-BE49-F238E27FC236}">
                <a16:creationId xmlns:a16="http://schemas.microsoft.com/office/drawing/2014/main" xmlns="" id="{F17FACBE-E7AA-42F7-A651-9221A019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7175"/>
            <a:ext cx="7427913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66B4CF79-17A3-4C2F-B0D8-8A2E4C426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828925"/>
            <a:ext cx="1770062" cy="1809750"/>
          </a:xfrm>
          <a:prstGeom prst="rect">
            <a:avLst/>
          </a:prstGeom>
        </p:spPr>
        <p:txBody>
          <a:bodyPr lIns="121920" tIns="60960" rIns="121920" bIns="60960" anchor="ctr">
            <a:normAutofit fontScale="92500" lnSpcReduction="10000"/>
          </a:bodyPr>
          <a:lstStyle/>
          <a:p>
            <a:pPr algn="ctr" defTabSz="914377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16390" name="TextBox 1">
            <a:extLst>
              <a:ext uri="{FF2B5EF4-FFF2-40B4-BE49-F238E27FC236}">
                <a16:creationId xmlns:a16="http://schemas.microsoft.com/office/drawing/2014/main" xmlns="" id="{F9341CD4-D88E-4F32-85BE-0B3F651C4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00400"/>
            <a:ext cx="436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  <a:extLst>
              <a:ext uri="{FF2B5EF4-FFF2-40B4-BE49-F238E27FC236}">
                <a16:creationId xmlns:a16="http://schemas.microsoft.com/office/drawing/2014/main" xmlns="" id="{61077CC0-A001-4E5E-98AE-13754C48BD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7543" y="4289129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28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4053" y="905754"/>
            <a:ext cx="2226084" cy="720894"/>
            <a:chOff x="1479753" y="1374579"/>
            <a:chExt cx="2226084" cy="72089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9753" y="1374579"/>
              <a:ext cx="1499865" cy="720894"/>
              <a:chOff x="129472" y="1490816"/>
              <a:chExt cx="1412602" cy="72089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32773" y="1491630"/>
                <a:ext cx="720080" cy="7200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45576" y="1626935"/>
                <a:ext cx="596498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AC678B8C-6987-41A0-8BA5-35779F812498}"/>
                  </a:ext>
                </a:extLst>
              </p:cNvPr>
              <p:cNvSpPr/>
              <p:nvPr/>
            </p:nvSpPr>
            <p:spPr>
              <a:xfrm>
                <a:off x="129472" y="1490816"/>
                <a:ext cx="720080" cy="7200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2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899314" y="1501119"/>
              <a:ext cx="806523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1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2704" y="194779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A462DD-1336-457B-92D4-DACFEE0E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2" y="2812262"/>
            <a:ext cx="11575915" cy="301344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8AACD00-E77C-4889-B174-516A92A4ACC1}"/>
              </a:ext>
            </a:extLst>
          </p:cNvPr>
          <p:cNvSpPr txBox="1"/>
          <p:nvPr/>
        </p:nvSpPr>
        <p:spPr>
          <a:xfrm>
            <a:off x="5271653" y="5112079"/>
            <a:ext cx="82434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DA7484A-BF97-494D-BD1C-67A4C5C80E98}"/>
              </a:ext>
            </a:extLst>
          </p:cNvPr>
          <p:cNvSpPr txBox="1"/>
          <p:nvPr/>
        </p:nvSpPr>
        <p:spPr>
          <a:xfrm>
            <a:off x="11160130" y="5112079"/>
            <a:ext cx="82434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21005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7558" y="906568"/>
            <a:ext cx="2222579" cy="720080"/>
            <a:chOff x="1483258" y="1375393"/>
            <a:chExt cx="2222579" cy="720080"/>
          </a:xfrm>
        </p:grpSpPr>
        <p:grpSp>
          <p:nvGrpSpPr>
            <p:cNvPr id="15" name="Group 14"/>
            <p:cNvGrpSpPr/>
            <p:nvPr/>
          </p:nvGrpSpPr>
          <p:grpSpPr>
            <a:xfrm>
              <a:off x="1483258" y="1375393"/>
              <a:ext cx="1496360" cy="720080"/>
              <a:chOff x="132773" y="1491630"/>
              <a:chExt cx="1409301" cy="7200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32773" y="1491630"/>
                <a:ext cx="720080" cy="7200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45576" y="1626935"/>
                <a:ext cx="596498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899314" y="1501119"/>
              <a:ext cx="806523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1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2704" y="194779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53AC51-BA3B-4942-9351-9F2C0F727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4" y="2637358"/>
            <a:ext cx="11705616" cy="3657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99B55F-0094-4F4F-BBC3-FE465189AE09}"/>
              </a:ext>
            </a:extLst>
          </p:cNvPr>
          <p:cNvSpPr txBox="1"/>
          <p:nvPr/>
        </p:nvSpPr>
        <p:spPr>
          <a:xfrm>
            <a:off x="5296017" y="5527539"/>
            <a:ext cx="89824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3E2D69-A5B4-43A4-9418-E7853493DC84}"/>
              </a:ext>
            </a:extLst>
          </p:cNvPr>
          <p:cNvSpPr txBox="1"/>
          <p:nvPr/>
        </p:nvSpPr>
        <p:spPr>
          <a:xfrm>
            <a:off x="11292952" y="5527539"/>
            <a:ext cx="82532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298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155817"/>
            <a:ext cx="589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39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5078" y="896181"/>
            <a:ext cx="2397637" cy="720080"/>
            <a:chOff x="735078" y="896181"/>
            <a:chExt cx="2397637" cy="720080"/>
          </a:xfrm>
        </p:grpSpPr>
        <p:grpSp>
          <p:nvGrpSpPr>
            <p:cNvPr id="12" name="Group 11"/>
            <p:cNvGrpSpPr/>
            <p:nvPr/>
          </p:nvGrpSpPr>
          <p:grpSpPr>
            <a:xfrm>
              <a:off x="735078" y="896181"/>
              <a:ext cx="1748710" cy="720080"/>
              <a:chOff x="132773" y="1491630"/>
              <a:chExt cx="1646969" cy="72008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32773" y="1491630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45575" y="1626935"/>
                <a:ext cx="834167" cy="523220"/>
              </a:xfrm>
              <a:prstGeom prst="rect">
                <a:avLst/>
              </a:prstGeom>
              <a:solidFill>
                <a:srgbClr val="FFCC0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326192" y="1031486"/>
              <a:ext cx="806523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C68F59-FC84-4C8E-B638-33EF31AD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4" y="2071991"/>
            <a:ext cx="11751058" cy="47860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E472B0-83BC-467F-844D-81B542F0964B}"/>
              </a:ext>
            </a:extLst>
          </p:cNvPr>
          <p:cNvSpPr txBox="1"/>
          <p:nvPr/>
        </p:nvSpPr>
        <p:spPr>
          <a:xfrm>
            <a:off x="3915568" y="227915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FAD9EB-FB20-4219-A1BD-F76CAACFDB84}"/>
              </a:ext>
            </a:extLst>
          </p:cNvPr>
          <p:cNvSpPr txBox="1"/>
          <p:nvPr/>
        </p:nvSpPr>
        <p:spPr>
          <a:xfrm>
            <a:off x="6629585" y="227915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EE2AFA-45D4-4213-97B5-6E45B882F478}"/>
              </a:ext>
            </a:extLst>
          </p:cNvPr>
          <p:cNvSpPr txBox="1"/>
          <p:nvPr/>
        </p:nvSpPr>
        <p:spPr>
          <a:xfrm>
            <a:off x="1236141" y="514196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E1B06E1-017F-4203-B54A-52C7F60608BA}"/>
              </a:ext>
            </a:extLst>
          </p:cNvPr>
          <p:cNvSpPr txBox="1"/>
          <p:nvPr/>
        </p:nvSpPr>
        <p:spPr>
          <a:xfrm>
            <a:off x="3964208" y="5141968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5FB67D-1BC3-4DF1-8E02-A1D7DB30AC5A}"/>
              </a:ext>
            </a:extLst>
          </p:cNvPr>
          <p:cNvSpPr txBox="1"/>
          <p:nvPr/>
        </p:nvSpPr>
        <p:spPr>
          <a:xfrm>
            <a:off x="6705971" y="514196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30893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294033" y="-9429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39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11, 12, 13, 14, 15, 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7080" y="466938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83180" y="466938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9963A4-88ED-45A9-9B2D-BCE1640D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2" y="1682886"/>
            <a:ext cx="11618068" cy="29670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6C93C1-139C-401F-A0A7-3A0F5DFEE176}"/>
              </a:ext>
            </a:extLst>
          </p:cNvPr>
          <p:cNvSpPr txBox="1"/>
          <p:nvPr/>
        </p:nvSpPr>
        <p:spPr>
          <a:xfrm>
            <a:off x="3059630" y="3318215"/>
            <a:ext cx="66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8C81999-3098-4ED2-8E83-7E9A17D5A154}"/>
              </a:ext>
            </a:extLst>
          </p:cNvPr>
          <p:cNvSpPr txBox="1"/>
          <p:nvPr/>
        </p:nvSpPr>
        <p:spPr>
          <a:xfrm>
            <a:off x="6911786" y="3318215"/>
            <a:ext cx="66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0D859B4-B906-4220-BE6E-26A88D9DD9FA}"/>
              </a:ext>
            </a:extLst>
          </p:cNvPr>
          <p:cNvSpPr txBox="1"/>
          <p:nvPr/>
        </p:nvSpPr>
        <p:spPr>
          <a:xfrm>
            <a:off x="8853169" y="3318214"/>
            <a:ext cx="66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16872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269</Words>
  <Application>Microsoft Office PowerPoint</Application>
  <PresentationFormat>Custom</PresentationFormat>
  <Paragraphs>76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325</cp:revision>
  <dcterms:created xsi:type="dcterms:W3CDTF">2018-04-24T17:14:44Z</dcterms:created>
  <dcterms:modified xsi:type="dcterms:W3CDTF">2020-08-21T13:26:55Z</dcterms:modified>
</cp:coreProperties>
</file>