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4"/>
  </p:notesMasterIdLst>
  <p:sldIdLst>
    <p:sldId id="2007577079" r:id="rId4"/>
    <p:sldId id="285" r:id="rId5"/>
    <p:sldId id="2007577081" r:id="rId6"/>
    <p:sldId id="2007577082" r:id="rId7"/>
    <p:sldId id="2007577083" r:id="rId8"/>
    <p:sldId id="275" r:id="rId9"/>
    <p:sldId id="2007577087" r:id="rId10"/>
    <p:sldId id="283" r:id="rId11"/>
    <p:sldId id="2007577085" r:id="rId12"/>
    <p:sldId id="20075770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866B-03F8-4440-97A2-2F9F4EE7684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FB3A-EF1F-4A35-AC9F-8CFAF5A7B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439840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846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540961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85368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912194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20649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507248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680909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1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93078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909159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104021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804199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43494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25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362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06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46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9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71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1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77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52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572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448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7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6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Sinh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Tuần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4832" y="2647271"/>
            <a:ext cx="5262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Củng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cố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,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dặn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3962996" y="1076077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5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56" y="971933"/>
            <a:ext cx="9376539" cy="51376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24105" y="1664100"/>
            <a:ext cx="7901588" cy="3221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457200"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</a:t>
            </a:r>
            <a:r>
              <a:rPr lang="vi-VN" altLang="zh-CN" sz="36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hảo luận cặp đôi</a:t>
            </a:r>
            <a:endParaRPr lang="en-US" altLang="zh-CN" sz="3600" b="1" dirty="0">
              <a:solidFill>
                <a:srgbClr val="FF0000"/>
              </a:solidFill>
              <a:ea typeface="方正黑体简体" panose="03000509000000000000" pitchFamily="65" charset="-122"/>
              <a:cs typeface="+mn-ea"/>
              <a:sym typeface="+mn-lt"/>
            </a:endParaRPr>
          </a:p>
          <a:p>
            <a:pPr lvl="0" indent="457200" algn="ctr">
              <a:lnSpc>
                <a:spcPct val="150000"/>
              </a:lnSpc>
            </a:pP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a typeface="方正黑体简体" panose="03000509000000000000" pitchFamily="65" charset="-122"/>
                <a:cs typeface="+mn-ea"/>
                <a:sym typeface="+mn-lt"/>
              </a:rPr>
              <a:t>Chia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a typeface="方正黑体简体" panose="03000509000000000000" pitchFamily="65" charset="-122"/>
                <a:cs typeface="+mn-ea"/>
                <a:sym typeface="+mn-lt"/>
              </a:rPr>
              <a:t>sẻ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a typeface="方正黑体简体" panose="03000509000000000000" pitchFamily="65" charset="-122"/>
                <a:cs typeface="+mn-ea"/>
                <a:sym typeface="+mn-lt"/>
              </a:rPr>
              <a:t> những hoạt động và cảm xúc của HS khi tham gia chủ đề Trường tiểu học.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121" y="1664100"/>
            <a:ext cx="5644661" cy="5644661"/>
          </a:xfrm>
          <a:prstGeom prst="rect">
            <a:avLst/>
          </a:prstGeom>
        </p:spPr>
      </p:pic>
      <p:pic>
        <p:nvPicPr>
          <p:cNvPr id="7" name="图片 6" descr="图片包含 餐桌, 室内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31" y="4272716"/>
            <a:ext cx="2920664" cy="2453357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18" y="-106433"/>
            <a:ext cx="2541307" cy="28489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76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76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AB499-F05E-4E34-B968-015E2CB9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03" y="178848"/>
            <a:ext cx="7928915" cy="65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789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35281"/>
            <a:ext cx="8687935" cy="62761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74062" y="2118741"/>
            <a:ext cx="6584517" cy="2701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altLang="zh-CN" sz="24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Em thích hoạt động nào nhất trong chủ đề này? Tại sao?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altLang="zh-CN" sz="24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Em thích nhưng hoạt động nào trong sinh hoạt Sao?	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altLang="zh-CN" sz="24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Em đã làm gì đề duy trì nền nếp học tập?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0" y="1351280"/>
            <a:ext cx="5506720" cy="5506720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83" y="5497549"/>
            <a:ext cx="3095028" cy="123714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871079"/>
              <a:ext cx="3934823" cy="57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Nhận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xét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khen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ngợi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650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216</Words>
  <Application>Microsoft Office PowerPoint</Application>
  <PresentationFormat>Widescreen</PresentationFormat>
  <Paragraphs>35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iCiel Mijas</vt:lpstr>
      <vt:lpstr>Lato Hairline</vt:lpstr>
      <vt:lpstr>Lato Light</vt:lpstr>
      <vt:lpstr>Lato Regular</vt:lpstr>
      <vt:lpstr>方正黑体简体</vt:lpstr>
      <vt:lpstr>Arial</vt:lpstr>
      <vt:lpstr>Arial Black</vt:lpstr>
      <vt:lpstr>Calibri</vt:lpstr>
      <vt:lpstr>Calibri Light</vt:lpstr>
      <vt:lpstr>3_Office Theme</vt:lpstr>
      <vt:lpstr>2_Office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2021-09-03T15:30:20Z</dcterms:created>
  <dcterms:modified xsi:type="dcterms:W3CDTF">2021-09-03T15:33:30Z</dcterms:modified>
</cp:coreProperties>
</file>