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3" r:id="rId2"/>
    <p:sldId id="257" r:id="rId3"/>
    <p:sldId id="403" r:id="rId4"/>
    <p:sldId id="404" r:id="rId5"/>
    <p:sldId id="258" r:id="rId6"/>
    <p:sldId id="340" r:id="rId7"/>
    <p:sldId id="402" r:id="rId8"/>
    <p:sldId id="399" r:id="rId9"/>
    <p:sldId id="400" r:id="rId10"/>
    <p:sldId id="401" r:id="rId11"/>
    <p:sldId id="389" r:id="rId12"/>
    <p:sldId id="269" r:id="rId13"/>
    <p:sldId id="391" r:id="rId14"/>
    <p:sldId id="270" r:id="rId15"/>
    <p:sldId id="388" r:id="rId16"/>
    <p:sldId id="393" r:id="rId17"/>
    <p:sldId id="394" r:id="rId18"/>
    <p:sldId id="395" r:id="rId19"/>
    <p:sldId id="397" r:id="rId20"/>
    <p:sldId id="398" r:id="rId21"/>
    <p:sldId id="361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10" initials="W1" lastIdx="1" clrIdx="0">
    <p:extLst>
      <p:ext uri="{19B8F6BF-5375-455C-9EA6-DF929625EA0E}">
        <p15:presenceInfo xmlns:p15="http://schemas.microsoft.com/office/powerpoint/2012/main" userId="Windows 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531"/>
    <a:srgbClr val="7E955B"/>
    <a:srgbClr val="7A8F59"/>
    <a:srgbClr val="4D5E29"/>
    <a:srgbClr val="7D955A"/>
    <a:srgbClr val="90A870"/>
    <a:srgbClr val="4E6029"/>
    <a:srgbClr val="576832"/>
    <a:srgbClr val="778E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1268" autoAdjust="0"/>
  </p:normalViewPr>
  <p:slideViewPr>
    <p:cSldViewPr>
      <p:cViewPr varScale="1">
        <p:scale>
          <a:sx n="54" d="100"/>
          <a:sy n="54" d="100"/>
        </p:scale>
        <p:origin x="114" y="312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64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5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0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0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0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88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0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37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6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109943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8FFC2D9-5570-4856-B754-D51585130521}"/>
              </a:ext>
            </a:extLst>
          </p:cNvPr>
          <p:cNvGrpSpPr/>
          <p:nvPr userDrawn="1"/>
        </p:nvGrpSpPr>
        <p:grpSpPr>
          <a:xfrm>
            <a:off x="-33049" y="-12563"/>
            <a:ext cx="24187499" cy="1461089"/>
            <a:chOff x="22986" y="76200"/>
            <a:chExt cx="24187499" cy="14610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5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" name="Picture 5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3" name="Picture 10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3"/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5" name="Picture 1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8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72.jpe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21" Type="http://schemas.openxmlformats.org/officeDocument/2006/relationships/image" Target="../media/image114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88.png"/><Relationship Id="rId2" Type="http://schemas.openxmlformats.org/officeDocument/2006/relationships/image" Target="../media/image72.jpe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04.png"/><Relationship Id="rId24" Type="http://schemas.openxmlformats.org/officeDocument/2006/relationships/image" Target="../media/image117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19" Type="http://schemas.openxmlformats.org/officeDocument/2006/relationships/image" Target="../media/image112.png"/><Relationship Id="rId9" Type="http://schemas.openxmlformats.org/officeDocument/2006/relationships/image" Target="../media/image280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8.png"/><Relationship Id="rId12" Type="http://schemas.openxmlformats.org/officeDocument/2006/relationships/image" Target="../media/image126.png"/><Relationship Id="rId17" Type="http://schemas.openxmlformats.org/officeDocument/2006/relationships/image" Target="../media/image88.png"/><Relationship Id="rId2" Type="http://schemas.openxmlformats.org/officeDocument/2006/relationships/image" Target="../media/image72.jpe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png"/><Relationship Id="rId11" Type="http://schemas.openxmlformats.org/officeDocument/2006/relationships/image" Target="../media/image125.png"/><Relationship Id="rId5" Type="http://schemas.openxmlformats.org/officeDocument/2006/relationships/image" Target="../media/image120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131.png"/><Relationship Id="rId21" Type="http://schemas.openxmlformats.org/officeDocument/2006/relationships/image" Target="../media/image148.png"/><Relationship Id="rId7" Type="http://schemas.openxmlformats.org/officeDocument/2006/relationships/image" Target="../media/image88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72.jpe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4.png"/><Relationship Id="rId11" Type="http://schemas.openxmlformats.org/officeDocument/2006/relationships/image" Target="../media/image138.png"/><Relationship Id="rId5" Type="http://schemas.openxmlformats.org/officeDocument/2006/relationships/image" Target="../media/image133.png"/><Relationship Id="rId15" Type="http://schemas.openxmlformats.org/officeDocument/2006/relationships/image" Target="../media/image142.png"/><Relationship Id="rId23" Type="http://schemas.openxmlformats.org/officeDocument/2006/relationships/image" Target="../media/image150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4" Type="http://schemas.openxmlformats.org/officeDocument/2006/relationships/image" Target="../media/image132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Relationship Id="rId22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image" Target="../media/image90.jpeg"/><Relationship Id="rId21" Type="http://schemas.openxmlformats.org/officeDocument/2006/relationships/image" Target="../media/image168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9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1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4" Type="http://schemas.openxmlformats.org/officeDocument/2006/relationships/image" Target="../media/image88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17" Type="http://schemas.openxmlformats.org/officeDocument/2006/relationships/image" Target="../media/image88.png"/><Relationship Id="rId2" Type="http://schemas.openxmlformats.org/officeDocument/2006/relationships/image" Target="../media/image72.jpe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15" Type="http://schemas.openxmlformats.org/officeDocument/2006/relationships/image" Target="../media/image18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Relationship Id="rId14" Type="http://schemas.openxmlformats.org/officeDocument/2006/relationships/image" Target="../media/image1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3" Type="http://schemas.openxmlformats.org/officeDocument/2006/relationships/image" Target="../media/image88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1.png"/><Relationship Id="rId7" Type="http://schemas.openxmlformats.org/officeDocument/2006/relationships/image" Target="../media/image197.png"/><Relationship Id="rId12" Type="http://schemas.openxmlformats.org/officeDocument/2006/relationships/image" Target="../media/image179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6.png"/><Relationship Id="rId11" Type="http://schemas.openxmlformats.org/officeDocument/2006/relationships/image" Target="../media/image163.png"/><Relationship Id="rId5" Type="http://schemas.openxmlformats.org/officeDocument/2006/relationships/image" Target="../media/image195.png"/><Relationship Id="rId15" Type="http://schemas.openxmlformats.org/officeDocument/2006/relationships/image" Target="../media/image88.png"/><Relationship Id="rId10" Type="http://schemas.openxmlformats.org/officeDocument/2006/relationships/image" Target="../media/image200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14" Type="http://schemas.openxmlformats.org/officeDocument/2006/relationships/image" Target="../media/image20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14.png"/><Relationship Id="rId18" Type="http://schemas.openxmlformats.org/officeDocument/2006/relationships/image" Target="../media/image219.png"/><Relationship Id="rId3" Type="http://schemas.openxmlformats.org/officeDocument/2006/relationships/image" Target="../media/image202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17" Type="http://schemas.openxmlformats.org/officeDocument/2006/relationships/image" Target="../media/image218.png"/><Relationship Id="rId2" Type="http://schemas.openxmlformats.org/officeDocument/2006/relationships/image" Target="../media/image72.jpeg"/><Relationship Id="rId16" Type="http://schemas.openxmlformats.org/officeDocument/2006/relationships/image" Target="../media/image2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5" Type="http://schemas.openxmlformats.org/officeDocument/2006/relationships/image" Target="../media/image206.png"/><Relationship Id="rId15" Type="http://schemas.openxmlformats.org/officeDocument/2006/relationships/image" Target="../media/image216.png"/><Relationship Id="rId10" Type="http://schemas.openxmlformats.org/officeDocument/2006/relationships/image" Target="../media/image211.png"/><Relationship Id="rId19" Type="http://schemas.openxmlformats.org/officeDocument/2006/relationships/image" Target="../media/image88.png"/><Relationship Id="rId9" Type="http://schemas.openxmlformats.org/officeDocument/2006/relationships/image" Target="../media/image210.png"/><Relationship Id="rId14" Type="http://schemas.openxmlformats.org/officeDocument/2006/relationships/image" Target="../media/image2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29.png"/><Relationship Id="rId18" Type="http://schemas.openxmlformats.org/officeDocument/2006/relationships/image" Target="../media/image234.png"/><Relationship Id="rId21" Type="http://schemas.openxmlformats.org/officeDocument/2006/relationships/image" Target="../media/image237.png"/><Relationship Id="rId7" Type="http://schemas.openxmlformats.org/officeDocument/2006/relationships/image" Target="../media/image223.png"/><Relationship Id="rId12" Type="http://schemas.openxmlformats.org/officeDocument/2006/relationships/image" Target="../media/image1520.png"/><Relationship Id="rId17" Type="http://schemas.openxmlformats.org/officeDocument/2006/relationships/image" Target="../media/image233.png"/><Relationship Id="rId2" Type="http://schemas.openxmlformats.org/officeDocument/2006/relationships/image" Target="../media/image72.jpeg"/><Relationship Id="rId16" Type="http://schemas.openxmlformats.org/officeDocument/2006/relationships/image" Target="../media/image232.png"/><Relationship Id="rId20" Type="http://schemas.openxmlformats.org/officeDocument/2006/relationships/image" Target="../media/image2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3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5" Type="http://schemas.openxmlformats.org/officeDocument/2006/relationships/image" Target="../media/image231.png"/><Relationship Id="rId23" Type="http://schemas.openxmlformats.org/officeDocument/2006/relationships/image" Target="../media/image88.png"/><Relationship Id="rId10" Type="http://schemas.openxmlformats.org/officeDocument/2006/relationships/image" Target="../media/image226.png"/><Relationship Id="rId19" Type="http://schemas.openxmlformats.org/officeDocument/2006/relationships/image" Target="../media/image235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Relationship Id="rId14" Type="http://schemas.openxmlformats.org/officeDocument/2006/relationships/image" Target="../media/image230.png"/><Relationship Id="rId22" Type="http://schemas.openxmlformats.org/officeDocument/2006/relationships/image" Target="../media/image2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852774" y="2126504"/>
            <a:ext cx="13944600" cy="11181523"/>
            <a:chOff x="1339699" y="3448230"/>
            <a:chExt cx="13944600" cy="11181523"/>
          </a:xfrm>
        </p:grpSpPr>
        <p:sp>
          <p:nvSpPr>
            <p:cNvPr id="10" name="Right Triangle 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339699" y="3448230"/>
              <a:ext cx="13944600" cy="11181523"/>
              <a:chOff x="1339699" y="3448230"/>
              <a:chExt cx="13944600" cy="11181523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339699" y="3696072"/>
                <a:ext cx="13944600" cy="10933681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59299" y="3448230"/>
                <a:ext cx="389080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5400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CHƯƠNG I</a:t>
                </a:r>
              </a:p>
            </p:txBody>
          </p:sp>
        </p:grpSp>
      </p:grpSp>
      <p:sp>
        <p:nvSpPr>
          <p:cNvPr id="15" name="Right Triangle 14"/>
          <p:cNvSpPr/>
          <p:nvPr/>
        </p:nvSpPr>
        <p:spPr>
          <a:xfrm flipH="1">
            <a:off x="11479213" y="2164818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11672589" y="2164812"/>
            <a:ext cx="11112799" cy="202618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347833" y="6934201"/>
            <a:ext cx="937075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§1.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gian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§2.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§3.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55487" y="2454818"/>
            <a:ext cx="1032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+mj-lt"/>
              </a:rPr>
              <a:t>CHƯƠNG 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III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PHƯƠNG PHÁP TỌA ĐỘ TRONG KHÔNG </a:t>
            </a:r>
            <a:r>
              <a:rPr lang="en-US" sz="4800" b="1" dirty="0" err="1">
                <a:solidFill>
                  <a:schemeClr val="bg1"/>
                </a:solidFill>
                <a:latin typeface="+mj-lt"/>
              </a:rPr>
              <a:t>KHÔNG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 GIAN</a:t>
            </a:r>
            <a:endParaRPr lang="vi-VN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340" name="Picture 4" descr="Hình học 12 - Trần Văn Hạo - NXB Giáo Dục - Sách giáo khoa điện tử  Classbook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753688"/>
            <a:ext cx="8743677" cy="115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EBD101E-6546-4765-86DD-F0B53D11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AD2D1860-70DB-44EF-9BBA-44A251ACFC17}"/>
              </a:ext>
            </a:extLst>
          </p:cNvPr>
          <p:cNvGrpSpPr/>
          <p:nvPr/>
        </p:nvGrpSpPr>
        <p:grpSpPr>
          <a:xfrm>
            <a:off x="-343302" y="1371600"/>
            <a:ext cx="24881289" cy="5936905"/>
            <a:chOff x="-255310" y="2345430"/>
            <a:chExt cx="24881289" cy="5936905"/>
          </a:xfrm>
        </p:grpSpPr>
        <p:grpSp>
          <p:nvGrpSpPr>
            <p:cNvPr id="19" name="Group 18"/>
            <p:cNvGrpSpPr/>
            <p:nvPr/>
          </p:nvGrpSpPr>
          <p:grpSpPr>
            <a:xfrm>
              <a:off x="77786" y="2345430"/>
              <a:ext cx="24279919" cy="5936905"/>
              <a:chOff x="1177637" y="2491133"/>
              <a:chExt cx="24279919" cy="497051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177637" y="2895121"/>
                <a:ext cx="24279919" cy="4566525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177638" y="2491133"/>
                <a:ext cx="3624548" cy="896324"/>
                <a:chOff x="1177638" y="2491133"/>
                <a:chExt cx="3624548" cy="896324"/>
              </a:xfrm>
            </p:grpSpPr>
            <p:sp>
              <p:nvSpPr>
                <p:cNvPr id="22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13108" y="1398378"/>
                  <a:ext cx="767196" cy="3210961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149148" y="2590800"/>
                  <a:ext cx="2347117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 dụ 3:</a:t>
                  </a:r>
                  <a:endParaRPr lang="en-US" sz="36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Round Diagonal Corner Rectangle 23"/>
                <p:cNvSpPr/>
                <p:nvPr/>
              </p:nvSpPr>
              <p:spPr>
                <a:xfrm flipV="1">
                  <a:off x="1177638" y="2491133"/>
                  <a:ext cx="912132" cy="88868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" name="Group 2"/>
                <p:cNvGrpSpPr/>
                <p:nvPr/>
              </p:nvGrpSpPr>
              <p:grpSpPr>
                <a:xfrm>
                  <a:off x="1305304" y="2598000"/>
                  <a:ext cx="693827" cy="641071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2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57FA69C2-E7A6-4D14-86C1-C823D9D0BB80}"/>
                </a:ext>
              </a:extLst>
            </p:cNvPr>
            <p:cNvGrpSpPr/>
            <p:nvPr/>
          </p:nvGrpSpPr>
          <p:grpSpPr>
            <a:xfrm>
              <a:off x="-255310" y="3342074"/>
              <a:ext cx="24881289" cy="4735126"/>
              <a:chOff x="-255310" y="3342074"/>
              <a:chExt cx="24881289" cy="473512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077143F3-DE36-4AC3-AA6E-174E1878574D}"/>
                  </a:ext>
                </a:extLst>
              </p:cNvPr>
              <p:cNvGrpSpPr/>
              <p:nvPr/>
            </p:nvGrpSpPr>
            <p:grpSpPr>
              <a:xfrm>
                <a:off x="103963" y="3342074"/>
                <a:ext cx="23748224" cy="848926"/>
                <a:chOff x="103963" y="3342074"/>
                <a:chExt cx="23748224" cy="84892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Object 58">
                      <a:extLst>
                        <a:ext uri="{FF2B5EF4-FFF2-40B4-BE49-F238E27FC236}">
                          <a16:creationId xmlns:a16="http://schemas.microsoft.com/office/drawing/2014/main" xmlns="" id="{9E6FAB47-89A3-4CFC-ABBD-8DD17FA918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02269" y="3379566"/>
                      <a:ext cx="1422400" cy="6858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𝑶𝒙𝒚𝒛</m:t>
                            </m:r>
                          </m:oMath>
                        </m:oMathPara>
                      </a14:m>
                      <a:endParaRPr lang="vi-VN" sz="5000" b="1" dirty="0"/>
                    </a:p>
                  </p:txBody>
                </p:sp>
              </mc:Choice>
              <mc:Fallback xmlns="">
                <p:sp>
                  <p:nvSpPr>
                    <p:cNvPr id="59" name="Object 58">
                      <a:extLst>
                        <a:ext uri="{FF2B5EF4-FFF2-40B4-BE49-F238E27FC236}">
                          <a16:creationId xmlns:a16="http://schemas.microsoft.com/office/drawing/2014/main" id="{9E6FAB47-89A3-4CFC-ABBD-8DD17FA918D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02269" y="3379566"/>
                      <a:ext cx="1422400" cy="68580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13675" b="-1696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xmlns="" id="{B8B9665E-D16E-4A2C-A76E-8CD562578DD6}"/>
                    </a:ext>
                  </a:extLst>
                </p:cNvPr>
                <p:cNvSpPr txBox="1"/>
                <p:nvPr/>
              </p:nvSpPr>
              <p:spPr>
                <a:xfrm>
                  <a:off x="103963" y="3356415"/>
                  <a:ext cx="55904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xmlns="" id="{4B4BA484-A90F-4917-9D7F-00EDD109981E}"/>
                    </a:ext>
                  </a:extLst>
                </p:cNvPr>
                <p:cNvSpPr txBox="1"/>
                <p:nvPr/>
              </p:nvSpPr>
              <p:spPr>
                <a:xfrm>
                  <a:off x="7593290" y="3360003"/>
                  <a:ext cx="492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DD9B6999-A7CE-494E-994B-B1A86D025A8A}"/>
                    </a:ext>
                  </a:extLst>
                </p:cNvPr>
                <p:cNvSpPr txBox="1"/>
                <p:nvPr/>
              </p:nvSpPr>
              <p:spPr>
                <a:xfrm>
                  <a:off x="11844049" y="3342074"/>
                  <a:ext cx="1200813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cầu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3C7854F2-910B-492C-99A8-66C632BF6BF0}"/>
                  </a:ext>
                </a:extLst>
              </p:cNvPr>
              <p:cNvSpPr txBox="1"/>
              <p:nvPr/>
            </p:nvSpPr>
            <p:spPr>
              <a:xfrm>
                <a:off x="-255310" y="4090693"/>
                <a:ext cx="23726497" cy="2157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2B791504-6F39-414F-AE19-E78AD43A0F1B}"/>
                  </a:ext>
                </a:extLst>
              </p:cNvPr>
              <p:cNvGrpSpPr/>
              <p:nvPr/>
            </p:nvGrpSpPr>
            <p:grpSpPr>
              <a:xfrm>
                <a:off x="89579" y="6248400"/>
                <a:ext cx="24536400" cy="1828800"/>
                <a:chOff x="89579" y="6248400"/>
                <a:chExt cx="24536400" cy="18288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Object 63">
                      <a:extLst>
                        <a:ext uri="{FF2B5EF4-FFF2-40B4-BE49-F238E27FC236}">
                          <a16:creationId xmlns:a16="http://schemas.microsoft.com/office/drawing/2014/main" xmlns="" id="{257B643D-9273-489F-8ACE-7D73392772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2335" y="6248400"/>
                      <a:ext cx="12292968" cy="8382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 xmlns="">
                <p:sp>
                  <p:nvSpPr>
                    <p:cNvPr id="64" name="Object 63">
                      <a:extLst>
                        <a:ext uri="{FF2B5EF4-FFF2-40B4-BE49-F238E27FC236}">
                          <a16:creationId xmlns:a16="http://schemas.microsoft.com/office/drawing/2014/main" id="{257B643D-9273-489F-8ACE-7D73392772E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2335" y="6248400"/>
                      <a:ext cx="12292968" cy="83820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Object 64">
                      <a:extLst>
                        <a:ext uri="{FF2B5EF4-FFF2-40B4-BE49-F238E27FC236}">
                          <a16:creationId xmlns:a16="http://schemas.microsoft.com/office/drawing/2014/main" xmlns="" id="{0CC7E1F5-718D-4D7A-A239-31C126C2AE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579" y="7239000"/>
                      <a:ext cx="12335723" cy="8382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𝒙𝒚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 xmlns="">
                <p:sp>
                  <p:nvSpPr>
                    <p:cNvPr id="65" name="Object 64">
                      <a:extLst>
                        <a:ext uri="{FF2B5EF4-FFF2-40B4-BE49-F238E27FC236}">
                          <a16:creationId xmlns:a16="http://schemas.microsoft.com/office/drawing/2014/main" id="{0CC7E1F5-718D-4D7A-A239-31C126C2AEB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579" y="7239000"/>
                      <a:ext cx="12335723" cy="83820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Object 65">
                      <a:extLst>
                        <a:ext uri="{FF2B5EF4-FFF2-40B4-BE49-F238E27FC236}">
                          <a16:creationId xmlns:a16="http://schemas.microsoft.com/office/drawing/2014/main" xmlns="" id="{23089CE6-DF16-4E54-935E-864E03F124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18127" y="6248400"/>
                      <a:ext cx="11807852" cy="8382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 xmlns="">
                <p:sp>
                  <p:nvSpPr>
                    <p:cNvPr id="66" name="Object 65">
                      <a:extLst>
                        <a:ext uri="{FF2B5EF4-FFF2-40B4-BE49-F238E27FC236}">
                          <a16:creationId xmlns:a16="http://schemas.microsoft.com/office/drawing/2014/main" id="{23089CE6-DF16-4E54-935E-864E03F124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818127" y="6248400"/>
                      <a:ext cx="11807852" cy="83820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Object 66">
                      <a:extLst>
                        <a:ext uri="{FF2B5EF4-FFF2-40B4-BE49-F238E27FC236}">
                          <a16:creationId xmlns:a16="http://schemas.microsoft.com/office/drawing/2014/main" xmlns="" id="{126365A9-32B2-43AB-84B7-8E37D1F1F8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16721" y="7239000"/>
                      <a:ext cx="11286277" cy="8382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  <m:sSup>
                              <m:sSupPr>
                                <m:ctrlPr>
                                  <a:rPr lang="vi-VN" sz="4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 xmlns="">
                <p:sp>
                  <p:nvSpPr>
                    <p:cNvPr id="67" name="Object 66">
                      <a:extLst>
                        <a:ext uri="{FF2B5EF4-FFF2-40B4-BE49-F238E27FC236}">
                          <a16:creationId xmlns:a16="http://schemas.microsoft.com/office/drawing/2014/main" id="{126365A9-32B2-43AB-84B7-8E37D1F1F80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16721" y="7239000"/>
                      <a:ext cx="11286277" cy="8382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69" name="Rounded Rectangle 34">
            <a:extLst>
              <a:ext uri="{FF2B5EF4-FFF2-40B4-BE49-F238E27FC236}">
                <a16:creationId xmlns:a16="http://schemas.microsoft.com/office/drawing/2014/main" xmlns="" id="{EACB939E-CF09-4E83-81E2-4CF625C454E8}"/>
              </a:ext>
            </a:extLst>
          </p:cNvPr>
          <p:cNvSpPr/>
          <p:nvPr/>
        </p:nvSpPr>
        <p:spPr>
          <a:xfrm>
            <a:off x="129295" y="8317510"/>
            <a:ext cx="24140418" cy="539849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0">
            <a:extLst>
              <a:ext uri="{FF2B5EF4-FFF2-40B4-BE49-F238E27FC236}">
                <a16:creationId xmlns:a16="http://schemas.microsoft.com/office/drawing/2014/main" xmlns="" id="{57859C79-E0CE-4403-90DE-BA5A0AF28757}"/>
              </a:ext>
            </a:extLst>
          </p:cNvPr>
          <p:cNvGrpSpPr/>
          <p:nvPr/>
        </p:nvGrpSpPr>
        <p:grpSpPr>
          <a:xfrm>
            <a:off x="117461" y="7749580"/>
            <a:ext cx="3232563" cy="720451"/>
            <a:chOff x="1224542" y="4200932"/>
            <a:chExt cx="3243149" cy="888440"/>
          </a:xfrm>
        </p:grpSpPr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xmlns="" id="{55FD451A-96FE-4EAF-855F-858C6E900A1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86487" y="3308168"/>
              <a:ext cx="828629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14B34215-5A36-4FC1-A56C-7C9029C0DED2}"/>
                </a:ext>
              </a:extLst>
            </p:cNvPr>
            <p:cNvSpPr txBox="1"/>
            <p:nvPr/>
          </p:nvSpPr>
          <p:spPr>
            <a:xfrm>
              <a:off x="2054806" y="4200932"/>
              <a:ext cx="2278188" cy="817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Round Diagonal Corner Rectangle 41">
              <a:extLst>
                <a:ext uri="{FF2B5EF4-FFF2-40B4-BE49-F238E27FC236}">
                  <a16:creationId xmlns:a16="http://schemas.microsoft.com/office/drawing/2014/main" xmlns="" id="{A6DEBFB7-FFA1-4A41-B6B5-446CC0BDC9EE}"/>
                </a:ext>
              </a:extLst>
            </p:cNvPr>
            <p:cNvSpPr/>
            <p:nvPr/>
          </p:nvSpPr>
          <p:spPr>
            <a:xfrm flipV="1">
              <a:off x="1224542" y="4260743"/>
              <a:ext cx="777240" cy="82862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xmlns="" id="{3E205101-E02E-486B-909E-C6C730770C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6941" y="4332751"/>
              <a:ext cx="501902" cy="68042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570FCEF0-5C74-4E66-8AF0-2453EC36FDB4}"/>
              </a:ext>
            </a:extLst>
          </p:cNvPr>
          <p:cNvGrpSpPr/>
          <p:nvPr/>
        </p:nvGrpSpPr>
        <p:grpSpPr>
          <a:xfrm>
            <a:off x="405898" y="9361773"/>
            <a:ext cx="14162589" cy="843363"/>
            <a:chOff x="360951" y="9169321"/>
            <a:chExt cx="14162589" cy="8433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bject 78">
                  <a:extLst>
                    <a:ext uri="{FF2B5EF4-FFF2-40B4-BE49-F238E27FC236}">
                      <a16:creationId xmlns:a16="http://schemas.microsoft.com/office/drawing/2014/main" xmlns="" id="{6F7181F2-C23A-4F11-8680-81B9AE39761A}"/>
                    </a:ext>
                  </a:extLst>
                </p:cNvPr>
                <p:cNvSpPr txBox="1"/>
                <p:nvPr/>
              </p:nvSpPr>
              <p:spPr>
                <a:xfrm>
                  <a:off x="5514477" y="9169321"/>
                  <a:ext cx="9009063" cy="676951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79" name="Object 78">
                  <a:extLst>
                    <a:ext uri="{FF2B5EF4-FFF2-40B4-BE49-F238E27FC236}">
                      <a16:creationId xmlns:a16="http://schemas.microsoft.com/office/drawing/2014/main" id="{6F7181F2-C23A-4F11-8680-81B9AE397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4477" y="9169321"/>
                  <a:ext cx="9009063" cy="676951"/>
                </a:xfrm>
                <a:prstGeom prst="rect">
                  <a:avLst/>
                </a:prstGeom>
                <a:blipFill>
                  <a:blip r:embed="rId8"/>
                  <a:stretch>
                    <a:fillRect b="-630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4F76C01D-3764-4499-965C-33B055009333}"/>
                </a:ext>
              </a:extLst>
            </p:cNvPr>
            <p:cNvSpPr/>
            <p:nvPr/>
          </p:nvSpPr>
          <p:spPr>
            <a:xfrm>
              <a:off x="360951" y="9227854"/>
              <a:ext cx="5016223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 xác định được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5BC12997-D698-4CE6-88C4-B7AAD0100900}"/>
              </a:ext>
            </a:extLst>
          </p:cNvPr>
          <p:cNvGrpSpPr/>
          <p:nvPr/>
        </p:nvGrpSpPr>
        <p:grpSpPr>
          <a:xfrm>
            <a:off x="352291" y="8437418"/>
            <a:ext cx="16011509" cy="825500"/>
            <a:chOff x="352291" y="9369281"/>
            <a:chExt cx="14272171" cy="82550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CDE52E34-21FD-4DCB-A6D4-BDE9693BA4A2}"/>
                </a:ext>
              </a:extLst>
            </p:cNvPr>
            <p:cNvSpPr/>
            <p:nvPr/>
          </p:nvSpPr>
          <p:spPr>
            <a:xfrm>
              <a:off x="352291" y="9395442"/>
              <a:ext cx="5745295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d) Từ phương trình  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bject 83">
                  <a:extLst>
                    <a:ext uri="{FF2B5EF4-FFF2-40B4-BE49-F238E27FC236}">
                      <a16:creationId xmlns:a16="http://schemas.microsoft.com/office/drawing/2014/main" xmlns="" id="{1E37538E-0F65-4D1A-BEB7-89F66C5FE92A}"/>
                    </a:ext>
                  </a:extLst>
                </p:cNvPr>
                <p:cNvSpPr txBox="1"/>
                <p:nvPr/>
              </p:nvSpPr>
              <p:spPr>
                <a:xfrm>
                  <a:off x="5620162" y="9369281"/>
                  <a:ext cx="9004300" cy="8255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84" name="Object 83">
                  <a:extLst>
                    <a:ext uri="{FF2B5EF4-FFF2-40B4-BE49-F238E27FC236}">
                      <a16:creationId xmlns:a16="http://schemas.microsoft.com/office/drawing/2014/main" id="{1E37538E-0F65-4D1A-BEB7-89F66C5FE9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162" y="9369281"/>
                  <a:ext cx="9004300" cy="8255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CACB8F7E-3296-48B3-B59D-CFC1FB930EB5}"/>
              </a:ext>
            </a:extLst>
          </p:cNvPr>
          <p:cNvGrpSpPr/>
          <p:nvPr/>
        </p:nvGrpSpPr>
        <p:grpSpPr>
          <a:xfrm>
            <a:off x="442250" y="11521786"/>
            <a:ext cx="21703517" cy="825500"/>
            <a:chOff x="442250" y="12453649"/>
            <a:chExt cx="21703517" cy="82550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545CADB8-D28F-4AD4-B6D5-A17A929DDA7A}"/>
                </a:ext>
              </a:extLst>
            </p:cNvPr>
            <p:cNvGrpSpPr/>
            <p:nvPr/>
          </p:nvGrpSpPr>
          <p:grpSpPr>
            <a:xfrm>
              <a:off x="442250" y="12453649"/>
              <a:ext cx="11751337" cy="825500"/>
              <a:chOff x="445145" y="11350899"/>
              <a:chExt cx="11751337" cy="825500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535174D7-8B3C-4E77-AB60-FE1D138EAF7A}"/>
                  </a:ext>
                </a:extLst>
              </p:cNvPr>
              <p:cNvSpPr/>
              <p:nvPr/>
            </p:nvSpPr>
            <p:spPr>
              <a:xfrm>
                <a:off x="445145" y="11375224"/>
                <a:ext cx="1540537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Object 99">
                    <a:extLst>
                      <a:ext uri="{FF2B5EF4-FFF2-40B4-BE49-F238E27FC236}">
                        <a16:creationId xmlns:a16="http://schemas.microsoft.com/office/drawing/2014/main" xmlns="" id="{36295223-6868-4B42-81B2-B202E15BF199}"/>
                      </a:ext>
                    </a:extLst>
                  </p:cNvPr>
                  <p:cNvSpPr txBox="1"/>
                  <p:nvPr/>
                </p:nvSpPr>
                <p:spPr>
                  <a:xfrm>
                    <a:off x="1833282" y="11350899"/>
                    <a:ext cx="10363200" cy="8255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100" name="Object 99">
                    <a:extLst>
                      <a:ext uri="{FF2B5EF4-FFF2-40B4-BE49-F238E27FC236}">
                        <a16:creationId xmlns:a16="http://schemas.microsoft.com/office/drawing/2014/main" id="{36295223-6868-4B42-81B2-B202E15BF1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3282" y="11350899"/>
                    <a:ext cx="10363200" cy="82550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8A058D21-8149-4FDF-BBA5-232620CA6E38}"/>
                </a:ext>
              </a:extLst>
            </p:cNvPr>
            <p:cNvSpPr/>
            <p:nvPr/>
          </p:nvSpPr>
          <p:spPr>
            <a:xfrm>
              <a:off x="12193587" y="12482096"/>
              <a:ext cx="995218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 phương trình mặt cầu  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AE37064-BF1A-4CED-BD85-DC32B086976D}"/>
              </a:ext>
            </a:extLst>
          </p:cNvPr>
          <p:cNvGrpSpPr/>
          <p:nvPr/>
        </p:nvGrpSpPr>
        <p:grpSpPr>
          <a:xfrm>
            <a:off x="445145" y="10414000"/>
            <a:ext cx="16655692" cy="1016000"/>
            <a:chOff x="445145" y="11345863"/>
            <a:chExt cx="16655692" cy="101600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AC9A3678-EA9C-4708-B392-9134893B3C8B}"/>
                </a:ext>
              </a:extLst>
            </p:cNvPr>
            <p:cNvGrpSpPr/>
            <p:nvPr/>
          </p:nvGrpSpPr>
          <p:grpSpPr>
            <a:xfrm>
              <a:off x="445145" y="11345863"/>
              <a:ext cx="15918655" cy="1016000"/>
              <a:chOff x="445145" y="11345863"/>
              <a:chExt cx="15918655" cy="101600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E6BEF28E-A6D0-4687-B795-2995831D6F45}"/>
                  </a:ext>
                </a:extLst>
              </p:cNvPr>
              <p:cNvSpPr/>
              <p:nvPr/>
            </p:nvSpPr>
            <p:spPr>
              <a:xfrm>
                <a:off x="445145" y="11375224"/>
                <a:ext cx="2223442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Object 94">
                    <a:extLst>
                      <a:ext uri="{FF2B5EF4-FFF2-40B4-BE49-F238E27FC236}">
                        <a16:creationId xmlns:a16="http://schemas.microsoft.com/office/drawing/2014/main" xmlns="" id="{A3A90D64-71BF-43E9-8402-2E8D7162DE39}"/>
                      </a:ext>
                    </a:extLst>
                  </p:cNvPr>
                  <p:cNvSpPr txBox="1"/>
                  <p:nvPr/>
                </p:nvSpPr>
                <p:spPr>
                  <a:xfrm>
                    <a:off x="2541588" y="11345863"/>
                    <a:ext cx="13822212" cy="10160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95" name="Object 94">
                    <a:extLst>
                      <a:ext uri="{FF2B5EF4-FFF2-40B4-BE49-F238E27FC236}">
                        <a16:creationId xmlns:a16="http://schemas.microsoft.com/office/drawing/2014/main" id="{A3A90D64-71BF-43E9-8402-2E8D7162DE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1588" y="11345863"/>
                    <a:ext cx="13822212" cy="101600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Object 100">
                  <a:extLst>
                    <a:ext uri="{FF2B5EF4-FFF2-40B4-BE49-F238E27FC236}">
                      <a16:creationId xmlns:a16="http://schemas.microsoft.com/office/drawing/2014/main" xmlns="" id="{15317B2C-9AB3-466B-A680-7FC55E9E1FA3}"/>
                    </a:ext>
                  </a:extLst>
                </p:cNvPr>
                <p:cNvSpPr txBox="1"/>
                <p:nvPr/>
              </p:nvSpPr>
              <p:spPr>
                <a:xfrm>
                  <a:off x="16173737" y="11364337"/>
                  <a:ext cx="927100" cy="5461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01" name="Object 100">
                  <a:extLst>
                    <a:ext uri="{FF2B5EF4-FFF2-40B4-BE49-F238E27FC236}">
                      <a16:creationId xmlns:a16="http://schemas.microsoft.com/office/drawing/2014/main" id="{15317B2C-9AB3-466B-A680-7FC55E9E1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73737" y="11364337"/>
                  <a:ext cx="927100" cy="546100"/>
                </a:xfrm>
                <a:prstGeom prst="rect">
                  <a:avLst/>
                </a:prstGeom>
                <a:blipFill>
                  <a:blip r:embed="rId12"/>
                  <a:stretch>
                    <a:fillRect r="-13816" b="-1888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125343C-6029-4022-A893-9C5FFA58492D}"/>
              </a:ext>
            </a:extLst>
          </p:cNvPr>
          <p:cNvGrpSpPr/>
          <p:nvPr/>
        </p:nvGrpSpPr>
        <p:grpSpPr>
          <a:xfrm>
            <a:off x="478671" y="12583049"/>
            <a:ext cx="18191916" cy="1035969"/>
            <a:chOff x="478671" y="12227468"/>
            <a:chExt cx="18191916" cy="1035969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055989FB-80DF-4DF2-A81F-6BDAE2095FF3}"/>
                </a:ext>
              </a:extLst>
            </p:cNvPr>
            <p:cNvSpPr txBox="1"/>
            <p:nvPr/>
          </p:nvSpPr>
          <p:spPr>
            <a:xfrm>
              <a:off x="478671" y="12390514"/>
              <a:ext cx="798535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tâm</a:t>
              </a:r>
              <a:endPara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bject 102">
                  <a:extLst>
                    <a:ext uri="{FF2B5EF4-FFF2-40B4-BE49-F238E27FC236}">
                      <a16:creationId xmlns:a16="http://schemas.microsoft.com/office/drawing/2014/main" xmlns="" id="{FF3FB86F-AEE7-457E-B6D7-792EF0E0961C}"/>
                    </a:ext>
                  </a:extLst>
                </p:cNvPr>
                <p:cNvSpPr txBox="1"/>
                <p:nvPr/>
              </p:nvSpPr>
              <p:spPr>
                <a:xfrm>
                  <a:off x="2744787" y="12387137"/>
                  <a:ext cx="3060700" cy="8763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03" name="Object 102">
                  <a:extLst>
                    <a:ext uri="{FF2B5EF4-FFF2-40B4-BE49-F238E27FC236}">
                      <a16:creationId xmlns:a16="http://schemas.microsoft.com/office/drawing/2014/main" id="{FF3FB86F-AEE7-457E-B6D7-792EF0E096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4787" y="12387137"/>
                  <a:ext cx="3060700" cy="876300"/>
                </a:xfrm>
                <a:prstGeom prst="rect">
                  <a:avLst/>
                </a:prstGeom>
                <a:blipFill>
                  <a:blip r:embed="rId13"/>
                  <a:stretch>
                    <a:fillRect r="-91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bject 103">
                  <a:extLst>
                    <a:ext uri="{FF2B5EF4-FFF2-40B4-BE49-F238E27FC236}">
                      <a16:creationId xmlns:a16="http://schemas.microsoft.com/office/drawing/2014/main" xmlns="" id="{626080D7-D31C-48E6-B4F5-17F6370A6217}"/>
                    </a:ext>
                  </a:extLst>
                </p:cNvPr>
                <p:cNvSpPr txBox="1"/>
                <p:nvPr/>
              </p:nvSpPr>
              <p:spPr>
                <a:xfrm>
                  <a:off x="9323387" y="12227468"/>
                  <a:ext cx="9347200" cy="9017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ra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04" name="Object 103">
                  <a:extLst>
                    <a:ext uri="{FF2B5EF4-FFF2-40B4-BE49-F238E27FC236}">
                      <a16:creationId xmlns:a16="http://schemas.microsoft.com/office/drawing/2014/main" id="{626080D7-D31C-48E6-B4F5-17F6370A6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3387" y="12227468"/>
                  <a:ext cx="9347200" cy="901700"/>
                </a:xfrm>
                <a:prstGeom prst="rect">
                  <a:avLst/>
                </a:prstGeom>
                <a:blipFill>
                  <a:blip r:embed="rId1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A9109852-C847-4D38-92CF-94A401A5270A}"/>
                </a:ext>
              </a:extLst>
            </p:cNvPr>
            <p:cNvSpPr txBox="1"/>
            <p:nvPr/>
          </p:nvSpPr>
          <p:spPr>
            <a:xfrm>
              <a:off x="6248847" y="12401300"/>
              <a:ext cx="32073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kính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0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8F122CE-397F-4EAA-BE24-428DFBF421D7}"/>
              </a:ext>
            </a:extLst>
          </p:cNvPr>
          <p:cNvGrpSpPr/>
          <p:nvPr/>
        </p:nvGrpSpPr>
        <p:grpSpPr>
          <a:xfrm>
            <a:off x="5435" y="7361613"/>
            <a:ext cx="24083047" cy="6310009"/>
            <a:chOff x="7023" y="8055840"/>
            <a:chExt cx="24083047" cy="5347889"/>
          </a:xfrm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xmlns="" id="{D52F89C1-C820-41A5-9097-CC667A5678A4}"/>
                </a:ext>
              </a:extLst>
            </p:cNvPr>
            <p:cNvSpPr/>
            <p:nvPr/>
          </p:nvSpPr>
          <p:spPr>
            <a:xfrm>
              <a:off x="241550" y="8660201"/>
              <a:ext cx="23848520" cy="4743528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xmlns="" id="{C397E8E5-5EBF-4CE4-9DFF-52712588940D}"/>
                </a:ext>
              </a:extLst>
            </p:cNvPr>
            <p:cNvGrpSpPr/>
            <p:nvPr/>
          </p:nvGrpSpPr>
          <p:grpSpPr>
            <a:xfrm>
              <a:off x="7023" y="8055840"/>
              <a:ext cx="3588967" cy="899997"/>
              <a:chOff x="416549" y="4757578"/>
              <a:chExt cx="3983127" cy="1177174"/>
            </a:xfrm>
            <a:solidFill>
              <a:srgbClr val="C9E2B8"/>
            </a:solidFill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xmlns="" id="{7D07DE8F-E209-45F7-A848-6B3638801EB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82899" y="3859957"/>
                <a:ext cx="1037150" cy="2996405"/>
              </a:xfrm>
              <a:prstGeom prst="round1Rect">
                <a:avLst/>
              </a:prstGeom>
              <a:grpFill/>
              <a:ln w="57150">
                <a:solidFill>
                  <a:srgbClr val="859C63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extBox 7">
                <a:extLst>
                  <a:ext uri="{FF2B5EF4-FFF2-40B4-BE49-F238E27FC236}">
                    <a16:creationId xmlns:a16="http://schemas.microsoft.com/office/drawing/2014/main" xmlns="" id="{EC56AAB7-DC2C-47A1-BAAB-29FAAC770E6E}"/>
                  </a:ext>
                </a:extLst>
              </p:cNvPr>
              <p:cNvSpPr txBox="1"/>
              <p:nvPr/>
            </p:nvSpPr>
            <p:spPr>
              <a:xfrm>
                <a:off x="1308280" y="4908301"/>
                <a:ext cx="2996407" cy="887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3" name="Picture 8">
                <a:extLst>
                  <a:ext uri="{FF2B5EF4-FFF2-40B4-BE49-F238E27FC236}">
                    <a16:creationId xmlns:a16="http://schemas.microsoft.com/office/drawing/2014/main" xmlns="" id="{EE4D0D1A-D9DD-40B0-9B07-3ACDD7C753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6549" y="4757578"/>
                <a:ext cx="1058947" cy="117717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859C63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6579" y="-6056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901586" y="1113170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20775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62303EE2-38A6-43F0-AFF3-8613E85FB518}"/>
              </a:ext>
            </a:extLst>
          </p:cNvPr>
          <p:cNvGrpSpPr/>
          <p:nvPr/>
        </p:nvGrpSpPr>
        <p:grpSpPr>
          <a:xfrm>
            <a:off x="0" y="2180956"/>
            <a:ext cx="3566188" cy="900000"/>
            <a:chOff x="923003" y="3917552"/>
            <a:chExt cx="4010763" cy="104047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xmlns="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9587114-4119-4491-8DD7-1B9719E7A492}"/>
              </a:ext>
            </a:extLst>
          </p:cNvPr>
          <p:cNvGrpSpPr/>
          <p:nvPr/>
        </p:nvGrpSpPr>
        <p:grpSpPr>
          <a:xfrm>
            <a:off x="38880" y="3074990"/>
            <a:ext cx="24309414" cy="1725610"/>
            <a:chOff x="38880" y="2584834"/>
            <a:chExt cx="24309414" cy="1725610"/>
          </a:xfrm>
        </p:grpSpPr>
        <p:sp>
          <p:nvSpPr>
            <p:cNvPr id="65" name="Rounded Rectangle 41">
              <a:extLst>
                <a:ext uri="{FF2B5EF4-FFF2-40B4-BE49-F238E27FC236}">
                  <a16:creationId xmlns:a16="http://schemas.microsoft.com/office/drawing/2014/main" xmlns="" id="{1158FB2F-7263-4838-9383-E90A2F56B52A}"/>
                </a:ext>
              </a:extLst>
            </p:cNvPr>
            <p:cNvSpPr/>
            <p:nvPr/>
          </p:nvSpPr>
          <p:spPr>
            <a:xfrm>
              <a:off x="38880" y="2632452"/>
              <a:ext cx="24309414" cy="167799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A0FE87D-D738-4EC3-A3A5-81EDE17C0CE6}"/>
                </a:ext>
              </a:extLst>
            </p:cNvPr>
            <p:cNvGrpSpPr/>
            <p:nvPr/>
          </p:nvGrpSpPr>
          <p:grpSpPr>
            <a:xfrm>
              <a:off x="76993" y="2584834"/>
              <a:ext cx="24079994" cy="846769"/>
              <a:chOff x="32976" y="2800637"/>
              <a:chExt cx="24079994" cy="84676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xmlns="" id="{352F054F-EC27-4DDC-9218-19BF66D0801D}"/>
                  </a:ext>
                </a:extLst>
              </p:cNvPr>
              <p:cNvGrpSpPr/>
              <p:nvPr/>
            </p:nvGrpSpPr>
            <p:grpSpPr>
              <a:xfrm>
                <a:off x="32976" y="2800637"/>
                <a:ext cx="10295407" cy="846349"/>
                <a:chOff x="721047" y="2674871"/>
                <a:chExt cx="10295407" cy="84634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Object 38">
                      <a:extLst>
                        <a:ext uri="{FF2B5EF4-FFF2-40B4-BE49-F238E27FC236}">
                          <a16:creationId xmlns:a16="http://schemas.microsoft.com/office/drawing/2014/main" xmlns="" id="{D00B9550-B8A8-4D8A-80CD-0DC0C969CE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41282" y="2674871"/>
                      <a:ext cx="1739900" cy="6985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𝑶𝒙𝒚𝒛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 ,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 xmlns="">
                <p:sp>
                  <p:nvSpPr>
                    <p:cNvPr id="39" name="Object 38">
                      <a:extLst>
                        <a:ext uri="{FF2B5EF4-FFF2-40B4-BE49-F238E27FC236}">
                          <a16:creationId xmlns:a16="http://schemas.microsoft.com/office/drawing/2014/main" id="{D00B9550-B8A8-4D8A-80CD-0DC0C969CE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41282" y="2674871"/>
                      <a:ext cx="1739900" cy="69850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7719" b="-1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0E7AE7B6-77A4-4863-856C-7105CFAB724C}"/>
                    </a:ext>
                  </a:extLst>
                </p:cNvPr>
                <p:cNvSpPr txBox="1"/>
                <p:nvPr/>
              </p:nvSpPr>
              <p:spPr>
                <a:xfrm>
                  <a:off x="721047" y="2680837"/>
                  <a:ext cx="559045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xmlns="" id="{609A027B-B629-4EC8-825D-813DFA03134F}"/>
                    </a:ext>
                  </a:extLst>
                </p:cNvPr>
                <p:cNvSpPr txBox="1"/>
                <p:nvPr/>
              </p:nvSpPr>
              <p:spPr>
                <a:xfrm>
                  <a:off x="8137222" y="2721001"/>
                  <a:ext cx="2879232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cầu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</a:t>
                  </a:r>
                </a:p>
              </p:txBody>
            </p:sp>
          </p:grp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9D014E0A-DCF5-4832-8482-04AB8E416ACD}"/>
                  </a:ext>
                </a:extLst>
              </p:cNvPr>
              <p:cNvSpPr txBox="1"/>
              <p:nvPr/>
            </p:nvSpPr>
            <p:spPr>
              <a:xfrm>
                <a:off x="21494698" y="2847187"/>
                <a:ext cx="261827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Object 72">
                  <a:extLst>
                    <a:ext uri="{FF2B5EF4-FFF2-40B4-BE49-F238E27FC236}">
                      <a16:creationId xmlns:a16="http://schemas.microsoft.com/office/drawing/2014/main" xmlns="" id="{7FB9639B-91D7-4056-AEAC-F120A140DD55}"/>
                    </a:ext>
                  </a:extLst>
                </p:cNvPr>
                <p:cNvSpPr txBox="1"/>
                <p:nvPr/>
              </p:nvSpPr>
              <p:spPr>
                <a:xfrm>
                  <a:off x="10129099" y="2604495"/>
                  <a:ext cx="11471723" cy="8255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):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73" name="Object 72">
                  <a:extLst>
                    <a:ext uri="{FF2B5EF4-FFF2-40B4-BE49-F238E27FC236}">
                      <a16:creationId xmlns:a16="http://schemas.microsoft.com/office/drawing/2014/main" id="{7FB9639B-91D7-4056-AEAC-F120A140D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9099" y="2604495"/>
                  <a:ext cx="11471723" cy="8255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85B282B5-0FB0-4EB0-B5A9-BB0DB46D0F2A}"/>
                </a:ext>
              </a:extLst>
            </p:cNvPr>
            <p:cNvSpPr txBox="1"/>
            <p:nvPr/>
          </p:nvSpPr>
          <p:spPr>
            <a:xfrm>
              <a:off x="140869" y="3483791"/>
              <a:ext cx="566620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đây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AD8B4EA-EA04-4121-B324-DE2C7B4297D3}"/>
              </a:ext>
            </a:extLst>
          </p:cNvPr>
          <p:cNvGrpSpPr/>
          <p:nvPr/>
        </p:nvGrpSpPr>
        <p:grpSpPr>
          <a:xfrm>
            <a:off x="2973387" y="4904874"/>
            <a:ext cx="6435343" cy="1234536"/>
            <a:chOff x="119443" y="5105400"/>
            <a:chExt cx="6435343" cy="123453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11ADBCC-95E6-4A7A-B1B1-BFE578692DF2}"/>
                </a:ext>
              </a:extLst>
            </p:cNvPr>
            <p:cNvGrpSpPr/>
            <p:nvPr/>
          </p:nvGrpSpPr>
          <p:grpSpPr>
            <a:xfrm>
              <a:off x="119443" y="5105400"/>
              <a:ext cx="6435343" cy="1234536"/>
              <a:chOff x="5139479" y="4967323"/>
              <a:chExt cx="6435343" cy="1234536"/>
            </a:xfrm>
            <a:solidFill>
              <a:srgbClr val="006600"/>
            </a:solidFill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E4CB55F9-FAC7-4CC5-89AB-2EAC3D25062D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5854255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0F28050-F41E-409A-9236-C9A6F73908B1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51433A4B-A6B4-4CEF-850B-BE1A5FD6C692}"/>
                </a:ext>
              </a:extLst>
            </p:cNvPr>
            <p:cNvGrpSpPr/>
            <p:nvPr/>
          </p:nvGrpSpPr>
          <p:grpSpPr>
            <a:xfrm>
              <a:off x="1231310" y="5297700"/>
              <a:ext cx="4853670" cy="876300"/>
              <a:chOff x="1231310" y="5297700"/>
              <a:chExt cx="4853670" cy="87630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5234C50C-DA4A-4FA8-9E17-62F8800EBE77}"/>
                  </a:ext>
                </a:extLst>
              </p:cNvPr>
              <p:cNvSpPr/>
              <p:nvPr/>
            </p:nvSpPr>
            <p:spPr>
              <a:xfrm>
                <a:off x="1231310" y="5358327"/>
                <a:ext cx="223769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5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Object 25">
                    <a:extLst>
                      <a:ext uri="{FF2B5EF4-FFF2-40B4-BE49-F238E27FC236}">
                        <a16:creationId xmlns:a16="http://schemas.microsoft.com/office/drawing/2014/main" xmlns="" id="{A20BA1AB-A4DF-4C40-8815-625418A22BF2}"/>
                      </a:ext>
                    </a:extLst>
                  </p:cNvPr>
                  <p:cNvSpPr txBox="1"/>
                  <p:nvPr/>
                </p:nvSpPr>
                <p:spPr>
                  <a:xfrm>
                    <a:off x="2986180" y="5297700"/>
                    <a:ext cx="3098800" cy="8763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  <m:d>
                            <m:dPr>
                              <m:ctrlP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;−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vi-VN" sz="48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26" name="Object 25">
                    <a:extLst>
                      <a:ext uri="{FF2B5EF4-FFF2-40B4-BE49-F238E27FC236}">
                        <a16:creationId xmlns:a16="http://schemas.microsoft.com/office/drawing/2014/main" id="{A20BA1AB-A4DF-4C40-8815-625418A22B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6180" y="5297700"/>
                    <a:ext cx="3098800" cy="8763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393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CDDCB5BB-D410-49B7-B5BB-4FE10316DF5A}"/>
              </a:ext>
            </a:extLst>
          </p:cNvPr>
          <p:cNvGrpSpPr/>
          <p:nvPr/>
        </p:nvGrpSpPr>
        <p:grpSpPr>
          <a:xfrm>
            <a:off x="13678365" y="4876800"/>
            <a:ext cx="6435343" cy="1234536"/>
            <a:chOff x="119443" y="5105400"/>
            <a:chExt cx="6435343" cy="1234536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C5F4C897-B7EA-4788-9DB6-93DF3BC18D54}"/>
                </a:ext>
              </a:extLst>
            </p:cNvPr>
            <p:cNvGrpSpPr/>
            <p:nvPr/>
          </p:nvGrpSpPr>
          <p:grpSpPr>
            <a:xfrm>
              <a:off x="119443" y="5105400"/>
              <a:ext cx="6435343" cy="1234536"/>
              <a:chOff x="5139479" y="4967323"/>
              <a:chExt cx="6435343" cy="1234536"/>
            </a:xfrm>
            <a:solidFill>
              <a:srgbClr val="006600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F939993C-CEA5-4E75-9236-8D4FA77F5596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5854255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xmlns="" id="{ECD2A3FD-977A-4975-8757-4F5FE4117B71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7E5608AA-C6C7-4E9C-B9C1-60D43167DAE4}"/>
                </a:ext>
              </a:extLst>
            </p:cNvPr>
            <p:cNvGrpSpPr/>
            <p:nvPr/>
          </p:nvGrpSpPr>
          <p:grpSpPr>
            <a:xfrm>
              <a:off x="1231310" y="5312929"/>
              <a:ext cx="5077764" cy="876300"/>
              <a:chOff x="1231310" y="5312929"/>
              <a:chExt cx="5077764" cy="876300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19C69725-CE7A-455D-BAA9-D432212E719D}"/>
                  </a:ext>
                </a:extLst>
              </p:cNvPr>
              <p:cNvSpPr/>
              <p:nvPr/>
            </p:nvSpPr>
            <p:spPr>
              <a:xfrm>
                <a:off x="1231310" y="5358327"/>
                <a:ext cx="223769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5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Object 116">
                    <a:extLst>
                      <a:ext uri="{FF2B5EF4-FFF2-40B4-BE49-F238E27FC236}">
                        <a16:creationId xmlns:a16="http://schemas.microsoft.com/office/drawing/2014/main" xmlns="" id="{EDA4B896-DC36-4DCC-9747-44C8DAD98F9D}"/>
                      </a:ext>
                    </a:extLst>
                  </p:cNvPr>
                  <p:cNvSpPr txBox="1"/>
                  <p:nvPr/>
                </p:nvSpPr>
                <p:spPr>
                  <a:xfrm>
                    <a:off x="2968974" y="5312929"/>
                    <a:ext cx="3340100" cy="8763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  <m:r>
                            <a:rPr lang="vi-VN" sz="48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117" name="Object 116">
                    <a:extLst>
                      <a:ext uri="{FF2B5EF4-FFF2-40B4-BE49-F238E27FC236}">
                        <a16:creationId xmlns:a16="http://schemas.microsoft.com/office/drawing/2014/main" id="{EDA4B896-DC36-4DCC-9747-44C8DAD98F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8974" y="5312929"/>
                    <a:ext cx="3340100" cy="8763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D906A9BC-C726-4AAA-9AD9-4369B63228E8}"/>
              </a:ext>
            </a:extLst>
          </p:cNvPr>
          <p:cNvGrpSpPr/>
          <p:nvPr/>
        </p:nvGrpSpPr>
        <p:grpSpPr>
          <a:xfrm>
            <a:off x="2974625" y="6233064"/>
            <a:ext cx="6435343" cy="1234536"/>
            <a:chOff x="119443" y="5105400"/>
            <a:chExt cx="6435343" cy="1234536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ECA162CB-8DBE-4B2C-A708-FB7AA3CD0569}"/>
                </a:ext>
              </a:extLst>
            </p:cNvPr>
            <p:cNvGrpSpPr/>
            <p:nvPr/>
          </p:nvGrpSpPr>
          <p:grpSpPr>
            <a:xfrm>
              <a:off x="119443" y="5105400"/>
              <a:ext cx="6435343" cy="1234536"/>
              <a:chOff x="5139479" y="4967323"/>
              <a:chExt cx="6435343" cy="1234536"/>
            </a:xfrm>
            <a:solidFill>
              <a:srgbClr val="006600"/>
            </a:solidFill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D3E8BBD2-95A5-44AD-9B9B-58349C1D4E26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5854255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90DEB3C7-5034-490B-89F8-6803570B9CD3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0990FA20-B0EE-4B6F-A7CB-3D80351C2D0A}"/>
                </a:ext>
              </a:extLst>
            </p:cNvPr>
            <p:cNvGrpSpPr/>
            <p:nvPr/>
          </p:nvGrpSpPr>
          <p:grpSpPr>
            <a:xfrm>
              <a:off x="1231310" y="5313978"/>
              <a:ext cx="4971783" cy="876300"/>
              <a:chOff x="1231310" y="5313978"/>
              <a:chExt cx="4971783" cy="87630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528A6DC5-0576-4D9A-9117-5A73A7DB4067}"/>
                  </a:ext>
                </a:extLst>
              </p:cNvPr>
              <p:cNvSpPr/>
              <p:nvPr/>
            </p:nvSpPr>
            <p:spPr>
              <a:xfrm>
                <a:off x="1231310" y="5358327"/>
                <a:ext cx="223769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5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Object 123">
                    <a:extLst>
                      <a:ext uri="{FF2B5EF4-FFF2-40B4-BE49-F238E27FC236}">
                        <a16:creationId xmlns:a16="http://schemas.microsoft.com/office/drawing/2014/main" xmlns="" id="{EA3EEEB6-A9FB-489F-883F-E7A5C0613BCF}"/>
                      </a:ext>
                    </a:extLst>
                  </p:cNvPr>
                  <p:cNvSpPr txBox="1"/>
                  <p:nvPr/>
                </p:nvSpPr>
                <p:spPr>
                  <a:xfrm>
                    <a:off x="2951893" y="5313978"/>
                    <a:ext cx="3251200" cy="8763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d>
                            <m:dPr>
                              <m:ctrlP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;−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vi-VN" sz="48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124" name="Object 123">
                    <a:extLst>
                      <a:ext uri="{FF2B5EF4-FFF2-40B4-BE49-F238E27FC236}">
                        <a16:creationId xmlns:a16="http://schemas.microsoft.com/office/drawing/2014/main" id="{EA3EEEB6-A9FB-489F-883F-E7A5C0613B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1893" y="5313978"/>
                    <a:ext cx="3251200" cy="8763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F4F68C4B-7664-436D-BEC1-98E9C393D388}"/>
              </a:ext>
            </a:extLst>
          </p:cNvPr>
          <p:cNvGrpSpPr/>
          <p:nvPr/>
        </p:nvGrpSpPr>
        <p:grpSpPr>
          <a:xfrm>
            <a:off x="13689096" y="6199072"/>
            <a:ext cx="6435343" cy="1234536"/>
            <a:chOff x="119443" y="5105400"/>
            <a:chExt cx="6435343" cy="1234536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283A9DC7-B173-401E-9E01-D7E1A2FC8C0D}"/>
                </a:ext>
              </a:extLst>
            </p:cNvPr>
            <p:cNvGrpSpPr/>
            <p:nvPr/>
          </p:nvGrpSpPr>
          <p:grpSpPr>
            <a:xfrm>
              <a:off x="119443" y="5105400"/>
              <a:ext cx="6435343" cy="1234536"/>
              <a:chOff x="5139479" y="4967323"/>
              <a:chExt cx="6435343" cy="1234536"/>
            </a:xfrm>
            <a:solidFill>
              <a:srgbClr val="006600"/>
            </a:solidFill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D5D569FF-8B2B-4E36-9551-0FC2A737DC56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5854255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xmlns="" id="{7833AD6D-B73D-4EA9-9630-4679F93BCF18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9F4B7520-DF09-47E7-A279-D8446C09A191}"/>
                </a:ext>
              </a:extLst>
            </p:cNvPr>
            <p:cNvGrpSpPr/>
            <p:nvPr/>
          </p:nvGrpSpPr>
          <p:grpSpPr>
            <a:xfrm>
              <a:off x="1231310" y="5293850"/>
              <a:ext cx="4780850" cy="876300"/>
              <a:chOff x="1231310" y="5293850"/>
              <a:chExt cx="4780850" cy="87630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4F02B208-EB36-412F-BF8C-91D996C1F51C}"/>
                  </a:ext>
                </a:extLst>
              </p:cNvPr>
              <p:cNvSpPr/>
              <p:nvPr/>
            </p:nvSpPr>
            <p:spPr>
              <a:xfrm>
                <a:off x="1231310" y="5358327"/>
                <a:ext cx="223769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5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Object 130">
                    <a:extLst>
                      <a:ext uri="{FF2B5EF4-FFF2-40B4-BE49-F238E27FC236}">
                        <a16:creationId xmlns:a16="http://schemas.microsoft.com/office/drawing/2014/main" xmlns="" id="{6B7D6975-9D26-4D10-A907-0B9493D56513}"/>
                      </a:ext>
                    </a:extLst>
                  </p:cNvPr>
                  <p:cNvSpPr txBox="1"/>
                  <p:nvPr/>
                </p:nvSpPr>
                <p:spPr>
                  <a:xfrm>
                    <a:off x="3141960" y="5293850"/>
                    <a:ext cx="2870200" cy="876300"/>
                  </a:xfrm>
                  <a:prstGeom prst="rect">
                    <a:avLst/>
                  </a:prstGeom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48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vi-VN" sz="48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131" name="Object 130">
                    <a:extLst>
                      <a:ext uri="{FF2B5EF4-FFF2-40B4-BE49-F238E27FC236}">
                        <a16:creationId xmlns:a16="http://schemas.microsoft.com/office/drawing/2014/main" id="{6B7D6975-9D26-4D10-A907-0B9493D565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1960" y="5293850"/>
                    <a:ext cx="2870200" cy="8763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937765D6-CE51-4BDE-83A7-0F437D20848F}"/>
              </a:ext>
            </a:extLst>
          </p:cNvPr>
          <p:cNvSpPr/>
          <p:nvPr/>
        </p:nvSpPr>
        <p:spPr>
          <a:xfrm>
            <a:off x="2969037" y="635361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96F4398-0B85-4C3A-8D85-CA06034B63FD}"/>
              </a:ext>
            </a:extLst>
          </p:cNvPr>
          <p:cNvGrpSpPr/>
          <p:nvPr/>
        </p:nvGrpSpPr>
        <p:grpSpPr>
          <a:xfrm>
            <a:off x="307344" y="8394700"/>
            <a:ext cx="18584915" cy="825500"/>
            <a:chOff x="307344" y="8928100"/>
            <a:chExt cx="18584915" cy="8255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28AC12FD-9A96-4036-AAE6-27F3D5BF7C4C}"/>
                </a:ext>
              </a:extLst>
            </p:cNvPr>
            <p:cNvSpPr/>
            <p:nvPr/>
          </p:nvSpPr>
          <p:spPr>
            <a:xfrm>
              <a:off x="307344" y="8956927"/>
              <a:ext cx="7561663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1: </a:t>
              </a:r>
              <a:r>
                <a:rPr lang="vi-VN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 phương trình  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Object 133">
                  <a:extLst>
                    <a:ext uri="{FF2B5EF4-FFF2-40B4-BE49-F238E27FC236}">
                      <a16:creationId xmlns:a16="http://schemas.microsoft.com/office/drawing/2014/main" xmlns="" id="{79C683EB-87C0-4514-8784-C92EAA03A225}"/>
                    </a:ext>
                  </a:extLst>
                </p:cNvPr>
                <p:cNvSpPr txBox="1"/>
                <p:nvPr/>
              </p:nvSpPr>
              <p:spPr>
                <a:xfrm>
                  <a:off x="7538459" y="8928100"/>
                  <a:ext cx="11353800" cy="8255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):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34" name="Object 133">
                  <a:extLst>
                    <a:ext uri="{FF2B5EF4-FFF2-40B4-BE49-F238E27FC236}">
                      <a16:creationId xmlns:a16="http://schemas.microsoft.com/office/drawing/2014/main" id="{79C683EB-87C0-4514-8784-C92EAA03A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8459" y="8928100"/>
                  <a:ext cx="11353800" cy="8255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EB42B05-D0B1-492A-8C2E-A944D60E8080}"/>
              </a:ext>
            </a:extLst>
          </p:cNvPr>
          <p:cNvGrpSpPr/>
          <p:nvPr/>
        </p:nvGrpSpPr>
        <p:grpSpPr>
          <a:xfrm>
            <a:off x="269786" y="9982200"/>
            <a:ext cx="20132619" cy="1063411"/>
            <a:chOff x="193586" y="10833100"/>
            <a:chExt cx="20132619" cy="106341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EAD25264-8C85-41C6-9F25-83E3503780F6}"/>
                </a:ext>
              </a:extLst>
            </p:cNvPr>
            <p:cNvGrpSpPr/>
            <p:nvPr/>
          </p:nvGrpSpPr>
          <p:grpSpPr>
            <a:xfrm>
              <a:off x="193586" y="10981000"/>
              <a:ext cx="9104855" cy="915511"/>
              <a:chOff x="278436" y="10963989"/>
              <a:chExt cx="9104855" cy="91551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176677BE-17E9-4714-A1C9-8F73D7671ACD}"/>
                  </a:ext>
                </a:extLst>
              </p:cNvPr>
              <p:cNvGrpSpPr/>
              <p:nvPr/>
            </p:nvGrpSpPr>
            <p:grpSpPr>
              <a:xfrm>
                <a:off x="278436" y="10963989"/>
                <a:ext cx="6096576" cy="857563"/>
                <a:chOff x="278436" y="10963989"/>
                <a:chExt cx="6096576" cy="857563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xmlns="" id="{DA552B91-1FD8-4D0C-8A24-DF6B0E40B547}"/>
                    </a:ext>
                  </a:extLst>
                </p:cNvPr>
                <p:cNvGrpSpPr/>
                <p:nvPr/>
              </p:nvGrpSpPr>
              <p:grpSpPr>
                <a:xfrm>
                  <a:off x="278436" y="10963989"/>
                  <a:ext cx="3376073" cy="835292"/>
                  <a:chOff x="278436" y="10963989"/>
                  <a:chExt cx="3376073" cy="835292"/>
                </a:xfrm>
              </p:grpSpPr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xmlns="" id="{FAA9ACF8-7FD8-48FD-8CF7-0CADC022BFE9}"/>
                      </a:ext>
                    </a:extLst>
                  </p:cNvPr>
                  <p:cNvSpPr txBox="1"/>
                  <p:nvPr/>
                </p:nvSpPr>
                <p:spPr>
                  <a:xfrm>
                    <a:off x="278436" y="11014451"/>
                    <a:ext cx="2593220" cy="7848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5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Mặt</a:t>
                    </a:r>
                    <a:r>
                      <a:rPr lang="en-US" sz="4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5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cầu</a:t>
                    </a:r>
                    <a:endParaRPr lang="en-US" sz="45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1" name="Object 100">
                        <a:extLst>
                          <a:ext uri="{FF2B5EF4-FFF2-40B4-BE49-F238E27FC236}">
                            <a16:creationId xmlns:a16="http://schemas.microsoft.com/office/drawing/2014/main" xmlns="" id="{A0C60AFE-C6B7-4861-8DC8-BC36BDCC48F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841709" y="10963989"/>
                        <a:ext cx="812800" cy="685800"/>
                      </a:xfrm>
                      <a:prstGeom prst="rect">
                        <a:avLst/>
                      </a:prstGeom>
                    </p:spPr>
                    <p:txBody>
                      <a:bodyPr>
                        <a:no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vi-VN" sz="4800" b="1" dirty="0"/>
                      </a:p>
                    </p:txBody>
                  </p:sp>
                </mc:Choice>
                <mc:Fallback xmlns="">
                  <p:sp>
                    <p:nvSpPr>
                      <p:cNvPr id="101" name="Object 100">
                        <a:extLst>
                          <a:ext uri="{FF2B5EF4-FFF2-40B4-BE49-F238E27FC236}">
                            <a16:creationId xmlns:a16="http://schemas.microsoft.com/office/drawing/2014/main" id="{A0C60AFE-C6B7-4861-8DC8-BC36BDCC48F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41709" y="10963989"/>
                        <a:ext cx="812800" cy="68580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r="-10526" b="-1339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xmlns="" id="{86C8B89D-140F-494E-95CC-90FE63EFF086}"/>
                    </a:ext>
                  </a:extLst>
                </p:cNvPr>
                <p:cNvSpPr/>
                <p:nvPr/>
              </p:nvSpPr>
              <p:spPr>
                <a:xfrm>
                  <a:off x="3861369" y="11036722"/>
                  <a:ext cx="2513643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5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tâm </a:t>
                  </a:r>
                  <a:endPara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Object 102">
                    <a:extLst>
                      <a:ext uri="{FF2B5EF4-FFF2-40B4-BE49-F238E27FC236}">
                        <a16:creationId xmlns:a16="http://schemas.microsoft.com/office/drawing/2014/main" xmlns="" id="{02112252-779D-4AC1-ADB9-77B4FC55980F}"/>
                      </a:ext>
                    </a:extLst>
                  </p:cNvPr>
                  <p:cNvSpPr txBox="1"/>
                  <p:nvPr/>
                </p:nvSpPr>
                <p:spPr>
                  <a:xfrm>
                    <a:off x="6132091" y="11003200"/>
                    <a:ext cx="3251200" cy="8763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d>
                            <m:d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;−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103" name="Object 102">
                    <a:extLst>
                      <a:ext uri="{FF2B5EF4-FFF2-40B4-BE49-F238E27FC236}">
                        <a16:creationId xmlns:a16="http://schemas.microsoft.com/office/drawing/2014/main" id="{02112252-779D-4AC1-ADB9-77B4FC5598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2091" y="11003200"/>
                    <a:ext cx="3251200" cy="8763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750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xmlns="" id="{295FBBBD-9FD6-421D-A425-E7E11902B55A}"/>
                </a:ext>
              </a:extLst>
            </p:cNvPr>
            <p:cNvSpPr txBox="1"/>
            <p:nvPr/>
          </p:nvSpPr>
          <p:spPr>
            <a:xfrm>
              <a:off x="9660385" y="11039436"/>
              <a:ext cx="337140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bán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kính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Object 136">
                  <a:extLst>
                    <a:ext uri="{FF2B5EF4-FFF2-40B4-BE49-F238E27FC236}">
                      <a16:creationId xmlns:a16="http://schemas.microsoft.com/office/drawing/2014/main" xmlns="" id="{85BD1B14-A0CC-44E0-AF77-2F29CB5BE894}"/>
                    </a:ext>
                  </a:extLst>
                </p:cNvPr>
                <p:cNvSpPr txBox="1"/>
                <p:nvPr/>
              </p:nvSpPr>
              <p:spPr>
                <a:xfrm>
                  <a:off x="12544136" y="10833100"/>
                  <a:ext cx="7782069" cy="9017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ra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37" name="Object 136">
                  <a:extLst>
                    <a:ext uri="{FF2B5EF4-FFF2-40B4-BE49-F238E27FC236}">
                      <a16:creationId xmlns:a16="http://schemas.microsoft.com/office/drawing/2014/main" id="{85BD1B14-A0CC-44E0-AF77-2F29CB5BE8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44136" y="10833100"/>
                  <a:ext cx="7782069" cy="901700"/>
                </a:xfrm>
                <a:prstGeom prst="rect">
                  <a:avLst/>
                </a:prstGeom>
                <a:blipFill>
                  <a:blip r:embed="rId13"/>
                  <a:stretch>
                    <a:fillRect b="-272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4989089-1956-45B6-A0D6-EF896A701C01}"/>
              </a:ext>
            </a:extLst>
          </p:cNvPr>
          <p:cNvGrpSpPr/>
          <p:nvPr/>
        </p:nvGrpSpPr>
        <p:grpSpPr>
          <a:xfrm>
            <a:off x="284819" y="11078277"/>
            <a:ext cx="9403404" cy="846067"/>
            <a:chOff x="284819" y="11929177"/>
            <a:chExt cx="9403404" cy="846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Object 138">
                  <a:extLst>
                    <a:ext uri="{FF2B5EF4-FFF2-40B4-BE49-F238E27FC236}">
                      <a16:creationId xmlns:a16="http://schemas.microsoft.com/office/drawing/2014/main" xmlns="" id="{B05F683D-BBE0-4198-9F1A-1F1ECDF1471D}"/>
                    </a:ext>
                  </a:extLst>
                </p:cNvPr>
                <p:cNvSpPr txBox="1"/>
                <p:nvPr/>
              </p:nvSpPr>
              <p:spPr>
                <a:xfrm>
                  <a:off x="284819" y="11960658"/>
                  <a:ext cx="2194175" cy="560899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𝑰𝑵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39" name="Object 138">
                  <a:extLst>
                    <a:ext uri="{FF2B5EF4-FFF2-40B4-BE49-F238E27FC236}">
                      <a16:creationId xmlns:a16="http://schemas.microsoft.com/office/drawing/2014/main" id="{B05F683D-BBE0-4198-9F1A-1F1ECDF147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19" y="11960658"/>
                  <a:ext cx="2194175" cy="560899"/>
                </a:xfrm>
                <a:prstGeom prst="rect">
                  <a:avLst/>
                </a:prstGeom>
                <a:blipFill>
                  <a:blip r:embed="rId14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4EFD1CAC-67F9-45EA-8F3D-55BEB6B391A5}"/>
                </a:ext>
              </a:extLst>
            </p:cNvPr>
            <p:cNvSpPr txBox="1"/>
            <p:nvPr/>
          </p:nvSpPr>
          <p:spPr>
            <a:xfrm>
              <a:off x="2459801" y="11990414"/>
              <a:ext cx="149933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nên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EC7CA9F1-BA11-435E-976E-3F07F58C2762}"/>
                </a:ext>
              </a:extLst>
            </p:cNvPr>
            <p:cNvSpPr txBox="1"/>
            <p:nvPr/>
          </p:nvSpPr>
          <p:spPr>
            <a:xfrm>
              <a:off x="4511865" y="11976175"/>
              <a:ext cx="513832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thuộc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Object 142">
                  <a:extLst>
                    <a:ext uri="{FF2B5EF4-FFF2-40B4-BE49-F238E27FC236}">
                      <a16:creationId xmlns:a16="http://schemas.microsoft.com/office/drawing/2014/main" xmlns="" id="{53CDCD3A-68FD-475E-A3E8-7F15DAC7D5CA}"/>
                    </a:ext>
                  </a:extLst>
                </p:cNvPr>
                <p:cNvSpPr txBox="1"/>
                <p:nvPr/>
              </p:nvSpPr>
              <p:spPr>
                <a:xfrm>
                  <a:off x="8875423" y="11929177"/>
                  <a:ext cx="8128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43" name="Object 142">
                  <a:extLst>
                    <a:ext uri="{FF2B5EF4-FFF2-40B4-BE49-F238E27FC236}">
                      <a16:creationId xmlns:a16="http://schemas.microsoft.com/office/drawing/2014/main" id="{53CDCD3A-68FD-475E-A3E8-7F15DAC7D5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5423" y="11929177"/>
                  <a:ext cx="812800" cy="685800"/>
                </a:xfrm>
                <a:prstGeom prst="rect">
                  <a:avLst/>
                </a:prstGeom>
                <a:blipFill>
                  <a:blip r:embed="rId15"/>
                  <a:stretch>
                    <a:fillRect r="-10526" b="-1238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Object 146">
                  <a:extLst>
                    <a:ext uri="{FF2B5EF4-FFF2-40B4-BE49-F238E27FC236}">
                      <a16:creationId xmlns:a16="http://schemas.microsoft.com/office/drawing/2014/main" xmlns="" id="{691D25E5-D714-49E3-AD8D-139D0E83BBE5}"/>
                    </a:ext>
                  </a:extLst>
                </p:cNvPr>
                <p:cNvSpPr txBox="1"/>
                <p:nvPr/>
              </p:nvSpPr>
              <p:spPr>
                <a:xfrm>
                  <a:off x="3768688" y="11961596"/>
                  <a:ext cx="647700" cy="5207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47" name="Object 146">
                  <a:extLst>
                    <a:ext uri="{FF2B5EF4-FFF2-40B4-BE49-F238E27FC236}">
                      <a16:creationId xmlns:a16="http://schemas.microsoft.com/office/drawing/2014/main" id="{691D25E5-D714-49E3-AD8D-139D0E83B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688" y="11961596"/>
                  <a:ext cx="647700" cy="520700"/>
                </a:xfrm>
                <a:prstGeom prst="rect">
                  <a:avLst/>
                </a:prstGeom>
                <a:blipFill>
                  <a:blip r:embed="rId16"/>
                  <a:stretch>
                    <a:fillRect b="-2352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7631DDBE-F77F-421E-8D90-40ADD2DC8A94}"/>
              </a:ext>
            </a:extLst>
          </p:cNvPr>
          <p:cNvSpPr/>
          <p:nvPr/>
        </p:nvSpPr>
        <p:spPr>
          <a:xfrm>
            <a:off x="284820" y="12023557"/>
            <a:ext cx="10439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 2: </a:t>
            </a:r>
            <a:r>
              <a:rPr lang="vi-VN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 dụng máy tính cầm tay  </a:t>
            </a:r>
            <a:endParaRPr lang="en-US" sz="4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691DC588-3200-43C4-9EC9-8F568A01BD44}"/>
              </a:ext>
            </a:extLst>
          </p:cNvPr>
          <p:cNvSpPr/>
          <p:nvPr/>
        </p:nvSpPr>
        <p:spPr>
          <a:xfrm>
            <a:off x="318517" y="12805496"/>
            <a:ext cx="52019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Nhập biểu thức</a:t>
            </a:r>
            <a:endParaRPr lang="en-US" sz="4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8D8776F1-B35B-4265-8DB1-5E469FCE9B61}"/>
              </a:ext>
            </a:extLst>
          </p:cNvPr>
          <p:cNvSpPr/>
          <p:nvPr/>
        </p:nvSpPr>
        <p:spPr>
          <a:xfrm>
            <a:off x="9323387" y="12821442"/>
            <a:ext cx="1363970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Sử dụng chức năng CALC để thử các đáp án</a:t>
            </a:r>
            <a:endParaRPr lang="en-US" sz="4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78FE7AC-C4DF-454C-ABBA-731DD39E2B5C}"/>
              </a:ext>
            </a:extLst>
          </p:cNvPr>
          <p:cNvGrpSpPr/>
          <p:nvPr/>
        </p:nvGrpSpPr>
        <p:grpSpPr>
          <a:xfrm>
            <a:off x="360951" y="9185564"/>
            <a:ext cx="13746748" cy="827120"/>
            <a:chOff x="360951" y="9185564"/>
            <a:chExt cx="13746748" cy="827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bject 137">
                  <a:extLst>
                    <a:ext uri="{FF2B5EF4-FFF2-40B4-BE49-F238E27FC236}">
                      <a16:creationId xmlns:a16="http://schemas.microsoft.com/office/drawing/2014/main" xmlns="" id="{D05EEB7B-3B4D-4F8E-86D4-0AF670500DFA}"/>
                    </a:ext>
                  </a:extLst>
                </p:cNvPr>
                <p:cNvSpPr txBox="1"/>
                <p:nvPr/>
              </p:nvSpPr>
              <p:spPr>
                <a:xfrm>
                  <a:off x="5515697" y="9185564"/>
                  <a:ext cx="8592002" cy="61031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38" name="Object 137">
                  <a:extLst>
                    <a:ext uri="{FF2B5EF4-FFF2-40B4-BE49-F238E27FC236}">
                      <a16:creationId xmlns:a16="http://schemas.microsoft.com/office/drawing/2014/main" id="{D05EEB7B-3B4D-4F8E-86D4-0AF670500D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697" y="9185564"/>
                  <a:ext cx="8592002" cy="610318"/>
                </a:xfrm>
                <a:prstGeom prst="rect">
                  <a:avLst/>
                </a:prstGeom>
                <a:blipFill>
                  <a:blip r:embed="rId17"/>
                  <a:stretch>
                    <a:fillRect b="-18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5D2CBCB-3939-4324-AE0E-B8AC68D77F5A}"/>
                </a:ext>
              </a:extLst>
            </p:cNvPr>
            <p:cNvSpPr/>
            <p:nvPr/>
          </p:nvSpPr>
          <p:spPr>
            <a:xfrm>
              <a:off x="360951" y="9227854"/>
              <a:ext cx="5016223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 xác định được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3" name="Group 47">
            <a:extLst>
              <a:ext uri="{FF2B5EF4-FFF2-40B4-BE49-F238E27FC236}">
                <a16:creationId xmlns:a16="http://schemas.microsoft.com/office/drawing/2014/main" xmlns="" id="{8A8700D0-19AB-4498-BCD9-417B770A55C9}"/>
              </a:ext>
            </a:extLst>
          </p:cNvPr>
          <p:cNvGrpSpPr/>
          <p:nvPr/>
        </p:nvGrpSpPr>
        <p:grpSpPr>
          <a:xfrm>
            <a:off x="-45119" y="1206171"/>
            <a:ext cx="9472086" cy="968318"/>
            <a:chOff x="739068" y="1515168"/>
            <a:chExt cx="9473319" cy="968444"/>
          </a:xfrm>
        </p:grpSpPr>
        <p:sp>
          <p:nvSpPr>
            <p:cNvPr id="84" name="Freeform 71">
              <a:extLst>
                <a:ext uri="{FF2B5EF4-FFF2-40B4-BE49-F238E27FC236}">
                  <a16:creationId xmlns:a16="http://schemas.microsoft.com/office/drawing/2014/main" xmlns="" id="{53ECFACD-CE5B-4BFF-9A2A-8A28B6A463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5" name="Group 30">
              <a:extLst>
                <a:ext uri="{FF2B5EF4-FFF2-40B4-BE49-F238E27FC236}">
                  <a16:creationId xmlns:a16="http://schemas.microsoft.com/office/drawing/2014/main" xmlns="" id="{F4162887-11D3-483C-8036-C2CACA5069D7}"/>
                </a:ext>
              </a:extLst>
            </p:cNvPr>
            <p:cNvGrpSpPr/>
            <p:nvPr/>
          </p:nvGrpSpPr>
          <p:grpSpPr>
            <a:xfrm>
              <a:off x="739068" y="1515168"/>
              <a:ext cx="8943574" cy="960427"/>
              <a:chOff x="739068" y="1515168"/>
              <a:chExt cx="8943574" cy="960427"/>
            </a:xfrm>
          </p:grpSpPr>
          <p:sp>
            <p:nvSpPr>
              <p:cNvPr id="86" name="Freeform 71">
                <a:extLst>
                  <a:ext uri="{FF2B5EF4-FFF2-40B4-BE49-F238E27FC236}">
                    <a16:creationId xmlns:a16="http://schemas.microsoft.com/office/drawing/2014/main" xmlns="" id="{FCAF4863-0057-4C92-ABA8-141B1433B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72">
                <a:extLst>
                  <a:ext uri="{FF2B5EF4-FFF2-40B4-BE49-F238E27FC236}">
                    <a16:creationId xmlns:a16="http://schemas.microsoft.com/office/drawing/2014/main" xmlns="" id="{65AEAC60-A079-4329-B38E-CF7C6F2A9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73">
                <a:extLst>
                  <a:ext uri="{FF2B5EF4-FFF2-40B4-BE49-F238E27FC236}">
                    <a16:creationId xmlns:a16="http://schemas.microsoft.com/office/drawing/2014/main" xmlns="" id="{AB8CC70F-7204-4518-BB57-28CD97A86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74">
                <a:extLst>
                  <a:ext uri="{FF2B5EF4-FFF2-40B4-BE49-F238E27FC236}">
                    <a16:creationId xmlns:a16="http://schemas.microsoft.com/office/drawing/2014/main" xmlns="" id="{2C26A0F9-0D53-43B6-BFA5-80EEC5798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reeform 75">
                <a:extLst>
                  <a:ext uri="{FF2B5EF4-FFF2-40B4-BE49-F238E27FC236}">
                    <a16:creationId xmlns:a16="http://schemas.microsoft.com/office/drawing/2014/main" xmlns="" id="{17AB54DE-56A6-4BF8-A5D8-53CE95C78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Freeform 76">
                <a:extLst>
                  <a:ext uri="{FF2B5EF4-FFF2-40B4-BE49-F238E27FC236}">
                    <a16:creationId xmlns:a16="http://schemas.microsoft.com/office/drawing/2014/main" xmlns="" id="{F42C380C-B23A-42E2-A2AE-6EED973D1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Freeform 77">
                <a:extLst>
                  <a:ext uri="{FF2B5EF4-FFF2-40B4-BE49-F238E27FC236}">
                    <a16:creationId xmlns:a16="http://schemas.microsoft.com/office/drawing/2014/main" xmlns="" id="{42BA65BD-B101-4654-BA61-0AE3596B0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reeform 78">
                <a:extLst>
                  <a:ext uri="{FF2B5EF4-FFF2-40B4-BE49-F238E27FC236}">
                    <a16:creationId xmlns:a16="http://schemas.microsoft.com/office/drawing/2014/main" xmlns="" id="{82D36395-4437-47F6-A6D6-D085C63CD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79">
                <a:extLst>
                  <a:ext uri="{FF2B5EF4-FFF2-40B4-BE49-F238E27FC236}">
                    <a16:creationId xmlns:a16="http://schemas.microsoft.com/office/drawing/2014/main" xmlns="" id="{52952FD0-A19D-41C9-85A2-7A7F0E3AC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Freeform 80">
                <a:extLst>
                  <a:ext uri="{FF2B5EF4-FFF2-40B4-BE49-F238E27FC236}">
                    <a16:creationId xmlns:a16="http://schemas.microsoft.com/office/drawing/2014/main" xmlns="" id="{3300C3F8-474E-4D2D-92A4-9097641D1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6" name="Freeform 81">
                <a:extLst>
                  <a:ext uri="{FF2B5EF4-FFF2-40B4-BE49-F238E27FC236}">
                    <a16:creationId xmlns:a16="http://schemas.microsoft.com/office/drawing/2014/main" xmlns="" id="{2F8337A4-AC0A-4C14-BA6C-7D3592D0B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Freeform 82">
                <a:extLst>
                  <a:ext uri="{FF2B5EF4-FFF2-40B4-BE49-F238E27FC236}">
                    <a16:creationId xmlns:a16="http://schemas.microsoft.com/office/drawing/2014/main" xmlns="" id="{2A3959FC-BDA5-40EB-AA20-B0419E05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TextBox 43">
                <a:extLst>
                  <a:ext uri="{FF2B5EF4-FFF2-40B4-BE49-F238E27FC236}">
                    <a16:creationId xmlns:a16="http://schemas.microsoft.com/office/drawing/2014/main" xmlns="" id="{9C262F61-4766-4948-8400-0112FA9869F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7549911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39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44" grpId="0"/>
      <p:bldP spid="145" grpId="0"/>
      <p:bldP spid="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8F122CE-397F-4EAA-BE24-428DFBF421D7}"/>
              </a:ext>
            </a:extLst>
          </p:cNvPr>
          <p:cNvGrpSpPr/>
          <p:nvPr/>
        </p:nvGrpSpPr>
        <p:grpSpPr>
          <a:xfrm>
            <a:off x="298692" y="7917857"/>
            <a:ext cx="24088483" cy="5238215"/>
            <a:chOff x="1587" y="7897523"/>
            <a:chExt cx="24088483" cy="5238215"/>
          </a:xfrm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xmlns="" id="{D52F89C1-C820-41A5-9097-CC667A5678A4}"/>
                </a:ext>
              </a:extLst>
            </p:cNvPr>
            <p:cNvSpPr/>
            <p:nvPr/>
          </p:nvSpPr>
          <p:spPr>
            <a:xfrm>
              <a:off x="241550" y="8392210"/>
              <a:ext cx="23848520" cy="4743528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xmlns="" id="{C397E8E5-5EBF-4CE4-9DFF-52712588940D}"/>
                </a:ext>
              </a:extLst>
            </p:cNvPr>
            <p:cNvGrpSpPr/>
            <p:nvPr/>
          </p:nvGrpSpPr>
          <p:grpSpPr>
            <a:xfrm>
              <a:off x="1587" y="7897523"/>
              <a:ext cx="3600000" cy="900000"/>
              <a:chOff x="410517" y="4550497"/>
              <a:chExt cx="3995373" cy="1177176"/>
            </a:xfrm>
            <a:solidFill>
              <a:srgbClr val="C9E2B8"/>
            </a:solidFill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xmlns="" id="{7D07DE8F-E209-45F7-A848-6B3638801EB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89113" y="3679398"/>
                <a:ext cx="1037149" cy="2996405"/>
              </a:xfrm>
              <a:prstGeom prst="round1Rect">
                <a:avLst/>
              </a:prstGeom>
              <a:grpFill/>
              <a:ln w="57150">
                <a:solidFill>
                  <a:srgbClr val="54653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extBox 7">
                <a:extLst>
                  <a:ext uri="{FF2B5EF4-FFF2-40B4-BE49-F238E27FC236}">
                    <a16:creationId xmlns:a16="http://schemas.microsoft.com/office/drawing/2014/main" xmlns="" id="{EC56AAB7-DC2C-47A1-BAAB-29FAAC770E6E}"/>
                  </a:ext>
                </a:extLst>
              </p:cNvPr>
              <p:cNvSpPr txBox="1"/>
              <p:nvPr/>
            </p:nvSpPr>
            <p:spPr>
              <a:xfrm>
                <a:off x="1431846" y="4637898"/>
                <a:ext cx="2872840" cy="1046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3" name="Picture 8">
                <a:extLst>
                  <a:ext uri="{FF2B5EF4-FFF2-40B4-BE49-F238E27FC236}">
                    <a16:creationId xmlns:a16="http://schemas.microsoft.com/office/drawing/2014/main" xmlns="" id="{EE4D0D1A-D9DD-40B0-9B07-3ACDD7C753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550497"/>
                <a:ext cx="1058947" cy="117717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546531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6579" y="-6056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98691" y="11152035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20775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3346E8DC-F436-4679-AF5B-A76894E5B706}"/>
                  </a:ext>
                </a:extLst>
              </p:cNvPr>
              <p:cNvSpPr/>
              <p:nvPr/>
            </p:nvSpPr>
            <p:spPr>
              <a:xfrm>
                <a:off x="14538159" y="5085834"/>
                <a:ext cx="119455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346E8DC-F436-4679-AF5B-A76894E5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8159" y="5085834"/>
                <a:ext cx="1194558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A8C9CED-ACAF-449C-9868-18F7B5B76B07}"/>
              </a:ext>
            </a:extLst>
          </p:cNvPr>
          <p:cNvGrpSpPr/>
          <p:nvPr/>
        </p:nvGrpSpPr>
        <p:grpSpPr>
          <a:xfrm>
            <a:off x="471680" y="2263748"/>
            <a:ext cx="24721926" cy="2190475"/>
            <a:chOff x="-81011" y="2455591"/>
            <a:chExt cx="24721926" cy="2190475"/>
          </a:xfrm>
        </p:grpSpPr>
        <p:sp>
          <p:nvSpPr>
            <p:cNvPr id="65" name="Rounded Rectangle 41">
              <a:extLst>
                <a:ext uri="{FF2B5EF4-FFF2-40B4-BE49-F238E27FC236}">
                  <a16:creationId xmlns:a16="http://schemas.microsoft.com/office/drawing/2014/main" xmlns="" id="{1158FB2F-7263-4838-9383-E90A2F56B52A}"/>
                </a:ext>
              </a:extLst>
            </p:cNvPr>
            <p:cNvSpPr/>
            <p:nvPr/>
          </p:nvSpPr>
          <p:spPr>
            <a:xfrm>
              <a:off x="-81011" y="2455591"/>
              <a:ext cx="24124346" cy="173476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A0FE87D-D738-4EC3-A3A5-81EDE17C0CE6}"/>
                </a:ext>
              </a:extLst>
            </p:cNvPr>
            <p:cNvGrpSpPr/>
            <p:nvPr/>
          </p:nvGrpSpPr>
          <p:grpSpPr>
            <a:xfrm>
              <a:off x="-20825" y="3137961"/>
              <a:ext cx="24661740" cy="1508105"/>
              <a:chOff x="-20825" y="3137961"/>
              <a:chExt cx="24661740" cy="150810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xmlns="" id="{352F054F-EC27-4DDC-9218-19BF66D0801D}"/>
                  </a:ext>
                </a:extLst>
              </p:cNvPr>
              <p:cNvGrpSpPr/>
              <p:nvPr/>
            </p:nvGrpSpPr>
            <p:grpSpPr>
              <a:xfrm>
                <a:off x="-20825" y="3137961"/>
                <a:ext cx="18806017" cy="1508105"/>
                <a:chOff x="667246" y="3012195"/>
                <a:chExt cx="18806017" cy="150810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Object 38">
                      <a:extLst>
                        <a:ext uri="{FF2B5EF4-FFF2-40B4-BE49-F238E27FC236}">
                          <a16:creationId xmlns:a16="http://schemas.microsoft.com/office/drawing/2014/main" xmlns="" id="{D00B9550-B8A8-4D8A-80CD-0DC0C969CE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70441" y="3034362"/>
                      <a:ext cx="1739900" cy="6985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𝑶𝒙𝒚𝒛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 ,</m:t>
                            </m:r>
                          </m:oMath>
                        </m:oMathPara>
                      </a14:m>
                      <a:endParaRPr lang="vi-VN" sz="5000" b="1" dirty="0"/>
                    </a:p>
                  </p:txBody>
                </p:sp>
              </mc:Choice>
              <mc:Fallback xmlns="">
                <p:sp>
                  <p:nvSpPr>
                    <p:cNvPr id="39" name="Object 38">
                      <a:extLst>
                        <a:ext uri="{FF2B5EF4-FFF2-40B4-BE49-F238E27FC236}">
                          <a16:creationId xmlns:a16="http://schemas.microsoft.com/office/drawing/2014/main" id="{D00B9550-B8A8-4D8A-80CD-0DC0C969CE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0441" y="3034362"/>
                      <a:ext cx="1739900" cy="69850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12281" b="-1491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0E7AE7B6-77A4-4863-856C-7105CFAB724C}"/>
                    </a:ext>
                  </a:extLst>
                </p:cNvPr>
                <p:cNvSpPr txBox="1"/>
                <p:nvPr/>
              </p:nvSpPr>
              <p:spPr>
                <a:xfrm>
                  <a:off x="667246" y="3012195"/>
                  <a:ext cx="5590458" cy="1508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endPara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xmlns="" id="{609A027B-B629-4EC8-825D-813DFA03134F}"/>
                    </a:ext>
                  </a:extLst>
                </p:cNvPr>
                <p:cNvSpPr txBox="1"/>
                <p:nvPr/>
              </p:nvSpPr>
              <p:spPr>
                <a:xfrm>
                  <a:off x="7964929" y="3052359"/>
                  <a:ext cx="4417412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cầu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tâm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Object 61">
                      <a:extLst>
                        <a:ext uri="{FF2B5EF4-FFF2-40B4-BE49-F238E27FC236}">
                          <a16:creationId xmlns:a16="http://schemas.microsoft.com/office/drawing/2014/main" xmlns="" id="{5C22DAF2-9602-4B13-8218-EFB6AFA5521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48941" y="3036749"/>
                      <a:ext cx="2578100" cy="6858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vi-VN" sz="5000" b="1" dirty="0"/>
                    </a:p>
                  </p:txBody>
                </p:sp>
              </mc:Choice>
              <mc:Fallback xmlns="">
                <p:sp>
                  <p:nvSpPr>
                    <p:cNvPr id="62" name="Object 61">
                      <a:extLst>
                        <a:ext uri="{FF2B5EF4-FFF2-40B4-BE49-F238E27FC236}">
                          <a16:creationId xmlns:a16="http://schemas.microsoft.com/office/drawing/2014/main" id="{5C22DAF2-9602-4B13-8218-EFB6AFA552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48941" y="3036749"/>
                      <a:ext cx="2578100" cy="68580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r="-16312" b="-168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696C2D18-36F4-434A-8191-9411028A1EAA}"/>
                    </a:ext>
                  </a:extLst>
                </p:cNvPr>
                <p:cNvSpPr txBox="1"/>
                <p:nvPr/>
              </p:nvSpPr>
              <p:spPr>
                <a:xfrm>
                  <a:off x="14889960" y="3064672"/>
                  <a:ext cx="3207381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bán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kính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Object 76">
                      <a:extLst>
                        <a:ext uri="{FF2B5EF4-FFF2-40B4-BE49-F238E27FC236}">
                          <a16:creationId xmlns:a16="http://schemas.microsoft.com/office/drawing/2014/main" xmlns="" id="{ABDE2A35-83D5-433F-B97C-C3D84CE548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653850" y="3068855"/>
                      <a:ext cx="1819413" cy="534265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oMath>
                        </m:oMathPara>
                      </a14:m>
                      <a:endParaRPr lang="vi-VN" sz="5000" b="1" dirty="0"/>
                    </a:p>
                  </p:txBody>
                </p:sp>
              </mc:Choice>
              <mc:Fallback xmlns="">
                <p:sp>
                  <p:nvSpPr>
                    <p:cNvPr id="77" name="Object 76">
                      <a:extLst>
                        <a:ext uri="{FF2B5EF4-FFF2-40B4-BE49-F238E27FC236}">
                          <a16:creationId xmlns:a16="http://schemas.microsoft.com/office/drawing/2014/main" id="{ABDE2A35-83D5-433F-B97C-C3D84CE548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653850" y="3068855"/>
                      <a:ext cx="1819413" cy="5342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52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9D014E0A-DCF5-4832-8482-04AB8E416ACD}"/>
                  </a:ext>
                </a:extLst>
              </p:cNvPr>
              <p:cNvSpPr txBox="1"/>
              <p:nvPr/>
            </p:nvSpPr>
            <p:spPr>
              <a:xfrm>
                <a:off x="18638643" y="3201277"/>
                <a:ext cx="600227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</a:t>
                </a:r>
                <a:r>
                  <a:rPr lang="en-US" sz="46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57C353F-8CCE-47C2-AB69-2151DDAD67F9}"/>
              </a:ext>
            </a:extLst>
          </p:cNvPr>
          <p:cNvGrpSpPr/>
          <p:nvPr/>
        </p:nvGrpSpPr>
        <p:grpSpPr>
          <a:xfrm>
            <a:off x="65241" y="4491882"/>
            <a:ext cx="11366346" cy="1234536"/>
            <a:chOff x="211653" y="4947083"/>
            <a:chExt cx="11366346" cy="1234536"/>
          </a:xfrm>
          <a:solidFill>
            <a:srgbClr val="0066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11ADBCC-95E6-4A7A-B1B1-BFE578692DF2}"/>
                </a:ext>
              </a:extLst>
            </p:cNvPr>
            <p:cNvGrpSpPr/>
            <p:nvPr/>
          </p:nvGrpSpPr>
          <p:grpSpPr>
            <a:xfrm>
              <a:off x="211653" y="4947083"/>
              <a:ext cx="11137746" cy="1234536"/>
              <a:chOff x="5139479" y="4967323"/>
              <a:chExt cx="11137746" cy="1234536"/>
            </a:xfrm>
            <a:grpFill/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E4CB55F9-FAC7-4CC5-89AB-2EAC3D25062D}"/>
                  </a:ext>
                </a:extLst>
              </p:cNvPr>
              <p:cNvSpPr/>
              <p:nvPr/>
            </p:nvSpPr>
            <p:spPr>
              <a:xfrm>
                <a:off x="5720569" y="4967323"/>
                <a:ext cx="10556656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0F28050-F41E-409A-9236-C9A6F73908B1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11">
                  <a:extLst>
                    <a:ext uri="{FF2B5EF4-FFF2-40B4-BE49-F238E27FC236}">
                      <a16:creationId xmlns:a16="http://schemas.microsoft.com/office/drawing/2014/main" xmlns="" id="{1AA75D67-AFA2-4957-A0E5-78B1AFD54D98}"/>
                    </a:ext>
                  </a:extLst>
                </p:cNvPr>
                <p:cNvSpPr txBox="1"/>
                <p:nvPr/>
              </p:nvSpPr>
              <p:spPr>
                <a:xfrm>
                  <a:off x="1468799" y="5154201"/>
                  <a:ext cx="10109200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2" name="Object 11">
                  <a:extLst>
                    <a:ext uri="{FF2B5EF4-FFF2-40B4-BE49-F238E27FC236}">
                      <a16:creationId xmlns:a16="http://schemas.microsoft.com/office/drawing/2014/main" id="{1AA75D67-AFA2-4957-A0E5-78B1AFD54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8799" y="5154201"/>
                  <a:ext cx="10109200" cy="1016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BAB854B-9CA6-4F66-A9D1-BBDF0807D4AC}"/>
              </a:ext>
            </a:extLst>
          </p:cNvPr>
          <p:cNvGrpSpPr/>
          <p:nvPr/>
        </p:nvGrpSpPr>
        <p:grpSpPr>
          <a:xfrm>
            <a:off x="87365" y="6221676"/>
            <a:ext cx="11115622" cy="1245924"/>
            <a:chOff x="233777" y="6676877"/>
            <a:chExt cx="11398196" cy="1245924"/>
          </a:xfrm>
          <a:solidFill>
            <a:srgbClr val="006600"/>
          </a:solidFill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D148D960-0E52-44BE-A5BF-A6EEABDC64A8}"/>
                </a:ext>
              </a:extLst>
            </p:cNvPr>
            <p:cNvGrpSpPr/>
            <p:nvPr/>
          </p:nvGrpSpPr>
          <p:grpSpPr>
            <a:xfrm>
              <a:off x="233777" y="6676877"/>
              <a:ext cx="11344222" cy="1234536"/>
              <a:chOff x="5139479" y="4967323"/>
              <a:chExt cx="11344222" cy="1234536"/>
            </a:xfrm>
            <a:grpFill/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EE7B0910-F66D-4474-B91D-126E8BD6C9F1}"/>
                  </a:ext>
                </a:extLst>
              </p:cNvPr>
              <p:cNvSpPr/>
              <p:nvPr/>
            </p:nvSpPr>
            <p:spPr>
              <a:xfrm>
                <a:off x="5720569" y="4967323"/>
                <a:ext cx="10763132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8E28106A-89C9-4BC9-A49B-1775579355DF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Object 94">
                  <a:extLst>
                    <a:ext uri="{FF2B5EF4-FFF2-40B4-BE49-F238E27FC236}">
                      <a16:creationId xmlns:a16="http://schemas.microsoft.com/office/drawing/2014/main" xmlns="" id="{B52B89A5-C723-4F55-B393-48A2C0C13FCC}"/>
                    </a:ext>
                  </a:extLst>
                </p:cNvPr>
                <p:cNvSpPr txBox="1"/>
                <p:nvPr/>
              </p:nvSpPr>
              <p:spPr>
                <a:xfrm>
                  <a:off x="1522774" y="6906801"/>
                  <a:ext cx="10109199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95" name="Object 94">
                  <a:extLst>
                    <a:ext uri="{FF2B5EF4-FFF2-40B4-BE49-F238E27FC236}">
                      <a16:creationId xmlns:a16="http://schemas.microsoft.com/office/drawing/2014/main" id="{B52B89A5-C723-4F55-B393-48A2C0C13F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2774" y="6906801"/>
                  <a:ext cx="10109199" cy="10160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BFBDBBE-776B-4C05-A6D5-92B19D48C9F6}"/>
              </a:ext>
            </a:extLst>
          </p:cNvPr>
          <p:cNvGrpSpPr/>
          <p:nvPr/>
        </p:nvGrpSpPr>
        <p:grpSpPr>
          <a:xfrm>
            <a:off x="13107987" y="4554217"/>
            <a:ext cx="11407073" cy="1234536"/>
            <a:chOff x="13886926" y="5009418"/>
            <a:chExt cx="11407073" cy="1234536"/>
          </a:xfrm>
          <a:solidFill>
            <a:srgbClr val="006600"/>
          </a:solidFill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6C84B354-D0FF-4EE8-809D-1D77A715D961}"/>
                </a:ext>
              </a:extLst>
            </p:cNvPr>
            <p:cNvGrpSpPr/>
            <p:nvPr/>
          </p:nvGrpSpPr>
          <p:grpSpPr>
            <a:xfrm>
              <a:off x="13886926" y="5009418"/>
              <a:ext cx="10853800" cy="1234536"/>
              <a:chOff x="5139479" y="4967323"/>
              <a:chExt cx="10853800" cy="1234536"/>
            </a:xfrm>
            <a:grpFill/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97F2898A-AD9A-4B04-A535-63A30B2AC324}"/>
                  </a:ext>
                </a:extLst>
              </p:cNvPr>
              <p:cNvSpPr/>
              <p:nvPr/>
            </p:nvSpPr>
            <p:spPr>
              <a:xfrm>
                <a:off x="5720568" y="4967323"/>
                <a:ext cx="10272711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215C4321-3F88-43E5-86F9-851C27F16B24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bject 95">
                  <a:extLst>
                    <a:ext uri="{FF2B5EF4-FFF2-40B4-BE49-F238E27FC236}">
                      <a16:creationId xmlns:a16="http://schemas.microsoft.com/office/drawing/2014/main" xmlns="" id="{BAFB74F2-E7CF-4993-8D7A-15FE7CEDD919}"/>
                    </a:ext>
                  </a:extLst>
                </p:cNvPr>
                <p:cNvSpPr txBox="1"/>
                <p:nvPr/>
              </p:nvSpPr>
              <p:spPr>
                <a:xfrm>
                  <a:off x="15021287" y="5154201"/>
                  <a:ext cx="10272712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96" name="Object 95">
                  <a:extLst>
                    <a:ext uri="{FF2B5EF4-FFF2-40B4-BE49-F238E27FC236}">
                      <a16:creationId xmlns:a16="http://schemas.microsoft.com/office/drawing/2014/main" id="{BAFB74F2-E7CF-4993-8D7A-15FE7CEDD9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21287" y="5154201"/>
                  <a:ext cx="10272712" cy="101600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54D22F2-DC54-4480-8849-0080A73F172C}"/>
              </a:ext>
            </a:extLst>
          </p:cNvPr>
          <p:cNvGrpSpPr/>
          <p:nvPr/>
        </p:nvGrpSpPr>
        <p:grpSpPr>
          <a:xfrm>
            <a:off x="13165652" y="6188063"/>
            <a:ext cx="11349408" cy="1234536"/>
            <a:chOff x="13886926" y="6643264"/>
            <a:chExt cx="10627284" cy="1234536"/>
          </a:xfrm>
          <a:solidFill>
            <a:srgbClr val="006600"/>
          </a:solidFill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E8ADDE8B-503E-43D4-A9B0-94E527294BB9}"/>
                </a:ext>
              </a:extLst>
            </p:cNvPr>
            <p:cNvGrpSpPr/>
            <p:nvPr/>
          </p:nvGrpSpPr>
          <p:grpSpPr>
            <a:xfrm>
              <a:off x="13886926" y="6643264"/>
              <a:ext cx="10229334" cy="1234536"/>
              <a:chOff x="5139479" y="4967323"/>
              <a:chExt cx="10229334" cy="1234536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CB368D90-AB8E-43D0-8655-56AC6A98587E}"/>
                  </a:ext>
                </a:extLst>
              </p:cNvPr>
              <p:cNvSpPr/>
              <p:nvPr/>
            </p:nvSpPr>
            <p:spPr>
              <a:xfrm>
                <a:off x="5720569" y="4967323"/>
                <a:ext cx="9648244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23536031-4089-4BA9-99DA-CCAE04E3AE32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bject 96">
                  <a:extLst>
                    <a:ext uri="{FF2B5EF4-FFF2-40B4-BE49-F238E27FC236}">
                      <a16:creationId xmlns:a16="http://schemas.microsoft.com/office/drawing/2014/main" xmlns="" id="{F5EFEB4A-255C-4A70-88DD-C2D0EE962032}"/>
                    </a:ext>
                  </a:extLst>
                </p:cNvPr>
                <p:cNvSpPr txBox="1"/>
                <p:nvPr/>
              </p:nvSpPr>
              <p:spPr>
                <a:xfrm>
                  <a:off x="15110187" y="6830601"/>
                  <a:ext cx="9404023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97" name="Object 96">
                  <a:extLst>
                    <a:ext uri="{FF2B5EF4-FFF2-40B4-BE49-F238E27FC236}">
                      <a16:creationId xmlns:a16="http://schemas.microsoft.com/office/drawing/2014/main" id="{F5EFEB4A-255C-4A70-88DD-C2D0EE962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10187" y="6830601"/>
                  <a:ext cx="9404023" cy="101600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B090154-59C0-4929-9D80-72B8FC157152}"/>
              </a:ext>
            </a:extLst>
          </p:cNvPr>
          <p:cNvGrpSpPr/>
          <p:nvPr/>
        </p:nvGrpSpPr>
        <p:grpSpPr>
          <a:xfrm>
            <a:off x="604449" y="9071398"/>
            <a:ext cx="22630443" cy="1063469"/>
            <a:chOff x="307344" y="8919337"/>
            <a:chExt cx="22630443" cy="106346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EA3ABBA1-EC99-43FD-B774-A8E89F120820}"/>
                </a:ext>
              </a:extLst>
            </p:cNvPr>
            <p:cNvGrpSpPr/>
            <p:nvPr/>
          </p:nvGrpSpPr>
          <p:grpSpPr>
            <a:xfrm>
              <a:off x="307344" y="8919337"/>
              <a:ext cx="19258593" cy="1063469"/>
              <a:chOff x="307344" y="8919337"/>
              <a:chExt cx="19258593" cy="1063469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28AC12FD-9A96-4036-AAE6-27F3D5BF7C4C}"/>
                  </a:ext>
                </a:extLst>
              </p:cNvPr>
              <p:cNvSpPr/>
              <p:nvPr/>
            </p:nvSpPr>
            <p:spPr>
              <a:xfrm>
                <a:off x="307344" y="8956927"/>
                <a:ext cx="251364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Object 55">
                    <a:extLst>
                      <a:ext uri="{FF2B5EF4-FFF2-40B4-BE49-F238E27FC236}">
                        <a16:creationId xmlns:a16="http://schemas.microsoft.com/office/drawing/2014/main" xmlns="" id="{A45BA5D6-CD82-458F-9F75-A85561F7BC40}"/>
                      </a:ext>
                    </a:extLst>
                  </p:cNvPr>
                  <p:cNvSpPr txBox="1"/>
                  <p:nvPr/>
                </p:nvSpPr>
                <p:spPr>
                  <a:xfrm>
                    <a:off x="2801936" y="8919337"/>
                    <a:ext cx="11345651" cy="10160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):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56" name="Object 55">
                    <a:extLst>
                      <a:ext uri="{FF2B5EF4-FFF2-40B4-BE49-F238E27FC236}">
                        <a16:creationId xmlns:a16="http://schemas.microsoft.com/office/drawing/2014/main" id="{A45BA5D6-CD82-458F-9F75-A85561F7BC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1936" y="8919337"/>
                    <a:ext cx="11345651" cy="101600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ABCB8BA0-DC54-47F4-B0C7-A0FA00D718EC}"/>
                  </a:ext>
                </a:extLst>
              </p:cNvPr>
              <p:cNvSpPr txBox="1"/>
              <p:nvPr/>
            </p:nvSpPr>
            <p:spPr>
              <a:xfrm>
                <a:off x="13665159" y="8956927"/>
                <a:ext cx="256702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bject 6">
                    <a:extLst>
                      <a:ext uri="{FF2B5EF4-FFF2-40B4-BE49-F238E27FC236}">
                        <a16:creationId xmlns:a16="http://schemas.microsoft.com/office/drawing/2014/main" xmlns="" id="{0D7C548E-6AD7-4C1F-ADEA-D1C45D74ED60}"/>
                      </a:ext>
                    </a:extLst>
                  </p:cNvPr>
                  <p:cNvSpPr txBox="1"/>
                  <p:nvPr/>
                </p:nvSpPr>
                <p:spPr>
                  <a:xfrm>
                    <a:off x="15959137" y="8954106"/>
                    <a:ext cx="3606800" cy="1028700"/>
                  </a:xfrm>
                  <a:prstGeom prst="rect">
                    <a:avLst/>
                  </a:prstGeom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7" name="Object 6">
                    <a:extLst>
                      <a:ext uri="{FF2B5EF4-FFF2-40B4-BE49-F238E27FC236}">
                        <a16:creationId xmlns:a16="http://schemas.microsoft.com/office/drawing/2014/main" id="{0D7C548E-6AD7-4C1F-ADEA-D1C45D74ED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59137" y="8954106"/>
                    <a:ext cx="3606800" cy="102870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B42FCEE-B320-46D3-946C-D6E199BB2F30}"/>
                </a:ext>
              </a:extLst>
            </p:cNvPr>
            <p:cNvGrpSpPr/>
            <p:nvPr/>
          </p:nvGrpSpPr>
          <p:grpSpPr>
            <a:xfrm>
              <a:off x="19332127" y="8955123"/>
              <a:ext cx="3605660" cy="799728"/>
              <a:chOff x="6699337" y="10457469"/>
              <a:chExt cx="3605660" cy="799728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4C9CA861-80E3-4230-93A8-0E81E73E2CDF}"/>
                  </a:ext>
                </a:extLst>
              </p:cNvPr>
              <p:cNvSpPr txBox="1"/>
              <p:nvPr/>
            </p:nvSpPr>
            <p:spPr>
              <a:xfrm>
                <a:off x="6699337" y="10472367"/>
                <a:ext cx="360566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Object 81">
                    <a:extLst>
                      <a:ext uri="{FF2B5EF4-FFF2-40B4-BE49-F238E27FC236}">
                        <a16:creationId xmlns:a16="http://schemas.microsoft.com/office/drawing/2014/main" xmlns="" id="{209FEDE0-03E0-42CA-A5C5-36CE375D1725}"/>
                      </a:ext>
                    </a:extLst>
                  </p:cNvPr>
                  <p:cNvSpPr txBox="1"/>
                  <p:nvPr/>
                </p:nvSpPr>
                <p:spPr>
                  <a:xfrm>
                    <a:off x="9460447" y="10457469"/>
                    <a:ext cx="330200" cy="3810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82" name="Object 81">
                    <a:extLst>
                      <a:ext uri="{FF2B5EF4-FFF2-40B4-BE49-F238E27FC236}">
                        <a16:creationId xmlns:a16="http://schemas.microsoft.com/office/drawing/2014/main" id="{209FEDE0-03E0-42CA-A5C5-36CE375D17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60447" y="10457469"/>
                    <a:ext cx="330200" cy="38100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25926" b="-6935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A552B91-1FD8-4D0C-8A24-DF6B0E40B547}"/>
              </a:ext>
            </a:extLst>
          </p:cNvPr>
          <p:cNvGrpSpPr/>
          <p:nvPr/>
        </p:nvGrpSpPr>
        <p:grpSpPr>
          <a:xfrm>
            <a:off x="538655" y="10478957"/>
            <a:ext cx="22926088" cy="1068214"/>
            <a:chOff x="241550" y="10078212"/>
            <a:chExt cx="22926088" cy="106821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B1B832F-991F-41FA-84CA-115A915950D9}"/>
                </a:ext>
              </a:extLst>
            </p:cNvPr>
            <p:cNvGrpSpPr/>
            <p:nvPr/>
          </p:nvGrpSpPr>
          <p:grpSpPr>
            <a:xfrm>
              <a:off x="241550" y="10081215"/>
              <a:ext cx="22620037" cy="1065211"/>
              <a:chOff x="307344" y="10066339"/>
              <a:chExt cx="22620037" cy="106521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81BEBED2-9AEF-4AED-84AB-89E40492C350}"/>
                  </a:ext>
                </a:extLst>
              </p:cNvPr>
              <p:cNvGrpSpPr/>
              <p:nvPr/>
            </p:nvGrpSpPr>
            <p:grpSpPr>
              <a:xfrm>
                <a:off x="307344" y="10077957"/>
                <a:ext cx="14277559" cy="1053593"/>
                <a:chOff x="307344" y="10077957"/>
                <a:chExt cx="14277559" cy="1053593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904B6EFE-FBEE-4AD0-9CA5-64DA76296D9F}"/>
                    </a:ext>
                  </a:extLst>
                </p:cNvPr>
                <p:cNvSpPr/>
                <p:nvPr/>
              </p:nvSpPr>
              <p:spPr>
                <a:xfrm>
                  <a:off x="307344" y="10111770"/>
                  <a:ext cx="5304406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5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Thay tọa độ tâm </a:t>
                  </a:r>
                  <a:endPara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Object 83">
                      <a:extLst>
                        <a:ext uri="{FF2B5EF4-FFF2-40B4-BE49-F238E27FC236}">
                          <a16:creationId xmlns:a16="http://schemas.microsoft.com/office/drawing/2014/main" xmlns="" id="{427D9B1E-5F6A-4940-A123-60B9DADCD7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59387" y="10102850"/>
                      <a:ext cx="4076984" cy="10287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;−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 xmlns="">
                <p:sp>
                  <p:nvSpPr>
                    <p:cNvPr id="84" name="Object 83">
                      <a:extLst>
                        <a:ext uri="{FF2B5EF4-FFF2-40B4-BE49-F238E27FC236}">
                          <a16:creationId xmlns:a16="http://schemas.microsoft.com/office/drawing/2014/main" id="{427D9B1E-5F6A-4940-A123-60B9DADCD7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59387" y="10102850"/>
                      <a:ext cx="4076984" cy="1028700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xmlns="" id="{F7150C12-F8D0-4A8A-B492-3F530464C70F}"/>
                    </a:ext>
                  </a:extLst>
                </p:cNvPr>
                <p:cNvSpPr txBox="1"/>
                <p:nvPr/>
              </p:nvSpPr>
              <p:spPr>
                <a:xfrm>
                  <a:off x="9221787" y="10077957"/>
                  <a:ext cx="4076984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5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5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5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bán</a:t>
                  </a:r>
                  <a:r>
                    <a:rPr lang="en-US" sz="45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5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kính</a:t>
                  </a:r>
                  <a:endPara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Object 97">
                      <a:extLst>
                        <a:ext uri="{FF2B5EF4-FFF2-40B4-BE49-F238E27FC236}">
                          <a16:creationId xmlns:a16="http://schemas.microsoft.com/office/drawing/2014/main" xmlns="" id="{0DDC8079-3EED-4841-A5F0-F178CC76B8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98437" y="10082718"/>
                      <a:ext cx="1686466" cy="475569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 xmlns="">
                <p:sp>
                  <p:nvSpPr>
                    <p:cNvPr id="98" name="Object 97">
                      <a:extLst>
                        <a:ext uri="{FF2B5EF4-FFF2-40B4-BE49-F238E27FC236}">
                          <a16:creationId xmlns:a16="http://schemas.microsoft.com/office/drawing/2014/main" id="{0DDC8079-3EED-4841-A5F0-F178CC76B8B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898437" y="10082718"/>
                      <a:ext cx="1686466" cy="475569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346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FAA9ACF8-7FD8-48FD-8CF7-0CADC022BFE9}"/>
                  </a:ext>
                </a:extLst>
              </p:cNvPr>
              <p:cNvSpPr txBox="1"/>
              <p:nvPr/>
            </p:nvSpPr>
            <p:spPr>
              <a:xfrm>
                <a:off x="14764553" y="10066339"/>
                <a:ext cx="816282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Object 100">
                  <a:extLst>
                    <a:ext uri="{FF2B5EF4-FFF2-40B4-BE49-F238E27FC236}">
                      <a16:creationId xmlns:a16="http://schemas.microsoft.com/office/drawing/2014/main" xmlns="" id="{A0C60AFE-C6B7-4861-8DC8-BC36BDCC48F8}"/>
                    </a:ext>
                  </a:extLst>
                </p:cNvPr>
                <p:cNvSpPr txBox="1"/>
                <p:nvPr/>
              </p:nvSpPr>
              <p:spPr>
                <a:xfrm>
                  <a:off x="22354838" y="10078212"/>
                  <a:ext cx="8128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01" name="Object 100">
                  <a:extLst>
                    <a:ext uri="{FF2B5EF4-FFF2-40B4-BE49-F238E27FC236}">
                      <a16:creationId xmlns:a16="http://schemas.microsoft.com/office/drawing/2014/main" id="{A0C60AFE-C6B7-4861-8DC8-BC36BDCC4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54838" y="10078212"/>
                  <a:ext cx="812800" cy="685800"/>
                </a:xfrm>
                <a:prstGeom prst="rect">
                  <a:avLst/>
                </a:prstGeom>
                <a:blipFill>
                  <a:blip r:embed="rId23"/>
                  <a:stretch>
                    <a:fillRect r="-10526" b="-1339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A5B76935-5C91-4422-9389-7F6D710C776A}"/>
              </a:ext>
            </a:extLst>
          </p:cNvPr>
          <p:cNvGrpSpPr/>
          <p:nvPr/>
        </p:nvGrpSpPr>
        <p:grpSpPr>
          <a:xfrm>
            <a:off x="639564" y="11882134"/>
            <a:ext cx="14261049" cy="1016000"/>
            <a:chOff x="342459" y="11595100"/>
            <a:chExt cx="14261049" cy="1016000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86C8B89D-140F-494E-95CC-90FE63EFF086}"/>
                </a:ext>
              </a:extLst>
            </p:cNvPr>
            <p:cNvSpPr/>
            <p:nvPr/>
          </p:nvSpPr>
          <p:spPr>
            <a:xfrm>
              <a:off x="342459" y="11619188"/>
              <a:ext cx="2513643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 được 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bject 102">
                  <a:extLst>
                    <a:ext uri="{FF2B5EF4-FFF2-40B4-BE49-F238E27FC236}">
                      <a16:creationId xmlns:a16="http://schemas.microsoft.com/office/drawing/2014/main" xmlns="" id="{02112252-779D-4AC1-ADB9-77B4FC55980F}"/>
                    </a:ext>
                  </a:extLst>
                </p:cNvPr>
                <p:cNvSpPr txBox="1"/>
                <p:nvPr/>
              </p:nvSpPr>
              <p:spPr>
                <a:xfrm>
                  <a:off x="2871787" y="11595100"/>
                  <a:ext cx="11731721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):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03" name="Object 102">
                  <a:extLst>
                    <a:ext uri="{FF2B5EF4-FFF2-40B4-BE49-F238E27FC236}">
                      <a16:creationId xmlns:a16="http://schemas.microsoft.com/office/drawing/2014/main" id="{02112252-779D-4AC1-ADB9-77B4FC559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1787" y="11595100"/>
                  <a:ext cx="11731721" cy="101600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937765D6-CE51-4BDE-83A7-0F437D20848F}"/>
              </a:ext>
            </a:extLst>
          </p:cNvPr>
          <p:cNvSpPr/>
          <p:nvPr/>
        </p:nvSpPr>
        <p:spPr>
          <a:xfrm>
            <a:off x="52769" y="457940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8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62303EE2-38A6-43F0-AFF3-8613E85FB518}"/>
              </a:ext>
            </a:extLst>
          </p:cNvPr>
          <p:cNvGrpSpPr/>
          <p:nvPr/>
        </p:nvGrpSpPr>
        <p:grpSpPr>
          <a:xfrm>
            <a:off x="510574" y="1599276"/>
            <a:ext cx="3566188" cy="900000"/>
            <a:chOff x="923003" y="3917552"/>
            <a:chExt cx="4010763" cy="104047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8" name="Freeform 20">
                <a:extLst>
                  <a:ext uri="{FF2B5EF4-FFF2-40B4-BE49-F238E27FC236}">
                    <a16:creationId xmlns:a16="http://schemas.microsoft.com/office/drawing/2014/main" xmlns="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371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2">
            <a:extLst>
              <a:ext uri="{FF2B5EF4-FFF2-40B4-BE49-F238E27FC236}">
                <a16:creationId xmlns:a16="http://schemas.microsoft.com/office/drawing/2014/main" xmlns="" id="{87C4D2F4-AE9C-4541-849D-B4EC4FE52A50}"/>
              </a:ext>
            </a:extLst>
          </p:cNvPr>
          <p:cNvSpPr/>
          <p:nvPr/>
        </p:nvSpPr>
        <p:spPr>
          <a:xfrm>
            <a:off x="217693" y="9769139"/>
            <a:ext cx="23848520" cy="3673391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55" name="Group 5">
            <a:extLst>
              <a:ext uri="{FF2B5EF4-FFF2-40B4-BE49-F238E27FC236}">
                <a16:creationId xmlns:a16="http://schemas.microsoft.com/office/drawing/2014/main" xmlns="" id="{D6C36CDC-8C48-4EED-8DF8-D727C7FDB00D}"/>
              </a:ext>
            </a:extLst>
          </p:cNvPr>
          <p:cNvGrpSpPr/>
          <p:nvPr/>
        </p:nvGrpSpPr>
        <p:grpSpPr>
          <a:xfrm>
            <a:off x="215469" y="9103311"/>
            <a:ext cx="3600000" cy="900000"/>
            <a:chOff x="410517" y="4609437"/>
            <a:chExt cx="3984115" cy="1079473"/>
          </a:xfrm>
          <a:solidFill>
            <a:srgbClr val="C9E2B8"/>
          </a:solidFill>
        </p:grpSpPr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xmlns="" id="{D3091D20-0480-4E89-85CF-0CA9280632D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13259" y="3633168"/>
              <a:ext cx="966342" cy="2996405"/>
            </a:xfrm>
            <a:prstGeom prst="round1Rect">
              <a:avLst/>
            </a:prstGeom>
            <a:grpFill/>
            <a:ln w="57150">
              <a:solidFill>
                <a:srgbClr val="778E5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TextBox 7">
              <a:extLst>
                <a:ext uri="{FF2B5EF4-FFF2-40B4-BE49-F238E27FC236}">
                  <a16:creationId xmlns:a16="http://schemas.microsoft.com/office/drawing/2014/main" xmlns="" id="{16E0B812-E5F1-4CFE-8660-FB7381227BDE}"/>
                </a:ext>
              </a:extLst>
            </p:cNvPr>
            <p:cNvSpPr txBox="1"/>
            <p:nvPr/>
          </p:nvSpPr>
          <p:spPr>
            <a:xfrm>
              <a:off x="1428985" y="4630138"/>
              <a:ext cx="2872840" cy="959794"/>
            </a:xfrm>
            <a:prstGeom prst="rect">
              <a:avLst/>
            </a:prstGeom>
            <a:noFill/>
            <a:ln>
              <a:solidFill>
                <a:srgbClr val="778E5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0" name="Picture 8">
              <a:extLst>
                <a:ext uri="{FF2B5EF4-FFF2-40B4-BE49-F238E27FC236}">
                  <a16:creationId xmlns:a16="http://schemas.microsoft.com/office/drawing/2014/main" xmlns="" id="{704A5C89-89EE-4CCA-8B7A-4AB5B4BFB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09437"/>
              <a:ext cx="1058947" cy="1079473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rgbClr val="778E5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6579" y="-6056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275889" y="101056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173A08B-AAC3-4302-910F-A42BA2369AE8}"/>
              </a:ext>
            </a:extLst>
          </p:cNvPr>
          <p:cNvSpPr txBox="1"/>
          <p:nvPr/>
        </p:nvSpPr>
        <p:spPr>
          <a:xfrm>
            <a:off x="26520775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BFFD9496-5A0C-4C8A-B2D9-3CE91AF542FC}"/>
              </a:ext>
            </a:extLst>
          </p:cNvPr>
          <p:cNvGrpSpPr/>
          <p:nvPr/>
        </p:nvGrpSpPr>
        <p:grpSpPr>
          <a:xfrm>
            <a:off x="217693" y="5698521"/>
            <a:ext cx="11061494" cy="1234536"/>
            <a:chOff x="211653" y="4947083"/>
            <a:chExt cx="11061494" cy="1234536"/>
          </a:xfrm>
          <a:solidFill>
            <a:srgbClr val="00660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589FEA48-F59B-4540-876C-724CD8BCD5D0}"/>
                </a:ext>
              </a:extLst>
            </p:cNvPr>
            <p:cNvGrpSpPr/>
            <p:nvPr/>
          </p:nvGrpSpPr>
          <p:grpSpPr>
            <a:xfrm>
              <a:off x="211653" y="4947083"/>
              <a:ext cx="11061494" cy="1234536"/>
              <a:chOff x="5139479" y="4967323"/>
              <a:chExt cx="11061494" cy="1234536"/>
            </a:xfrm>
            <a:grpFill/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9272F538-CC42-41AE-AE81-79DF3E5CBEE5}"/>
                  </a:ext>
                </a:extLst>
              </p:cNvPr>
              <p:cNvSpPr/>
              <p:nvPr/>
            </p:nvSpPr>
            <p:spPr>
              <a:xfrm>
                <a:off x="5720569" y="4967323"/>
                <a:ext cx="10480404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364533D5-B339-4F91-BBAB-DDA4DD882CF5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bject 83">
                  <a:extLst>
                    <a:ext uri="{FF2B5EF4-FFF2-40B4-BE49-F238E27FC236}">
                      <a16:creationId xmlns:a16="http://schemas.microsoft.com/office/drawing/2014/main" xmlns="" id="{83218FF2-DF10-4F1D-8EBF-B4707EDE83D8}"/>
                    </a:ext>
                  </a:extLst>
                </p:cNvPr>
                <p:cNvSpPr txBox="1"/>
                <p:nvPr/>
              </p:nvSpPr>
              <p:spPr>
                <a:xfrm>
                  <a:off x="1462397" y="5076275"/>
                  <a:ext cx="9648243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84" name="Object 83">
                  <a:extLst>
                    <a:ext uri="{FF2B5EF4-FFF2-40B4-BE49-F238E27FC236}">
                      <a16:creationId xmlns:a16="http://schemas.microsoft.com/office/drawing/2014/main" id="{83218FF2-DF10-4F1D-8EBF-B4707EDE8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397" y="5076275"/>
                  <a:ext cx="9648243" cy="1016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FA643FA0-F242-46D3-BD62-DED740B13ED6}"/>
              </a:ext>
            </a:extLst>
          </p:cNvPr>
          <p:cNvGrpSpPr/>
          <p:nvPr/>
        </p:nvGrpSpPr>
        <p:grpSpPr>
          <a:xfrm>
            <a:off x="217693" y="7391400"/>
            <a:ext cx="11290093" cy="1236880"/>
            <a:chOff x="233777" y="6638507"/>
            <a:chExt cx="11290093" cy="1236880"/>
          </a:xfrm>
          <a:solidFill>
            <a:srgbClr val="006600"/>
          </a:solidFill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D8B63606-368C-4B97-94CC-6C0D1A9FF646}"/>
                </a:ext>
              </a:extLst>
            </p:cNvPr>
            <p:cNvGrpSpPr/>
            <p:nvPr/>
          </p:nvGrpSpPr>
          <p:grpSpPr>
            <a:xfrm>
              <a:off x="233777" y="6638507"/>
              <a:ext cx="11061494" cy="1236880"/>
              <a:chOff x="5139479" y="4928953"/>
              <a:chExt cx="11061494" cy="1236880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3394B236-665D-4C8B-80C7-4C55B8C03274}"/>
                  </a:ext>
                </a:extLst>
              </p:cNvPr>
              <p:cNvSpPr/>
              <p:nvPr/>
            </p:nvSpPr>
            <p:spPr>
              <a:xfrm>
                <a:off x="5720569" y="4928953"/>
                <a:ext cx="10480404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76140AFA-EE94-4521-A83D-4E9E7EEBE0DB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bject 90">
                  <a:extLst>
                    <a:ext uri="{FF2B5EF4-FFF2-40B4-BE49-F238E27FC236}">
                      <a16:creationId xmlns:a16="http://schemas.microsoft.com/office/drawing/2014/main" xmlns="" id="{6D87D85D-3DEA-427D-8495-4370D3DE5D76}"/>
                    </a:ext>
                  </a:extLst>
                </p:cNvPr>
                <p:cNvSpPr txBox="1"/>
                <p:nvPr/>
              </p:nvSpPr>
              <p:spPr>
                <a:xfrm>
                  <a:off x="1528971" y="6841707"/>
                  <a:ext cx="9994899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91" name="Object 90">
                  <a:extLst>
                    <a:ext uri="{FF2B5EF4-FFF2-40B4-BE49-F238E27FC236}">
                      <a16:creationId xmlns:a16="http://schemas.microsoft.com/office/drawing/2014/main" id="{6D87D85D-3DEA-427D-8495-4370D3DE5D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8971" y="6841707"/>
                  <a:ext cx="9994899" cy="1016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BE643D38-8F36-42EC-9A4F-05973B916A76}"/>
              </a:ext>
            </a:extLst>
          </p:cNvPr>
          <p:cNvGrpSpPr/>
          <p:nvPr/>
        </p:nvGrpSpPr>
        <p:grpSpPr>
          <a:xfrm>
            <a:off x="12338063" y="5705852"/>
            <a:ext cx="11061494" cy="1234536"/>
            <a:chOff x="13886926" y="5009418"/>
            <a:chExt cx="11061494" cy="1234536"/>
          </a:xfrm>
          <a:solidFill>
            <a:srgbClr val="006600"/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336E72A1-1F3E-4197-B0C4-B56EC04ADABB}"/>
                </a:ext>
              </a:extLst>
            </p:cNvPr>
            <p:cNvGrpSpPr/>
            <p:nvPr/>
          </p:nvGrpSpPr>
          <p:grpSpPr>
            <a:xfrm>
              <a:off x="13886926" y="5009418"/>
              <a:ext cx="11061494" cy="1234536"/>
              <a:chOff x="5139479" y="4967323"/>
              <a:chExt cx="11061494" cy="1234536"/>
            </a:xfrm>
            <a:grpFill/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AC0CAFC1-7C0C-4528-8C87-1E593AAFB875}"/>
                  </a:ext>
                </a:extLst>
              </p:cNvPr>
              <p:cNvSpPr/>
              <p:nvPr/>
            </p:nvSpPr>
            <p:spPr>
              <a:xfrm>
                <a:off x="5720569" y="4967323"/>
                <a:ext cx="10480404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20D35E67-C692-4E46-AA0A-9A0779AE95FB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bject 97">
                  <a:extLst>
                    <a:ext uri="{FF2B5EF4-FFF2-40B4-BE49-F238E27FC236}">
                      <a16:creationId xmlns:a16="http://schemas.microsoft.com/office/drawing/2014/main" xmlns="" id="{CD2AC8F9-FC74-474D-BC9C-9AA2BF73C9D4}"/>
                    </a:ext>
                  </a:extLst>
                </p:cNvPr>
                <p:cNvSpPr txBox="1"/>
                <p:nvPr/>
              </p:nvSpPr>
              <p:spPr>
                <a:xfrm>
                  <a:off x="15021234" y="5166762"/>
                  <a:ext cx="9770215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98" name="Object 97">
                  <a:extLst>
                    <a:ext uri="{FF2B5EF4-FFF2-40B4-BE49-F238E27FC236}">
                      <a16:creationId xmlns:a16="http://schemas.microsoft.com/office/drawing/2014/main" id="{CD2AC8F9-FC74-474D-BC9C-9AA2BF73C9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21234" y="5166762"/>
                  <a:ext cx="9770215" cy="1016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2D3610F4-83BB-40E7-9226-D4D98D75D236}"/>
              </a:ext>
            </a:extLst>
          </p:cNvPr>
          <p:cNvGrpSpPr/>
          <p:nvPr/>
        </p:nvGrpSpPr>
        <p:grpSpPr>
          <a:xfrm>
            <a:off x="12357113" y="7405540"/>
            <a:ext cx="11042443" cy="1234536"/>
            <a:chOff x="13886926" y="6643264"/>
            <a:chExt cx="11042443" cy="1234536"/>
          </a:xfrm>
          <a:solidFill>
            <a:srgbClr val="006600"/>
          </a:solidFill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DDD5D459-2DBC-4415-8088-8BC94F152343}"/>
                </a:ext>
              </a:extLst>
            </p:cNvPr>
            <p:cNvGrpSpPr/>
            <p:nvPr/>
          </p:nvGrpSpPr>
          <p:grpSpPr>
            <a:xfrm>
              <a:off x="13886926" y="6643264"/>
              <a:ext cx="11042442" cy="1234536"/>
              <a:chOff x="5139479" y="4967323"/>
              <a:chExt cx="11042442" cy="1234536"/>
            </a:xfrm>
            <a:grpFill/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31939EB6-5C3C-4720-BB22-B28080783C0E}"/>
                  </a:ext>
                </a:extLst>
              </p:cNvPr>
              <p:cNvSpPr/>
              <p:nvPr/>
            </p:nvSpPr>
            <p:spPr>
              <a:xfrm>
                <a:off x="5720568" y="4967323"/>
                <a:ext cx="10461353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xmlns="" id="{1726E546-ABB2-4D09-A57F-441925AD6036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bject 102">
                  <a:extLst>
                    <a:ext uri="{FF2B5EF4-FFF2-40B4-BE49-F238E27FC236}">
                      <a16:creationId xmlns:a16="http://schemas.microsoft.com/office/drawing/2014/main" xmlns="" id="{93FE785B-D6F4-43E8-B248-FBDE1250D39C}"/>
                    </a:ext>
                  </a:extLst>
                </p:cNvPr>
                <p:cNvSpPr txBox="1"/>
                <p:nvPr/>
              </p:nvSpPr>
              <p:spPr>
                <a:xfrm>
                  <a:off x="15110134" y="6709812"/>
                  <a:ext cx="9819235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03" name="Object 102">
                  <a:extLst>
                    <a:ext uri="{FF2B5EF4-FFF2-40B4-BE49-F238E27FC236}">
                      <a16:creationId xmlns:a16="http://schemas.microsoft.com/office/drawing/2014/main" id="{93FE785B-D6F4-43E8-B248-FBDE1250D3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10134" y="6709812"/>
                  <a:ext cx="9819235" cy="1016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ounded Rectangle 41">
            <a:extLst>
              <a:ext uri="{FF2B5EF4-FFF2-40B4-BE49-F238E27FC236}">
                <a16:creationId xmlns:a16="http://schemas.microsoft.com/office/drawing/2014/main" xmlns="" id="{C8785334-2158-4649-B75B-12E404B22C7A}"/>
              </a:ext>
            </a:extLst>
          </p:cNvPr>
          <p:cNvSpPr/>
          <p:nvPr/>
        </p:nvSpPr>
        <p:spPr>
          <a:xfrm>
            <a:off x="217693" y="2429420"/>
            <a:ext cx="23848520" cy="252280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EF0455F-8EB6-4A1D-818C-1CC72FB310FC}"/>
              </a:ext>
            </a:extLst>
          </p:cNvPr>
          <p:cNvGrpSpPr/>
          <p:nvPr/>
        </p:nvGrpSpPr>
        <p:grpSpPr>
          <a:xfrm>
            <a:off x="4925979" y="3932013"/>
            <a:ext cx="13973208" cy="857530"/>
            <a:chOff x="1662693" y="4044054"/>
            <a:chExt cx="13973208" cy="85753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DB5F8BC-8F4E-4153-8C1B-F40E04280CAB}"/>
                </a:ext>
              </a:extLst>
            </p:cNvPr>
            <p:cNvSpPr txBox="1"/>
            <p:nvPr/>
          </p:nvSpPr>
          <p:spPr>
            <a:xfrm>
              <a:off x="9362765" y="4070587"/>
              <a:ext cx="6273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43AB563-0D94-479F-8C70-B45F772E0F80}"/>
                </a:ext>
              </a:extLst>
            </p:cNvPr>
            <p:cNvSpPr txBox="1"/>
            <p:nvPr/>
          </p:nvSpPr>
          <p:spPr>
            <a:xfrm>
              <a:off x="3747883" y="4059854"/>
              <a:ext cx="51117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qua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bject 56">
                  <a:extLst>
                    <a:ext uri="{FF2B5EF4-FFF2-40B4-BE49-F238E27FC236}">
                      <a16:creationId xmlns:a16="http://schemas.microsoft.com/office/drawing/2014/main" xmlns="" id="{AC3AD8B3-FB54-4CE5-BBA4-7A973446C16D}"/>
                    </a:ext>
                  </a:extLst>
                </p:cNvPr>
                <p:cNvSpPr txBox="1"/>
                <p:nvPr/>
              </p:nvSpPr>
              <p:spPr>
                <a:xfrm>
                  <a:off x="8571540" y="4070717"/>
                  <a:ext cx="520700" cy="5334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vi-VN" sz="5000" b="1" dirty="0"/>
                </a:p>
              </p:txBody>
            </p:sp>
          </mc:Choice>
          <mc:Fallback xmlns="">
            <p:sp>
              <p:nvSpPr>
                <p:cNvPr id="57" name="Object 56">
                  <a:extLst>
                    <a:ext uri="{FF2B5EF4-FFF2-40B4-BE49-F238E27FC236}">
                      <a16:creationId xmlns:a16="http://schemas.microsoft.com/office/drawing/2014/main" id="{AC3AD8B3-FB54-4CE5-BBA4-7A973446C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1540" y="4070717"/>
                  <a:ext cx="520700" cy="533400"/>
                </a:xfrm>
                <a:prstGeom prst="rect">
                  <a:avLst/>
                </a:prstGeom>
                <a:blipFill>
                  <a:blip r:embed="rId8"/>
                  <a:stretch>
                    <a:fillRect b="-2386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4DA528B7-3905-4B22-A8A3-E5679A60A67C}"/>
                </a:ext>
              </a:extLst>
            </p:cNvPr>
            <p:cNvSpPr txBox="1"/>
            <p:nvPr/>
          </p:nvSpPr>
          <p:spPr>
            <a:xfrm>
              <a:off x="1662693" y="4044054"/>
              <a:ext cx="2924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tâm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bject 60">
                  <a:extLst>
                    <a:ext uri="{FF2B5EF4-FFF2-40B4-BE49-F238E27FC236}">
                      <a16:creationId xmlns:a16="http://schemas.microsoft.com/office/drawing/2014/main" xmlns="" id="{FBDEAF40-641C-411B-A118-B40C0998374E}"/>
                    </a:ext>
                  </a:extLst>
                </p:cNvPr>
                <p:cNvSpPr txBox="1"/>
                <p:nvPr/>
              </p:nvSpPr>
              <p:spPr>
                <a:xfrm>
                  <a:off x="3192697" y="4063104"/>
                  <a:ext cx="393700" cy="5207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vi-VN" sz="5000" b="1" dirty="0"/>
                </a:p>
              </p:txBody>
            </p:sp>
          </mc:Choice>
          <mc:Fallback xmlns="">
            <p:sp>
              <p:nvSpPr>
                <p:cNvPr id="61" name="Object 60">
                  <a:extLst>
                    <a:ext uri="{FF2B5EF4-FFF2-40B4-BE49-F238E27FC236}">
                      <a16:creationId xmlns:a16="http://schemas.microsoft.com/office/drawing/2014/main" id="{FBDEAF40-641C-411B-A118-B40C099837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697" y="4063104"/>
                  <a:ext cx="393700" cy="520700"/>
                </a:xfrm>
                <a:prstGeom prst="rect">
                  <a:avLst/>
                </a:prstGeom>
                <a:blipFill>
                  <a:blip r:embed="rId9"/>
                  <a:stretch>
                    <a:fillRect b="-2674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EF6C1A2-BB1C-442E-B2AB-C1E2BA996454}"/>
              </a:ext>
            </a:extLst>
          </p:cNvPr>
          <p:cNvGrpSpPr/>
          <p:nvPr/>
        </p:nvGrpSpPr>
        <p:grpSpPr>
          <a:xfrm>
            <a:off x="1010983" y="2700410"/>
            <a:ext cx="18574004" cy="2020373"/>
            <a:chOff x="461124" y="2472093"/>
            <a:chExt cx="18574004" cy="2020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bject 48">
                  <a:extLst>
                    <a:ext uri="{FF2B5EF4-FFF2-40B4-BE49-F238E27FC236}">
                      <a16:creationId xmlns:a16="http://schemas.microsoft.com/office/drawing/2014/main" xmlns="" id="{15779DC2-7C58-4F0E-AFA7-8B2EC6274B60}"/>
                    </a:ext>
                  </a:extLst>
                </p:cNvPr>
                <p:cNvSpPr txBox="1"/>
                <p:nvPr/>
              </p:nvSpPr>
              <p:spPr>
                <a:xfrm>
                  <a:off x="12072354" y="2514883"/>
                  <a:ext cx="25908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5000" b="1" dirty="0"/>
                </a:p>
              </p:txBody>
            </p:sp>
          </mc:Choice>
          <mc:Fallback xmlns="">
            <p:sp>
              <p:nvSpPr>
                <p:cNvPr id="49" name="Object 48">
                  <a:extLst>
                    <a:ext uri="{FF2B5EF4-FFF2-40B4-BE49-F238E27FC236}">
                      <a16:creationId xmlns:a16="http://schemas.microsoft.com/office/drawing/2014/main" id="{15779DC2-7C58-4F0E-AFA7-8B2EC6274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72354" y="2514883"/>
                  <a:ext cx="2590800" cy="685800"/>
                </a:xfrm>
                <a:prstGeom prst="rect">
                  <a:avLst/>
                </a:prstGeom>
                <a:blipFill>
                  <a:blip r:embed="rId10"/>
                  <a:stretch>
                    <a:fillRect r="-15765" b="-1681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D7DA28F-41F3-4F27-81AA-EBF2082FBCEA}"/>
                </a:ext>
              </a:extLst>
            </p:cNvPr>
            <p:cNvGrpSpPr/>
            <p:nvPr/>
          </p:nvGrpSpPr>
          <p:grpSpPr>
            <a:xfrm>
              <a:off x="461124" y="2472093"/>
              <a:ext cx="18574004" cy="2020373"/>
              <a:chOff x="478317" y="2871967"/>
              <a:chExt cx="18574004" cy="20203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Object 44">
                    <a:extLst>
                      <a:ext uri="{FF2B5EF4-FFF2-40B4-BE49-F238E27FC236}">
                        <a16:creationId xmlns:a16="http://schemas.microsoft.com/office/drawing/2014/main" xmlns="" id="{DD648401-E48D-4689-B5BB-A300EFEE03A7}"/>
                      </a:ext>
                    </a:extLst>
                  </p:cNvPr>
                  <p:cNvSpPr txBox="1"/>
                  <p:nvPr/>
                </p:nvSpPr>
                <p:spPr>
                  <a:xfrm>
                    <a:off x="6153037" y="2887611"/>
                    <a:ext cx="1422400" cy="6858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𝑶𝒙𝒚𝒛</m:t>
                          </m:r>
                        </m:oMath>
                      </m:oMathPara>
                    </a14:m>
                    <a:endParaRPr lang="vi-VN" sz="5000" b="1" dirty="0"/>
                  </a:p>
                </p:txBody>
              </p:sp>
            </mc:Choice>
            <mc:Fallback xmlns="">
              <p:sp>
                <p:nvSpPr>
                  <p:cNvPr id="45" name="Object 44">
                    <a:extLst>
                      <a:ext uri="{FF2B5EF4-FFF2-40B4-BE49-F238E27FC236}">
                        <a16:creationId xmlns:a16="http://schemas.microsoft.com/office/drawing/2014/main" id="{DD648401-E48D-4689-B5BB-A300EFEE03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3037" y="2887611"/>
                    <a:ext cx="1422400" cy="68580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4163" b="-1696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4238B78C-84C4-4F1A-BD3C-5CD1C4CC4DC5}"/>
                  </a:ext>
                </a:extLst>
              </p:cNvPr>
              <p:cNvSpPr txBox="1"/>
              <p:nvPr/>
            </p:nvSpPr>
            <p:spPr>
              <a:xfrm>
                <a:off x="478317" y="2871967"/>
                <a:ext cx="55904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CF06FEF8-81AC-48C9-A585-FF7FEF67A1A5}"/>
                  </a:ext>
                </a:extLst>
              </p:cNvPr>
              <p:cNvSpPr txBox="1"/>
              <p:nvPr/>
            </p:nvSpPr>
            <p:spPr>
              <a:xfrm>
                <a:off x="7957656" y="2912167"/>
                <a:ext cx="42179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437514CE-3805-408A-A194-8BBBC78B1B34}"/>
                  </a:ext>
                </a:extLst>
              </p:cNvPr>
              <p:cNvSpPr txBox="1"/>
              <p:nvPr/>
            </p:nvSpPr>
            <p:spPr>
              <a:xfrm>
                <a:off x="15343920" y="2938954"/>
                <a:ext cx="14224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Object 51">
                    <a:extLst>
                      <a:ext uri="{FF2B5EF4-FFF2-40B4-BE49-F238E27FC236}">
                        <a16:creationId xmlns:a16="http://schemas.microsoft.com/office/drawing/2014/main" xmlns="" id="{4B0E1B1A-4F4B-434E-93B0-C1A3467AFD69}"/>
                      </a:ext>
                    </a:extLst>
                  </p:cNvPr>
                  <p:cNvSpPr txBox="1"/>
                  <p:nvPr/>
                </p:nvSpPr>
                <p:spPr>
                  <a:xfrm>
                    <a:off x="16372621" y="2975082"/>
                    <a:ext cx="2679700" cy="6858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52" name="Object 51">
                    <a:extLst>
                      <a:ext uri="{FF2B5EF4-FFF2-40B4-BE49-F238E27FC236}">
                        <a16:creationId xmlns:a16="http://schemas.microsoft.com/office/drawing/2014/main" id="{4B0E1B1A-4F4B-434E-93B0-C1A3467AFD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2621" y="2975082"/>
                    <a:ext cx="2679700" cy="6858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364" b="-13393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89FB6743-FADF-4729-962E-5838C532FB70}"/>
                  </a:ext>
                </a:extLst>
              </p:cNvPr>
              <p:cNvSpPr txBox="1"/>
              <p:nvPr/>
            </p:nvSpPr>
            <p:spPr>
              <a:xfrm>
                <a:off x="542060" y="4061343"/>
                <a:ext cx="27489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Object 61">
                    <a:extLst>
                      <a:ext uri="{FF2B5EF4-FFF2-40B4-BE49-F238E27FC236}">
                        <a16:creationId xmlns:a16="http://schemas.microsoft.com/office/drawing/2014/main" xmlns="" id="{87376FE2-E21A-4756-87B6-121691700462}"/>
                      </a:ext>
                    </a:extLst>
                  </p:cNvPr>
                  <p:cNvSpPr txBox="1"/>
                  <p:nvPr/>
                </p:nvSpPr>
                <p:spPr>
                  <a:xfrm>
                    <a:off x="3257540" y="4075200"/>
                    <a:ext cx="812800" cy="6858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vi-VN" sz="5000" b="1" dirty="0"/>
                  </a:p>
                </p:txBody>
              </p:sp>
            </mc:Choice>
            <mc:Fallback xmlns="">
              <p:sp>
                <p:nvSpPr>
                  <p:cNvPr id="62" name="Object 61">
                    <a:extLst>
                      <a:ext uri="{FF2B5EF4-FFF2-40B4-BE49-F238E27FC236}">
                        <a16:creationId xmlns:a16="http://schemas.microsoft.com/office/drawing/2014/main" id="{87376FE2-E21A-4756-87B6-1216917004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7540" y="4075200"/>
                    <a:ext cx="812800" cy="68580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3534" b="-1681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138C9D6-8A0B-488B-BFA7-767703E01C28}"/>
              </a:ext>
            </a:extLst>
          </p:cNvPr>
          <p:cNvGrpSpPr/>
          <p:nvPr/>
        </p:nvGrpSpPr>
        <p:grpSpPr>
          <a:xfrm>
            <a:off x="558097" y="10261330"/>
            <a:ext cx="20652991" cy="1231900"/>
            <a:chOff x="412703" y="9844296"/>
            <a:chExt cx="20652991" cy="12319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E8E95F5-F4D1-4FC9-864C-E57A69B3A018}"/>
                </a:ext>
              </a:extLst>
            </p:cNvPr>
            <p:cNvGrpSpPr/>
            <p:nvPr/>
          </p:nvGrpSpPr>
          <p:grpSpPr>
            <a:xfrm>
              <a:off x="412703" y="9977830"/>
              <a:ext cx="3355592" cy="832362"/>
              <a:chOff x="412703" y="9977830"/>
              <a:chExt cx="3355592" cy="832362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B5F0B2A4-0CFB-4E91-B092-B4053924E96A}"/>
                  </a:ext>
                </a:extLst>
              </p:cNvPr>
              <p:cNvSpPr/>
              <p:nvPr/>
            </p:nvSpPr>
            <p:spPr>
              <a:xfrm>
                <a:off x="412703" y="10025362"/>
                <a:ext cx="251364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Object 63">
                    <a:extLst>
                      <a:ext uri="{FF2B5EF4-FFF2-40B4-BE49-F238E27FC236}">
                        <a16:creationId xmlns:a16="http://schemas.microsoft.com/office/drawing/2014/main" xmlns="" id="{B67C7407-EAD3-4C16-8A56-63A9AA45A605}"/>
                      </a:ext>
                    </a:extLst>
                  </p:cNvPr>
                  <p:cNvSpPr txBox="1"/>
                  <p:nvPr/>
                </p:nvSpPr>
                <p:spPr>
                  <a:xfrm>
                    <a:off x="2955495" y="9977830"/>
                    <a:ext cx="812800" cy="6858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vi-VN" sz="5000" b="1" dirty="0"/>
                  </a:p>
                </p:txBody>
              </p:sp>
            </mc:Choice>
            <mc:Fallback xmlns="">
              <p:sp>
                <p:nvSpPr>
                  <p:cNvPr id="64" name="Object 63">
                    <a:extLst>
                      <a:ext uri="{FF2B5EF4-FFF2-40B4-BE49-F238E27FC236}">
                        <a16:creationId xmlns:a16="http://schemas.microsoft.com/office/drawing/2014/main" id="{B67C7407-EAD3-4C16-8A56-63A9AA45A6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5495" y="9977830"/>
                    <a:ext cx="812800" cy="68580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3433" b="-1785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B8CD16D8-2880-4022-AE46-55D8F641B27A}"/>
                </a:ext>
              </a:extLst>
            </p:cNvPr>
            <p:cNvSpPr txBox="1"/>
            <p:nvPr/>
          </p:nvSpPr>
          <p:spPr>
            <a:xfrm>
              <a:off x="4109536" y="10025362"/>
              <a:ext cx="40769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bán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kính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bject 73">
                  <a:extLst>
                    <a:ext uri="{FF2B5EF4-FFF2-40B4-BE49-F238E27FC236}">
                      <a16:creationId xmlns:a16="http://schemas.microsoft.com/office/drawing/2014/main" xmlns="" id="{A0A1C221-5219-444B-9CCF-C054972F609B}"/>
                    </a:ext>
                  </a:extLst>
                </p:cNvPr>
                <p:cNvSpPr txBox="1"/>
                <p:nvPr/>
              </p:nvSpPr>
              <p:spPr>
                <a:xfrm>
                  <a:off x="7830077" y="9844296"/>
                  <a:ext cx="13235617" cy="12319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𝑰𝑨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5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5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vi-VN" sz="5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vi-VN" sz="5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5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5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vi-VN" sz="5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5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5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5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vi-VN" sz="5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vi-VN" sz="5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vi-VN" sz="5000" b="1" dirty="0"/>
                </a:p>
              </p:txBody>
            </p:sp>
          </mc:Choice>
          <mc:Fallback xmlns="">
            <p:sp>
              <p:nvSpPr>
                <p:cNvPr id="74" name="Object 73">
                  <a:extLst>
                    <a:ext uri="{FF2B5EF4-FFF2-40B4-BE49-F238E27FC236}">
                      <a16:creationId xmlns:a16="http://schemas.microsoft.com/office/drawing/2014/main" id="{A0A1C221-5219-444B-9CCF-C054972F6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0077" y="9844296"/>
                  <a:ext cx="13235617" cy="12319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04975B71-F0C6-441D-8EA2-1767369F86B4}"/>
              </a:ext>
            </a:extLst>
          </p:cNvPr>
          <p:cNvSpPr/>
          <p:nvPr/>
        </p:nvSpPr>
        <p:spPr>
          <a:xfrm>
            <a:off x="217693" y="756007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895D8B2-0DB4-4500-B54C-22A01BB6A98C}"/>
              </a:ext>
            </a:extLst>
          </p:cNvPr>
          <p:cNvGrpSpPr/>
          <p:nvPr/>
        </p:nvGrpSpPr>
        <p:grpSpPr>
          <a:xfrm>
            <a:off x="591005" y="11861874"/>
            <a:ext cx="19557490" cy="1016000"/>
            <a:chOff x="412703" y="11444990"/>
            <a:chExt cx="16887967" cy="101600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7B887CAD-A120-4A00-A0F2-A3AD83F234D2}"/>
                </a:ext>
              </a:extLst>
            </p:cNvPr>
            <p:cNvSpPr txBox="1"/>
            <p:nvPr/>
          </p:nvSpPr>
          <p:spPr>
            <a:xfrm>
              <a:off x="412703" y="11473237"/>
              <a:ext cx="99060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Vậy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cần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xmlns="" id="{5B10B20C-D9E9-4ADA-A963-35F71E99A971}"/>
                    </a:ext>
                  </a:extLst>
                </p:cNvPr>
                <p:cNvSpPr txBox="1"/>
                <p:nvPr/>
              </p:nvSpPr>
              <p:spPr>
                <a:xfrm>
                  <a:off x="8677370" y="11444990"/>
                  <a:ext cx="8623300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vi-VN" sz="5000" b="1" dirty="0"/>
                </a:p>
              </p:txBody>
            </p:sp>
          </mc:Choice>
          <mc:Fallback xmlns="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5B10B20C-D9E9-4ADA-A963-35F71E99A9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7370" y="11444990"/>
                  <a:ext cx="8623300" cy="101600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00EE8924-D17F-403C-A7F5-D708298EBCFB}"/>
              </a:ext>
            </a:extLst>
          </p:cNvPr>
          <p:cNvGrpSpPr/>
          <p:nvPr/>
        </p:nvGrpSpPr>
        <p:grpSpPr>
          <a:xfrm>
            <a:off x="217693" y="1798789"/>
            <a:ext cx="3600000" cy="900000"/>
            <a:chOff x="923003" y="3917552"/>
            <a:chExt cx="3942102" cy="1040476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51A41F88-B1EC-4DA0-B0C3-AA38659AE6D6}"/>
                </a:ext>
              </a:extLst>
            </p:cNvPr>
            <p:cNvGrpSpPr/>
            <p:nvPr/>
          </p:nvGrpSpPr>
          <p:grpSpPr>
            <a:xfrm>
              <a:off x="1362045" y="4027725"/>
              <a:ext cx="3503060" cy="925121"/>
              <a:chOff x="2028795" y="4389675"/>
              <a:chExt cx="3503060" cy="925121"/>
            </a:xfrm>
          </p:grpSpPr>
          <p:sp>
            <p:nvSpPr>
              <p:cNvPr id="75" name="Freeform 20">
                <a:extLst>
                  <a:ext uri="{FF2B5EF4-FFF2-40B4-BE49-F238E27FC236}">
                    <a16:creationId xmlns:a16="http://schemas.microsoft.com/office/drawing/2014/main" xmlns="" id="{00917EBE-18CE-412F-A0C1-677DCCD5D7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35E5D0D2-AB1E-43A5-897C-D89C60F2FED5}"/>
                  </a:ext>
                </a:extLst>
              </p:cNvPr>
              <p:cNvSpPr txBox="1"/>
              <p:nvPr/>
            </p:nvSpPr>
            <p:spPr>
              <a:xfrm>
                <a:off x="2370980" y="4389675"/>
                <a:ext cx="3061079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50D5DC38-59DA-4BD9-AD1E-58B3E5725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7554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019AA09-DE20-40C3-913E-5C8740324483}"/>
              </a:ext>
            </a:extLst>
          </p:cNvPr>
          <p:cNvGrpSpPr/>
          <p:nvPr/>
        </p:nvGrpSpPr>
        <p:grpSpPr>
          <a:xfrm>
            <a:off x="95113" y="7754709"/>
            <a:ext cx="23848520" cy="5891338"/>
            <a:chOff x="6866" y="8839200"/>
            <a:chExt cx="23848520" cy="5783428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xmlns="" id="{87C4D2F4-AE9C-4541-849D-B4EC4FE52A50}"/>
                </a:ext>
              </a:extLst>
            </p:cNvPr>
            <p:cNvSpPr/>
            <p:nvPr/>
          </p:nvSpPr>
          <p:spPr>
            <a:xfrm>
              <a:off x="6866" y="9042557"/>
              <a:ext cx="23848520" cy="5580071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rgbClr val="576832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xmlns="" id="{D6C36CDC-8C48-4EED-8DF8-D727C7FDB00D}"/>
                </a:ext>
              </a:extLst>
            </p:cNvPr>
            <p:cNvGrpSpPr/>
            <p:nvPr/>
          </p:nvGrpSpPr>
          <p:grpSpPr>
            <a:xfrm>
              <a:off x="19516" y="8839200"/>
              <a:ext cx="3600000" cy="900000"/>
              <a:chOff x="410517" y="4609437"/>
              <a:chExt cx="3984115" cy="1079473"/>
            </a:xfrm>
            <a:solidFill>
              <a:srgbClr val="C9E2B8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xmlns="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13259" y="3633168"/>
                <a:ext cx="966342" cy="2996405"/>
              </a:xfrm>
              <a:prstGeom prst="round1Rect">
                <a:avLst/>
              </a:prstGeom>
              <a:grpFill/>
              <a:ln w="57150">
                <a:solidFill>
                  <a:srgbClr val="576832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xmlns="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28985" y="4630138"/>
                <a:ext cx="2872840" cy="713993"/>
              </a:xfrm>
              <a:prstGeom prst="rect">
                <a:avLst/>
              </a:prstGeom>
              <a:noFill/>
              <a:ln>
                <a:solidFill>
                  <a:srgbClr val="57683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xmlns="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0943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576832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6579" y="-6056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7587" y="1015049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173A08B-AAC3-4302-910F-A42BA2369AE8}"/>
              </a:ext>
            </a:extLst>
          </p:cNvPr>
          <p:cNvSpPr txBox="1"/>
          <p:nvPr/>
        </p:nvSpPr>
        <p:spPr>
          <a:xfrm>
            <a:off x="26520775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BFFD9496-5A0C-4C8A-B2D9-3CE91AF542FC}"/>
              </a:ext>
            </a:extLst>
          </p:cNvPr>
          <p:cNvGrpSpPr/>
          <p:nvPr/>
        </p:nvGrpSpPr>
        <p:grpSpPr>
          <a:xfrm>
            <a:off x="153987" y="4750196"/>
            <a:ext cx="10915650" cy="1234536"/>
            <a:chOff x="211653" y="4947083"/>
            <a:chExt cx="10915650" cy="1234536"/>
          </a:xfrm>
          <a:solidFill>
            <a:srgbClr val="00660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589FEA48-F59B-4540-876C-724CD8BCD5D0}"/>
                </a:ext>
              </a:extLst>
            </p:cNvPr>
            <p:cNvGrpSpPr/>
            <p:nvPr/>
          </p:nvGrpSpPr>
          <p:grpSpPr>
            <a:xfrm>
              <a:off x="211653" y="4947083"/>
              <a:ext cx="10896600" cy="1234536"/>
              <a:chOff x="5139479" y="4967323"/>
              <a:chExt cx="10896600" cy="1234536"/>
            </a:xfrm>
            <a:grpFill/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9272F538-CC42-41AE-AE81-79DF3E5CBEE5}"/>
                  </a:ext>
                </a:extLst>
              </p:cNvPr>
              <p:cNvSpPr/>
              <p:nvPr/>
            </p:nvSpPr>
            <p:spPr>
              <a:xfrm>
                <a:off x="5720569" y="4967323"/>
                <a:ext cx="10315510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364533D5-B339-4F91-BBAB-DDA4DD882CF5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bject 83">
                  <a:extLst>
                    <a:ext uri="{FF2B5EF4-FFF2-40B4-BE49-F238E27FC236}">
                      <a16:creationId xmlns:a16="http://schemas.microsoft.com/office/drawing/2014/main" xmlns="" id="{83218FF2-DF10-4F1D-8EBF-B4707EDE83D8}"/>
                    </a:ext>
                  </a:extLst>
                </p:cNvPr>
                <p:cNvSpPr txBox="1"/>
                <p:nvPr/>
              </p:nvSpPr>
              <p:spPr>
                <a:xfrm>
                  <a:off x="1409061" y="5073687"/>
                  <a:ext cx="9718242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84" name="Object 83">
                  <a:extLst>
                    <a:ext uri="{FF2B5EF4-FFF2-40B4-BE49-F238E27FC236}">
                      <a16:creationId xmlns:a16="http://schemas.microsoft.com/office/drawing/2014/main" id="{83218FF2-DF10-4F1D-8EBF-B4707EDE8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061" y="5073687"/>
                  <a:ext cx="9718242" cy="1016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FA643FA0-F242-46D3-BD62-DED740B13ED6}"/>
              </a:ext>
            </a:extLst>
          </p:cNvPr>
          <p:cNvGrpSpPr/>
          <p:nvPr/>
        </p:nvGrpSpPr>
        <p:grpSpPr>
          <a:xfrm>
            <a:off x="153987" y="6156864"/>
            <a:ext cx="10996734" cy="1234536"/>
            <a:chOff x="233777" y="6676877"/>
            <a:chExt cx="10323338" cy="1234536"/>
          </a:xfrm>
          <a:solidFill>
            <a:srgbClr val="006600"/>
          </a:solidFill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D8B63606-368C-4B97-94CC-6C0D1A9FF646}"/>
                </a:ext>
              </a:extLst>
            </p:cNvPr>
            <p:cNvGrpSpPr/>
            <p:nvPr/>
          </p:nvGrpSpPr>
          <p:grpSpPr>
            <a:xfrm>
              <a:off x="233777" y="6676877"/>
              <a:ext cx="10229334" cy="1234536"/>
              <a:chOff x="5139479" y="4967323"/>
              <a:chExt cx="10229334" cy="1234536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3394B236-665D-4C8B-80C7-4C55B8C03274}"/>
                  </a:ext>
                </a:extLst>
              </p:cNvPr>
              <p:cNvSpPr/>
              <p:nvPr/>
            </p:nvSpPr>
            <p:spPr>
              <a:xfrm>
                <a:off x="5720569" y="4967323"/>
                <a:ext cx="9648244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76140AFA-EE94-4521-A83D-4E9E7EEBE0DB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bject 90">
                  <a:extLst>
                    <a:ext uri="{FF2B5EF4-FFF2-40B4-BE49-F238E27FC236}">
                      <a16:creationId xmlns:a16="http://schemas.microsoft.com/office/drawing/2014/main" xmlns="" id="{6D87D85D-3DEA-427D-8495-4370D3DE5D76}"/>
                    </a:ext>
                  </a:extLst>
                </p:cNvPr>
                <p:cNvSpPr txBox="1"/>
                <p:nvPr/>
              </p:nvSpPr>
              <p:spPr>
                <a:xfrm>
                  <a:off x="1469826" y="6787463"/>
                  <a:ext cx="9087289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91" name="Object 90">
                  <a:extLst>
                    <a:ext uri="{FF2B5EF4-FFF2-40B4-BE49-F238E27FC236}">
                      <a16:creationId xmlns:a16="http://schemas.microsoft.com/office/drawing/2014/main" id="{6D87D85D-3DEA-427D-8495-4370D3DE5D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9826" y="6787463"/>
                  <a:ext cx="9087289" cy="1016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BE643D38-8F36-42EC-9A4F-05973B916A76}"/>
              </a:ext>
            </a:extLst>
          </p:cNvPr>
          <p:cNvGrpSpPr/>
          <p:nvPr/>
        </p:nvGrpSpPr>
        <p:grpSpPr>
          <a:xfrm>
            <a:off x="12955587" y="4757414"/>
            <a:ext cx="11129098" cy="1234536"/>
            <a:chOff x="13886926" y="5009418"/>
            <a:chExt cx="10820401" cy="1234536"/>
          </a:xfrm>
          <a:solidFill>
            <a:srgbClr val="006600"/>
          </a:solidFill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336E72A1-1F3E-4197-B0C4-B56EC04ADABB}"/>
                </a:ext>
              </a:extLst>
            </p:cNvPr>
            <p:cNvGrpSpPr/>
            <p:nvPr/>
          </p:nvGrpSpPr>
          <p:grpSpPr>
            <a:xfrm>
              <a:off x="13886926" y="5009418"/>
              <a:ext cx="10709512" cy="1234536"/>
              <a:chOff x="5139479" y="4967323"/>
              <a:chExt cx="10709512" cy="1234536"/>
            </a:xfrm>
            <a:grpFill/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AC0CAFC1-7C0C-4528-8C87-1E593AAFB875}"/>
                  </a:ext>
                </a:extLst>
              </p:cNvPr>
              <p:cNvSpPr/>
              <p:nvPr/>
            </p:nvSpPr>
            <p:spPr>
              <a:xfrm>
                <a:off x="5720568" y="4967323"/>
                <a:ext cx="10128423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20D35E67-C692-4E46-AA0A-9A0779AE95FB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bject 97">
                  <a:extLst>
                    <a:ext uri="{FF2B5EF4-FFF2-40B4-BE49-F238E27FC236}">
                      <a16:creationId xmlns:a16="http://schemas.microsoft.com/office/drawing/2014/main" xmlns="" id="{CD2AC8F9-FC74-474D-BC9C-9AA2BF73C9D4}"/>
                    </a:ext>
                  </a:extLst>
                </p:cNvPr>
                <p:cNvSpPr txBox="1"/>
                <p:nvPr/>
              </p:nvSpPr>
              <p:spPr>
                <a:xfrm>
                  <a:off x="15110341" y="5090704"/>
                  <a:ext cx="9596986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98" name="Object 97">
                  <a:extLst>
                    <a:ext uri="{FF2B5EF4-FFF2-40B4-BE49-F238E27FC236}">
                      <a16:creationId xmlns:a16="http://schemas.microsoft.com/office/drawing/2014/main" id="{CD2AC8F9-FC74-474D-BC9C-9AA2BF73C9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10341" y="5090704"/>
                  <a:ext cx="9596986" cy="1016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2D3610F4-83BB-40E7-9226-D4D98D75D236}"/>
              </a:ext>
            </a:extLst>
          </p:cNvPr>
          <p:cNvGrpSpPr/>
          <p:nvPr/>
        </p:nvGrpSpPr>
        <p:grpSpPr>
          <a:xfrm>
            <a:off x="12975808" y="6142879"/>
            <a:ext cx="10994824" cy="1234536"/>
            <a:chOff x="13886926" y="6643264"/>
            <a:chExt cx="10994824" cy="1234536"/>
          </a:xfrm>
          <a:solidFill>
            <a:srgbClr val="006600"/>
          </a:solidFill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DDD5D459-2DBC-4415-8088-8BC94F152343}"/>
                </a:ext>
              </a:extLst>
            </p:cNvPr>
            <p:cNvGrpSpPr/>
            <p:nvPr/>
          </p:nvGrpSpPr>
          <p:grpSpPr>
            <a:xfrm>
              <a:off x="13886926" y="6643264"/>
              <a:ext cx="10994824" cy="1234536"/>
              <a:chOff x="5139479" y="4967323"/>
              <a:chExt cx="10994824" cy="1234536"/>
            </a:xfrm>
            <a:grpFill/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31939EB6-5C3C-4720-BB22-B28080783C0E}"/>
                  </a:ext>
                </a:extLst>
              </p:cNvPr>
              <p:cNvSpPr/>
              <p:nvPr/>
            </p:nvSpPr>
            <p:spPr>
              <a:xfrm>
                <a:off x="5720569" y="4967323"/>
                <a:ext cx="10413734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xmlns="" id="{1726E546-ABB2-4D09-A57F-441925AD6036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bject 102">
                  <a:extLst>
                    <a:ext uri="{FF2B5EF4-FFF2-40B4-BE49-F238E27FC236}">
                      <a16:creationId xmlns:a16="http://schemas.microsoft.com/office/drawing/2014/main" xmlns="" id="{93FE785B-D6F4-43E8-B248-FBDE1250D39C}"/>
                    </a:ext>
                  </a:extLst>
                </p:cNvPr>
                <p:cNvSpPr txBox="1"/>
                <p:nvPr/>
              </p:nvSpPr>
              <p:spPr>
                <a:xfrm>
                  <a:off x="15218290" y="6709098"/>
                  <a:ext cx="9636461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03" name="Object 102">
                  <a:extLst>
                    <a:ext uri="{FF2B5EF4-FFF2-40B4-BE49-F238E27FC236}">
                      <a16:creationId xmlns:a16="http://schemas.microsoft.com/office/drawing/2014/main" id="{93FE785B-D6F4-43E8-B248-FBDE1250D3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8290" y="6709098"/>
                  <a:ext cx="9636461" cy="1016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00EE8924-D17F-403C-A7F5-D708298EBCFB}"/>
              </a:ext>
            </a:extLst>
          </p:cNvPr>
          <p:cNvGrpSpPr/>
          <p:nvPr/>
        </p:nvGrpSpPr>
        <p:grpSpPr>
          <a:xfrm>
            <a:off x="219280" y="1386000"/>
            <a:ext cx="3600000" cy="900000"/>
            <a:chOff x="923003" y="3917552"/>
            <a:chExt cx="3942102" cy="104047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51A41F88-B1EC-4DA0-B0C3-AA38659AE6D6}"/>
                </a:ext>
              </a:extLst>
            </p:cNvPr>
            <p:cNvGrpSpPr/>
            <p:nvPr/>
          </p:nvGrpSpPr>
          <p:grpSpPr>
            <a:xfrm>
              <a:off x="1362045" y="4027725"/>
              <a:ext cx="3503060" cy="925121"/>
              <a:chOff x="2028795" y="4389675"/>
              <a:chExt cx="3503060" cy="925121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xmlns="" id="{00917EBE-18CE-412F-A0C1-677DCCD5D7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35E5D0D2-AB1E-43A5-897C-D89C60F2FED5}"/>
                  </a:ext>
                </a:extLst>
              </p:cNvPr>
              <p:cNvSpPr txBox="1"/>
              <p:nvPr/>
            </p:nvSpPr>
            <p:spPr>
              <a:xfrm>
                <a:off x="2370980" y="4389675"/>
                <a:ext cx="3061079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50D5DC38-59DA-4BD9-AD1E-58B3E5725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0" name="Rounded Rectangle 41">
            <a:extLst>
              <a:ext uri="{FF2B5EF4-FFF2-40B4-BE49-F238E27FC236}">
                <a16:creationId xmlns:a16="http://schemas.microsoft.com/office/drawing/2014/main" xmlns="" id="{C8785334-2158-4649-B75B-12E404B22C7A}"/>
              </a:ext>
            </a:extLst>
          </p:cNvPr>
          <p:cNvSpPr/>
          <p:nvPr/>
        </p:nvSpPr>
        <p:spPr>
          <a:xfrm>
            <a:off x="143565" y="2438400"/>
            <a:ext cx="23941120" cy="2230241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EF0455F-8EB6-4A1D-818C-1CC72FB310FC}"/>
              </a:ext>
            </a:extLst>
          </p:cNvPr>
          <p:cNvGrpSpPr/>
          <p:nvPr/>
        </p:nvGrpSpPr>
        <p:grpSpPr>
          <a:xfrm>
            <a:off x="534987" y="3429000"/>
            <a:ext cx="9080115" cy="840531"/>
            <a:chOff x="497637" y="4063104"/>
            <a:chExt cx="9080115" cy="84053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DB5F8BC-8F4E-4153-8C1B-F40E04280CAB}"/>
                </a:ext>
              </a:extLst>
            </p:cNvPr>
            <p:cNvSpPr txBox="1"/>
            <p:nvPr/>
          </p:nvSpPr>
          <p:spPr>
            <a:xfrm>
              <a:off x="3304616" y="4072638"/>
              <a:ext cx="6273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4DA528B7-3905-4B22-A8A3-E5679A60A67C}"/>
                </a:ext>
              </a:extLst>
            </p:cNvPr>
            <p:cNvSpPr txBox="1"/>
            <p:nvPr/>
          </p:nvSpPr>
          <p:spPr>
            <a:xfrm>
              <a:off x="497637" y="4063104"/>
              <a:ext cx="2924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kính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bject 60">
                  <a:extLst>
                    <a:ext uri="{FF2B5EF4-FFF2-40B4-BE49-F238E27FC236}">
                      <a16:creationId xmlns:a16="http://schemas.microsoft.com/office/drawing/2014/main" xmlns="" id="{FBDEAF40-641C-411B-A118-B40C0998374E}"/>
                    </a:ext>
                  </a:extLst>
                </p:cNvPr>
                <p:cNvSpPr txBox="1"/>
                <p:nvPr/>
              </p:nvSpPr>
              <p:spPr>
                <a:xfrm>
                  <a:off x="2116024" y="4090316"/>
                  <a:ext cx="1016000" cy="5334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61" name="Object 60">
                  <a:extLst>
                    <a:ext uri="{FF2B5EF4-FFF2-40B4-BE49-F238E27FC236}">
                      <a16:creationId xmlns:a16="http://schemas.microsoft.com/office/drawing/2014/main" id="{FBDEAF40-641C-411B-A118-B40C099837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6024" y="4090316"/>
                  <a:ext cx="1016000" cy="533400"/>
                </a:xfrm>
                <a:prstGeom prst="rect">
                  <a:avLst/>
                </a:prstGeom>
                <a:blipFill>
                  <a:blip r:embed="rId8"/>
                  <a:stretch>
                    <a:fillRect b="-2069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ject 48">
                <a:extLst>
                  <a:ext uri="{FF2B5EF4-FFF2-40B4-BE49-F238E27FC236}">
                    <a16:creationId xmlns:a16="http://schemas.microsoft.com/office/drawing/2014/main" xmlns="" id="{15779DC2-7C58-4F0E-AFA7-8B2EC6274B60}"/>
                  </a:ext>
                </a:extLst>
              </p:cNvPr>
              <p:cNvSpPr txBox="1"/>
              <p:nvPr/>
            </p:nvSpPr>
            <p:spPr>
              <a:xfrm>
                <a:off x="11930805" y="2512261"/>
                <a:ext cx="2755900" cy="6858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49" name="Object 48">
                <a:extLst>
                  <a:ext uri="{FF2B5EF4-FFF2-40B4-BE49-F238E27FC236}">
                    <a16:creationId xmlns:a16="http://schemas.microsoft.com/office/drawing/2014/main" id="{15779DC2-7C58-4F0E-AFA7-8B2EC627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805" y="2512261"/>
                <a:ext cx="2755900" cy="685800"/>
              </a:xfrm>
              <a:prstGeom prst="rect">
                <a:avLst/>
              </a:prstGeom>
              <a:blipFill>
                <a:blip r:embed="rId9"/>
                <a:stretch>
                  <a:fillRect r="-9735" b="-123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D7DA28F-41F3-4F27-81AA-EBF2082FBCEA}"/>
              </a:ext>
            </a:extLst>
          </p:cNvPr>
          <p:cNvGrpSpPr/>
          <p:nvPr/>
        </p:nvGrpSpPr>
        <p:grpSpPr>
          <a:xfrm>
            <a:off x="382587" y="2438400"/>
            <a:ext cx="24155400" cy="917034"/>
            <a:chOff x="478317" y="2871967"/>
            <a:chExt cx="24155400" cy="9170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44">
                  <a:extLst>
                    <a:ext uri="{FF2B5EF4-FFF2-40B4-BE49-F238E27FC236}">
                      <a16:creationId xmlns:a16="http://schemas.microsoft.com/office/drawing/2014/main" xmlns="" id="{DD648401-E48D-4689-B5BB-A300EFEE03A7}"/>
                    </a:ext>
                  </a:extLst>
                </p:cNvPr>
                <p:cNvSpPr txBox="1"/>
                <p:nvPr/>
              </p:nvSpPr>
              <p:spPr>
                <a:xfrm>
                  <a:off x="6109457" y="2926778"/>
                  <a:ext cx="14224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𝑶𝒙𝒚𝒛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45" name="Object 44">
                  <a:extLst>
                    <a:ext uri="{FF2B5EF4-FFF2-40B4-BE49-F238E27FC236}">
                      <a16:creationId xmlns:a16="http://schemas.microsoft.com/office/drawing/2014/main" id="{DD648401-E48D-4689-B5BB-A300EFEE0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9457" y="2926778"/>
                  <a:ext cx="1422400" cy="685800"/>
                </a:xfrm>
                <a:prstGeom prst="rect">
                  <a:avLst/>
                </a:prstGeom>
                <a:blipFill>
                  <a:blip r:embed="rId10"/>
                  <a:stretch>
                    <a:fillRect r="-9871" b="-125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238B78C-84C4-4F1A-BD3C-5CD1C4CC4DC5}"/>
                </a:ext>
              </a:extLst>
            </p:cNvPr>
            <p:cNvSpPr txBox="1"/>
            <p:nvPr/>
          </p:nvSpPr>
          <p:spPr>
            <a:xfrm>
              <a:off x="478317" y="2871967"/>
              <a:ext cx="5590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F06FEF8-81AC-48C9-A585-FF7FEF67A1A5}"/>
                </a:ext>
              </a:extLst>
            </p:cNvPr>
            <p:cNvSpPr txBox="1"/>
            <p:nvPr/>
          </p:nvSpPr>
          <p:spPr>
            <a:xfrm>
              <a:off x="7900606" y="2931177"/>
              <a:ext cx="50510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37514CE-3805-408A-A194-8BBBC78B1B34}"/>
                </a:ext>
              </a:extLst>
            </p:cNvPr>
            <p:cNvSpPr txBox="1"/>
            <p:nvPr/>
          </p:nvSpPr>
          <p:spPr>
            <a:xfrm>
              <a:off x="15130349" y="2958004"/>
              <a:ext cx="14224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bject 51">
                  <a:extLst>
                    <a:ext uri="{FF2B5EF4-FFF2-40B4-BE49-F238E27FC236}">
                      <a16:creationId xmlns:a16="http://schemas.microsoft.com/office/drawing/2014/main" xmlns="" id="{4B0E1B1A-4F4B-434E-93B0-C1A3467AFD69}"/>
                    </a:ext>
                  </a:extLst>
                </p:cNvPr>
                <p:cNvSpPr txBox="1"/>
                <p:nvPr/>
              </p:nvSpPr>
              <p:spPr>
                <a:xfrm>
                  <a:off x="16118367" y="2967217"/>
                  <a:ext cx="28956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2" name="Object 51">
                  <a:extLst>
                    <a:ext uri="{FF2B5EF4-FFF2-40B4-BE49-F238E27FC236}">
                      <a16:creationId xmlns:a16="http://schemas.microsoft.com/office/drawing/2014/main" id="{4B0E1B1A-4F4B-434E-93B0-C1A3467AF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8367" y="2967217"/>
                  <a:ext cx="2895600" cy="685800"/>
                </a:xfrm>
                <a:prstGeom prst="rect">
                  <a:avLst/>
                </a:prstGeom>
                <a:blipFill>
                  <a:blip r:embed="rId11"/>
                  <a:stretch>
                    <a:fillRect r="-11158" b="-1339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89FB6743-FADF-4729-962E-5838C532FB70}"/>
                </a:ext>
              </a:extLst>
            </p:cNvPr>
            <p:cNvSpPr txBox="1"/>
            <p:nvPr/>
          </p:nvSpPr>
          <p:spPr>
            <a:xfrm>
              <a:off x="19521968" y="2913298"/>
              <a:ext cx="51117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04975B71-F0C6-441D-8EA2-1767369F86B4}"/>
              </a:ext>
            </a:extLst>
          </p:cNvPr>
          <p:cNvSpPr/>
          <p:nvPr/>
        </p:nvSpPr>
        <p:spPr>
          <a:xfrm>
            <a:off x="12955587" y="622776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53D28FD-0818-4654-BF88-A8D3A6098BB5}"/>
              </a:ext>
            </a:extLst>
          </p:cNvPr>
          <p:cNvGrpSpPr/>
          <p:nvPr/>
        </p:nvGrpSpPr>
        <p:grpSpPr>
          <a:xfrm>
            <a:off x="361611" y="8683020"/>
            <a:ext cx="19858376" cy="841980"/>
            <a:chOff x="111219" y="9182327"/>
            <a:chExt cx="19858376" cy="8419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163D7692-5AE1-4E24-BBD5-C4BF05482F2B}"/>
                </a:ext>
              </a:extLst>
            </p:cNvPr>
            <p:cNvGrpSpPr/>
            <p:nvPr/>
          </p:nvGrpSpPr>
          <p:grpSpPr>
            <a:xfrm>
              <a:off x="111219" y="9207500"/>
              <a:ext cx="10806019" cy="816807"/>
              <a:chOff x="111219" y="9207500"/>
              <a:chExt cx="10806019" cy="81680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2AA8A574-359C-498E-A4DD-618C27142D84}"/>
                  </a:ext>
                </a:extLst>
              </p:cNvPr>
              <p:cNvSpPr/>
              <p:nvPr/>
            </p:nvSpPr>
            <p:spPr>
              <a:xfrm>
                <a:off x="111219" y="9239477"/>
                <a:ext cx="155407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Object 86">
                    <a:extLst>
                      <a:ext uri="{FF2B5EF4-FFF2-40B4-BE49-F238E27FC236}">
                        <a16:creationId xmlns:a16="http://schemas.microsoft.com/office/drawing/2014/main" xmlns="" id="{A5E55D21-A2A6-426C-B1CA-A657EA246E6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603" y="9217857"/>
                    <a:ext cx="393700" cy="5207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oMath>
                      </m:oMathPara>
                    </a14:m>
                    <a:endParaRPr lang="vi-VN" sz="4800" b="1" i="1" dirty="0"/>
                  </a:p>
                </p:txBody>
              </p:sp>
            </mc:Choice>
            <mc:Fallback xmlns="">
              <p:sp>
                <p:nvSpPr>
                  <p:cNvPr id="87" name="Object 86">
                    <a:extLst>
                      <a:ext uri="{FF2B5EF4-FFF2-40B4-BE49-F238E27FC236}">
                        <a16:creationId xmlns:a16="http://schemas.microsoft.com/office/drawing/2014/main" id="{A5E55D21-A2A6-426C-B1CA-A657EA246E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603" y="9217857"/>
                    <a:ext cx="393700" cy="5207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2093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11A50303-2C1D-4C74-9C95-B95BD20270BD}"/>
                  </a:ext>
                </a:extLst>
              </p:cNvPr>
              <p:cNvSpPr/>
              <p:nvPr/>
            </p:nvSpPr>
            <p:spPr>
              <a:xfrm>
                <a:off x="1830387" y="9230923"/>
                <a:ext cx="8171246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tâm mặt cầu đường kính 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Object 93">
                    <a:extLst>
                      <a:ext uri="{FF2B5EF4-FFF2-40B4-BE49-F238E27FC236}">
                        <a16:creationId xmlns:a16="http://schemas.microsoft.com/office/drawing/2014/main" xmlns="" id="{CF77678E-E87F-4DFC-A9DE-1620DE16E44A}"/>
                      </a:ext>
                    </a:extLst>
                  </p:cNvPr>
                  <p:cNvSpPr txBox="1"/>
                  <p:nvPr/>
                </p:nvSpPr>
                <p:spPr>
                  <a:xfrm>
                    <a:off x="9786938" y="9207500"/>
                    <a:ext cx="1130300" cy="6477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vi-VN" sz="4800" b="1"/>
                  </a:p>
                </p:txBody>
              </p:sp>
            </mc:Choice>
            <mc:Fallback xmlns="">
              <p:sp>
                <p:nvSpPr>
                  <p:cNvPr id="94" name="Object 93">
                    <a:extLst>
                      <a:ext uri="{FF2B5EF4-FFF2-40B4-BE49-F238E27FC236}">
                        <a16:creationId xmlns:a16="http://schemas.microsoft.com/office/drawing/2014/main" id="{CF77678E-E87F-4DFC-A9DE-1620DE16E4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86938" y="9207500"/>
                    <a:ext cx="1130300" cy="64770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132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43CFC61F-93C0-4F0B-B3C5-9233D0436705}"/>
                </a:ext>
              </a:extLst>
            </p:cNvPr>
            <p:cNvSpPr/>
            <p:nvPr/>
          </p:nvSpPr>
          <p:spPr>
            <a:xfrm>
              <a:off x="11146526" y="9215173"/>
              <a:ext cx="226626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khi đó 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Object 106">
                  <a:extLst>
                    <a:ext uri="{FF2B5EF4-FFF2-40B4-BE49-F238E27FC236}">
                      <a16:creationId xmlns:a16="http://schemas.microsoft.com/office/drawing/2014/main" xmlns="" id="{2CF91AC9-2B1C-401C-833A-D64401DC03F2}"/>
                    </a:ext>
                  </a:extLst>
                </p:cNvPr>
                <p:cNvSpPr txBox="1"/>
                <p:nvPr/>
              </p:nvSpPr>
              <p:spPr>
                <a:xfrm>
                  <a:off x="13185979" y="9182327"/>
                  <a:ext cx="393700" cy="5207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07" name="Object 106">
                  <a:extLst>
                    <a:ext uri="{FF2B5EF4-FFF2-40B4-BE49-F238E27FC236}">
                      <a16:creationId xmlns:a16="http://schemas.microsoft.com/office/drawing/2014/main" id="{2CF91AC9-2B1C-401C-833A-D64401DC03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5979" y="9182327"/>
                  <a:ext cx="393700" cy="520700"/>
                </a:xfrm>
                <a:prstGeom prst="rect">
                  <a:avLst/>
                </a:prstGeom>
                <a:blipFill>
                  <a:blip r:embed="rId14"/>
                  <a:stretch>
                    <a:fillRect b="-2209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C648A1E9-667A-48CF-A3EA-C76992D08C25}"/>
                </a:ext>
              </a:extLst>
            </p:cNvPr>
            <p:cNvSpPr/>
            <p:nvPr/>
          </p:nvSpPr>
          <p:spPr>
            <a:xfrm>
              <a:off x="13750685" y="9196123"/>
              <a:ext cx="5505449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 trung điểm của 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Object 108">
                  <a:extLst>
                    <a:ext uri="{FF2B5EF4-FFF2-40B4-BE49-F238E27FC236}">
                      <a16:creationId xmlns:a16="http://schemas.microsoft.com/office/drawing/2014/main" xmlns="" id="{CDB56D39-CD77-449B-86F6-A078A6D182AF}"/>
                    </a:ext>
                  </a:extLst>
                </p:cNvPr>
                <p:cNvSpPr txBox="1"/>
                <p:nvPr/>
              </p:nvSpPr>
              <p:spPr>
                <a:xfrm>
                  <a:off x="18953595" y="9186107"/>
                  <a:ext cx="1016000" cy="5334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09" name="Object 108">
                  <a:extLst>
                    <a:ext uri="{FF2B5EF4-FFF2-40B4-BE49-F238E27FC236}">
                      <a16:creationId xmlns:a16="http://schemas.microsoft.com/office/drawing/2014/main" id="{CDB56D39-CD77-449B-86F6-A078A6D182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53595" y="9186107"/>
                  <a:ext cx="1016000" cy="533400"/>
                </a:xfrm>
                <a:prstGeom prst="rect">
                  <a:avLst/>
                </a:prstGeom>
                <a:blipFill>
                  <a:blip r:embed="rId15"/>
                  <a:stretch>
                    <a:fillRect b="-1931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9C1E003-31A1-4722-9688-96D33E8BB791}"/>
              </a:ext>
            </a:extLst>
          </p:cNvPr>
          <p:cNvGrpSpPr/>
          <p:nvPr/>
        </p:nvGrpSpPr>
        <p:grpSpPr>
          <a:xfrm>
            <a:off x="323511" y="11431899"/>
            <a:ext cx="7016545" cy="1016000"/>
            <a:chOff x="341049" y="11336338"/>
            <a:chExt cx="6099439" cy="101600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C2564CCE-56BE-4D06-9C39-336B70AE603C}"/>
                </a:ext>
              </a:extLst>
            </p:cNvPr>
            <p:cNvSpPr/>
            <p:nvPr/>
          </p:nvSpPr>
          <p:spPr>
            <a:xfrm>
              <a:off x="341049" y="11458609"/>
              <a:ext cx="223896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 có 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Object 114">
                  <a:extLst>
                    <a:ext uri="{FF2B5EF4-FFF2-40B4-BE49-F238E27FC236}">
                      <a16:creationId xmlns:a16="http://schemas.microsoft.com/office/drawing/2014/main" xmlns="" id="{0C57AA72-6656-4F79-81A2-BA7C1D96E460}"/>
                    </a:ext>
                  </a:extLst>
                </p:cNvPr>
                <p:cNvSpPr txBox="1"/>
                <p:nvPr/>
              </p:nvSpPr>
              <p:spPr>
                <a:xfrm>
                  <a:off x="2097088" y="11336338"/>
                  <a:ext cx="4343400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15" name="Object 114">
                  <a:extLst>
                    <a:ext uri="{FF2B5EF4-FFF2-40B4-BE49-F238E27FC236}">
                      <a16:creationId xmlns:a16="http://schemas.microsoft.com/office/drawing/2014/main" id="{0C57AA72-6656-4F79-81A2-BA7C1D96E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088" y="11336338"/>
                  <a:ext cx="4343400" cy="101600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3B1CDAC-A600-48BF-878A-F9AD91647467}"/>
              </a:ext>
            </a:extLst>
          </p:cNvPr>
          <p:cNvGrpSpPr/>
          <p:nvPr/>
        </p:nvGrpSpPr>
        <p:grpSpPr>
          <a:xfrm>
            <a:off x="7106547" y="11421771"/>
            <a:ext cx="5673530" cy="1257300"/>
            <a:chOff x="7285037" y="11457220"/>
            <a:chExt cx="5673530" cy="12573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Object 115">
                  <a:extLst>
                    <a:ext uri="{FF2B5EF4-FFF2-40B4-BE49-F238E27FC236}">
                      <a16:creationId xmlns:a16="http://schemas.microsoft.com/office/drawing/2014/main" xmlns="" id="{D128D493-E5E0-40B7-900E-997912661B10}"/>
                    </a:ext>
                  </a:extLst>
                </p:cNvPr>
                <p:cNvSpPr txBox="1"/>
                <p:nvPr/>
              </p:nvSpPr>
              <p:spPr>
                <a:xfrm>
                  <a:off x="7969121" y="11457220"/>
                  <a:ext cx="4989446" cy="12573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16" name="Object 115">
                  <a:extLst>
                    <a:ext uri="{FF2B5EF4-FFF2-40B4-BE49-F238E27FC236}">
                      <a16:creationId xmlns:a16="http://schemas.microsoft.com/office/drawing/2014/main" id="{D128D493-E5E0-40B7-900E-997912661B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9121" y="11457220"/>
                  <a:ext cx="4989446" cy="125730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Object 116">
                  <a:extLst>
                    <a:ext uri="{FF2B5EF4-FFF2-40B4-BE49-F238E27FC236}">
                      <a16:creationId xmlns:a16="http://schemas.microsoft.com/office/drawing/2014/main" xmlns="" id="{F18BAD2C-EE5B-4439-84CA-865ABA765F48}"/>
                    </a:ext>
                  </a:extLst>
                </p:cNvPr>
                <p:cNvSpPr txBox="1"/>
                <p:nvPr/>
              </p:nvSpPr>
              <p:spPr>
                <a:xfrm>
                  <a:off x="7285037" y="11559127"/>
                  <a:ext cx="736600" cy="4064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17" name="Object 116">
                  <a:extLst>
                    <a:ext uri="{FF2B5EF4-FFF2-40B4-BE49-F238E27FC236}">
                      <a16:creationId xmlns:a16="http://schemas.microsoft.com/office/drawing/2014/main" id="{F18BAD2C-EE5B-4439-84CA-865ABA765F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5037" y="11559127"/>
                  <a:ext cx="736600" cy="406400"/>
                </a:xfrm>
                <a:prstGeom prst="rect">
                  <a:avLst/>
                </a:prstGeom>
                <a:blipFill>
                  <a:blip r:embed="rId18"/>
                  <a:stretch>
                    <a:fillRect b="-5223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1DE2913-4151-4C4B-A0D6-C8629ABC01E5}"/>
              </a:ext>
            </a:extLst>
          </p:cNvPr>
          <p:cNvGrpSpPr/>
          <p:nvPr/>
        </p:nvGrpSpPr>
        <p:grpSpPr>
          <a:xfrm>
            <a:off x="12234213" y="11085946"/>
            <a:ext cx="7560321" cy="1549400"/>
            <a:chOff x="13834416" y="11085946"/>
            <a:chExt cx="6453575" cy="1549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Object 117">
                  <a:extLst>
                    <a:ext uri="{FF2B5EF4-FFF2-40B4-BE49-F238E27FC236}">
                      <a16:creationId xmlns:a16="http://schemas.microsoft.com/office/drawing/2014/main" xmlns="" id="{7F137345-9F2A-48C1-BAE1-3CFAD52CC59A}"/>
                    </a:ext>
                  </a:extLst>
                </p:cNvPr>
                <p:cNvSpPr txBox="1"/>
                <p:nvPr/>
              </p:nvSpPr>
              <p:spPr>
                <a:xfrm>
                  <a:off x="13834416" y="11499052"/>
                  <a:ext cx="736600" cy="4064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18" name="Object 117">
                  <a:extLst>
                    <a:ext uri="{FF2B5EF4-FFF2-40B4-BE49-F238E27FC236}">
                      <a16:creationId xmlns:a16="http://schemas.microsoft.com/office/drawing/2014/main" id="{7F137345-9F2A-48C1-BAE1-3CFAD52CC5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34416" y="11499052"/>
                  <a:ext cx="736600" cy="406400"/>
                </a:xfrm>
                <a:prstGeom prst="rect">
                  <a:avLst/>
                </a:prstGeom>
                <a:blipFill>
                  <a:blip r:embed="rId19"/>
                  <a:stretch>
                    <a:fillRect b="-5223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D335F64C-8845-46C6-8791-BE38BC8D4CF8}"/>
                </a:ext>
              </a:extLst>
            </p:cNvPr>
            <p:cNvSpPr txBox="1"/>
            <p:nvPr/>
          </p:nvSpPr>
          <p:spPr>
            <a:xfrm>
              <a:off x="14542670" y="11489049"/>
              <a:ext cx="40769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bán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kính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Object 120">
                  <a:extLst>
                    <a:ext uri="{FF2B5EF4-FFF2-40B4-BE49-F238E27FC236}">
                      <a16:creationId xmlns:a16="http://schemas.microsoft.com/office/drawing/2014/main" xmlns="" id="{B9F65247-DC34-4E3D-A3BE-7F415DD2D911}"/>
                    </a:ext>
                  </a:extLst>
                </p:cNvPr>
                <p:cNvSpPr txBox="1"/>
                <p:nvPr/>
              </p:nvSpPr>
              <p:spPr>
                <a:xfrm>
                  <a:off x="17100291" y="11085946"/>
                  <a:ext cx="3187700" cy="15494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num>
                          <m:den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21" name="Object 120">
                  <a:extLst>
                    <a:ext uri="{FF2B5EF4-FFF2-40B4-BE49-F238E27FC236}">
                      <a16:creationId xmlns:a16="http://schemas.microsoft.com/office/drawing/2014/main" id="{B9F65247-DC34-4E3D-A3BE-7F415DD2D9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291" y="11085946"/>
                  <a:ext cx="3187700" cy="154940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6D05BEA4-EFFF-4C1B-97D2-D114DEDBDA52}"/>
              </a:ext>
            </a:extLst>
          </p:cNvPr>
          <p:cNvGrpSpPr/>
          <p:nvPr/>
        </p:nvGrpSpPr>
        <p:grpSpPr>
          <a:xfrm>
            <a:off x="382587" y="12633585"/>
            <a:ext cx="19192433" cy="1016000"/>
            <a:chOff x="412703" y="11460507"/>
            <a:chExt cx="17241562" cy="1016000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6302E1DE-F7EE-4D7B-AD79-F64351223547}"/>
                </a:ext>
              </a:extLst>
            </p:cNvPr>
            <p:cNvSpPr txBox="1"/>
            <p:nvPr/>
          </p:nvSpPr>
          <p:spPr>
            <a:xfrm>
              <a:off x="412703" y="11473237"/>
              <a:ext cx="99060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Vậy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cần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Object 123">
                  <a:extLst>
                    <a:ext uri="{FF2B5EF4-FFF2-40B4-BE49-F238E27FC236}">
                      <a16:creationId xmlns:a16="http://schemas.microsoft.com/office/drawing/2014/main" xmlns="" id="{68286F43-5626-4E69-9E05-9F7D8C4DCAD0}"/>
                    </a:ext>
                  </a:extLst>
                </p:cNvPr>
                <p:cNvSpPr txBox="1"/>
                <p:nvPr/>
              </p:nvSpPr>
              <p:spPr>
                <a:xfrm>
                  <a:off x="9094465" y="11460507"/>
                  <a:ext cx="8559800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24" name="Object 123">
                  <a:extLst>
                    <a:ext uri="{FF2B5EF4-FFF2-40B4-BE49-F238E27FC236}">
                      <a16:creationId xmlns:a16="http://schemas.microsoft.com/office/drawing/2014/main" id="{68286F43-5626-4E69-9E05-9F7D8C4DCA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4465" y="11460507"/>
                  <a:ext cx="8559800" cy="101600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8175543-3A26-467D-90D3-7D0304AB67F4}"/>
              </a:ext>
            </a:extLst>
          </p:cNvPr>
          <p:cNvGrpSpPr/>
          <p:nvPr/>
        </p:nvGrpSpPr>
        <p:grpSpPr>
          <a:xfrm>
            <a:off x="901517" y="9656829"/>
            <a:ext cx="11878560" cy="1739900"/>
            <a:chOff x="-366667" y="10252385"/>
            <a:chExt cx="11878560" cy="17399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Object 110">
                  <a:extLst>
                    <a:ext uri="{FF2B5EF4-FFF2-40B4-BE49-F238E27FC236}">
                      <a16:creationId xmlns:a16="http://schemas.microsoft.com/office/drawing/2014/main" xmlns="" id="{6F8BD842-4CED-49C7-B32E-2BEC2AA1FC2E}"/>
                    </a:ext>
                  </a:extLst>
                </p:cNvPr>
                <p:cNvSpPr txBox="1"/>
                <p:nvPr/>
              </p:nvSpPr>
              <p:spPr>
                <a:xfrm>
                  <a:off x="-366667" y="10252385"/>
                  <a:ext cx="7124700" cy="17399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>
            <p:sp>
              <p:nvSpPr>
                <p:cNvPr id="111" name="Object 1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F8BD842-4CED-49C7-B32E-2BEC2AA1F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6667" y="10252385"/>
                  <a:ext cx="7124700" cy="173990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r="-33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bject 112">
                  <a:extLst>
                    <a:ext uri="{FF2B5EF4-FFF2-40B4-BE49-F238E27FC236}">
                      <a16:creationId xmlns:a16="http://schemas.microsoft.com/office/drawing/2014/main" xmlns="" id="{F539A394-F233-4C3C-9732-1C1BEB3D10A6}"/>
                    </a:ext>
                  </a:extLst>
                </p:cNvPr>
                <p:cNvSpPr txBox="1"/>
                <p:nvPr/>
              </p:nvSpPr>
              <p:spPr>
                <a:xfrm>
                  <a:off x="8705193" y="10618069"/>
                  <a:ext cx="2806700" cy="8763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13" name="Object 112">
                  <a:extLst>
                    <a:ext uri="{FF2B5EF4-FFF2-40B4-BE49-F238E27FC236}">
                      <a16:creationId xmlns:a16="http://schemas.microsoft.com/office/drawing/2014/main" id="{F539A394-F233-4C3C-9732-1C1BEB3D1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5193" y="10618069"/>
                  <a:ext cx="2806700" cy="876300"/>
                </a:xfrm>
                <a:prstGeom prst="rect">
                  <a:avLst/>
                </a:prstGeom>
                <a:blipFill>
                  <a:blip r:embed="rId23"/>
                  <a:stretch>
                    <a:fillRect r="-30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F7107DCD-5D01-4B2A-8A96-C859FB3F0D00}"/>
                </a:ext>
              </a:extLst>
            </p:cNvPr>
            <p:cNvSpPr/>
            <p:nvPr/>
          </p:nvSpPr>
          <p:spPr>
            <a:xfrm>
              <a:off x="7278030" y="10602010"/>
              <a:ext cx="155407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hay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8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52">
            <a:extLst>
              <a:ext uri="{FF2B5EF4-FFF2-40B4-BE49-F238E27FC236}">
                <a16:creationId xmlns:a16="http://schemas.microsoft.com/office/drawing/2014/main" xmlns="" id="{7FB28D1A-1BF8-4B3F-8ACC-9842CAA995FF}"/>
              </a:ext>
            </a:extLst>
          </p:cNvPr>
          <p:cNvSpPr/>
          <p:nvPr/>
        </p:nvSpPr>
        <p:spPr>
          <a:xfrm>
            <a:off x="398968" y="6811737"/>
            <a:ext cx="23910417" cy="6893525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solidFill>
                <a:schemeClr val="tx1"/>
              </a:solidFill>
            </a:endParaRPr>
          </a:p>
        </p:txBody>
      </p:sp>
      <p:grpSp>
        <p:nvGrpSpPr>
          <p:cNvPr id="64" name="Group 5">
            <a:extLst>
              <a:ext uri="{FF2B5EF4-FFF2-40B4-BE49-F238E27FC236}">
                <a16:creationId xmlns:a16="http://schemas.microsoft.com/office/drawing/2014/main" xmlns="" id="{17EECA23-5EA7-49FF-A864-A6A91F07D224}"/>
              </a:ext>
            </a:extLst>
          </p:cNvPr>
          <p:cNvGrpSpPr/>
          <p:nvPr/>
        </p:nvGrpSpPr>
        <p:grpSpPr>
          <a:xfrm>
            <a:off x="390019" y="6363732"/>
            <a:ext cx="3665151" cy="1021379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xmlns="" id="{1DEFA974-63D6-4FF0-BC87-E18B8DEBEF4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rgbClr val="4E6029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500"/>
            </a:p>
          </p:txBody>
        </p:sp>
        <p:sp>
          <p:nvSpPr>
            <p:cNvPr id="66" name="TextBox 7">
              <a:extLst>
                <a:ext uri="{FF2B5EF4-FFF2-40B4-BE49-F238E27FC236}">
                  <a16:creationId xmlns:a16="http://schemas.microsoft.com/office/drawing/2014/main" xmlns="" id="{2A5FC62D-A5F1-47DA-8671-0577F9CA012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671894"/>
            </a:xfrm>
            <a:prstGeom prst="rect">
              <a:avLst/>
            </a:prstGeom>
            <a:noFill/>
            <a:ln>
              <a:solidFill>
                <a:srgbClr val="4E602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5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5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7" name="Picture 8">
              <a:extLst>
                <a:ext uri="{FF2B5EF4-FFF2-40B4-BE49-F238E27FC236}">
                  <a16:creationId xmlns:a16="http://schemas.microsoft.com/office/drawing/2014/main" xmlns="" id="{224520BF-55D3-461C-9B06-D477BCFDB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rgbClr val="4E6029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6579" y="-64409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04AAC56-20F2-446F-979E-1FDDC0461DC4}"/>
              </a:ext>
            </a:extLst>
          </p:cNvPr>
          <p:cNvSpPr txBox="1"/>
          <p:nvPr/>
        </p:nvSpPr>
        <p:spPr>
          <a:xfrm>
            <a:off x="26520775" y="-304800"/>
            <a:ext cx="132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1</a:t>
            </a:r>
            <a:endParaRPr lang="en-US" sz="4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1347EF9-D2DC-4B90-8B71-159A423CC7B4}"/>
              </a:ext>
            </a:extLst>
          </p:cNvPr>
          <p:cNvGrpSpPr/>
          <p:nvPr/>
        </p:nvGrpSpPr>
        <p:grpSpPr>
          <a:xfrm>
            <a:off x="55298" y="2070839"/>
            <a:ext cx="13085889" cy="3720361"/>
            <a:chOff x="-44851" y="1599529"/>
            <a:chExt cx="13085889" cy="372036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823737F-D174-402E-A16C-0207AFA103C2}"/>
                </a:ext>
              </a:extLst>
            </p:cNvPr>
            <p:cNvGrpSpPr/>
            <p:nvPr/>
          </p:nvGrpSpPr>
          <p:grpSpPr>
            <a:xfrm>
              <a:off x="-44851" y="1599529"/>
              <a:ext cx="12389858" cy="3720361"/>
              <a:chOff x="1588" y="1562941"/>
              <a:chExt cx="12389858" cy="3720361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312047" y="2017552"/>
                <a:ext cx="12079399" cy="3265750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1588" y="1562941"/>
                <a:ext cx="3656379" cy="847011"/>
                <a:chOff x="923003" y="3917552"/>
                <a:chExt cx="4003839" cy="1064365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1362045" y="3976350"/>
                  <a:ext cx="3564797" cy="1005567"/>
                  <a:chOff x="2028795" y="4338300"/>
                  <a:chExt cx="3564797" cy="1005567"/>
                </a:xfrm>
              </p:grpSpPr>
              <p:sp>
                <p:nvSpPr>
                  <p:cNvPr id="50" name="Freeform 20"/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rgbClr val="FFF9BC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532513" y="4338300"/>
                    <a:ext cx="3061079" cy="10055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6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Câu</a:t>
                    </a:r>
                    <a:r>
                      <a:rPr lang="en-US" sz="4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5</a:t>
                    </a:r>
                  </a:p>
                </p:txBody>
              </p:sp>
            </p:grpSp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50B6AD3-F794-4EF8-B23C-25D6E68467CB}"/>
                </a:ext>
              </a:extLst>
            </p:cNvPr>
            <p:cNvGrpSpPr/>
            <p:nvPr/>
          </p:nvGrpSpPr>
          <p:grpSpPr>
            <a:xfrm>
              <a:off x="310695" y="2623159"/>
              <a:ext cx="12730343" cy="2017838"/>
              <a:chOff x="310695" y="2623159"/>
              <a:chExt cx="12730343" cy="201783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442ECC27-9AA7-424C-BFFE-9CAC4658CFED}"/>
                  </a:ext>
                </a:extLst>
              </p:cNvPr>
              <p:cNvGrpSpPr/>
              <p:nvPr/>
            </p:nvGrpSpPr>
            <p:grpSpPr>
              <a:xfrm>
                <a:off x="310695" y="2623159"/>
                <a:ext cx="12686713" cy="2017838"/>
                <a:chOff x="3173354" y="4705667"/>
                <a:chExt cx="12686713" cy="2017838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xmlns="" id="{78231937-0A44-432F-BD98-E8ADF337639F}"/>
                    </a:ext>
                  </a:extLst>
                </p:cNvPr>
                <p:cNvGrpSpPr/>
                <p:nvPr/>
              </p:nvGrpSpPr>
              <p:grpSpPr>
                <a:xfrm>
                  <a:off x="3173354" y="4705667"/>
                  <a:ext cx="12416027" cy="834585"/>
                  <a:chOff x="1669111" y="4881357"/>
                  <a:chExt cx="12416027" cy="83458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xmlns="" id="{3EE10914-B6EE-418F-B6D6-36A8A846CE8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55854" y="4895850"/>
                        <a:ext cx="1422400" cy="685800"/>
                      </a:xfrm>
                      <a:prstGeom prst="rect">
                        <a:avLst/>
                      </a:prstGeom>
                    </p:spPr>
                    <p:txBody>
                      <a:bodyPr>
                        <a:no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vi-VN" sz="4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𝑶𝒙𝒚𝒛</m:t>
                              </m:r>
                              <m:r>
                                <a:rPr lang="en-US" sz="4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m:oMathPara>
                        </a14:m>
                        <a:endParaRPr lang="vi-VN" sz="4800" b="1" dirty="0"/>
                      </a:p>
                    </p:txBody>
                  </p:sp>
                </mc:Choice>
                <mc:Fallback xmlns="">
                  <p:sp>
                    <p:nvSp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3EE10914-B6EE-418F-B6D6-36A8A846CE8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55854" y="4895850"/>
                        <a:ext cx="1422400" cy="68580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r="-17521" b="-1150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xmlns="" id="{5D777BF0-8996-4934-A079-322EC93D4898}"/>
                      </a:ext>
                    </a:extLst>
                  </p:cNvPr>
                  <p:cNvSpPr txBox="1"/>
                  <p:nvPr/>
                </p:nvSpPr>
                <p:spPr>
                  <a:xfrm>
                    <a:off x="1669111" y="4881357"/>
                    <a:ext cx="5590458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Trong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không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gian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xmlns="" id="{64B5B345-03FD-4D01-87D3-6B2D87261B50}"/>
                      </a:ext>
                    </a:extLst>
                  </p:cNvPr>
                  <p:cNvSpPr txBox="1"/>
                  <p:nvPr/>
                </p:nvSpPr>
                <p:spPr>
                  <a:xfrm>
                    <a:off x="9158438" y="4884945"/>
                    <a:ext cx="49267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phương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trình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 </a:t>
                    </a:r>
                  </a:p>
                </p:txBody>
              </p:sp>
            </p:grp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xmlns="" id="{AC7B5C7E-87AD-48B7-B588-D92ED79E75A8}"/>
                    </a:ext>
                  </a:extLst>
                </p:cNvPr>
                <p:cNvSpPr txBox="1"/>
                <p:nvPr/>
              </p:nvSpPr>
              <p:spPr>
                <a:xfrm>
                  <a:off x="3216984" y="5892508"/>
                  <a:ext cx="1264308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06CD9395-0B44-450E-949B-B64416C8D4AA}"/>
                  </a:ext>
                </a:extLst>
              </p:cNvPr>
              <p:cNvSpPr txBox="1"/>
              <p:nvPr/>
            </p:nvSpPr>
            <p:spPr>
              <a:xfrm>
                <a:off x="9178019" y="3806640"/>
                <a:ext cx="38630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  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251FCDD-678E-4ACB-AC96-B7328027B509}"/>
              </a:ext>
            </a:extLst>
          </p:cNvPr>
          <p:cNvGrpSpPr/>
          <p:nvPr/>
        </p:nvGrpSpPr>
        <p:grpSpPr>
          <a:xfrm>
            <a:off x="12715915" y="1571879"/>
            <a:ext cx="11593471" cy="1234536"/>
            <a:chOff x="13184187" y="2374184"/>
            <a:chExt cx="10902858" cy="12345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DF2AFC5A-1ADE-4458-9D87-D975E1BE5A8D}"/>
                </a:ext>
              </a:extLst>
            </p:cNvPr>
            <p:cNvGrpSpPr/>
            <p:nvPr/>
          </p:nvGrpSpPr>
          <p:grpSpPr>
            <a:xfrm>
              <a:off x="13184187" y="2374184"/>
              <a:ext cx="10902858" cy="1234536"/>
              <a:chOff x="12772027" y="2374184"/>
              <a:chExt cx="10902858" cy="1234536"/>
            </a:xfrm>
            <a:solidFill>
              <a:srgbClr val="006600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8ECE9824-AD59-4F9F-B80D-00864A19387B}"/>
                  </a:ext>
                </a:extLst>
              </p:cNvPr>
              <p:cNvSpPr/>
              <p:nvPr/>
            </p:nvSpPr>
            <p:spPr>
              <a:xfrm>
                <a:off x="13353116" y="2374184"/>
                <a:ext cx="10321769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0AA8D743-9D39-4F64-8E3B-AFE9942724A2}"/>
                  </a:ext>
                </a:extLst>
              </p:cNvPr>
              <p:cNvSpPr/>
              <p:nvPr/>
            </p:nvSpPr>
            <p:spPr>
              <a:xfrm>
                <a:off x="12772027" y="2492694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Object 1">
                  <a:extLst>
                    <a:ext uri="{FF2B5EF4-FFF2-40B4-BE49-F238E27FC236}">
                      <a16:creationId xmlns:a16="http://schemas.microsoft.com/office/drawing/2014/main" xmlns="" id="{416D9FB2-A17F-4C37-A976-86EA9CD57D06}"/>
                    </a:ext>
                  </a:extLst>
                </p:cNvPr>
                <p:cNvSpPr txBox="1"/>
                <p:nvPr/>
              </p:nvSpPr>
              <p:spPr>
                <a:xfrm>
                  <a:off x="14604958" y="2554905"/>
                  <a:ext cx="8968824" cy="8255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2" name="Object 1">
                  <a:extLst>
                    <a:ext uri="{FF2B5EF4-FFF2-40B4-BE49-F238E27FC236}">
                      <a16:creationId xmlns:a16="http://schemas.microsoft.com/office/drawing/2014/main" id="{416D9FB2-A17F-4C37-A976-86EA9CD57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04958" y="2554905"/>
                  <a:ext cx="8968824" cy="8255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BFEC4F9-5D78-441D-B21C-C1E2598186ED}"/>
              </a:ext>
            </a:extLst>
          </p:cNvPr>
          <p:cNvGrpSpPr/>
          <p:nvPr/>
        </p:nvGrpSpPr>
        <p:grpSpPr>
          <a:xfrm>
            <a:off x="12785770" y="3088021"/>
            <a:ext cx="12590417" cy="1234536"/>
            <a:chOff x="13304469" y="4032375"/>
            <a:chExt cx="12590417" cy="12345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C986653-2B66-4ED8-BAC0-DCF0A1A64E5F}"/>
                </a:ext>
              </a:extLst>
            </p:cNvPr>
            <p:cNvGrpSpPr/>
            <p:nvPr/>
          </p:nvGrpSpPr>
          <p:grpSpPr>
            <a:xfrm>
              <a:off x="13304469" y="4032375"/>
              <a:ext cx="11523617" cy="1234536"/>
              <a:chOff x="12898566" y="4032375"/>
              <a:chExt cx="11523617" cy="1234536"/>
            </a:xfrm>
            <a:solidFill>
              <a:srgbClr val="006600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792168B0-76B6-4061-BE68-2F908E5AADD4}"/>
                  </a:ext>
                </a:extLst>
              </p:cNvPr>
              <p:cNvSpPr/>
              <p:nvPr/>
            </p:nvSpPr>
            <p:spPr>
              <a:xfrm>
                <a:off x="13479655" y="4032375"/>
                <a:ext cx="10942528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E06FDD65-7E67-4C2F-9F46-7EF4FED925E5}"/>
                  </a:ext>
                </a:extLst>
              </p:cNvPr>
              <p:cNvSpPr/>
              <p:nvPr/>
            </p:nvSpPr>
            <p:spPr>
              <a:xfrm>
                <a:off x="12898566" y="4150885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bject 53">
                  <a:extLst>
                    <a:ext uri="{FF2B5EF4-FFF2-40B4-BE49-F238E27FC236}">
                      <a16:creationId xmlns:a16="http://schemas.microsoft.com/office/drawing/2014/main" xmlns="" id="{51DF4107-FE11-4FF9-83F4-024E99530E56}"/>
                    </a:ext>
                  </a:extLst>
                </p:cNvPr>
                <p:cNvSpPr txBox="1"/>
                <p:nvPr/>
              </p:nvSpPr>
              <p:spPr>
                <a:xfrm>
                  <a:off x="14352714" y="4233654"/>
                  <a:ext cx="11542172" cy="8255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4" name="Object 53">
                  <a:extLst>
                    <a:ext uri="{FF2B5EF4-FFF2-40B4-BE49-F238E27FC236}">
                      <a16:creationId xmlns:a16="http://schemas.microsoft.com/office/drawing/2014/main" id="{51DF4107-FE11-4FF9-83F4-024E99530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52714" y="4233654"/>
                  <a:ext cx="11542172" cy="8255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FA0D133-AFF8-4233-92CE-E08860DFA8DA}"/>
              </a:ext>
            </a:extLst>
          </p:cNvPr>
          <p:cNvGrpSpPr/>
          <p:nvPr/>
        </p:nvGrpSpPr>
        <p:grpSpPr>
          <a:xfrm>
            <a:off x="12830856" y="4553228"/>
            <a:ext cx="11478529" cy="1234536"/>
            <a:chOff x="13391795" y="5843043"/>
            <a:chExt cx="10688992" cy="123453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603FEFC-2E24-4419-8770-5CBB766F660B}"/>
                </a:ext>
              </a:extLst>
            </p:cNvPr>
            <p:cNvGrpSpPr/>
            <p:nvPr/>
          </p:nvGrpSpPr>
          <p:grpSpPr>
            <a:xfrm>
              <a:off x="13391795" y="5843043"/>
              <a:ext cx="10688992" cy="1234536"/>
              <a:chOff x="12985892" y="5843043"/>
              <a:chExt cx="10688992" cy="1234536"/>
            </a:xfrm>
            <a:solidFill>
              <a:srgbClr val="006600"/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7B315ED2-ADA8-4280-9567-6A1A79412D37}"/>
                  </a:ext>
                </a:extLst>
              </p:cNvPr>
              <p:cNvSpPr/>
              <p:nvPr/>
            </p:nvSpPr>
            <p:spPr>
              <a:xfrm>
                <a:off x="13566982" y="5843043"/>
                <a:ext cx="10107902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365AB2A8-C7DD-423A-BBBC-C79AA249D372}"/>
                  </a:ext>
                </a:extLst>
              </p:cNvPr>
              <p:cNvSpPr/>
              <p:nvPr/>
            </p:nvSpPr>
            <p:spPr>
              <a:xfrm>
                <a:off x="12985892" y="596155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bject 58">
                  <a:extLst>
                    <a:ext uri="{FF2B5EF4-FFF2-40B4-BE49-F238E27FC236}">
                      <a16:creationId xmlns:a16="http://schemas.microsoft.com/office/drawing/2014/main" xmlns="" id="{D9BF39CA-10E6-4BBA-926C-3D0B8DDC480F}"/>
                    </a:ext>
                  </a:extLst>
                </p:cNvPr>
                <p:cNvSpPr txBox="1"/>
                <p:nvPr/>
              </p:nvSpPr>
              <p:spPr>
                <a:xfrm>
                  <a:off x="15259601" y="6012628"/>
                  <a:ext cx="8608311" cy="8255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9" name="Object 58">
                  <a:extLst>
                    <a:ext uri="{FF2B5EF4-FFF2-40B4-BE49-F238E27FC236}">
                      <a16:creationId xmlns:a16="http://schemas.microsoft.com/office/drawing/2014/main" id="{D9BF39CA-10E6-4BBA-926C-3D0B8DDC4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59601" y="6012628"/>
                  <a:ext cx="8608311" cy="8255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CCEF64-455D-4A4C-80FB-5154C1FC0455}"/>
              </a:ext>
            </a:extLst>
          </p:cNvPr>
          <p:cNvGrpSpPr/>
          <p:nvPr/>
        </p:nvGrpSpPr>
        <p:grpSpPr>
          <a:xfrm>
            <a:off x="12703590" y="6001285"/>
            <a:ext cx="11523982" cy="1234536"/>
            <a:chOff x="13497207" y="7581706"/>
            <a:chExt cx="10659780" cy="123453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E57C46A2-C09E-4F03-868D-FED458D83118}"/>
                </a:ext>
              </a:extLst>
            </p:cNvPr>
            <p:cNvGrpSpPr/>
            <p:nvPr/>
          </p:nvGrpSpPr>
          <p:grpSpPr>
            <a:xfrm>
              <a:off x="13497207" y="7581706"/>
              <a:ext cx="10659780" cy="1234536"/>
              <a:chOff x="13015103" y="7581706"/>
              <a:chExt cx="10659780" cy="1234536"/>
            </a:xfrm>
            <a:solidFill>
              <a:srgbClr val="006600"/>
            </a:solidFill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AC7FF2D6-83E0-43AA-8AAB-E3E0A2278956}"/>
                  </a:ext>
                </a:extLst>
              </p:cNvPr>
              <p:cNvSpPr/>
              <p:nvPr/>
            </p:nvSpPr>
            <p:spPr>
              <a:xfrm>
                <a:off x="13596192" y="7581706"/>
                <a:ext cx="10078691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26F1D9D6-DBA5-45B8-AC8E-DE7CA776654F}"/>
                  </a:ext>
                </a:extLst>
              </p:cNvPr>
              <p:cNvSpPr/>
              <p:nvPr/>
            </p:nvSpPr>
            <p:spPr>
              <a:xfrm>
                <a:off x="13015103" y="7700216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bject 59">
                  <a:extLst>
                    <a:ext uri="{FF2B5EF4-FFF2-40B4-BE49-F238E27FC236}">
                      <a16:creationId xmlns:a16="http://schemas.microsoft.com/office/drawing/2014/main" xmlns="" id="{27991985-0889-4C3A-BF27-FBB8F603B6DB}"/>
                    </a:ext>
                  </a:extLst>
                </p:cNvPr>
                <p:cNvSpPr txBox="1"/>
                <p:nvPr/>
              </p:nvSpPr>
              <p:spPr>
                <a:xfrm>
                  <a:off x="15735583" y="7754744"/>
                  <a:ext cx="7935352" cy="8255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60" name="Object 59">
                  <a:extLst>
                    <a:ext uri="{FF2B5EF4-FFF2-40B4-BE49-F238E27FC236}">
                      <a16:creationId xmlns:a16="http://schemas.microsoft.com/office/drawing/2014/main" id="{27991985-0889-4C3A-BF27-FBB8F603B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5583" y="7754744"/>
                  <a:ext cx="7935352" cy="8255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12751887" y="16886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8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0B65B2C5-AC05-44A3-ACA5-34AA7BF0993B}"/>
              </a:ext>
            </a:extLst>
          </p:cNvPr>
          <p:cNvGrpSpPr/>
          <p:nvPr/>
        </p:nvGrpSpPr>
        <p:grpSpPr>
          <a:xfrm>
            <a:off x="426823" y="9146565"/>
            <a:ext cx="11895483" cy="840206"/>
            <a:chOff x="457511" y="11786735"/>
            <a:chExt cx="11895483" cy="84020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A37EF4FD-3809-407D-AEBA-53ABBA5AF7FB}"/>
                </a:ext>
              </a:extLst>
            </p:cNvPr>
            <p:cNvSpPr txBox="1"/>
            <p:nvPr/>
          </p:nvSpPr>
          <p:spPr>
            <a:xfrm>
              <a:off x="457511" y="11842111"/>
              <a:ext cx="33782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Đáp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án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32">
                  <a:extLst>
                    <a:ext uri="{FF2B5EF4-FFF2-40B4-BE49-F238E27FC236}">
                      <a16:creationId xmlns:a16="http://schemas.microsoft.com/office/drawing/2014/main" xmlns="" id="{C619CB0E-97C3-4F01-9DCE-7EDD3F4ED2EB}"/>
                    </a:ext>
                  </a:extLst>
                </p:cNvPr>
                <p:cNvSpPr txBox="1"/>
                <p:nvPr/>
              </p:nvSpPr>
              <p:spPr>
                <a:xfrm>
                  <a:off x="3597588" y="11786735"/>
                  <a:ext cx="8755406" cy="8255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33" name="Object 32">
                  <a:extLst>
                    <a:ext uri="{FF2B5EF4-FFF2-40B4-BE49-F238E27FC236}">
                      <a16:creationId xmlns:a16="http://schemas.microsoft.com/office/drawing/2014/main" id="{C619CB0E-97C3-4F01-9DCE-7EDD3F4ED2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7588" y="11786735"/>
                  <a:ext cx="8755406" cy="8255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3863E85-1258-4F43-B437-814EB0233927}"/>
              </a:ext>
            </a:extLst>
          </p:cNvPr>
          <p:cNvGrpSpPr/>
          <p:nvPr/>
        </p:nvGrpSpPr>
        <p:grpSpPr>
          <a:xfrm>
            <a:off x="12634700" y="9120748"/>
            <a:ext cx="9121951" cy="825500"/>
            <a:chOff x="10821987" y="9388190"/>
            <a:chExt cx="7981707" cy="8255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bject 35">
                  <a:extLst>
                    <a:ext uri="{FF2B5EF4-FFF2-40B4-BE49-F238E27FC236}">
                      <a16:creationId xmlns:a16="http://schemas.microsoft.com/office/drawing/2014/main" xmlns="" id="{8DDA8C1A-159E-40F6-BCCE-C50D520887C6}"/>
                    </a:ext>
                  </a:extLst>
                </p:cNvPr>
                <p:cNvSpPr txBox="1"/>
                <p:nvPr/>
              </p:nvSpPr>
              <p:spPr>
                <a:xfrm>
                  <a:off x="10821987" y="9433758"/>
                  <a:ext cx="762000" cy="4064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36" name="Object 35">
                  <a:extLst>
                    <a:ext uri="{FF2B5EF4-FFF2-40B4-BE49-F238E27FC236}">
                      <a16:creationId xmlns:a16="http://schemas.microsoft.com/office/drawing/2014/main" id="{8DDA8C1A-159E-40F6-BCCE-C50D520887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1987" y="9433758"/>
                  <a:ext cx="762000" cy="406400"/>
                </a:xfrm>
                <a:prstGeom prst="rect">
                  <a:avLst/>
                </a:prstGeom>
                <a:blipFill>
                  <a:blip r:embed="rId11"/>
                  <a:stretch>
                    <a:fillRect b="-5303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bject 81">
                  <a:extLst>
                    <a:ext uri="{FF2B5EF4-FFF2-40B4-BE49-F238E27FC236}">
                      <a16:creationId xmlns:a16="http://schemas.microsoft.com/office/drawing/2014/main" xmlns="" id="{01496D27-C914-4DC4-9240-7FB87D1894D7}"/>
                    </a:ext>
                  </a:extLst>
                </p:cNvPr>
                <p:cNvSpPr txBox="1"/>
                <p:nvPr/>
              </p:nvSpPr>
              <p:spPr>
                <a:xfrm>
                  <a:off x="11755194" y="9388190"/>
                  <a:ext cx="7048500" cy="8255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82" name="Object 81">
                  <a:extLst>
                    <a:ext uri="{FF2B5EF4-FFF2-40B4-BE49-F238E27FC236}">
                      <a16:creationId xmlns:a16="http://schemas.microsoft.com/office/drawing/2014/main" id="{01496D27-C914-4DC4-9240-7FB87D189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5194" y="9388190"/>
                  <a:ext cx="7048500" cy="8255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F30FCDF-E8AB-44FC-AB2E-E8A985EB4A91}"/>
              </a:ext>
            </a:extLst>
          </p:cNvPr>
          <p:cNvGrpSpPr/>
          <p:nvPr/>
        </p:nvGrpSpPr>
        <p:grpSpPr>
          <a:xfrm>
            <a:off x="476275" y="10065107"/>
            <a:ext cx="8445885" cy="788086"/>
            <a:chOff x="263762" y="10465899"/>
            <a:chExt cx="7592799" cy="78808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3899ED35-2003-456D-819A-CE105AFAD2B6}"/>
                </a:ext>
              </a:extLst>
            </p:cNvPr>
            <p:cNvSpPr txBox="1"/>
            <p:nvPr/>
          </p:nvSpPr>
          <p:spPr>
            <a:xfrm>
              <a:off x="263762" y="10469155"/>
              <a:ext cx="133021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bject 39">
                  <a:extLst>
                    <a:ext uri="{FF2B5EF4-FFF2-40B4-BE49-F238E27FC236}">
                      <a16:creationId xmlns:a16="http://schemas.microsoft.com/office/drawing/2014/main" xmlns="" id="{744BED15-3FC2-4612-A1C1-9BD8925930A9}"/>
                    </a:ext>
                  </a:extLst>
                </p:cNvPr>
                <p:cNvSpPr txBox="1"/>
                <p:nvPr/>
              </p:nvSpPr>
              <p:spPr>
                <a:xfrm>
                  <a:off x="1055618" y="10465899"/>
                  <a:ext cx="6800943" cy="6477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40" name="Object 39">
                  <a:extLst>
                    <a:ext uri="{FF2B5EF4-FFF2-40B4-BE49-F238E27FC236}">
                      <a16:creationId xmlns:a16="http://schemas.microsoft.com/office/drawing/2014/main" id="{744BED15-3FC2-4612-A1C1-9BD8925930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618" y="10465899"/>
                  <a:ext cx="6800943" cy="647700"/>
                </a:xfrm>
                <a:prstGeom prst="rect">
                  <a:avLst/>
                </a:prstGeom>
                <a:blipFill>
                  <a:blip r:embed="rId13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64DA1AD-FAE1-414D-B063-D05BA16C2076}"/>
              </a:ext>
            </a:extLst>
          </p:cNvPr>
          <p:cNvGrpSpPr/>
          <p:nvPr/>
        </p:nvGrpSpPr>
        <p:grpSpPr>
          <a:xfrm>
            <a:off x="8861098" y="10062015"/>
            <a:ext cx="6764968" cy="685800"/>
            <a:chOff x="8305063" y="10459799"/>
            <a:chExt cx="5756569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bject 40">
                  <a:extLst>
                    <a:ext uri="{FF2B5EF4-FFF2-40B4-BE49-F238E27FC236}">
                      <a16:creationId xmlns:a16="http://schemas.microsoft.com/office/drawing/2014/main" xmlns="" id="{B56AFBE1-5E0A-41CD-A375-52ED6FE0B6F9}"/>
                    </a:ext>
                  </a:extLst>
                </p:cNvPr>
                <p:cNvSpPr txBox="1"/>
                <p:nvPr/>
              </p:nvSpPr>
              <p:spPr>
                <a:xfrm>
                  <a:off x="8305063" y="10470382"/>
                  <a:ext cx="698500" cy="4064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41" name="Object 40">
                  <a:extLst>
                    <a:ext uri="{FF2B5EF4-FFF2-40B4-BE49-F238E27FC236}">
                      <a16:creationId xmlns:a16="http://schemas.microsoft.com/office/drawing/2014/main" id="{B56AFBE1-5E0A-41CD-A375-52ED6FE0B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063" y="10470382"/>
                  <a:ext cx="698500" cy="406400"/>
                </a:xfrm>
                <a:prstGeom prst="rect">
                  <a:avLst/>
                </a:prstGeom>
                <a:blipFill>
                  <a:blip r:embed="rId14"/>
                  <a:stretch>
                    <a:fillRect b="-5223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bject 85">
                  <a:extLst>
                    <a:ext uri="{FF2B5EF4-FFF2-40B4-BE49-F238E27FC236}">
                      <a16:creationId xmlns:a16="http://schemas.microsoft.com/office/drawing/2014/main" xmlns="" id="{1A5DA179-D2EE-4FC4-88C5-197A0A51837D}"/>
                    </a:ext>
                  </a:extLst>
                </p:cNvPr>
                <p:cNvSpPr txBox="1"/>
                <p:nvPr/>
              </p:nvSpPr>
              <p:spPr>
                <a:xfrm>
                  <a:off x="8918132" y="10459799"/>
                  <a:ext cx="51435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86" name="Object 85">
                  <a:extLst>
                    <a:ext uri="{FF2B5EF4-FFF2-40B4-BE49-F238E27FC236}">
                      <a16:creationId xmlns:a16="http://schemas.microsoft.com/office/drawing/2014/main" id="{1A5DA179-D2EE-4FC4-88C5-197A0A5183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8132" y="10459799"/>
                  <a:ext cx="5143500" cy="6858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1703BF9-B900-4051-88C4-18F80F96EC3F}"/>
              </a:ext>
            </a:extLst>
          </p:cNvPr>
          <p:cNvSpPr txBox="1"/>
          <p:nvPr/>
        </p:nvSpPr>
        <p:spPr>
          <a:xfrm>
            <a:off x="15425937" y="10072928"/>
            <a:ext cx="99151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endParaRPr lang="en-US" sz="4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2A99D663-8B52-457B-AA42-A21FB12F0744}"/>
              </a:ext>
            </a:extLst>
          </p:cNvPr>
          <p:cNvGrpSpPr/>
          <p:nvPr/>
        </p:nvGrpSpPr>
        <p:grpSpPr>
          <a:xfrm>
            <a:off x="418837" y="10884373"/>
            <a:ext cx="21197610" cy="916354"/>
            <a:chOff x="204787" y="11151815"/>
            <a:chExt cx="21197610" cy="91635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ABEB0629-702F-4187-BCAA-17892A9A3475}"/>
                </a:ext>
              </a:extLst>
            </p:cNvPr>
            <p:cNvSpPr txBox="1"/>
            <p:nvPr/>
          </p:nvSpPr>
          <p:spPr>
            <a:xfrm>
              <a:off x="204787" y="11227899"/>
              <a:ext cx="173101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Đáp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án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PTmặt</a:t>
              </a:r>
              <a:r>
                <a:rPr lang="en-US" sz="45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vì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Object 70">
                  <a:extLst>
                    <a:ext uri="{FF2B5EF4-FFF2-40B4-BE49-F238E27FC236}">
                      <a16:creationId xmlns:a16="http://schemas.microsoft.com/office/drawing/2014/main" xmlns="" id="{A39E98F3-7148-438A-8B5C-2E5B46272E78}"/>
                    </a:ext>
                  </a:extLst>
                </p:cNvPr>
                <p:cNvSpPr txBox="1"/>
                <p:nvPr/>
              </p:nvSpPr>
              <p:spPr>
                <a:xfrm>
                  <a:off x="12537837" y="11151815"/>
                  <a:ext cx="2667000" cy="8255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>
            <p:sp>
              <p:nvSpPr>
                <p:cNvPr id="71" name="Object 7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39E98F3-7148-438A-8B5C-2E5B46272E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37837" y="11151815"/>
                  <a:ext cx="2667000" cy="82550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2405175D-6834-4ACB-86C2-449BA3620258}"/>
                </a:ext>
              </a:extLst>
            </p:cNvPr>
            <p:cNvSpPr txBox="1"/>
            <p:nvPr/>
          </p:nvSpPr>
          <p:spPr>
            <a:xfrm>
              <a:off x="15204837" y="11237172"/>
              <a:ext cx="6197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EDF3EB1-D965-4397-8A60-31AA9C7A868C}"/>
              </a:ext>
            </a:extLst>
          </p:cNvPr>
          <p:cNvGrpSpPr/>
          <p:nvPr/>
        </p:nvGrpSpPr>
        <p:grpSpPr>
          <a:xfrm>
            <a:off x="392558" y="11821371"/>
            <a:ext cx="11483159" cy="815351"/>
            <a:chOff x="214037" y="12088813"/>
            <a:chExt cx="11483159" cy="815351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D22335B2-6FFD-43C7-80F5-E42B6EECCE54}"/>
                </a:ext>
              </a:extLst>
            </p:cNvPr>
            <p:cNvSpPr txBox="1"/>
            <p:nvPr/>
          </p:nvSpPr>
          <p:spPr>
            <a:xfrm>
              <a:off x="214037" y="12119334"/>
              <a:ext cx="33782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Đáp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án</a:t>
              </a:r>
              <a:r>
                <a: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 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6D9FA2F0-5773-4454-B3A8-A2C7DF0517A5}"/>
                </a:ext>
              </a:extLst>
            </p:cNvPr>
            <p:cNvSpPr txBox="1"/>
            <p:nvPr/>
          </p:nvSpPr>
          <p:spPr>
            <a:xfrm>
              <a:off x="3098152" y="12113766"/>
              <a:ext cx="133021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bject 97">
                  <a:extLst>
                    <a:ext uri="{FF2B5EF4-FFF2-40B4-BE49-F238E27FC236}">
                      <a16:creationId xmlns:a16="http://schemas.microsoft.com/office/drawing/2014/main" xmlns="" id="{F688AA6A-9A9B-4EDD-8FB1-3DCFF1CB2DFD}"/>
                    </a:ext>
                  </a:extLst>
                </p:cNvPr>
                <p:cNvSpPr txBox="1"/>
                <p:nvPr/>
              </p:nvSpPr>
              <p:spPr>
                <a:xfrm>
                  <a:off x="3997979" y="12088813"/>
                  <a:ext cx="7699217" cy="6477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98" name="Object 97">
                  <a:extLst>
                    <a:ext uri="{FF2B5EF4-FFF2-40B4-BE49-F238E27FC236}">
                      <a16:creationId xmlns:a16="http://schemas.microsoft.com/office/drawing/2014/main" id="{F688AA6A-9A9B-4EDD-8FB1-3DCFF1CB2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7979" y="12088813"/>
                  <a:ext cx="7699217" cy="647700"/>
                </a:xfrm>
                <a:prstGeom prst="rect">
                  <a:avLst/>
                </a:prstGeom>
                <a:blipFill>
                  <a:blip r:embed="rId17"/>
                  <a:stretch>
                    <a:fillRect b="-1226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B8595ED-F122-4EC2-8A9C-8A766857D316}"/>
              </a:ext>
            </a:extLst>
          </p:cNvPr>
          <p:cNvGrpSpPr/>
          <p:nvPr/>
        </p:nvGrpSpPr>
        <p:grpSpPr>
          <a:xfrm>
            <a:off x="11720300" y="11796404"/>
            <a:ext cx="6890532" cy="685800"/>
            <a:chOff x="11511821" y="12063846"/>
            <a:chExt cx="5783025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bject 98">
                  <a:extLst>
                    <a:ext uri="{FF2B5EF4-FFF2-40B4-BE49-F238E27FC236}">
                      <a16:creationId xmlns:a16="http://schemas.microsoft.com/office/drawing/2014/main" xmlns="" id="{11867BC3-127A-4F41-9201-B5C2FA0748D3}"/>
                    </a:ext>
                  </a:extLst>
                </p:cNvPr>
                <p:cNvSpPr txBox="1"/>
                <p:nvPr/>
              </p:nvSpPr>
              <p:spPr>
                <a:xfrm>
                  <a:off x="11511821" y="12113766"/>
                  <a:ext cx="698500" cy="4064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99" name="Object 98">
                  <a:extLst>
                    <a:ext uri="{FF2B5EF4-FFF2-40B4-BE49-F238E27FC236}">
                      <a16:creationId xmlns:a16="http://schemas.microsoft.com/office/drawing/2014/main" id="{11867BC3-127A-4F41-9201-B5C2FA0748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1821" y="12113766"/>
                  <a:ext cx="698500" cy="406400"/>
                </a:xfrm>
                <a:prstGeom prst="rect">
                  <a:avLst/>
                </a:prstGeom>
                <a:blipFill>
                  <a:blip r:embed="rId18"/>
                  <a:stretch>
                    <a:fillRect b="-5223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Object 99">
                  <a:extLst>
                    <a:ext uri="{FF2B5EF4-FFF2-40B4-BE49-F238E27FC236}">
                      <a16:creationId xmlns:a16="http://schemas.microsoft.com/office/drawing/2014/main" xmlns="" id="{C1708D36-665E-43AA-89E4-96070AE45B64}"/>
                    </a:ext>
                  </a:extLst>
                </p:cNvPr>
                <p:cNvSpPr txBox="1"/>
                <p:nvPr/>
              </p:nvSpPr>
              <p:spPr>
                <a:xfrm>
                  <a:off x="12151346" y="12063846"/>
                  <a:ext cx="51435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00" name="Object 99">
                  <a:extLst>
                    <a:ext uri="{FF2B5EF4-FFF2-40B4-BE49-F238E27FC236}">
                      <a16:creationId xmlns:a16="http://schemas.microsoft.com/office/drawing/2014/main" id="{C1708D36-665E-43AA-89E4-96070AE45B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1346" y="12063846"/>
                  <a:ext cx="5143500" cy="68580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FF00A2AB-AD74-470F-BCAB-C999CBF9543E}"/>
              </a:ext>
            </a:extLst>
          </p:cNvPr>
          <p:cNvSpPr txBox="1"/>
          <p:nvPr/>
        </p:nvSpPr>
        <p:spPr>
          <a:xfrm>
            <a:off x="3888395" y="12665325"/>
            <a:ext cx="1106073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phươngtrình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endParaRPr lang="en-US" sz="4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9F2409B-C341-4E5E-BA05-8332D1E878F6}"/>
              </a:ext>
            </a:extLst>
          </p:cNvPr>
          <p:cNvGrpSpPr/>
          <p:nvPr/>
        </p:nvGrpSpPr>
        <p:grpSpPr>
          <a:xfrm>
            <a:off x="502070" y="7352558"/>
            <a:ext cx="18914430" cy="1745397"/>
            <a:chOff x="365757" y="7620000"/>
            <a:chExt cx="18914430" cy="1745397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C4028A58-2CCA-4D6E-BFCA-8F183988AB76}"/>
                </a:ext>
              </a:extLst>
            </p:cNvPr>
            <p:cNvGrpSpPr/>
            <p:nvPr/>
          </p:nvGrpSpPr>
          <p:grpSpPr>
            <a:xfrm>
              <a:off x="365757" y="7620000"/>
              <a:ext cx="18914430" cy="842408"/>
              <a:chOff x="1602855" y="8979151"/>
              <a:chExt cx="18914430" cy="842408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4A845174-DA38-463A-9AD4-D26B069DF918}"/>
                  </a:ext>
                </a:extLst>
              </p:cNvPr>
              <p:cNvSpPr txBox="1"/>
              <p:nvPr/>
            </p:nvSpPr>
            <p:spPr>
              <a:xfrm>
                <a:off x="1602855" y="8979151"/>
                <a:ext cx="135807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Object 109">
                    <a:extLst>
                      <a:ext uri="{FF2B5EF4-FFF2-40B4-BE49-F238E27FC236}">
                        <a16:creationId xmlns:a16="http://schemas.microsoft.com/office/drawing/2014/main" xmlns="" id="{727D0368-F557-4406-BDE0-40245168370E}"/>
                      </a:ext>
                    </a:extLst>
                  </p:cNvPr>
                  <p:cNvSpPr txBox="1"/>
                  <p:nvPr/>
                </p:nvSpPr>
                <p:spPr>
                  <a:xfrm>
                    <a:off x="8630085" y="8996059"/>
                    <a:ext cx="11887200" cy="8255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𝒂𝒙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𝒃𝒚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𝒄𝒛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110" name="Object 109">
                    <a:extLst>
                      <a:ext uri="{FF2B5EF4-FFF2-40B4-BE49-F238E27FC236}">
                        <a16:creationId xmlns:a16="http://schemas.microsoft.com/office/drawing/2014/main" id="{727D0368-F557-4406-BDE0-4024516837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0085" y="8996059"/>
                    <a:ext cx="11887200" cy="82550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1D5DA64A-68B1-4284-B8FF-2D8E0533F813}"/>
                </a:ext>
              </a:extLst>
            </p:cNvPr>
            <p:cNvGrpSpPr/>
            <p:nvPr/>
          </p:nvGrpSpPr>
          <p:grpSpPr>
            <a:xfrm>
              <a:off x="380791" y="8534400"/>
              <a:ext cx="15974374" cy="830997"/>
              <a:chOff x="981713" y="10400910"/>
              <a:chExt cx="15974374" cy="830997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F31D02F5-9AA8-4063-B200-86543367B2F4}"/>
                  </a:ext>
                </a:extLst>
              </p:cNvPr>
              <p:cNvSpPr txBox="1"/>
              <p:nvPr/>
            </p:nvSpPr>
            <p:spPr>
              <a:xfrm>
                <a:off x="981713" y="10400910"/>
                <a:ext cx="930484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Object 112">
                    <a:extLst>
                      <a:ext uri="{FF2B5EF4-FFF2-40B4-BE49-F238E27FC236}">
                        <a16:creationId xmlns:a16="http://schemas.microsoft.com/office/drawing/2014/main" xmlns="" id="{BB077EC3-60B3-4778-ACD6-AA104864F980}"/>
                      </a:ext>
                    </a:extLst>
                  </p:cNvPr>
                  <p:cNvSpPr txBox="1"/>
                  <p:nvPr/>
                </p:nvSpPr>
                <p:spPr>
                  <a:xfrm>
                    <a:off x="9907587" y="10421793"/>
                    <a:ext cx="7048500" cy="6858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113" name="Object 112">
                    <a:extLst>
                      <a:ext uri="{FF2B5EF4-FFF2-40B4-BE49-F238E27FC236}">
                        <a16:creationId xmlns:a16="http://schemas.microsoft.com/office/drawing/2014/main" id="{BB077EC3-60B3-4778-ACD6-AA104864F9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7587" y="10421793"/>
                    <a:ext cx="7048500" cy="68580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44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8F122CE-397F-4EAA-BE24-428DFBF421D7}"/>
              </a:ext>
            </a:extLst>
          </p:cNvPr>
          <p:cNvGrpSpPr/>
          <p:nvPr/>
        </p:nvGrpSpPr>
        <p:grpSpPr>
          <a:xfrm>
            <a:off x="369551" y="6781800"/>
            <a:ext cx="23584707" cy="5034553"/>
            <a:chOff x="55130" y="7937133"/>
            <a:chExt cx="23584707" cy="4266910"/>
          </a:xfrm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xmlns="" id="{D52F89C1-C820-41A5-9097-CC667A5678A4}"/>
                </a:ext>
              </a:extLst>
            </p:cNvPr>
            <p:cNvSpPr/>
            <p:nvPr/>
          </p:nvSpPr>
          <p:spPr>
            <a:xfrm>
              <a:off x="55130" y="8003432"/>
              <a:ext cx="23584707" cy="4200611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rgbClr val="90A87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xmlns="" id="{C397E8E5-5EBF-4CE4-9DFF-52712588940D}"/>
                </a:ext>
              </a:extLst>
            </p:cNvPr>
            <p:cNvGrpSpPr/>
            <p:nvPr/>
          </p:nvGrpSpPr>
          <p:grpSpPr>
            <a:xfrm>
              <a:off x="55130" y="7937133"/>
              <a:ext cx="3633220" cy="900000"/>
              <a:chOff x="469940" y="4602306"/>
              <a:chExt cx="4032242" cy="1177176"/>
            </a:xfrm>
            <a:solidFill>
              <a:srgbClr val="C9E2B8"/>
            </a:solidFill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xmlns="" id="{7D07DE8F-E209-45F7-A848-6B3638801EB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89113" y="3679398"/>
                <a:ext cx="1037149" cy="2996405"/>
              </a:xfrm>
              <a:prstGeom prst="round1Rect">
                <a:avLst/>
              </a:prstGeom>
              <a:grpFill/>
              <a:ln w="57150">
                <a:solidFill>
                  <a:srgbClr val="90A870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extBox 7">
                <a:extLst>
                  <a:ext uri="{FF2B5EF4-FFF2-40B4-BE49-F238E27FC236}">
                    <a16:creationId xmlns:a16="http://schemas.microsoft.com/office/drawing/2014/main" xmlns="" id="{EC56AAB7-DC2C-47A1-BAAB-29FAAC770E6E}"/>
                  </a:ext>
                </a:extLst>
              </p:cNvPr>
              <p:cNvSpPr txBox="1"/>
              <p:nvPr/>
            </p:nvSpPr>
            <p:spPr>
              <a:xfrm>
                <a:off x="1505775" y="4825192"/>
                <a:ext cx="2996407" cy="8870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3" name="Picture 8">
                <a:extLst>
                  <a:ext uri="{FF2B5EF4-FFF2-40B4-BE49-F238E27FC236}">
                    <a16:creationId xmlns:a16="http://schemas.microsoft.com/office/drawing/2014/main" xmlns="" id="{EE4D0D1A-D9DD-40B0-9B07-3ACDD7C753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69940" y="4602306"/>
                <a:ext cx="1058947" cy="117717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90A870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6579" y="-6056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879660" y="10722214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20775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AD8B4EA-EA04-4121-B324-DE2C7B4297D3}"/>
              </a:ext>
            </a:extLst>
          </p:cNvPr>
          <p:cNvGrpSpPr/>
          <p:nvPr/>
        </p:nvGrpSpPr>
        <p:grpSpPr>
          <a:xfrm>
            <a:off x="994436" y="4728810"/>
            <a:ext cx="2894475" cy="1234536"/>
            <a:chOff x="119443" y="5105400"/>
            <a:chExt cx="2894475" cy="123453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11ADBCC-95E6-4A7A-B1B1-BFE578692DF2}"/>
                </a:ext>
              </a:extLst>
            </p:cNvPr>
            <p:cNvGrpSpPr/>
            <p:nvPr/>
          </p:nvGrpSpPr>
          <p:grpSpPr>
            <a:xfrm>
              <a:off x="119443" y="5105400"/>
              <a:ext cx="2894475" cy="1234536"/>
              <a:chOff x="5139479" y="4967323"/>
              <a:chExt cx="2894475" cy="1234536"/>
            </a:xfrm>
            <a:solidFill>
              <a:srgbClr val="006600"/>
            </a:solidFill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E4CB55F9-FAC7-4CC5-89AB-2EAC3D25062D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2313387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0F28050-F41E-409A-9236-C9A6F73908B1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bject 25">
                  <a:extLst>
                    <a:ext uri="{FF2B5EF4-FFF2-40B4-BE49-F238E27FC236}">
                      <a16:creationId xmlns:a16="http://schemas.microsoft.com/office/drawing/2014/main" xmlns="" id="{A20BA1AB-A4DF-4C40-8815-625418A22BF2}"/>
                    </a:ext>
                  </a:extLst>
                </p:cNvPr>
                <p:cNvSpPr txBox="1"/>
                <p:nvPr/>
              </p:nvSpPr>
              <p:spPr>
                <a:xfrm>
                  <a:off x="1358620" y="5329590"/>
                  <a:ext cx="1270000" cy="5461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26" name="Object 25">
                  <a:extLst>
                    <a:ext uri="{FF2B5EF4-FFF2-40B4-BE49-F238E27FC236}">
                      <a16:creationId xmlns:a16="http://schemas.microsoft.com/office/drawing/2014/main" id="{A20BA1AB-A4DF-4C40-8815-625418A22B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8620" y="5329590"/>
                  <a:ext cx="1270000" cy="546100"/>
                </a:xfrm>
                <a:prstGeom prst="rect">
                  <a:avLst/>
                </a:prstGeom>
                <a:blipFill>
                  <a:blip r:embed="rId4"/>
                  <a:stretch>
                    <a:fillRect r="-5263" b="-1797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9FC61E8-7DAD-47A7-8A38-AFE2DDCC2341}"/>
              </a:ext>
            </a:extLst>
          </p:cNvPr>
          <p:cNvGrpSpPr/>
          <p:nvPr/>
        </p:nvGrpSpPr>
        <p:grpSpPr>
          <a:xfrm>
            <a:off x="1371063" y="7879390"/>
            <a:ext cx="21407871" cy="829170"/>
            <a:chOff x="307344" y="8912587"/>
            <a:chExt cx="21407871" cy="82917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96F4398-0B85-4C3A-8D85-CA06034B63FD}"/>
                </a:ext>
              </a:extLst>
            </p:cNvPr>
            <p:cNvGrpSpPr/>
            <p:nvPr/>
          </p:nvGrpSpPr>
          <p:grpSpPr>
            <a:xfrm>
              <a:off x="307344" y="8912587"/>
              <a:ext cx="16677398" cy="829170"/>
              <a:chOff x="307344" y="8912587"/>
              <a:chExt cx="16677398" cy="82917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28AC12FD-9A96-4036-AAE6-27F3D5BF7C4C}"/>
                  </a:ext>
                </a:extLst>
              </p:cNvPr>
              <p:cNvSpPr/>
              <p:nvPr/>
            </p:nvSpPr>
            <p:spPr>
              <a:xfrm>
                <a:off x="307344" y="8956927"/>
                <a:ext cx="756166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phương trình  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Object 133">
                    <a:extLst>
                      <a:ext uri="{FF2B5EF4-FFF2-40B4-BE49-F238E27FC236}">
                        <a16:creationId xmlns:a16="http://schemas.microsoft.com/office/drawing/2014/main" xmlns="" id="{79C683EB-87C0-4514-8784-C92EAA03A225}"/>
                      </a:ext>
                    </a:extLst>
                  </p:cNvPr>
                  <p:cNvSpPr txBox="1"/>
                  <p:nvPr/>
                </p:nvSpPr>
                <p:spPr>
                  <a:xfrm>
                    <a:off x="5315878" y="8912587"/>
                    <a:ext cx="11668864" cy="8255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):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134" name="Object 133">
                    <a:extLst>
                      <a:ext uri="{FF2B5EF4-FFF2-40B4-BE49-F238E27FC236}">
                        <a16:creationId xmlns:a16="http://schemas.microsoft.com/office/drawing/2014/main" id="{79C683EB-87C0-4514-8784-C92EAA03A2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5878" y="8912587"/>
                    <a:ext cx="11668864" cy="8255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54F4DC3E-F24D-45FF-B17C-31F09025B43A}"/>
                </a:ext>
              </a:extLst>
            </p:cNvPr>
            <p:cNvSpPr/>
            <p:nvPr/>
          </p:nvSpPr>
          <p:spPr>
            <a:xfrm>
              <a:off x="16698992" y="8947288"/>
              <a:ext cx="5016223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 xác định được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EB42B05-D0B1-492A-8C2E-A944D60E8080}"/>
              </a:ext>
            </a:extLst>
          </p:cNvPr>
          <p:cNvGrpSpPr/>
          <p:nvPr/>
        </p:nvGrpSpPr>
        <p:grpSpPr>
          <a:xfrm>
            <a:off x="1436861" y="10957856"/>
            <a:ext cx="16154400" cy="824657"/>
            <a:chOff x="193586" y="11013906"/>
            <a:chExt cx="16154400" cy="82465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176677BE-17E9-4714-A1C9-8F73D7671ACD}"/>
                </a:ext>
              </a:extLst>
            </p:cNvPr>
            <p:cNvGrpSpPr/>
            <p:nvPr/>
          </p:nvGrpSpPr>
          <p:grpSpPr>
            <a:xfrm>
              <a:off x="193586" y="11013906"/>
              <a:ext cx="8369164" cy="824657"/>
              <a:chOff x="278436" y="10996895"/>
              <a:chExt cx="8369164" cy="82465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DA552B91-1FD8-4D0C-8A24-DF6B0E40B547}"/>
                  </a:ext>
                </a:extLst>
              </p:cNvPr>
              <p:cNvGrpSpPr/>
              <p:nvPr/>
            </p:nvGrpSpPr>
            <p:grpSpPr>
              <a:xfrm>
                <a:off x="278436" y="10996895"/>
                <a:ext cx="3396855" cy="802386"/>
                <a:chOff x="278436" y="10996895"/>
                <a:chExt cx="3396855" cy="802386"/>
              </a:xfrm>
            </p:grpSpPr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xmlns="" id="{FAA9ACF8-7FD8-48FD-8CF7-0CADC022BFE9}"/>
                    </a:ext>
                  </a:extLst>
                </p:cNvPr>
                <p:cNvSpPr txBox="1"/>
                <p:nvPr/>
              </p:nvSpPr>
              <p:spPr>
                <a:xfrm>
                  <a:off x="278436" y="11014451"/>
                  <a:ext cx="2593220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5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5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5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cầu</a:t>
                  </a:r>
                  <a:endPara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Object 100">
                      <a:extLst>
                        <a:ext uri="{FF2B5EF4-FFF2-40B4-BE49-F238E27FC236}">
                          <a16:creationId xmlns:a16="http://schemas.microsoft.com/office/drawing/2014/main" xmlns="" id="{A0C60AFE-C6B7-4861-8DC8-BC36BDCC48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62491" y="10996895"/>
                      <a:ext cx="812800" cy="6858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 xmlns="">
                <p:sp>
                  <p:nvSpPr>
                    <p:cNvPr id="101" name="Object 100">
                      <a:extLst>
                        <a:ext uri="{FF2B5EF4-FFF2-40B4-BE49-F238E27FC236}">
                          <a16:creationId xmlns:a16="http://schemas.microsoft.com/office/drawing/2014/main" id="{A0C60AFE-C6B7-4861-8DC8-BC36BDCC48F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62491" y="10996895"/>
                      <a:ext cx="812800" cy="68580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10526" b="-133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86C8B89D-140F-494E-95CC-90FE63EFF086}"/>
                  </a:ext>
                </a:extLst>
              </p:cNvPr>
              <p:cNvSpPr/>
              <p:nvPr/>
            </p:nvSpPr>
            <p:spPr>
              <a:xfrm>
                <a:off x="3861369" y="11036722"/>
                <a:ext cx="4786231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diện tích là 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Object 136">
                  <a:extLst>
                    <a:ext uri="{FF2B5EF4-FFF2-40B4-BE49-F238E27FC236}">
                      <a16:creationId xmlns:a16="http://schemas.microsoft.com/office/drawing/2014/main" xmlns="" id="{85BD1B14-A0CC-44E0-AF77-2F29CB5BE894}"/>
                    </a:ext>
                  </a:extLst>
                </p:cNvPr>
                <p:cNvSpPr txBox="1"/>
                <p:nvPr/>
              </p:nvSpPr>
              <p:spPr>
                <a:xfrm>
                  <a:off x="8104188" y="11041063"/>
                  <a:ext cx="8243798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37" name="Object 136">
                  <a:extLst>
                    <a:ext uri="{FF2B5EF4-FFF2-40B4-BE49-F238E27FC236}">
                      <a16:creationId xmlns:a16="http://schemas.microsoft.com/office/drawing/2014/main" id="{85BD1B14-A0CC-44E0-AF77-2F29CB5BE8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4188" y="11041063"/>
                  <a:ext cx="8243798" cy="6858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A1BBAFA-6C6D-4254-B22C-9F9F98A16A1F}"/>
              </a:ext>
            </a:extLst>
          </p:cNvPr>
          <p:cNvGrpSpPr/>
          <p:nvPr/>
        </p:nvGrpSpPr>
        <p:grpSpPr>
          <a:xfrm>
            <a:off x="369551" y="2456269"/>
            <a:ext cx="23584707" cy="2010042"/>
            <a:chOff x="38880" y="2331489"/>
            <a:chExt cx="23584707" cy="201004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79587114-4119-4491-8DD7-1B9719E7A492}"/>
                </a:ext>
              </a:extLst>
            </p:cNvPr>
            <p:cNvGrpSpPr/>
            <p:nvPr/>
          </p:nvGrpSpPr>
          <p:grpSpPr>
            <a:xfrm>
              <a:off x="38880" y="2331489"/>
              <a:ext cx="23584707" cy="2010042"/>
              <a:chOff x="38880" y="2438400"/>
              <a:chExt cx="23584707" cy="2010042"/>
            </a:xfrm>
          </p:grpSpPr>
          <p:sp>
            <p:nvSpPr>
              <p:cNvPr id="65" name="Rounded Rectangle 41">
                <a:extLst>
                  <a:ext uri="{FF2B5EF4-FFF2-40B4-BE49-F238E27FC236}">
                    <a16:creationId xmlns:a16="http://schemas.microsoft.com/office/drawing/2014/main" xmlns="" id="{1158FB2F-7263-4838-9383-E90A2F56B52A}"/>
                  </a:ext>
                </a:extLst>
              </p:cNvPr>
              <p:cNvSpPr/>
              <p:nvPr/>
            </p:nvSpPr>
            <p:spPr>
              <a:xfrm>
                <a:off x="38880" y="2438400"/>
                <a:ext cx="23584707" cy="2010042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xmlns="" id="{352F054F-EC27-4DDC-9218-19BF66D0801D}"/>
                  </a:ext>
                </a:extLst>
              </p:cNvPr>
              <p:cNvGrpSpPr/>
              <p:nvPr/>
            </p:nvGrpSpPr>
            <p:grpSpPr>
              <a:xfrm>
                <a:off x="76993" y="2590800"/>
                <a:ext cx="11746475" cy="840383"/>
                <a:chOff x="721047" y="2680837"/>
                <a:chExt cx="11746475" cy="8403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Object 38">
                      <a:extLst>
                        <a:ext uri="{FF2B5EF4-FFF2-40B4-BE49-F238E27FC236}">
                          <a16:creationId xmlns:a16="http://schemas.microsoft.com/office/drawing/2014/main" xmlns="" id="{D00B9550-B8A8-4D8A-80CD-0DC0C969CE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24410" y="2725095"/>
                      <a:ext cx="1739900" cy="6985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𝑶𝒙𝒚𝒛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 ,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 xmlns="">
                <p:sp>
                  <p:nvSpPr>
                    <p:cNvPr id="39" name="Object 38">
                      <a:extLst>
                        <a:ext uri="{FF2B5EF4-FFF2-40B4-BE49-F238E27FC236}">
                          <a16:creationId xmlns:a16="http://schemas.microsoft.com/office/drawing/2014/main" id="{D00B9550-B8A8-4D8A-80CD-0DC0C969CE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24410" y="2725095"/>
                      <a:ext cx="1739900" cy="69850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r="-7692" b="-105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0E7AE7B6-77A4-4863-856C-7105CFAB724C}"/>
                    </a:ext>
                  </a:extLst>
                </p:cNvPr>
                <p:cNvSpPr txBox="1"/>
                <p:nvPr/>
              </p:nvSpPr>
              <p:spPr>
                <a:xfrm>
                  <a:off x="721047" y="2680837"/>
                  <a:ext cx="559045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xmlns="" id="{609A027B-B629-4EC8-825D-813DFA03134F}"/>
                    </a:ext>
                  </a:extLst>
                </p:cNvPr>
                <p:cNvSpPr txBox="1"/>
                <p:nvPr/>
              </p:nvSpPr>
              <p:spPr>
                <a:xfrm>
                  <a:off x="8137221" y="2721001"/>
                  <a:ext cx="4330301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cầu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Object 72">
                    <a:extLst>
                      <a:ext uri="{FF2B5EF4-FFF2-40B4-BE49-F238E27FC236}">
                        <a16:creationId xmlns:a16="http://schemas.microsoft.com/office/drawing/2014/main" xmlns="" id="{7FB9639B-91D7-4056-AEAC-F120A140DD55}"/>
                      </a:ext>
                    </a:extLst>
                  </p:cNvPr>
                  <p:cNvSpPr txBox="1"/>
                  <p:nvPr/>
                </p:nvSpPr>
                <p:spPr>
                  <a:xfrm>
                    <a:off x="11355387" y="2626274"/>
                    <a:ext cx="11811000" cy="8255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):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73" name="Object 72">
                    <a:extLst>
                      <a:ext uri="{FF2B5EF4-FFF2-40B4-BE49-F238E27FC236}">
                        <a16:creationId xmlns:a16="http://schemas.microsoft.com/office/drawing/2014/main" id="{7FB9639B-91D7-4056-AEAC-F120A140DD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55387" y="2626274"/>
                    <a:ext cx="11811000" cy="8255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5B282B5-0FB0-4EB0-B5A9-BB0DB46D0F2A}"/>
                  </a:ext>
                </a:extLst>
              </p:cNvPr>
              <p:cNvSpPr txBox="1"/>
              <p:nvPr/>
            </p:nvSpPr>
            <p:spPr>
              <a:xfrm>
                <a:off x="140869" y="3483791"/>
                <a:ext cx="717938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bject 81">
                  <a:extLst>
                    <a:ext uri="{FF2B5EF4-FFF2-40B4-BE49-F238E27FC236}">
                      <a16:creationId xmlns:a16="http://schemas.microsoft.com/office/drawing/2014/main" xmlns="" id="{35074E35-89DE-4EFB-A644-7BABC1A36FF9}"/>
                    </a:ext>
                  </a:extLst>
                </p:cNvPr>
                <p:cNvSpPr txBox="1"/>
                <p:nvPr/>
              </p:nvSpPr>
              <p:spPr>
                <a:xfrm>
                  <a:off x="6789915" y="3381891"/>
                  <a:ext cx="8128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82" name="Object 81">
                  <a:extLst>
                    <a:ext uri="{FF2B5EF4-FFF2-40B4-BE49-F238E27FC236}">
                      <a16:creationId xmlns:a16="http://schemas.microsoft.com/office/drawing/2014/main" id="{35074E35-89DE-4EFB-A644-7BABC1A36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915" y="3381891"/>
                  <a:ext cx="812800" cy="685800"/>
                </a:xfrm>
                <a:prstGeom prst="rect">
                  <a:avLst/>
                </a:prstGeom>
                <a:blipFill>
                  <a:blip r:embed="rId10"/>
                  <a:stretch>
                    <a:fillRect r="-10526" b="-1339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A6ACDAED-E714-4305-9D88-1C807089A0C1}"/>
                </a:ext>
              </a:extLst>
            </p:cNvPr>
            <p:cNvSpPr txBox="1"/>
            <p:nvPr/>
          </p:nvSpPr>
          <p:spPr>
            <a:xfrm>
              <a:off x="7844291" y="3399624"/>
              <a:ext cx="115934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AF982977-E6C4-48C0-9D39-0269A902CB18}"/>
              </a:ext>
            </a:extLst>
          </p:cNvPr>
          <p:cNvGrpSpPr/>
          <p:nvPr/>
        </p:nvGrpSpPr>
        <p:grpSpPr>
          <a:xfrm>
            <a:off x="6809054" y="4710261"/>
            <a:ext cx="2894475" cy="1234536"/>
            <a:chOff x="119443" y="5105400"/>
            <a:chExt cx="2894475" cy="1234536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01D1BA97-3464-429D-B1DB-66B21628D1D0}"/>
                </a:ext>
              </a:extLst>
            </p:cNvPr>
            <p:cNvGrpSpPr/>
            <p:nvPr/>
          </p:nvGrpSpPr>
          <p:grpSpPr>
            <a:xfrm>
              <a:off x="119443" y="5105400"/>
              <a:ext cx="2894475" cy="1234536"/>
              <a:chOff x="5139479" y="4967323"/>
              <a:chExt cx="2894475" cy="1234536"/>
            </a:xfrm>
            <a:solidFill>
              <a:srgbClr val="006600"/>
            </a:solidFill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FF648356-9D44-4C03-B1AC-466B4502D2D6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2313387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0542A49D-FC90-4260-8C90-B7E96BF04C73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bject 85">
                  <a:extLst>
                    <a:ext uri="{FF2B5EF4-FFF2-40B4-BE49-F238E27FC236}">
                      <a16:creationId xmlns:a16="http://schemas.microsoft.com/office/drawing/2014/main" xmlns="" id="{3844D7BE-EA93-48BC-A691-FB20F8F6DA6B}"/>
                    </a:ext>
                  </a:extLst>
                </p:cNvPr>
                <p:cNvSpPr txBox="1"/>
                <p:nvPr/>
              </p:nvSpPr>
              <p:spPr>
                <a:xfrm>
                  <a:off x="1473314" y="5311627"/>
                  <a:ext cx="927100" cy="5461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86" name="Object 85">
                  <a:extLst>
                    <a:ext uri="{FF2B5EF4-FFF2-40B4-BE49-F238E27FC236}">
                      <a16:creationId xmlns:a16="http://schemas.microsoft.com/office/drawing/2014/main" id="{3844D7BE-EA93-48BC-A691-FB20F8F6D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314" y="5311627"/>
                  <a:ext cx="927100" cy="546100"/>
                </a:xfrm>
                <a:prstGeom prst="rect">
                  <a:avLst/>
                </a:prstGeom>
                <a:blipFill>
                  <a:blip r:embed="rId11"/>
                  <a:stretch>
                    <a:fillRect r="-5263" b="-1797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187AB606-4118-4775-B250-65AE45C853B3}"/>
              </a:ext>
            </a:extLst>
          </p:cNvPr>
          <p:cNvGrpSpPr/>
          <p:nvPr/>
        </p:nvGrpSpPr>
        <p:grpSpPr>
          <a:xfrm>
            <a:off x="12760711" y="4728810"/>
            <a:ext cx="2894475" cy="1234536"/>
            <a:chOff x="119443" y="5105400"/>
            <a:chExt cx="2894475" cy="1234536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3995F29F-347B-4075-AC04-653ABB5BB947}"/>
                </a:ext>
              </a:extLst>
            </p:cNvPr>
            <p:cNvGrpSpPr/>
            <p:nvPr/>
          </p:nvGrpSpPr>
          <p:grpSpPr>
            <a:xfrm>
              <a:off x="119443" y="5105400"/>
              <a:ext cx="2894475" cy="1234536"/>
              <a:chOff x="5139479" y="4967323"/>
              <a:chExt cx="2894475" cy="1234536"/>
            </a:xfrm>
            <a:solidFill>
              <a:srgbClr val="006600"/>
            </a:solidFill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58635B1A-F3C0-4CEC-A8A4-ED2EBB8ACA0C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2313387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7819CDE8-7864-4DED-A414-CAA1C34448AD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bject 90">
                  <a:extLst>
                    <a:ext uri="{FF2B5EF4-FFF2-40B4-BE49-F238E27FC236}">
                      <a16:creationId xmlns:a16="http://schemas.microsoft.com/office/drawing/2014/main" xmlns="" id="{19849E58-55C9-4977-91C9-723D03865317}"/>
                    </a:ext>
                  </a:extLst>
                </p:cNvPr>
                <p:cNvSpPr txBox="1"/>
                <p:nvPr/>
              </p:nvSpPr>
              <p:spPr>
                <a:xfrm>
                  <a:off x="1339845" y="5348640"/>
                  <a:ext cx="1308100" cy="5461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91" name="Object 90">
                  <a:extLst>
                    <a:ext uri="{FF2B5EF4-FFF2-40B4-BE49-F238E27FC236}">
                      <a16:creationId xmlns:a16="http://schemas.microsoft.com/office/drawing/2014/main" id="{19849E58-55C9-4977-91C9-723D038653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9845" y="5348640"/>
                  <a:ext cx="1308100" cy="546100"/>
                </a:xfrm>
                <a:prstGeom prst="rect">
                  <a:avLst/>
                </a:prstGeom>
                <a:blipFill>
                  <a:blip r:embed="rId12"/>
                  <a:stretch>
                    <a:fillRect r="-2326" b="-1797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765C983F-58F1-43D6-9EE3-D1941C30D264}"/>
              </a:ext>
            </a:extLst>
          </p:cNvPr>
          <p:cNvGrpSpPr/>
          <p:nvPr/>
        </p:nvGrpSpPr>
        <p:grpSpPr>
          <a:xfrm>
            <a:off x="18824112" y="4692784"/>
            <a:ext cx="2894475" cy="1234536"/>
            <a:chOff x="119443" y="5105400"/>
            <a:chExt cx="2894475" cy="1234536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E0B06CD0-F14A-4180-BF7D-DE4AD95CDC2E}"/>
                </a:ext>
              </a:extLst>
            </p:cNvPr>
            <p:cNvGrpSpPr/>
            <p:nvPr/>
          </p:nvGrpSpPr>
          <p:grpSpPr>
            <a:xfrm>
              <a:off x="119443" y="5105400"/>
              <a:ext cx="2894475" cy="1234536"/>
              <a:chOff x="5139479" y="4967323"/>
              <a:chExt cx="2894475" cy="1234536"/>
            </a:xfrm>
            <a:solidFill>
              <a:srgbClr val="006600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0DD8FF49-AEE0-4247-99EE-D14DFEA3CDF1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2313387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6CEEBC32-9B8D-4632-93CB-11992DCF4892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bject 95">
                  <a:extLst>
                    <a:ext uri="{FF2B5EF4-FFF2-40B4-BE49-F238E27FC236}">
                      <a16:creationId xmlns:a16="http://schemas.microsoft.com/office/drawing/2014/main" xmlns="" id="{856E16FA-A8FE-4D6A-B51C-14971FE5DD3B}"/>
                    </a:ext>
                  </a:extLst>
                </p:cNvPr>
                <p:cNvSpPr txBox="1"/>
                <p:nvPr/>
              </p:nvSpPr>
              <p:spPr>
                <a:xfrm>
                  <a:off x="1339106" y="5292591"/>
                  <a:ext cx="1308100" cy="5461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96" name="Object 95">
                  <a:extLst>
                    <a:ext uri="{FF2B5EF4-FFF2-40B4-BE49-F238E27FC236}">
                      <a16:creationId xmlns:a16="http://schemas.microsoft.com/office/drawing/2014/main" id="{856E16FA-A8FE-4D6A-B51C-14971FE5DD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9106" y="5292591"/>
                  <a:ext cx="1308100" cy="546100"/>
                </a:xfrm>
                <a:prstGeom prst="rect">
                  <a:avLst/>
                </a:prstGeom>
                <a:blipFill>
                  <a:blip r:embed="rId13"/>
                  <a:stretch>
                    <a:fillRect r="-2326" b="-1797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937765D6-CE51-4BDE-83A7-0F437D20848F}"/>
              </a:ext>
            </a:extLst>
          </p:cNvPr>
          <p:cNvSpPr/>
          <p:nvPr/>
        </p:nvSpPr>
        <p:spPr>
          <a:xfrm>
            <a:off x="12760711" y="484937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Object 137">
                <a:extLst>
                  <a:ext uri="{FF2B5EF4-FFF2-40B4-BE49-F238E27FC236}">
                    <a16:creationId xmlns:a16="http://schemas.microsoft.com/office/drawing/2014/main" xmlns="" id="{D05EEB7B-3B4D-4F8E-86D4-0AF670500DFA}"/>
                  </a:ext>
                </a:extLst>
              </p:cNvPr>
              <p:cNvSpPr txBox="1"/>
              <p:nvPr/>
            </p:nvSpPr>
            <p:spPr>
              <a:xfrm>
                <a:off x="1338554" y="9507245"/>
                <a:ext cx="7343465" cy="6477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vi-VN" sz="4800" b="1" dirty="0"/>
              </a:p>
            </p:txBody>
          </p:sp>
        </mc:Choice>
        <mc:Fallback>
          <p:sp>
            <p:nvSpPr>
              <p:cNvPr id="138" name="Object 1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05EEB7B-3B4D-4F8E-86D4-0AF670500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54" y="9507245"/>
                <a:ext cx="7343465" cy="647700"/>
              </a:xfrm>
              <a:prstGeom prst="rect">
                <a:avLst/>
              </a:prstGeom>
              <a:blipFill rotWithShape="0">
                <a:blip r:embed="rId14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6D07AE0-AADD-409E-9002-F1CDF9D864FE}"/>
              </a:ext>
            </a:extLst>
          </p:cNvPr>
          <p:cNvGrpSpPr/>
          <p:nvPr/>
        </p:nvGrpSpPr>
        <p:grpSpPr>
          <a:xfrm>
            <a:off x="8552352" y="9400612"/>
            <a:ext cx="8276909" cy="812800"/>
            <a:chOff x="7546741" y="9810099"/>
            <a:chExt cx="6567913" cy="812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Object 99">
                  <a:extLst>
                    <a:ext uri="{FF2B5EF4-FFF2-40B4-BE49-F238E27FC236}">
                      <a16:creationId xmlns:a16="http://schemas.microsoft.com/office/drawing/2014/main" xmlns="" id="{464716F6-14BC-473D-81DA-94D42D41F8F5}"/>
                    </a:ext>
                  </a:extLst>
                </p:cNvPr>
                <p:cNvSpPr txBox="1"/>
                <p:nvPr/>
              </p:nvSpPr>
              <p:spPr>
                <a:xfrm>
                  <a:off x="8361554" y="9810099"/>
                  <a:ext cx="5753100" cy="812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00" name="Object 99">
                  <a:extLst>
                    <a:ext uri="{FF2B5EF4-FFF2-40B4-BE49-F238E27FC236}">
                      <a16:creationId xmlns:a16="http://schemas.microsoft.com/office/drawing/2014/main" id="{464716F6-14BC-473D-81DA-94D42D41F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1554" y="9810099"/>
                  <a:ext cx="5753100" cy="8128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Object 104">
                  <a:extLst>
                    <a:ext uri="{FF2B5EF4-FFF2-40B4-BE49-F238E27FC236}">
                      <a16:creationId xmlns:a16="http://schemas.microsoft.com/office/drawing/2014/main" xmlns="" id="{F3425BA6-046E-46F1-8DE2-E3F0207C554B}"/>
                    </a:ext>
                  </a:extLst>
                </p:cNvPr>
                <p:cNvSpPr txBox="1"/>
                <p:nvPr/>
              </p:nvSpPr>
              <p:spPr>
                <a:xfrm>
                  <a:off x="7546741" y="9941673"/>
                  <a:ext cx="736600" cy="4064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05" name="Object 104">
                  <a:extLst>
                    <a:ext uri="{FF2B5EF4-FFF2-40B4-BE49-F238E27FC236}">
                      <a16:creationId xmlns:a16="http://schemas.microsoft.com/office/drawing/2014/main" id="{F3425BA6-046E-46F1-8DE2-E3F0207C55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6741" y="9941673"/>
                  <a:ext cx="736600" cy="406400"/>
                </a:xfrm>
                <a:prstGeom prst="rect">
                  <a:avLst/>
                </a:prstGeom>
                <a:blipFill>
                  <a:blip r:embed="rId16"/>
                  <a:stretch>
                    <a:fillRect b="-5223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62303EE2-38A6-43F0-AFF3-8613E85FB518}"/>
              </a:ext>
            </a:extLst>
          </p:cNvPr>
          <p:cNvGrpSpPr/>
          <p:nvPr/>
        </p:nvGrpSpPr>
        <p:grpSpPr>
          <a:xfrm>
            <a:off x="300343" y="1732710"/>
            <a:ext cx="3566188" cy="900000"/>
            <a:chOff x="923003" y="3917552"/>
            <a:chExt cx="4010763" cy="104047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5" name="Freeform 20">
                <a:extLst>
                  <a:ext uri="{FF2B5EF4-FFF2-40B4-BE49-F238E27FC236}">
                    <a16:creationId xmlns:a16="http://schemas.microsoft.com/office/drawing/2014/main" xmlns="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187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41">
            <a:extLst>
              <a:ext uri="{FF2B5EF4-FFF2-40B4-BE49-F238E27FC236}">
                <a16:creationId xmlns:a16="http://schemas.microsoft.com/office/drawing/2014/main" xmlns="" id="{C8785334-2158-4649-B75B-12E404B22C7A}"/>
              </a:ext>
            </a:extLst>
          </p:cNvPr>
          <p:cNvSpPr/>
          <p:nvPr/>
        </p:nvSpPr>
        <p:spPr>
          <a:xfrm>
            <a:off x="306387" y="1982065"/>
            <a:ext cx="23973727" cy="3022586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019AA09-DE20-40C3-913E-5C8740324483}"/>
              </a:ext>
            </a:extLst>
          </p:cNvPr>
          <p:cNvGrpSpPr/>
          <p:nvPr/>
        </p:nvGrpSpPr>
        <p:grpSpPr>
          <a:xfrm>
            <a:off x="306387" y="7405754"/>
            <a:ext cx="23848520" cy="6157833"/>
            <a:chOff x="19516" y="8839200"/>
            <a:chExt cx="23848520" cy="5067254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xmlns="" id="{87C4D2F4-AE9C-4541-849D-B4EC4FE52A50}"/>
                </a:ext>
              </a:extLst>
            </p:cNvPr>
            <p:cNvSpPr/>
            <p:nvPr/>
          </p:nvSpPr>
          <p:spPr>
            <a:xfrm>
              <a:off x="19516" y="8916038"/>
              <a:ext cx="23848520" cy="4990416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rgbClr val="7D955A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xmlns="" id="{D6C36CDC-8C48-4EED-8DF8-D727C7FDB00D}"/>
                </a:ext>
              </a:extLst>
            </p:cNvPr>
            <p:cNvGrpSpPr/>
            <p:nvPr/>
          </p:nvGrpSpPr>
          <p:grpSpPr>
            <a:xfrm>
              <a:off x="19516" y="8839200"/>
              <a:ext cx="3600000" cy="900000"/>
              <a:chOff x="410517" y="4609437"/>
              <a:chExt cx="3984115" cy="1079473"/>
            </a:xfrm>
            <a:solidFill>
              <a:srgbClr val="C9E2B8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xmlns="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13259" y="3633168"/>
                <a:ext cx="966342" cy="2996405"/>
              </a:xfrm>
              <a:prstGeom prst="round1Rect">
                <a:avLst/>
              </a:prstGeom>
              <a:grpFill/>
              <a:ln w="28575">
                <a:solidFill>
                  <a:srgbClr val="7D955A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xmlns="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29539" y="4761873"/>
                <a:ext cx="2872840" cy="70699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xmlns="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0943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28575" cap="sq">
                <a:solidFill>
                  <a:srgbClr val="7D955A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6579" y="-6056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99417" y="1015047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173A08B-AAC3-4302-910F-A42BA2369AE8}"/>
              </a:ext>
            </a:extLst>
          </p:cNvPr>
          <p:cNvSpPr txBox="1"/>
          <p:nvPr/>
        </p:nvSpPr>
        <p:spPr>
          <a:xfrm>
            <a:off x="26520775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00EE8924-D17F-403C-A7F5-D708298EBCFB}"/>
              </a:ext>
            </a:extLst>
          </p:cNvPr>
          <p:cNvGrpSpPr/>
          <p:nvPr/>
        </p:nvGrpSpPr>
        <p:grpSpPr>
          <a:xfrm>
            <a:off x="326285" y="1772203"/>
            <a:ext cx="3600000" cy="900000"/>
            <a:chOff x="923003" y="3917552"/>
            <a:chExt cx="3942102" cy="104047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51A41F88-B1EC-4DA0-B0C3-AA38659AE6D6}"/>
                </a:ext>
              </a:extLst>
            </p:cNvPr>
            <p:cNvGrpSpPr/>
            <p:nvPr/>
          </p:nvGrpSpPr>
          <p:grpSpPr>
            <a:xfrm>
              <a:off x="1362045" y="4027725"/>
              <a:ext cx="3503060" cy="925121"/>
              <a:chOff x="2028795" y="4389675"/>
              <a:chExt cx="3503060" cy="925121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xmlns="" id="{00917EBE-18CE-412F-A0C1-677DCCD5D7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35E5D0D2-AB1E-43A5-897C-D89C60F2FED5}"/>
                  </a:ext>
                </a:extLst>
              </p:cNvPr>
              <p:cNvSpPr txBox="1"/>
              <p:nvPr/>
            </p:nvSpPr>
            <p:spPr>
              <a:xfrm>
                <a:off x="2370980" y="4389675"/>
                <a:ext cx="3061079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50D5DC38-59DA-4BD9-AD1E-58B3E5725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D7DA28F-41F3-4F27-81AA-EBF2082FBCEA}"/>
              </a:ext>
            </a:extLst>
          </p:cNvPr>
          <p:cNvGrpSpPr/>
          <p:nvPr/>
        </p:nvGrpSpPr>
        <p:grpSpPr>
          <a:xfrm>
            <a:off x="562680" y="2683865"/>
            <a:ext cx="19922215" cy="888662"/>
            <a:chOff x="478317" y="2871967"/>
            <a:chExt cx="19922215" cy="888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44">
                  <a:extLst>
                    <a:ext uri="{FF2B5EF4-FFF2-40B4-BE49-F238E27FC236}">
                      <a16:creationId xmlns:a16="http://schemas.microsoft.com/office/drawing/2014/main" xmlns="" id="{DD648401-E48D-4689-B5BB-A300EFEE03A7}"/>
                    </a:ext>
                  </a:extLst>
                </p:cNvPr>
                <p:cNvSpPr txBox="1"/>
                <p:nvPr/>
              </p:nvSpPr>
              <p:spPr>
                <a:xfrm>
                  <a:off x="6224013" y="2926494"/>
                  <a:ext cx="14224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𝑶𝒙𝒚𝒛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45" name="Object 44">
                  <a:extLst>
                    <a:ext uri="{FF2B5EF4-FFF2-40B4-BE49-F238E27FC236}">
                      <a16:creationId xmlns:a16="http://schemas.microsoft.com/office/drawing/2014/main" id="{DD648401-E48D-4689-B5BB-A300EFEE0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4013" y="2926494"/>
                  <a:ext cx="1422400" cy="685800"/>
                </a:xfrm>
                <a:prstGeom prst="rect">
                  <a:avLst/>
                </a:prstGeom>
                <a:blipFill>
                  <a:blip r:embed="rId4"/>
                  <a:stretch>
                    <a:fillRect r="-9829" b="-125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238B78C-84C4-4F1A-BD3C-5CD1C4CC4DC5}"/>
                </a:ext>
              </a:extLst>
            </p:cNvPr>
            <p:cNvSpPr txBox="1"/>
            <p:nvPr/>
          </p:nvSpPr>
          <p:spPr>
            <a:xfrm>
              <a:off x="478317" y="2871967"/>
              <a:ext cx="5590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F06FEF8-81AC-48C9-A585-FF7FEF67A1A5}"/>
                </a:ext>
              </a:extLst>
            </p:cNvPr>
            <p:cNvSpPr txBox="1"/>
            <p:nvPr/>
          </p:nvSpPr>
          <p:spPr>
            <a:xfrm>
              <a:off x="7863529" y="2929632"/>
              <a:ext cx="4312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bject 51">
                  <a:extLst>
                    <a:ext uri="{FF2B5EF4-FFF2-40B4-BE49-F238E27FC236}">
                      <a16:creationId xmlns:a16="http://schemas.microsoft.com/office/drawing/2014/main" xmlns="" id="{4B0E1B1A-4F4B-434E-93B0-C1A3467AFD69}"/>
                    </a:ext>
                  </a:extLst>
                </p:cNvPr>
                <p:cNvSpPr txBox="1"/>
                <p:nvPr/>
              </p:nvSpPr>
              <p:spPr>
                <a:xfrm>
                  <a:off x="11777232" y="2935882"/>
                  <a:ext cx="86233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2" name="Object 51">
                  <a:extLst>
                    <a:ext uri="{FF2B5EF4-FFF2-40B4-BE49-F238E27FC236}">
                      <a16:creationId xmlns:a16="http://schemas.microsoft.com/office/drawing/2014/main" id="{4B0E1B1A-4F4B-434E-93B0-C1A3467AF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7232" y="2935882"/>
                  <a:ext cx="8623300" cy="685800"/>
                </a:xfrm>
                <a:prstGeom prst="rect">
                  <a:avLst/>
                </a:prstGeom>
                <a:blipFill>
                  <a:blip r:embed="rId5"/>
                  <a:stretch>
                    <a:fillRect r="-6996" b="-1339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A1D5551-085A-440D-9359-F3CA7AFAAD02}"/>
              </a:ext>
            </a:extLst>
          </p:cNvPr>
          <p:cNvGrpSpPr/>
          <p:nvPr/>
        </p:nvGrpSpPr>
        <p:grpSpPr>
          <a:xfrm>
            <a:off x="653606" y="3908245"/>
            <a:ext cx="16807604" cy="862551"/>
            <a:chOff x="528399" y="3906840"/>
            <a:chExt cx="16807604" cy="86255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0EF0455F-8EB6-4A1D-818C-1CC72FB310FC}"/>
                </a:ext>
              </a:extLst>
            </p:cNvPr>
            <p:cNvGrpSpPr/>
            <p:nvPr/>
          </p:nvGrpSpPr>
          <p:grpSpPr>
            <a:xfrm>
              <a:off x="528399" y="3930911"/>
              <a:ext cx="13093648" cy="838480"/>
              <a:chOff x="497637" y="4063104"/>
              <a:chExt cx="13093648" cy="83848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6DB5F8BC-8F4E-4153-8C1B-F40E04280CAB}"/>
                  </a:ext>
                </a:extLst>
              </p:cNvPr>
              <p:cNvSpPr txBox="1"/>
              <p:nvPr/>
            </p:nvSpPr>
            <p:spPr>
              <a:xfrm>
                <a:off x="4161825" y="4070587"/>
                <a:ext cx="9429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4DA528B7-3905-4B22-A8A3-E5679A60A67C}"/>
                  </a:ext>
                </a:extLst>
              </p:cNvPr>
              <p:cNvSpPr txBox="1"/>
              <p:nvPr/>
            </p:nvSpPr>
            <p:spPr>
              <a:xfrm>
                <a:off x="497637" y="4063104"/>
                <a:ext cx="29242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Object 60">
                    <a:extLst>
                      <a:ext uri="{FF2B5EF4-FFF2-40B4-BE49-F238E27FC236}">
                        <a16:creationId xmlns:a16="http://schemas.microsoft.com/office/drawing/2014/main" xmlns="" id="{FBDEAF40-641C-411B-A118-B40C0998374E}"/>
                      </a:ext>
                    </a:extLst>
                  </p:cNvPr>
                  <p:cNvSpPr txBox="1"/>
                  <p:nvPr/>
                </p:nvSpPr>
                <p:spPr>
                  <a:xfrm>
                    <a:off x="3533176" y="4110468"/>
                    <a:ext cx="330200" cy="3810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61" name="Object 60">
                    <a:extLst>
                      <a:ext uri="{FF2B5EF4-FFF2-40B4-BE49-F238E27FC236}">
                        <a16:creationId xmlns:a16="http://schemas.microsoft.com/office/drawing/2014/main" id="{FBDEAF40-641C-411B-A118-B40C099837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176" y="4110468"/>
                    <a:ext cx="330200" cy="3810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4074" b="-6935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bject 67">
                  <a:extLst>
                    <a:ext uri="{FF2B5EF4-FFF2-40B4-BE49-F238E27FC236}">
                      <a16:creationId xmlns:a16="http://schemas.microsoft.com/office/drawing/2014/main" xmlns="" id="{20C02C20-A734-4C5A-9643-36C80C520D47}"/>
                    </a:ext>
                  </a:extLst>
                </p:cNvPr>
                <p:cNvSpPr txBox="1"/>
                <p:nvPr/>
              </p:nvSpPr>
              <p:spPr>
                <a:xfrm>
                  <a:off x="13342938" y="3952875"/>
                  <a:ext cx="2603500" cy="6477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68" name="Object 67">
                  <a:extLst>
                    <a:ext uri="{FF2B5EF4-FFF2-40B4-BE49-F238E27FC236}">
                      <a16:creationId xmlns:a16="http://schemas.microsoft.com/office/drawing/2014/main" id="{20C02C20-A734-4C5A-9643-36C80C520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42938" y="3952875"/>
                  <a:ext cx="2603500" cy="647700"/>
                </a:xfrm>
                <a:prstGeom prst="rect">
                  <a:avLst/>
                </a:prstGeom>
                <a:blipFill>
                  <a:blip r:embed="rId7"/>
                  <a:stretch>
                    <a:fillRect b="-112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97595757-3CF2-468A-9768-8870C56ADF89}"/>
                </a:ext>
              </a:extLst>
            </p:cNvPr>
            <p:cNvSpPr txBox="1"/>
            <p:nvPr/>
          </p:nvSpPr>
          <p:spPr>
            <a:xfrm>
              <a:off x="16156490" y="3906840"/>
              <a:ext cx="11795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C55CF4FE-36D0-44EF-8698-883378B803EC}"/>
              </a:ext>
            </a:extLst>
          </p:cNvPr>
          <p:cNvGrpSpPr/>
          <p:nvPr/>
        </p:nvGrpSpPr>
        <p:grpSpPr>
          <a:xfrm>
            <a:off x="306387" y="5135563"/>
            <a:ext cx="4248926" cy="1929604"/>
            <a:chOff x="119443" y="5055892"/>
            <a:chExt cx="4248926" cy="1929604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A08DA308-2393-47A4-B366-6B33A71982E5}"/>
                </a:ext>
              </a:extLst>
            </p:cNvPr>
            <p:cNvGrpSpPr/>
            <p:nvPr/>
          </p:nvGrpSpPr>
          <p:grpSpPr>
            <a:xfrm>
              <a:off x="119443" y="5105400"/>
              <a:ext cx="4248926" cy="1880096"/>
              <a:chOff x="5139479" y="4967323"/>
              <a:chExt cx="4248926" cy="1880096"/>
            </a:xfrm>
            <a:solidFill>
              <a:srgbClr val="006600"/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4A9ABDA3-5E56-44BD-9ED7-4226F1356BED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3667838" cy="188009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FCBE3DAB-8BC8-4436-A96E-1B8CBBA36FE7}"/>
                  </a:ext>
                </a:extLst>
              </p:cNvPr>
              <p:cNvSpPr/>
              <p:nvPr/>
            </p:nvSpPr>
            <p:spPr>
              <a:xfrm>
                <a:off x="5139479" y="5331652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Object 75">
                  <a:extLst>
                    <a:ext uri="{FF2B5EF4-FFF2-40B4-BE49-F238E27FC236}">
                      <a16:creationId xmlns:a16="http://schemas.microsoft.com/office/drawing/2014/main" xmlns="" id="{8365AA4A-6413-4F2B-A240-DBB6F8BB41C8}"/>
                    </a:ext>
                  </a:extLst>
                </p:cNvPr>
                <p:cNvSpPr txBox="1"/>
                <p:nvPr/>
              </p:nvSpPr>
              <p:spPr>
                <a:xfrm>
                  <a:off x="1271969" y="5055892"/>
                  <a:ext cx="2889036" cy="1701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𝟖𝟑</m:t>
                                </m:r>
                              </m:e>
                            </m:rad>
                          </m:num>
                          <m:den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76" name="Object 75">
                  <a:extLst>
                    <a:ext uri="{FF2B5EF4-FFF2-40B4-BE49-F238E27FC236}">
                      <a16:creationId xmlns:a16="http://schemas.microsoft.com/office/drawing/2014/main" id="{8365AA4A-6413-4F2B-A240-DBB6F8BB41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969" y="5055892"/>
                  <a:ext cx="2889036" cy="17018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79789096-5870-4C30-AEC1-B8905C047D77}"/>
              </a:ext>
            </a:extLst>
          </p:cNvPr>
          <p:cNvGrpSpPr/>
          <p:nvPr/>
        </p:nvGrpSpPr>
        <p:grpSpPr>
          <a:xfrm>
            <a:off x="6935787" y="5124450"/>
            <a:ext cx="4248926" cy="1967473"/>
            <a:chOff x="119443" y="5018023"/>
            <a:chExt cx="4248926" cy="1967473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0D11636C-9464-4F62-90ED-198611D274A3}"/>
                </a:ext>
              </a:extLst>
            </p:cNvPr>
            <p:cNvGrpSpPr/>
            <p:nvPr/>
          </p:nvGrpSpPr>
          <p:grpSpPr>
            <a:xfrm>
              <a:off x="119443" y="5105400"/>
              <a:ext cx="4248926" cy="1880096"/>
              <a:chOff x="5139479" y="4967323"/>
              <a:chExt cx="4248926" cy="1880096"/>
            </a:xfrm>
            <a:solidFill>
              <a:srgbClr val="006600"/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EEA91168-9C30-4819-8470-5C9BA16645FD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3667838" cy="188009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597AE1BC-4D6D-45D3-86CC-8A22AA82A9A8}"/>
                  </a:ext>
                </a:extLst>
              </p:cNvPr>
              <p:cNvSpPr/>
              <p:nvPr/>
            </p:nvSpPr>
            <p:spPr>
              <a:xfrm>
                <a:off x="5139479" y="5331652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bject 118">
                  <a:extLst>
                    <a:ext uri="{FF2B5EF4-FFF2-40B4-BE49-F238E27FC236}">
                      <a16:creationId xmlns:a16="http://schemas.microsoft.com/office/drawing/2014/main" xmlns="" id="{DFA66026-A31D-478D-AF6C-F735D9C9614D}"/>
                    </a:ext>
                  </a:extLst>
                </p:cNvPr>
                <p:cNvSpPr txBox="1"/>
                <p:nvPr/>
              </p:nvSpPr>
              <p:spPr>
                <a:xfrm>
                  <a:off x="1265619" y="5018023"/>
                  <a:ext cx="2924160" cy="1701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𝟕𝟕</m:t>
                                </m:r>
                              </m:e>
                            </m:rad>
                          </m:num>
                          <m:den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19" name="Object 118">
                  <a:extLst>
                    <a:ext uri="{FF2B5EF4-FFF2-40B4-BE49-F238E27FC236}">
                      <a16:creationId xmlns:a16="http://schemas.microsoft.com/office/drawing/2014/main" id="{DFA66026-A31D-478D-AF6C-F735D9C96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619" y="5018023"/>
                  <a:ext cx="2924160" cy="17018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7A7E5310-69F4-4E47-AAFF-EED2C5718D95}"/>
              </a:ext>
            </a:extLst>
          </p:cNvPr>
          <p:cNvGrpSpPr/>
          <p:nvPr/>
        </p:nvGrpSpPr>
        <p:grpSpPr>
          <a:xfrm>
            <a:off x="13449679" y="5143500"/>
            <a:ext cx="4839907" cy="1967884"/>
            <a:chOff x="119443" y="5017612"/>
            <a:chExt cx="4839907" cy="1967884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028C32E0-7718-49FC-88D4-4C4D26D0FF0B}"/>
                </a:ext>
              </a:extLst>
            </p:cNvPr>
            <p:cNvGrpSpPr/>
            <p:nvPr/>
          </p:nvGrpSpPr>
          <p:grpSpPr>
            <a:xfrm>
              <a:off x="119443" y="5105400"/>
              <a:ext cx="4248926" cy="1880096"/>
              <a:chOff x="5139479" y="4967323"/>
              <a:chExt cx="4248926" cy="1880096"/>
            </a:xfrm>
            <a:solidFill>
              <a:srgbClr val="006600"/>
            </a:solidFill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439DC61D-B0EF-490E-969D-61B4E2955141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3667838" cy="188009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0EF288D0-9D0F-4791-ADD9-7D1D66D2813D}"/>
                  </a:ext>
                </a:extLst>
              </p:cNvPr>
              <p:cNvSpPr/>
              <p:nvPr/>
            </p:nvSpPr>
            <p:spPr>
              <a:xfrm>
                <a:off x="5139479" y="5331652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Object 123">
                  <a:extLst>
                    <a:ext uri="{FF2B5EF4-FFF2-40B4-BE49-F238E27FC236}">
                      <a16:creationId xmlns:a16="http://schemas.microsoft.com/office/drawing/2014/main" xmlns="" id="{1D05BF1B-8DA6-4CB9-8D69-AD792A8D155A}"/>
                    </a:ext>
                  </a:extLst>
                </p:cNvPr>
                <p:cNvSpPr txBox="1"/>
                <p:nvPr/>
              </p:nvSpPr>
              <p:spPr>
                <a:xfrm>
                  <a:off x="1257301" y="5017612"/>
                  <a:ext cx="3702049" cy="1701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𝟏𝟏𝟓</m:t>
                                </m:r>
                              </m:e>
                            </m:rad>
                          </m:num>
                          <m:den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24" name="Object 123">
                  <a:extLst>
                    <a:ext uri="{FF2B5EF4-FFF2-40B4-BE49-F238E27FC236}">
                      <a16:creationId xmlns:a16="http://schemas.microsoft.com/office/drawing/2014/main" id="{1D05BF1B-8DA6-4CB9-8D69-AD792A8D15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7301" y="5017612"/>
                  <a:ext cx="3702049" cy="17018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FD93CC2B-C595-4DCA-9D51-9831FE1D4210}"/>
              </a:ext>
            </a:extLst>
          </p:cNvPr>
          <p:cNvGrpSpPr/>
          <p:nvPr/>
        </p:nvGrpSpPr>
        <p:grpSpPr>
          <a:xfrm>
            <a:off x="19432587" y="5218421"/>
            <a:ext cx="4248926" cy="1880096"/>
            <a:chOff x="119443" y="5105400"/>
            <a:chExt cx="4248926" cy="1880096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74EBBAF8-6479-4EE2-A40D-02703BEEFFBE}"/>
                </a:ext>
              </a:extLst>
            </p:cNvPr>
            <p:cNvGrpSpPr/>
            <p:nvPr/>
          </p:nvGrpSpPr>
          <p:grpSpPr>
            <a:xfrm>
              <a:off x="119443" y="5105400"/>
              <a:ext cx="4248926" cy="1880096"/>
              <a:chOff x="5139479" y="4967323"/>
              <a:chExt cx="4248926" cy="1880096"/>
            </a:xfrm>
            <a:solidFill>
              <a:srgbClr val="006600"/>
            </a:solidFill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A6579986-C7E4-40EE-B8AD-DB48F571ED35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3667838" cy="188009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F85D7154-EDEF-45A1-B2D7-AD06ADCAE45D}"/>
                  </a:ext>
                </a:extLst>
              </p:cNvPr>
              <p:cNvSpPr/>
              <p:nvPr/>
            </p:nvSpPr>
            <p:spPr>
              <a:xfrm>
                <a:off x="5139479" y="5331652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Object 128">
                  <a:extLst>
                    <a:ext uri="{FF2B5EF4-FFF2-40B4-BE49-F238E27FC236}">
                      <a16:creationId xmlns:a16="http://schemas.microsoft.com/office/drawing/2014/main" xmlns="" id="{DD571D4F-33EA-4C3C-81C3-F398E8E0FE62}"/>
                    </a:ext>
                  </a:extLst>
                </p:cNvPr>
                <p:cNvSpPr txBox="1"/>
                <p:nvPr/>
              </p:nvSpPr>
              <p:spPr>
                <a:xfrm>
                  <a:off x="1684719" y="5208279"/>
                  <a:ext cx="2016124" cy="15494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29" name="Object 128">
                  <a:extLst>
                    <a:ext uri="{FF2B5EF4-FFF2-40B4-BE49-F238E27FC236}">
                      <a16:creationId xmlns:a16="http://schemas.microsoft.com/office/drawing/2014/main" id="{DD571D4F-33EA-4C3C-81C3-F398E8E0F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719" y="5208279"/>
                  <a:ext cx="2016124" cy="15494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5AC4B1A-9575-4742-8E7A-49C19645EE69}"/>
              </a:ext>
            </a:extLst>
          </p:cNvPr>
          <p:cNvGrpSpPr/>
          <p:nvPr/>
        </p:nvGrpSpPr>
        <p:grpSpPr>
          <a:xfrm>
            <a:off x="472253" y="8880010"/>
            <a:ext cx="21186217" cy="845003"/>
            <a:chOff x="170423" y="8880022"/>
            <a:chExt cx="18383276" cy="845003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8F083FF2-B48A-4C9A-8CEF-16B0A0998794}"/>
                </a:ext>
              </a:extLst>
            </p:cNvPr>
            <p:cNvSpPr/>
            <p:nvPr/>
          </p:nvSpPr>
          <p:spPr>
            <a:xfrm>
              <a:off x="170423" y="8880022"/>
              <a:ext cx="96609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có dạng 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Object 132">
                  <a:extLst>
                    <a:ext uri="{FF2B5EF4-FFF2-40B4-BE49-F238E27FC236}">
                      <a16:creationId xmlns:a16="http://schemas.microsoft.com/office/drawing/2014/main" xmlns="" id="{66FF7D40-4312-4A98-BE92-17E9564D03B5}"/>
                    </a:ext>
                  </a:extLst>
                </p:cNvPr>
                <p:cNvSpPr txBox="1"/>
                <p:nvPr/>
              </p:nvSpPr>
              <p:spPr>
                <a:xfrm>
                  <a:off x="8647699" y="8899525"/>
                  <a:ext cx="9906000" cy="8255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𝒃𝒚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𝒄𝒛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33" name="Object 132">
                  <a:extLst>
                    <a:ext uri="{FF2B5EF4-FFF2-40B4-BE49-F238E27FC236}">
                      <a16:creationId xmlns:a16="http://schemas.microsoft.com/office/drawing/2014/main" id="{66FF7D40-4312-4A98-BE92-17E9564D0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7699" y="8899525"/>
                  <a:ext cx="9906000" cy="8255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3C53153-718B-4055-9783-F169790D25D7}"/>
              </a:ext>
            </a:extLst>
          </p:cNvPr>
          <p:cNvGrpSpPr/>
          <p:nvPr/>
        </p:nvGrpSpPr>
        <p:grpSpPr>
          <a:xfrm>
            <a:off x="508501" y="10161140"/>
            <a:ext cx="23484042" cy="1801972"/>
            <a:chOff x="388910" y="10807068"/>
            <a:chExt cx="23484042" cy="18019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2EB049C-3B3D-4764-A9A2-A26EFE8EB9C4}"/>
                </a:ext>
              </a:extLst>
            </p:cNvPr>
            <p:cNvGrpSpPr/>
            <p:nvPr/>
          </p:nvGrpSpPr>
          <p:grpSpPr>
            <a:xfrm>
              <a:off x="410574" y="10834311"/>
              <a:ext cx="10682538" cy="830997"/>
              <a:chOff x="285499" y="10834311"/>
              <a:chExt cx="10682538" cy="830997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xmlns="" id="{91E0CE13-873D-4F86-B6BB-39CC02A13439}"/>
                  </a:ext>
                </a:extLst>
              </p:cNvPr>
              <p:cNvSpPr txBox="1"/>
              <p:nvPr/>
            </p:nvSpPr>
            <p:spPr>
              <a:xfrm>
                <a:off x="285499" y="10834311"/>
                <a:ext cx="9429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Object 136">
                    <a:extLst>
                      <a:ext uri="{FF2B5EF4-FFF2-40B4-BE49-F238E27FC236}">
                        <a16:creationId xmlns:a16="http://schemas.microsoft.com/office/drawing/2014/main" xmlns="" id="{AE3EEA91-929D-4FCF-BE2C-E7DDCFB772FE}"/>
                      </a:ext>
                    </a:extLst>
                  </p:cNvPr>
                  <p:cNvSpPr txBox="1"/>
                  <p:nvPr/>
                </p:nvSpPr>
                <p:spPr>
                  <a:xfrm>
                    <a:off x="8135937" y="10848792"/>
                    <a:ext cx="2832100" cy="6477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137" name="Object 136">
                    <a:extLst>
                      <a:ext uri="{FF2B5EF4-FFF2-40B4-BE49-F238E27FC236}">
                        <a16:creationId xmlns:a16="http://schemas.microsoft.com/office/drawing/2014/main" id="{AE3EEA91-929D-4FCF-BE2C-E7DDCFB772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5937" y="10848792"/>
                    <a:ext cx="2832100" cy="64770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132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706F16D9-7A92-4063-B212-74FC209F1990}"/>
                </a:ext>
              </a:extLst>
            </p:cNvPr>
            <p:cNvSpPr txBox="1"/>
            <p:nvPr/>
          </p:nvSpPr>
          <p:spPr>
            <a:xfrm>
              <a:off x="11318702" y="10834310"/>
              <a:ext cx="3798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Object 138">
                  <a:extLst>
                    <a:ext uri="{FF2B5EF4-FFF2-40B4-BE49-F238E27FC236}">
                      <a16:creationId xmlns:a16="http://schemas.microsoft.com/office/drawing/2014/main" xmlns="" id="{4EFD4857-DB6A-4052-B5A2-0020FBF00780}"/>
                    </a:ext>
                  </a:extLst>
                </p:cNvPr>
                <p:cNvSpPr txBox="1"/>
                <p:nvPr/>
              </p:nvSpPr>
              <p:spPr>
                <a:xfrm>
                  <a:off x="14949990" y="10839450"/>
                  <a:ext cx="2832100" cy="6477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39" name="Object 138">
                  <a:extLst>
                    <a:ext uri="{FF2B5EF4-FFF2-40B4-BE49-F238E27FC236}">
                      <a16:creationId xmlns:a16="http://schemas.microsoft.com/office/drawing/2014/main" id="{4EFD4857-DB6A-4052-B5A2-0020FBF007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49990" y="10839450"/>
                  <a:ext cx="2832100" cy="647700"/>
                </a:xfrm>
                <a:prstGeom prst="rect">
                  <a:avLst/>
                </a:prstGeom>
                <a:blipFill>
                  <a:blip r:embed="rId14"/>
                  <a:stretch>
                    <a:fillRect b="-1226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75EC2042-2FBD-4314-9EE8-A7D617992FDF}"/>
                </a:ext>
              </a:extLst>
            </p:cNvPr>
            <p:cNvSpPr txBox="1"/>
            <p:nvPr/>
          </p:nvSpPr>
          <p:spPr>
            <a:xfrm>
              <a:off x="17933517" y="10807068"/>
              <a:ext cx="5939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thỏa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mãn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8D55A2A6-16DB-455E-9E5B-3039285AE40C}"/>
                </a:ext>
              </a:extLst>
            </p:cNvPr>
            <p:cNvSpPr txBox="1"/>
            <p:nvPr/>
          </p:nvSpPr>
          <p:spPr>
            <a:xfrm>
              <a:off x="388910" y="11778043"/>
              <a:ext cx="4464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D82A985-BF28-4DD2-9722-5534D36507DA}"/>
              </a:ext>
            </a:extLst>
          </p:cNvPr>
          <p:cNvGrpSpPr/>
          <p:nvPr/>
        </p:nvGrpSpPr>
        <p:grpSpPr>
          <a:xfrm>
            <a:off x="508501" y="12409034"/>
            <a:ext cx="21283316" cy="830997"/>
            <a:chOff x="206671" y="12409046"/>
            <a:chExt cx="21283316" cy="830997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0544786C-3C87-42D3-8141-BBE97BEB1DBB}"/>
                </a:ext>
              </a:extLst>
            </p:cNvPr>
            <p:cNvSpPr/>
            <p:nvPr/>
          </p:nvSpPr>
          <p:spPr>
            <a:xfrm>
              <a:off x="206671" y="12409046"/>
              <a:ext cx="212833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Thay tọa độ                   vào phương trình trên ta có hệ phương trình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ject 62">
                  <a:extLst>
                    <a:ext uri="{FF2B5EF4-FFF2-40B4-BE49-F238E27FC236}">
                      <a16:creationId xmlns:a16="http://schemas.microsoft.com/office/drawing/2014/main" xmlns="" id="{F786247A-459E-47F2-9B77-D5A3F05EE1D2}"/>
                    </a:ext>
                  </a:extLst>
                </p:cNvPr>
                <p:cNvSpPr txBox="1"/>
                <p:nvPr/>
              </p:nvSpPr>
              <p:spPr>
                <a:xfrm>
                  <a:off x="4214669" y="12438211"/>
                  <a:ext cx="2832100" cy="6477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63" name="Object 62">
                  <a:extLst>
                    <a:ext uri="{FF2B5EF4-FFF2-40B4-BE49-F238E27FC236}">
                      <a16:creationId xmlns:a16="http://schemas.microsoft.com/office/drawing/2014/main" id="{F786247A-459E-47F2-9B77-D5A3F05EE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669" y="12438211"/>
                  <a:ext cx="2832100" cy="647700"/>
                </a:xfrm>
                <a:prstGeom prst="rect">
                  <a:avLst/>
                </a:prstGeom>
                <a:blipFill>
                  <a:blip r:embed="rId15"/>
                  <a:stretch>
                    <a:fillRect b="-112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7202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019AA09-DE20-40C3-913E-5C8740324483}"/>
              </a:ext>
            </a:extLst>
          </p:cNvPr>
          <p:cNvGrpSpPr/>
          <p:nvPr/>
        </p:nvGrpSpPr>
        <p:grpSpPr>
          <a:xfrm>
            <a:off x="200537" y="6652165"/>
            <a:ext cx="23868395" cy="6044917"/>
            <a:chOff x="19516" y="8395644"/>
            <a:chExt cx="23868395" cy="5770382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xmlns="" id="{87C4D2F4-AE9C-4541-849D-B4EC4FE52A50}"/>
                </a:ext>
              </a:extLst>
            </p:cNvPr>
            <p:cNvSpPr/>
            <p:nvPr/>
          </p:nvSpPr>
          <p:spPr>
            <a:xfrm>
              <a:off x="39391" y="9017081"/>
              <a:ext cx="23848520" cy="5148945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rgbClr val="7A8F59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xmlns="" id="{D6C36CDC-8C48-4EED-8DF8-D727C7FDB00D}"/>
                </a:ext>
              </a:extLst>
            </p:cNvPr>
            <p:cNvGrpSpPr/>
            <p:nvPr/>
          </p:nvGrpSpPr>
          <p:grpSpPr>
            <a:xfrm>
              <a:off x="19516" y="8395644"/>
              <a:ext cx="3599999" cy="899999"/>
              <a:chOff x="410517" y="4077433"/>
              <a:chExt cx="3984114" cy="1079473"/>
            </a:xfrm>
            <a:solidFill>
              <a:srgbClr val="C9E2B8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xmlns="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13258" y="3101164"/>
                <a:ext cx="966342" cy="2996405"/>
              </a:xfrm>
              <a:prstGeom prst="round1Rect">
                <a:avLst/>
              </a:prstGeom>
              <a:grpFill/>
              <a:ln w="57150">
                <a:solidFill>
                  <a:srgbClr val="7A8F59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xmlns="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29622" y="4146519"/>
                <a:ext cx="2872840" cy="68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xmlns="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077433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A8F59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6579" y="-6056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7587" y="9664973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173A08B-AAC3-4302-910F-A42BA2369AE8}"/>
              </a:ext>
            </a:extLst>
          </p:cNvPr>
          <p:cNvSpPr txBox="1"/>
          <p:nvPr/>
        </p:nvSpPr>
        <p:spPr>
          <a:xfrm>
            <a:off x="26520775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40" name="Rounded Rectangle 41">
            <a:extLst>
              <a:ext uri="{FF2B5EF4-FFF2-40B4-BE49-F238E27FC236}">
                <a16:creationId xmlns:a16="http://schemas.microsoft.com/office/drawing/2014/main" xmlns="" id="{C8785334-2158-4649-B75B-12E404B22C7A}"/>
              </a:ext>
            </a:extLst>
          </p:cNvPr>
          <p:cNvSpPr/>
          <p:nvPr/>
        </p:nvSpPr>
        <p:spPr>
          <a:xfrm>
            <a:off x="249237" y="2265734"/>
            <a:ext cx="23819695" cy="207170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D7DA28F-41F3-4F27-81AA-EBF2082FBCEA}"/>
              </a:ext>
            </a:extLst>
          </p:cNvPr>
          <p:cNvGrpSpPr/>
          <p:nvPr/>
        </p:nvGrpSpPr>
        <p:grpSpPr>
          <a:xfrm>
            <a:off x="437473" y="2362200"/>
            <a:ext cx="19979365" cy="888662"/>
            <a:chOff x="478317" y="2871967"/>
            <a:chExt cx="19979365" cy="888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44">
                  <a:extLst>
                    <a:ext uri="{FF2B5EF4-FFF2-40B4-BE49-F238E27FC236}">
                      <a16:creationId xmlns:a16="http://schemas.microsoft.com/office/drawing/2014/main" xmlns="" id="{DD648401-E48D-4689-B5BB-A300EFEE03A7}"/>
                    </a:ext>
                  </a:extLst>
                </p:cNvPr>
                <p:cNvSpPr txBox="1"/>
                <p:nvPr/>
              </p:nvSpPr>
              <p:spPr>
                <a:xfrm>
                  <a:off x="6147813" y="2926494"/>
                  <a:ext cx="14224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𝑶𝒙𝒚𝒛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45" name="Object 44">
                  <a:extLst>
                    <a:ext uri="{FF2B5EF4-FFF2-40B4-BE49-F238E27FC236}">
                      <a16:creationId xmlns:a16="http://schemas.microsoft.com/office/drawing/2014/main" id="{DD648401-E48D-4689-B5BB-A300EFEE0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813" y="2926494"/>
                  <a:ext cx="1422400" cy="685800"/>
                </a:xfrm>
                <a:prstGeom prst="rect">
                  <a:avLst/>
                </a:prstGeom>
                <a:blipFill>
                  <a:blip r:embed="rId4"/>
                  <a:stretch>
                    <a:fillRect r="-10300" b="-1238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238B78C-84C4-4F1A-BD3C-5CD1C4CC4DC5}"/>
                </a:ext>
              </a:extLst>
            </p:cNvPr>
            <p:cNvSpPr txBox="1"/>
            <p:nvPr/>
          </p:nvSpPr>
          <p:spPr>
            <a:xfrm>
              <a:off x="478317" y="2871967"/>
              <a:ext cx="5590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F06FEF8-81AC-48C9-A585-FF7FEF67A1A5}"/>
                </a:ext>
              </a:extLst>
            </p:cNvPr>
            <p:cNvSpPr txBox="1"/>
            <p:nvPr/>
          </p:nvSpPr>
          <p:spPr>
            <a:xfrm>
              <a:off x="7863529" y="2929632"/>
              <a:ext cx="4312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bject 51">
                  <a:extLst>
                    <a:ext uri="{FF2B5EF4-FFF2-40B4-BE49-F238E27FC236}">
                      <a16:creationId xmlns:a16="http://schemas.microsoft.com/office/drawing/2014/main" xmlns="" id="{4B0E1B1A-4F4B-434E-93B0-C1A3467AFD69}"/>
                    </a:ext>
                  </a:extLst>
                </p:cNvPr>
                <p:cNvSpPr txBox="1"/>
                <p:nvPr/>
              </p:nvSpPr>
              <p:spPr>
                <a:xfrm>
                  <a:off x="11834382" y="2935882"/>
                  <a:ext cx="86233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2" name="Object 51">
                  <a:extLst>
                    <a:ext uri="{FF2B5EF4-FFF2-40B4-BE49-F238E27FC236}">
                      <a16:creationId xmlns:a16="http://schemas.microsoft.com/office/drawing/2014/main" id="{4B0E1B1A-4F4B-434E-93B0-C1A3467AF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4382" y="2935882"/>
                  <a:ext cx="8623300" cy="685800"/>
                </a:xfrm>
                <a:prstGeom prst="rect">
                  <a:avLst/>
                </a:prstGeom>
                <a:blipFill>
                  <a:blip r:embed="rId5"/>
                  <a:stretch>
                    <a:fillRect r="-7001" b="-1339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A1D5551-085A-440D-9359-F3CA7AFAAD02}"/>
              </a:ext>
            </a:extLst>
          </p:cNvPr>
          <p:cNvGrpSpPr/>
          <p:nvPr/>
        </p:nvGrpSpPr>
        <p:grpSpPr>
          <a:xfrm>
            <a:off x="528399" y="3429000"/>
            <a:ext cx="17074304" cy="843502"/>
            <a:chOff x="528399" y="3930911"/>
            <a:chExt cx="17074304" cy="84350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0EF0455F-8EB6-4A1D-818C-1CC72FB310FC}"/>
                </a:ext>
              </a:extLst>
            </p:cNvPr>
            <p:cNvGrpSpPr/>
            <p:nvPr/>
          </p:nvGrpSpPr>
          <p:grpSpPr>
            <a:xfrm>
              <a:off x="528399" y="3930911"/>
              <a:ext cx="13093648" cy="838480"/>
              <a:chOff x="497637" y="4063104"/>
              <a:chExt cx="13093648" cy="83848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6DB5F8BC-8F4E-4153-8C1B-F40E04280CAB}"/>
                  </a:ext>
                </a:extLst>
              </p:cNvPr>
              <p:cNvSpPr txBox="1"/>
              <p:nvPr/>
            </p:nvSpPr>
            <p:spPr>
              <a:xfrm>
                <a:off x="4161825" y="4070587"/>
                <a:ext cx="9429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4DA528B7-3905-4B22-A8A3-E5679A60A67C}"/>
                  </a:ext>
                </a:extLst>
              </p:cNvPr>
              <p:cNvSpPr txBox="1"/>
              <p:nvPr/>
            </p:nvSpPr>
            <p:spPr>
              <a:xfrm>
                <a:off x="497637" y="4063104"/>
                <a:ext cx="29242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Object 60">
                    <a:extLst>
                      <a:ext uri="{FF2B5EF4-FFF2-40B4-BE49-F238E27FC236}">
                        <a16:creationId xmlns:a16="http://schemas.microsoft.com/office/drawing/2014/main" xmlns="" id="{FBDEAF40-641C-411B-A118-B40C0998374E}"/>
                      </a:ext>
                    </a:extLst>
                  </p:cNvPr>
                  <p:cNvSpPr txBox="1"/>
                  <p:nvPr/>
                </p:nvSpPr>
                <p:spPr>
                  <a:xfrm>
                    <a:off x="3571276" y="4091418"/>
                    <a:ext cx="330200" cy="3810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61" name="Object 60">
                    <a:extLst>
                      <a:ext uri="{FF2B5EF4-FFF2-40B4-BE49-F238E27FC236}">
                        <a16:creationId xmlns:a16="http://schemas.microsoft.com/office/drawing/2014/main" id="{FBDEAF40-641C-411B-A118-B40C099837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1276" y="4091418"/>
                    <a:ext cx="330200" cy="3810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4074" b="-6666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bject 67">
                  <a:extLst>
                    <a:ext uri="{FF2B5EF4-FFF2-40B4-BE49-F238E27FC236}">
                      <a16:creationId xmlns:a16="http://schemas.microsoft.com/office/drawing/2014/main" xmlns="" id="{20C02C20-A734-4C5A-9643-36C80C520D47}"/>
                    </a:ext>
                  </a:extLst>
                </p:cNvPr>
                <p:cNvSpPr txBox="1"/>
                <p:nvPr/>
              </p:nvSpPr>
              <p:spPr>
                <a:xfrm>
                  <a:off x="13400087" y="3971925"/>
                  <a:ext cx="2832100" cy="6477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68" name="Object 67">
                  <a:extLst>
                    <a:ext uri="{FF2B5EF4-FFF2-40B4-BE49-F238E27FC236}">
                      <a16:creationId xmlns:a16="http://schemas.microsoft.com/office/drawing/2014/main" id="{20C02C20-A734-4C5A-9643-36C80C520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0087" y="3971925"/>
                  <a:ext cx="2832100" cy="647700"/>
                </a:xfrm>
                <a:prstGeom prst="rect">
                  <a:avLst/>
                </a:prstGeom>
                <a:blipFill>
                  <a:blip r:embed="rId7"/>
                  <a:stretch>
                    <a:fillRect b="-1226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97595757-3CF2-468A-9768-8870C56ADF89}"/>
                </a:ext>
              </a:extLst>
            </p:cNvPr>
            <p:cNvSpPr txBox="1"/>
            <p:nvPr/>
          </p:nvSpPr>
          <p:spPr>
            <a:xfrm>
              <a:off x="16423190" y="3943416"/>
              <a:ext cx="11795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79789096-5870-4C30-AEC1-B8905C047D77}"/>
              </a:ext>
            </a:extLst>
          </p:cNvPr>
          <p:cNvGrpSpPr/>
          <p:nvPr/>
        </p:nvGrpSpPr>
        <p:grpSpPr>
          <a:xfrm>
            <a:off x="6935787" y="4546600"/>
            <a:ext cx="4248926" cy="1910939"/>
            <a:chOff x="119443" y="5074557"/>
            <a:chExt cx="4248926" cy="1910939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0D11636C-9464-4F62-90ED-198611D274A3}"/>
                </a:ext>
              </a:extLst>
            </p:cNvPr>
            <p:cNvGrpSpPr/>
            <p:nvPr/>
          </p:nvGrpSpPr>
          <p:grpSpPr>
            <a:xfrm>
              <a:off x="119443" y="5105400"/>
              <a:ext cx="4248926" cy="1880096"/>
              <a:chOff x="5139479" y="4967323"/>
              <a:chExt cx="4248926" cy="1880096"/>
            </a:xfrm>
            <a:solidFill>
              <a:srgbClr val="006600"/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EEA91168-9C30-4819-8470-5C9BA16645FD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3667838" cy="188009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597AE1BC-4D6D-45D3-86CC-8A22AA82A9A8}"/>
                  </a:ext>
                </a:extLst>
              </p:cNvPr>
              <p:cNvSpPr/>
              <p:nvPr/>
            </p:nvSpPr>
            <p:spPr>
              <a:xfrm>
                <a:off x="5139479" y="5331652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bject 118">
                  <a:extLst>
                    <a:ext uri="{FF2B5EF4-FFF2-40B4-BE49-F238E27FC236}">
                      <a16:creationId xmlns:a16="http://schemas.microsoft.com/office/drawing/2014/main" xmlns="" id="{DFA66026-A31D-478D-AF6C-F735D9C9614D}"/>
                    </a:ext>
                  </a:extLst>
                </p:cNvPr>
                <p:cNvSpPr txBox="1"/>
                <p:nvPr/>
              </p:nvSpPr>
              <p:spPr>
                <a:xfrm>
                  <a:off x="1265618" y="5074557"/>
                  <a:ext cx="2929919" cy="1701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𝟕𝟕</m:t>
                                </m:r>
                              </m:e>
                            </m:rad>
                          </m:num>
                          <m:den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19" name="Object 118">
                  <a:extLst>
                    <a:ext uri="{FF2B5EF4-FFF2-40B4-BE49-F238E27FC236}">
                      <a16:creationId xmlns:a16="http://schemas.microsoft.com/office/drawing/2014/main" id="{DFA66026-A31D-478D-AF6C-F735D9C96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618" y="5074557"/>
                  <a:ext cx="2929919" cy="17018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7A7E5310-69F4-4E47-AAFF-EED2C5718D95}"/>
              </a:ext>
            </a:extLst>
          </p:cNvPr>
          <p:cNvGrpSpPr/>
          <p:nvPr/>
        </p:nvGrpSpPr>
        <p:grpSpPr>
          <a:xfrm>
            <a:off x="13449679" y="4546600"/>
            <a:ext cx="4382707" cy="1930400"/>
            <a:chOff x="119443" y="5055096"/>
            <a:chExt cx="4382707" cy="193040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028C32E0-7718-49FC-88D4-4C4D26D0FF0B}"/>
                </a:ext>
              </a:extLst>
            </p:cNvPr>
            <p:cNvGrpSpPr/>
            <p:nvPr/>
          </p:nvGrpSpPr>
          <p:grpSpPr>
            <a:xfrm>
              <a:off x="119443" y="5105400"/>
              <a:ext cx="4248926" cy="1880096"/>
              <a:chOff x="5139479" y="4967323"/>
              <a:chExt cx="4248926" cy="1880096"/>
            </a:xfrm>
            <a:solidFill>
              <a:srgbClr val="006600"/>
            </a:solidFill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439DC61D-B0EF-490E-969D-61B4E2955141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3667838" cy="188009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0EF288D0-9D0F-4791-ADD9-7D1D66D2813D}"/>
                  </a:ext>
                </a:extLst>
              </p:cNvPr>
              <p:cNvSpPr/>
              <p:nvPr/>
            </p:nvSpPr>
            <p:spPr>
              <a:xfrm>
                <a:off x="5139479" y="5331652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Object 123">
                  <a:extLst>
                    <a:ext uri="{FF2B5EF4-FFF2-40B4-BE49-F238E27FC236}">
                      <a16:creationId xmlns:a16="http://schemas.microsoft.com/office/drawing/2014/main" xmlns="" id="{1D05BF1B-8DA6-4CB9-8D69-AD792A8D155A}"/>
                    </a:ext>
                  </a:extLst>
                </p:cNvPr>
                <p:cNvSpPr txBox="1"/>
                <p:nvPr/>
              </p:nvSpPr>
              <p:spPr>
                <a:xfrm>
                  <a:off x="1257301" y="5055096"/>
                  <a:ext cx="3244849" cy="1701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𝟏𝟏𝟓</m:t>
                                </m:r>
                              </m:e>
                            </m:rad>
                          </m:num>
                          <m:den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24" name="Object 123">
                  <a:extLst>
                    <a:ext uri="{FF2B5EF4-FFF2-40B4-BE49-F238E27FC236}">
                      <a16:creationId xmlns:a16="http://schemas.microsoft.com/office/drawing/2014/main" id="{1D05BF1B-8DA6-4CB9-8D69-AD792A8D15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7301" y="5055096"/>
                  <a:ext cx="3244849" cy="17018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FD93CC2B-C595-4DCA-9D51-9831FE1D4210}"/>
              </a:ext>
            </a:extLst>
          </p:cNvPr>
          <p:cNvGrpSpPr/>
          <p:nvPr/>
        </p:nvGrpSpPr>
        <p:grpSpPr>
          <a:xfrm>
            <a:off x="19432587" y="4584037"/>
            <a:ext cx="4248926" cy="1880096"/>
            <a:chOff x="119443" y="5105400"/>
            <a:chExt cx="4248926" cy="1880096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74EBBAF8-6479-4EE2-A40D-02703BEEFFBE}"/>
                </a:ext>
              </a:extLst>
            </p:cNvPr>
            <p:cNvGrpSpPr/>
            <p:nvPr/>
          </p:nvGrpSpPr>
          <p:grpSpPr>
            <a:xfrm>
              <a:off x="119443" y="5105400"/>
              <a:ext cx="4248926" cy="1880096"/>
              <a:chOff x="5139479" y="4967323"/>
              <a:chExt cx="4248926" cy="1880096"/>
            </a:xfrm>
            <a:solidFill>
              <a:srgbClr val="006600"/>
            </a:solidFill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A6579986-C7E4-40EE-B8AD-DB48F571ED35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3667838" cy="188009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F85D7154-EDEF-45A1-B2D7-AD06ADCAE45D}"/>
                  </a:ext>
                </a:extLst>
              </p:cNvPr>
              <p:cNvSpPr/>
              <p:nvPr/>
            </p:nvSpPr>
            <p:spPr>
              <a:xfrm>
                <a:off x="5139479" y="5331652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Object 128">
                  <a:extLst>
                    <a:ext uri="{FF2B5EF4-FFF2-40B4-BE49-F238E27FC236}">
                      <a16:creationId xmlns:a16="http://schemas.microsoft.com/office/drawing/2014/main" xmlns="" id="{DD571D4F-33EA-4C3C-81C3-F398E8E0FE62}"/>
                    </a:ext>
                  </a:extLst>
                </p:cNvPr>
                <p:cNvSpPr txBox="1"/>
                <p:nvPr/>
              </p:nvSpPr>
              <p:spPr>
                <a:xfrm>
                  <a:off x="1684719" y="5207663"/>
                  <a:ext cx="2320924" cy="15494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29" name="Object 128">
                  <a:extLst>
                    <a:ext uri="{FF2B5EF4-FFF2-40B4-BE49-F238E27FC236}">
                      <a16:creationId xmlns:a16="http://schemas.microsoft.com/office/drawing/2014/main" id="{DD571D4F-33EA-4C3C-81C3-F398E8E0F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719" y="5207663"/>
                  <a:ext cx="2320924" cy="1549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xmlns="" id="{0C1510B8-70DC-4B3D-A32E-A8065ADBAF22}"/>
                  </a:ext>
                </a:extLst>
              </p:cNvPr>
              <p:cNvSpPr txBox="1"/>
              <p:nvPr/>
            </p:nvSpPr>
            <p:spPr>
              <a:xfrm>
                <a:off x="1785046" y="8573172"/>
                <a:ext cx="6951030" cy="324187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𝟔𝟔</m:t>
                              </m:r>
                            </m:e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b="1" dirty="0"/>
              </a:p>
            </p:txBody>
          </p:sp>
        </mc:Choice>
        <mc:Fallback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1510B8-70DC-4B3D-A32E-A8065ADBA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046" y="8573172"/>
                <a:ext cx="6951030" cy="3241872"/>
              </a:xfrm>
              <a:prstGeom prst="rect">
                <a:avLst/>
              </a:prstGeom>
              <a:blipFill rotWithShape="0">
                <a:blip r:embed="rId11"/>
                <a:stretch>
                  <a:fillRect r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xmlns="" id="{135DA45A-82E9-4DE2-BE77-957F0B3A6D56}"/>
                  </a:ext>
                </a:extLst>
              </p:cNvPr>
              <p:cNvSpPr txBox="1"/>
              <p:nvPr/>
            </p:nvSpPr>
            <p:spPr>
              <a:xfrm>
                <a:off x="9323388" y="7301864"/>
                <a:ext cx="3479800" cy="63627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</m:oMath>
                  </m:oMathPara>
                </a14:m>
                <a:endParaRPr lang="vi-VN" sz="4800" b="1" dirty="0"/>
              </a:p>
            </p:txBody>
          </p:sp>
        </mc:Choice>
        <mc:Fallback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35DA45A-82E9-4DE2-BE77-957F0B3A6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388" y="7301864"/>
                <a:ext cx="3479800" cy="63627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xmlns="" id="{3E92EEDE-E7D2-4B65-A3CF-0138AC4D7ED2}"/>
                  </a:ext>
                </a:extLst>
              </p:cNvPr>
              <p:cNvSpPr txBox="1"/>
              <p:nvPr/>
            </p:nvSpPr>
            <p:spPr>
              <a:xfrm>
                <a:off x="13164922" y="8899267"/>
                <a:ext cx="10458665" cy="17018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rad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𝟖𝟑</m:t>
                              </m:r>
                            </m:e>
                          </m:rad>
                        </m:num>
                        <m:den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dirty="0"/>
              </a:p>
            </p:txBody>
          </p:sp>
        </mc:Choice>
        <mc:Fallback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92EEDE-E7D2-4B65-A3CF-0138AC4D7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922" y="8899267"/>
                <a:ext cx="10458665" cy="17018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7950304-2C65-426B-ABEF-019180DE91C4}"/>
              </a:ext>
            </a:extLst>
          </p:cNvPr>
          <p:cNvGrpSpPr/>
          <p:nvPr/>
        </p:nvGrpSpPr>
        <p:grpSpPr>
          <a:xfrm>
            <a:off x="271854" y="4570488"/>
            <a:ext cx="4248926" cy="1906512"/>
            <a:chOff x="306387" y="4524271"/>
            <a:chExt cx="4248926" cy="1906512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A08DA308-2393-47A4-B366-6B33A71982E5}"/>
                </a:ext>
              </a:extLst>
            </p:cNvPr>
            <p:cNvGrpSpPr/>
            <p:nvPr/>
          </p:nvGrpSpPr>
          <p:grpSpPr>
            <a:xfrm>
              <a:off x="306387" y="4550687"/>
              <a:ext cx="4248926" cy="1880096"/>
              <a:chOff x="5139479" y="4967323"/>
              <a:chExt cx="4248926" cy="1880096"/>
            </a:xfrm>
            <a:solidFill>
              <a:srgbClr val="006600"/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4A9ABDA3-5E56-44BD-9ED7-4226F1356BED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3667838" cy="188009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FCBE3DAB-8BC8-4436-A96E-1B8CBBA36FE7}"/>
                  </a:ext>
                </a:extLst>
              </p:cNvPr>
              <p:cNvSpPr/>
              <p:nvPr/>
            </p:nvSpPr>
            <p:spPr>
              <a:xfrm>
                <a:off x="5139479" y="5331652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Object 75">
                  <a:extLst>
                    <a:ext uri="{FF2B5EF4-FFF2-40B4-BE49-F238E27FC236}">
                      <a16:creationId xmlns:a16="http://schemas.microsoft.com/office/drawing/2014/main" xmlns="" id="{BD46B9DF-E46F-4CCB-8C2F-F555179FB268}"/>
                    </a:ext>
                  </a:extLst>
                </p:cNvPr>
                <p:cNvSpPr txBox="1"/>
                <p:nvPr/>
              </p:nvSpPr>
              <p:spPr>
                <a:xfrm>
                  <a:off x="1463113" y="4524271"/>
                  <a:ext cx="2889036" cy="1701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𝟖𝟑</m:t>
                                </m:r>
                              </m:e>
                            </m:rad>
                          </m:num>
                          <m:den>
                            <m:r>
                              <a:rPr lang="vi-VN" sz="4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12" name="Object 75">
                  <a:extLst>
                    <a:ext uri="{FF2B5EF4-FFF2-40B4-BE49-F238E27FC236}">
                      <a16:creationId xmlns:a16="http://schemas.microsoft.com/office/drawing/2014/main" id="{BD46B9DF-E46F-4CCB-8C2F-F555179FB2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3113" y="4524271"/>
                  <a:ext cx="2889036" cy="17018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04975B71-F0C6-441D-8EA2-1767369F86B4}"/>
              </a:ext>
            </a:extLst>
          </p:cNvPr>
          <p:cNvSpPr/>
          <p:nvPr/>
        </p:nvSpPr>
        <p:spPr>
          <a:xfrm>
            <a:off x="249237" y="494701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8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0EE8924-D17F-403C-A7F5-D708298EBCFB}"/>
              </a:ext>
            </a:extLst>
          </p:cNvPr>
          <p:cNvGrpSpPr/>
          <p:nvPr/>
        </p:nvGrpSpPr>
        <p:grpSpPr>
          <a:xfrm>
            <a:off x="273816" y="1458066"/>
            <a:ext cx="3600000" cy="900000"/>
            <a:chOff x="923003" y="3917552"/>
            <a:chExt cx="3942102" cy="104047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51A41F88-B1EC-4DA0-B0C3-AA38659AE6D6}"/>
                </a:ext>
              </a:extLst>
            </p:cNvPr>
            <p:cNvGrpSpPr/>
            <p:nvPr/>
          </p:nvGrpSpPr>
          <p:grpSpPr>
            <a:xfrm>
              <a:off x="1362045" y="4027725"/>
              <a:ext cx="3503060" cy="925121"/>
              <a:chOff x="2028795" y="4389675"/>
              <a:chExt cx="3503060" cy="925121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xmlns="" id="{00917EBE-18CE-412F-A0C1-677DCCD5D7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35E5D0D2-AB1E-43A5-897C-D89C60F2FED5}"/>
                  </a:ext>
                </a:extLst>
              </p:cNvPr>
              <p:cNvSpPr txBox="1"/>
              <p:nvPr/>
            </p:nvSpPr>
            <p:spPr>
              <a:xfrm>
                <a:off x="2370980" y="4389675"/>
                <a:ext cx="3061079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50D5DC38-59DA-4BD9-AD1E-58B3E5725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6446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C6C55C7-CF60-48B9-8878-2A8984165960}"/>
              </a:ext>
            </a:extLst>
          </p:cNvPr>
          <p:cNvGrpSpPr/>
          <p:nvPr/>
        </p:nvGrpSpPr>
        <p:grpSpPr>
          <a:xfrm>
            <a:off x="400938" y="7583094"/>
            <a:ext cx="23869309" cy="5595834"/>
            <a:chOff x="106083" y="7306001"/>
            <a:chExt cx="23869309" cy="5595834"/>
          </a:xfrm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xmlns="" id="{D52F89C1-C820-41A5-9097-CC667A5678A4}"/>
                </a:ext>
              </a:extLst>
            </p:cNvPr>
            <p:cNvSpPr/>
            <p:nvPr/>
          </p:nvSpPr>
          <p:spPr>
            <a:xfrm>
              <a:off x="126872" y="7644035"/>
              <a:ext cx="23848520" cy="5257800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rgbClr val="7E955B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xmlns="" id="{C397E8E5-5EBF-4CE4-9DFF-52712588940D}"/>
                </a:ext>
              </a:extLst>
            </p:cNvPr>
            <p:cNvGrpSpPr/>
            <p:nvPr/>
          </p:nvGrpSpPr>
          <p:grpSpPr>
            <a:xfrm>
              <a:off x="106083" y="7306001"/>
              <a:ext cx="3562203" cy="1108375"/>
              <a:chOff x="452465" y="4591997"/>
              <a:chExt cx="3953425" cy="1145678"/>
            </a:xfrm>
            <a:solidFill>
              <a:srgbClr val="C9E2B8"/>
            </a:solidFill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xmlns="" id="{7D07DE8F-E209-45F7-A848-6B3638801EB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89113" y="3679398"/>
                <a:ext cx="1037149" cy="2996405"/>
              </a:xfrm>
              <a:prstGeom prst="round1Rect">
                <a:avLst/>
              </a:prstGeom>
              <a:grpFill/>
              <a:ln w="57150">
                <a:solidFill>
                  <a:srgbClr val="7E955B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extBox 7">
                <a:extLst>
                  <a:ext uri="{FF2B5EF4-FFF2-40B4-BE49-F238E27FC236}">
                    <a16:creationId xmlns:a16="http://schemas.microsoft.com/office/drawing/2014/main" xmlns="" id="{EC56AAB7-DC2C-47A1-BAAB-29FAAC770E6E}"/>
                  </a:ext>
                </a:extLst>
              </p:cNvPr>
              <p:cNvSpPr txBox="1"/>
              <p:nvPr/>
            </p:nvSpPr>
            <p:spPr>
              <a:xfrm>
                <a:off x="1362355" y="4812940"/>
                <a:ext cx="2996407" cy="827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3" name="Picture 8">
                <a:extLst>
                  <a:ext uri="{FF2B5EF4-FFF2-40B4-BE49-F238E27FC236}">
                    <a16:creationId xmlns:a16="http://schemas.microsoft.com/office/drawing/2014/main" xmlns="" id="{EE4D0D1A-D9DD-40B0-9B07-3ACDD7C753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52465" y="4591997"/>
                <a:ext cx="1058947" cy="1145678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E955B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6579" y="-6056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901586" y="1113170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20775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EE1AF2D3-F2BE-44AB-BE52-913CB8E8B367}"/>
              </a:ext>
            </a:extLst>
          </p:cNvPr>
          <p:cNvSpPr txBox="1"/>
          <p:nvPr/>
        </p:nvSpPr>
        <p:spPr>
          <a:xfrm>
            <a:off x="5231556" y="2722207"/>
            <a:ext cx="914400" cy="584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D70912D-E129-448B-BC16-DCC45E1C3F62}"/>
              </a:ext>
            </a:extLst>
          </p:cNvPr>
          <p:cNvGrpSpPr/>
          <p:nvPr/>
        </p:nvGrpSpPr>
        <p:grpSpPr>
          <a:xfrm>
            <a:off x="366666" y="2341207"/>
            <a:ext cx="23903581" cy="3326729"/>
            <a:chOff x="38880" y="2331488"/>
            <a:chExt cx="23903581" cy="332672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79587114-4119-4491-8DD7-1B9719E7A492}"/>
                </a:ext>
              </a:extLst>
            </p:cNvPr>
            <p:cNvGrpSpPr/>
            <p:nvPr/>
          </p:nvGrpSpPr>
          <p:grpSpPr>
            <a:xfrm>
              <a:off x="38880" y="2331488"/>
              <a:ext cx="23903581" cy="3326729"/>
              <a:chOff x="38880" y="2438399"/>
              <a:chExt cx="23903581" cy="3326729"/>
            </a:xfrm>
          </p:grpSpPr>
          <p:sp>
            <p:nvSpPr>
              <p:cNvPr id="65" name="Rounded Rectangle 41">
                <a:extLst>
                  <a:ext uri="{FF2B5EF4-FFF2-40B4-BE49-F238E27FC236}">
                    <a16:creationId xmlns:a16="http://schemas.microsoft.com/office/drawing/2014/main" xmlns="" id="{1158FB2F-7263-4838-9383-E90A2F56B52A}"/>
                  </a:ext>
                </a:extLst>
              </p:cNvPr>
              <p:cNvSpPr/>
              <p:nvPr/>
            </p:nvSpPr>
            <p:spPr>
              <a:xfrm>
                <a:off x="38880" y="2438399"/>
                <a:ext cx="23903581" cy="3326729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xmlns="" id="{352F054F-EC27-4DDC-9218-19BF66D0801D}"/>
                  </a:ext>
                </a:extLst>
              </p:cNvPr>
              <p:cNvGrpSpPr/>
              <p:nvPr/>
            </p:nvGrpSpPr>
            <p:grpSpPr>
              <a:xfrm>
                <a:off x="3677939" y="2590043"/>
                <a:ext cx="9616265" cy="800219"/>
                <a:chOff x="4321993" y="2680080"/>
                <a:chExt cx="9616265" cy="80021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9" name="Object 38">
                      <a:extLst>
                        <a:ext uri="{FF2B5EF4-FFF2-40B4-BE49-F238E27FC236}">
                          <a16:creationId xmlns:a16="http://schemas.microsoft.com/office/drawing/2014/main" xmlns="" id="{D00B9550-B8A8-4D8A-80CD-0DC0C969CE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354058" y="2705479"/>
                      <a:ext cx="584200" cy="3937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>
                <p:sp>
                  <p:nvSpPr>
                    <p:cNvPr id="39" name="Object 38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D00B9550-B8A8-4D8A-80CD-0DC0C969CE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354058" y="2705479"/>
                      <a:ext cx="584200" cy="393700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r="-11458" b="-630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0E7AE7B6-77A4-4863-856C-7105CFAB724C}"/>
                    </a:ext>
                  </a:extLst>
                </p:cNvPr>
                <p:cNvSpPr txBox="1"/>
                <p:nvPr/>
              </p:nvSpPr>
              <p:spPr>
                <a:xfrm>
                  <a:off x="4321993" y="2680080"/>
                  <a:ext cx="9070165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tất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cả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Object 72">
                    <a:extLst>
                      <a:ext uri="{FF2B5EF4-FFF2-40B4-BE49-F238E27FC236}">
                        <a16:creationId xmlns:a16="http://schemas.microsoft.com/office/drawing/2014/main" xmlns="" id="{7FB9639B-91D7-4056-AEAC-F120A140DD55}"/>
                      </a:ext>
                    </a:extLst>
                  </p:cNvPr>
                  <p:cNvSpPr txBox="1"/>
                  <p:nvPr/>
                </p:nvSpPr>
                <p:spPr>
                  <a:xfrm>
                    <a:off x="1528744" y="3657122"/>
                    <a:ext cx="12420600" cy="9144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73" name="Object 72">
                    <a:extLst>
                      <a:ext uri="{FF2B5EF4-FFF2-40B4-BE49-F238E27FC236}">
                        <a16:creationId xmlns:a16="http://schemas.microsoft.com/office/drawing/2014/main" id="{7FB9639B-91D7-4056-AEAC-F120A140DD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8744" y="3657122"/>
                    <a:ext cx="12420600" cy="9144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C5409EE2-5ACC-4190-B683-36592798D832}"/>
                </a:ext>
              </a:extLst>
            </p:cNvPr>
            <p:cNvSpPr txBox="1"/>
            <p:nvPr/>
          </p:nvSpPr>
          <p:spPr>
            <a:xfrm>
              <a:off x="13571777" y="2528132"/>
              <a:ext cx="536706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endPara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bject 67">
                  <a:extLst>
                    <a:ext uri="{FF2B5EF4-FFF2-40B4-BE49-F238E27FC236}">
                      <a16:creationId xmlns:a16="http://schemas.microsoft.com/office/drawing/2014/main" xmlns="" id="{1A6A38D9-70E7-448E-83B7-829E5828F51E}"/>
                    </a:ext>
                  </a:extLst>
                </p:cNvPr>
                <p:cNvSpPr txBox="1"/>
                <p:nvPr/>
              </p:nvSpPr>
              <p:spPr>
                <a:xfrm>
                  <a:off x="13363557" y="3576088"/>
                  <a:ext cx="8521700" cy="8763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68" name="Object 67">
                  <a:extLst>
                    <a:ext uri="{FF2B5EF4-FFF2-40B4-BE49-F238E27FC236}">
                      <a16:creationId xmlns:a16="http://schemas.microsoft.com/office/drawing/2014/main" id="{1A6A38D9-70E7-448E-83B7-829E5828F5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3557" y="3576088"/>
                  <a:ext cx="8521700" cy="8763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6E269D17-9706-4A13-A366-A10FA8C2DD0C}"/>
              </a:ext>
            </a:extLst>
          </p:cNvPr>
          <p:cNvSpPr txBox="1"/>
          <p:nvPr/>
        </p:nvSpPr>
        <p:spPr>
          <a:xfrm>
            <a:off x="6024345" y="4543186"/>
            <a:ext cx="10607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bject 114">
                <a:extLst>
                  <a:ext uri="{FF2B5EF4-FFF2-40B4-BE49-F238E27FC236}">
                    <a16:creationId xmlns:a16="http://schemas.microsoft.com/office/drawing/2014/main" xmlns="" id="{1198B58C-0C37-452F-8501-1D6D49F0B500}"/>
                  </a:ext>
                </a:extLst>
              </p:cNvPr>
              <p:cNvSpPr txBox="1"/>
              <p:nvPr/>
            </p:nvSpPr>
            <p:spPr>
              <a:xfrm>
                <a:off x="473947" y="11610699"/>
                <a:ext cx="13761523" cy="10160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  <m: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115" name="Object 114">
                <a:extLst>
                  <a:ext uri="{FF2B5EF4-FFF2-40B4-BE49-F238E27FC236}">
                    <a16:creationId xmlns:a16="http://schemas.microsoft.com/office/drawing/2014/main" id="{1198B58C-0C37-452F-8501-1D6D49F0B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47" y="11610699"/>
                <a:ext cx="13761523" cy="1016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13C49C9-BB32-4D82-A101-683E5AB58044}"/>
              </a:ext>
            </a:extLst>
          </p:cNvPr>
          <p:cNvGrpSpPr/>
          <p:nvPr/>
        </p:nvGrpSpPr>
        <p:grpSpPr>
          <a:xfrm>
            <a:off x="74193" y="5905673"/>
            <a:ext cx="6892394" cy="1234536"/>
            <a:chOff x="1222810" y="6232787"/>
            <a:chExt cx="6892394" cy="1234536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6F246C28-EF8A-43E1-87B6-062B6AAFCA96}"/>
                </a:ext>
              </a:extLst>
            </p:cNvPr>
            <p:cNvGrpSpPr/>
            <p:nvPr/>
          </p:nvGrpSpPr>
          <p:grpSpPr>
            <a:xfrm>
              <a:off x="1222810" y="6232787"/>
              <a:ext cx="6826062" cy="1234536"/>
              <a:chOff x="119443" y="5105400"/>
              <a:chExt cx="6826062" cy="1234536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xmlns="" id="{F1C799F7-A9BD-4B63-9690-BEE98E5DD031}"/>
                  </a:ext>
                </a:extLst>
              </p:cNvPr>
              <p:cNvGrpSpPr/>
              <p:nvPr/>
            </p:nvGrpSpPr>
            <p:grpSpPr>
              <a:xfrm>
                <a:off x="119443" y="5105400"/>
                <a:ext cx="6826062" cy="1234536"/>
                <a:chOff x="5139479" y="4967323"/>
                <a:chExt cx="6826062" cy="1234536"/>
              </a:xfrm>
              <a:solidFill>
                <a:srgbClr val="006600"/>
              </a:solidFill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xmlns="" id="{29283922-074F-415D-A739-4129F703ED13}"/>
                    </a:ext>
                  </a:extLst>
                </p:cNvPr>
                <p:cNvSpPr/>
                <p:nvPr/>
              </p:nvSpPr>
              <p:spPr>
                <a:xfrm>
                  <a:off x="5720566" y="4967323"/>
                  <a:ext cx="6244975" cy="1234536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xmlns="" id="{C2C7BB7D-1688-4C1D-A981-5F0F2E2DE6ED}"/>
                    </a:ext>
                  </a:extLst>
                </p:cNvPr>
                <p:cNvSpPr/>
                <p:nvPr/>
              </p:nvSpPr>
              <p:spPr>
                <a:xfrm>
                  <a:off x="5139479" y="5085833"/>
                  <a:ext cx="1080000" cy="108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6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6400" dirty="0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Object 118">
                    <a:extLst>
                      <a:ext uri="{FF2B5EF4-FFF2-40B4-BE49-F238E27FC236}">
                        <a16:creationId xmlns:a16="http://schemas.microsoft.com/office/drawing/2014/main" xmlns="" id="{8BC7B570-A1A3-45C7-9524-5E558DD99D92}"/>
                      </a:ext>
                    </a:extLst>
                  </p:cNvPr>
                  <p:cNvSpPr txBox="1"/>
                  <p:nvPr/>
                </p:nvSpPr>
                <p:spPr>
                  <a:xfrm>
                    <a:off x="1266037" y="5292186"/>
                    <a:ext cx="2179138" cy="418531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vi-VN" sz="48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vi-VN" sz="48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119" name="Object 118">
                    <a:extLst>
                      <a:ext uri="{FF2B5EF4-FFF2-40B4-BE49-F238E27FC236}">
                        <a16:creationId xmlns:a16="http://schemas.microsoft.com/office/drawing/2014/main" id="{8BC7B570-A1A3-45C7-9524-5E558DD99D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037" y="5292186"/>
                    <a:ext cx="2179138" cy="4185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55072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E431E4F7-52CB-4C30-940C-75C0ABB99725}"/>
                </a:ext>
              </a:extLst>
            </p:cNvPr>
            <p:cNvSpPr txBox="1"/>
            <p:nvPr/>
          </p:nvSpPr>
          <p:spPr>
            <a:xfrm>
              <a:off x="4275930" y="6405547"/>
              <a:ext cx="1859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hoặc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bject 78">
                  <a:extLst>
                    <a:ext uri="{FF2B5EF4-FFF2-40B4-BE49-F238E27FC236}">
                      <a16:creationId xmlns:a16="http://schemas.microsoft.com/office/drawing/2014/main" xmlns="" id="{B966E04A-8BA4-41F1-A044-A50F9472F458}"/>
                    </a:ext>
                  </a:extLst>
                </p:cNvPr>
                <p:cNvSpPr txBox="1"/>
                <p:nvPr/>
              </p:nvSpPr>
              <p:spPr>
                <a:xfrm>
                  <a:off x="6049229" y="6412001"/>
                  <a:ext cx="2065975" cy="550651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79" name="Object 78">
                  <a:extLst>
                    <a:ext uri="{FF2B5EF4-FFF2-40B4-BE49-F238E27FC236}">
                      <a16:creationId xmlns:a16="http://schemas.microsoft.com/office/drawing/2014/main" id="{B966E04A-8BA4-41F1-A044-A50F9472F4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229" y="6412001"/>
                  <a:ext cx="2065975" cy="550651"/>
                </a:xfrm>
                <a:prstGeom prst="rect">
                  <a:avLst/>
                </a:prstGeom>
                <a:blipFill>
                  <a:blip r:embed="rId9"/>
                  <a:stretch>
                    <a:fillRect b="-1758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8E9CC197-28AA-4A22-B9C7-BB0E7C9E6377}"/>
              </a:ext>
            </a:extLst>
          </p:cNvPr>
          <p:cNvSpPr/>
          <p:nvPr/>
        </p:nvSpPr>
        <p:spPr>
          <a:xfrm>
            <a:off x="78859" y="601721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8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F8147D45-81E4-476B-B118-A8C7A6AD5941}"/>
              </a:ext>
            </a:extLst>
          </p:cNvPr>
          <p:cNvGrpSpPr/>
          <p:nvPr/>
        </p:nvGrpSpPr>
        <p:grpSpPr>
          <a:xfrm>
            <a:off x="7469187" y="5939947"/>
            <a:ext cx="4572000" cy="1234536"/>
            <a:chOff x="119443" y="5105400"/>
            <a:chExt cx="4572000" cy="123453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BB791F37-4E4D-43C8-A665-A861E9726DAE}"/>
                </a:ext>
              </a:extLst>
            </p:cNvPr>
            <p:cNvGrpSpPr/>
            <p:nvPr/>
          </p:nvGrpSpPr>
          <p:grpSpPr>
            <a:xfrm>
              <a:off x="119443" y="5105400"/>
              <a:ext cx="4307128" cy="1234536"/>
              <a:chOff x="5139479" y="4967323"/>
              <a:chExt cx="4307128" cy="1234536"/>
            </a:xfrm>
            <a:solidFill>
              <a:srgbClr val="006600"/>
            </a:solidFill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4A6EF926-9400-4037-B1AB-3B4AC2F5FC31}"/>
                  </a:ext>
                </a:extLst>
              </p:cNvPr>
              <p:cNvSpPr/>
              <p:nvPr/>
            </p:nvSpPr>
            <p:spPr>
              <a:xfrm>
                <a:off x="5720566" y="4967323"/>
                <a:ext cx="3726041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C38CCB95-C005-4444-8551-F6D176AC8958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bject 86">
                  <a:extLst>
                    <a:ext uri="{FF2B5EF4-FFF2-40B4-BE49-F238E27FC236}">
                      <a16:creationId xmlns:a16="http://schemas.microsoft.com/office/drawing/2014/main" xmlns="" id="{98A75782-5FFA-404B-926D-3FD652C2656C}"/>
                    </a:ext>
                  </a:extLst>
                </p:cNvPr>
                <p:cNvSpPr txBox="1"/>
                <p:nvPr/>
              </p:nvSpPr>
              <p:spPr>
                <a:xfrm>
                  <a:off x="1265619" y="5329715"/>
                  <a:ext cx="3425824" cy="726081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87" name="Object 86">
                  <a:extLst>
                    <a:ext uri="{FF2B5EF4-FFF2-40B4-BE49-F238E27FC236}">
                      <a16:creationId xmlns:a16="http://schemas.microsoft.com/office/drawing/2014/main" id="{98A75782-5FFA-404B-926D-3FD652C265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619" y="5329715"/>
                  <a:ext cx="3425824" cy="72608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6A9676C1-96A1-40EF-8C14-EACFCE4C1290}"/>
              </a:ext>
            </a:extLst>
          </p:cNvPr>
          <p:cNvGrpSpPr/>
          <p:nvPr/>
        </p:nvGrpSpPr>
        <p:grpSpPr>
          <a:xfrm>
            <a:off x="12345987" y="5950027"/>
            <a:ext cx="7482221" cy="1234536"/>
            <a:chOff x="1222810" y="6232137"/>
            <a:chExt cx="7482221" cy="1234536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75F2A862-A0DC-46BC-B981-13F74C0EF58C}"/>
                </a:ext>
              </a:extLst>
            </p:cNvPr>
            <p:cNvGrpSpPr/>
            <p:nvPr/>
          </p:nvGrpSpPr>
          <p:grpSpPr>
            <a:xfrm>
              <a:off x="1222810" y="6232137"/>
              <a:ext cx="6905605" cy="1234536"/>
              <a:chOff x="119443" y="5104750"/>
              <a:chExt cx="6905605" cy="1234536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3D578CB0-E097-4AFC-8FC7-094AB90AA662}"/>
                  </a:ext>
                </a:extLst>
              </p:cNvPr>
              <p:cNvGrpSpPr/>
              <p:nvPr/>
            </p:nvGrpSpPr>
            <p:grpSpPr>
              <a:xfrm>
                <a:off x="119443" y="5104750"/>
                <a:ext cx="6905605" cy="1234536"/>
                <a:chOff x="5139479" y="4966673"/>
                <a:chExt cx="6905605" cy="1234536"/>
              </a:xfrm>
              <a:solidFill>
                <a:srgbClr val="006600"/>
              </a:solidFill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xmlns="" id="{A7152B36-2D88-49EC-A232-9F0BD2E12FEB}"/>
                    </a:ext>
                  </a:extLst>
                </p:cNvPr>
                <p:cNvSpPr/>
                <p:nvPr/>
              </p:nvSpPr>
              <p:spPr>
                <a:xfrm>
                  <a:off x="5800109" y="4966673"/>
                  <a:ext cx="6244975" cy="1234536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xmlns="" id="{256BEF22-BA08-437F-9623-AFED2697E8C6}"/>
                    </a:ext>
                  </a:extLst>
                </p:cNvPr>
                <p:cNvSpPr/>
                <p:nvPr/>
              </p:nvSpPr>
              <p:spPr>
                <a:xfrm>
                  <a:off x="5139479" y="5085833"/>
                  <a:ext cx="1080000" cy="108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6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6400" dirty="0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Object 99">
                    <a:extLst>
                      <a:ext uri="{FF2B5EF4-FFF2-40B4-BE49-F238E27FC236}">
                        <a16:creationId xmlns:a16="http://schemas.microsoft.com/office/drawing/2014/main" xmlns="" id="{C6A93885-D098-4C2D-9B47-A2F6CD4A6588}"/>
                      </a:ext>
                    </a:extLst>
                  </p:cNvPr>
                  <p:cNvSpPr txBox="1"/>
                  <p:nvPr/>
                </p:nvSpPr>
                <p:spPr>
                  <a:xfrm>
                    <a:off x="1164830" y="5274152"/>
                    <a:ext cx="2636131" cy="65202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vi-VN" sz="48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&lt;−</m:t>
                          </m:r>
                          <m:r>
                            <a:rPr lang="vi-VN" sz="48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100" name="Object 99">
                    <a:extLst>
                      <a:ext uri="{FF2B5EF4-FFF2-40B4-BE49-F238E27FC236}">
                        <a16:creationId xmlns:a16="http://schemas.microsoft.com/office/drawing/2014/main" id="{C6A93885-D098-4C2D-9B47-A2F6CD4A65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4830" y="5274152"/>
                    <a:ext cx="2636131" cy="6520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A7685F65-4FD2-4C65-8B20-CD58CFCCD73F}"/>
                </a:ext>
              </a:extLst>
            </p:cNvPr>
            <p:cNvSpPr txBox="1"/>
            <p:nvPr/>
          </p:nvSpPr>
          <p:spPr>
            <a:xfrm>
              <a:off x="4599528" y="6386868"/>
              <a:ext cx="1859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hoặc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bject 97">
                  <a:extLst>
                    <a:ext uri="{FF2B5EF4-FFF2-40B4-BE49-F238E27FC236}">
                      <a16:creationId xmlns:a16="http://schemas.microsoft.com/office/drawing/2014/main" xmlns="" id="{18C6AFFC-C0F9-405D-B3CD-683B41227233}"/>
                    </a:ext>
                  </a:extLst>
                </p:cNvPr>
                <p:cNvSpPr txBox="1"/>
                <p:nvPr/>
              </p:nvSpPr>
              <p:spPr>
                <a:xfrm>
                  <a:off x="6314028" y="6411418"/>
                  <a:ext cx="2391003" cy="588787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98" name="Object 97">
                  <a:extLst>
                    <a:ext uri="{FF2B5EF4-FFF2-40B4-BE49-F238E27FC236}">
                      <a16:creationId xmlns:a16="http://schemas.microsoft.com/office/drawing/2014/main" id="{18C6AFFC-C0F9-405D-B3CD-683B41227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4028" y="6411418"/>
                  <a:ext cx="2391003" cy="588787"/>
                </a:xfrm>
                <a:prstGeom prst="rect">
                  <a:avLst/>
                </a:prstGeom>
                <a:blipFill>
                  <a:blip r:embed="rId12"/>
                  <a:stretch>
                    <a:fillRect b="-1030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2EFAF766-212E-4D82-A03D-6807213BD4A2}"/>
              </a:ext>
            </a:extLst>
          </p:cNvPr>
          <p:cNvGrpSpPr/>
          <p:nvPr/>
        </p:nvGrpSpPr>
        <p:grpSpPr>
          <a:xfrm>
            <a:off x="19737387" y="6022533"/>
            <a:ext cx="5123238" cy="1234536"/>
            <a:chOff x="119443" y="5105400"/>
            <a:chExt cx="5123238" cy="1234536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0C767D40-DF08-4EA4-A677-D182562C7C5E}"/>
                </a:ext>
              </a:extLst>
            </p:cNvPr>
            <p:cNvGrpSpPr/>
            <p:nvPr/>
          </p:nvGrpSpPr>
          <p:grpSpPr>
            <a:xfrm>
              <a:off x="119443" y="5105400"/>
              <a:ext cx="4558537" cy="1234536"/>
              <a:chOff x="5139479" y="4967323"/>
              <a:chExt cx="4558537" cy="1234536"/>
            </a:xfrm>
            <a:solidFill>
              <a:srgbClr val="006600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DE4A211A-C7AB-4E01-9A5D-CA24E0EB8285}"/>
                  </a:ext>
                </a:extLst>
              </p:cNvPr>
              <p:cNvSpPr/>
              <p:nvPr/>
            </p:nvSpPr>
            <p:spPr>
              <a:xfrm>
                <a:off x="5720566" y="4967323"/>
                <a:ext cx="3977450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xmlns="" id="{95C45C64-7993-4ECF-B0BC-7DB868175458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Object 127">
                  <a:extLst>
                    <a:ext uri="{FF2B5EF4-FFF2-40B4-BE49-F238E27FC236}">
                      <a16:creationId xmlns:a16="http://schemas.microsoft.com/office/drawing/2014/main" xmlns="" id="{BA2FA28F-D31D-409A-AD23-ABD168EC695E}"/>
                    </a:ext>
                  </a:extLst>
                </p:cNvPr>
                <p:cNvSpPr txBox="1"/>
                <p:nvPr/>
              </p:nvSpPr>
              <p:spPr>
                <a:xfrm>
                  <a:off x="1098879" y="5232593"/>
                  <a:ext cx="4143802" cy="755152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28" name="Object 127">
                  <a:extLst>
                    <a:ext uri="{FF2B5EF4-FFF2-40B4-BE49-F238E27FC236}">
                      <a16:creationId xmlns:a16="http://schemas.microsoft.com/office/drawing/2014/main" id="{BA2FA28F-D31D-409A-AD23-ABD168EC69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879" y="5232593"/>
                  <a:ext cx="4143802" cy="75515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AF99789-3892-4DC7-9119-859F7B64C9F8}"/>
              </a:ext>
            </a:extLst>
          </p:cNvPr>
          <p:cNvGrpSpPr/>
          <p:nvPr/>
        </p:nvGrpSpPr>
        <p:grpSpPr>
          <a:xfrm>
            <a:off x="585787" y="8820150"/>
            <a:ext cx="16917248" cy="1028700"/>
            <a:chOff x="521513" y="8731286"/>
            <a:chExt cx="16917248" cy="1028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bject 137">
                  <a:extLst>
                    <a:ext uri="{FF2B5EF4-FFF2-40B4-BE49-F238E27FC236}">
                      <a16:creationId xmlns:a16="http://schemas.microsoft.com/office/drawing/2014/main" xmlns="" id="{D05EEB7B-3B4D-4F8E-86D4-0AF670500DFA}"/>
                    </a:ext>
                  </a:extLst>
                </p:cNvPr>
                <p:cNvSpPr txBox="1"/>
                <p:nvPr/>
              </p:nvSpPr>
              <p:spPr>
                <a:xfrm>
                  <a:off x="521513" y="8731286"/>
                  <a:ext cx="12420829" cy="10287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38" name="Object 137">
                  <a:extLst>
                    <a:ext uri="{FF2B5EF4-FFF2-40B4-BE49-F238E27FC236}">
                      <a16:creationId xmlns:a16="http://schemas.microsoft.com/office/drawing/2014/main" id="{D05EEB7B-3B4D-4F8E-86D4-0AF670500D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13" y="8731286"/>
                  <a:ext cx="12420829" cy="10287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4">
                  <a:extLst>
                    <a:ext uri="{FF2B5EF4-FFF2-40B4-BE49-F238E27FC236}">
                      <a16:creationId xmlns:a16="http://schemas.microsoft.com/office/drawing/2014/main" xmlns="" id="{36CACFD7-B954-45F0-9376-F3B735F9D8E9}"/>
                    </a:ext>
                  </a:extLst>
                </p:cNvPr>
                <p:cNvSpPr txBox="1"/>
                <p:nvPr/>
              </p:nvSpPr>
              <p:spPr>
                <a:xfrm>
                  <a:off x="12669062" y="8755099"/>
                  <a:ext cx="4769699" cy="23739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" name="Object 4">
                  <a:extLst>
                    <a:ext uri="{FF2B5EF4-FFF2-40B4-BE49-F238E27FC236}">
                      <a16:creationId xmlns:a16="http://schemas.microsoft.com/office/drawing/2014/main" id="{36CACFD7-B954-45F0-9376-F3B735F9D8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69062" y="8755099"/>
                  <a:ext cx="4769699" cy="237390"/>
                </a:xfrm>
                <a:prstGeom prst="rect">
                  <a:avLst/>
                </a:prstGeom>
                <a:blipFill>
                  <a:blip r:embed="rId15"/>
                  <a:stretch>
                    <a:fillRect b="-1717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12A3368-A713-4880-B836-103922EA263C}"/>
              </a:ext>
            </a:extLst>
          </p:cNvPr>
          <p:cNvGrpSpPr/>
          <p:nvPr/>
        </p:nvGrpSpPr>
        <p:grpSpPr>
          <a:xfrm>
            <a:off x="400938" y="10065603"/>
            <a:ext cx="25851549" cy="830997"/>
            <a:chOff x="400938" y="9849017"/>
            <a:chExt cx="25851549" cy="830997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CEE7079B-1E81-48CD-9E3E-019F6C0D6B52}"/>
                </a:ext>
              </a:extLst>
            </p:cNvPr>
            <p:cNvSpPr txBox="1"/>
            <p:nvPr/>
          </p:nvSpPr>
          <p:spPr>
            <a:xfrm>
              <a:off x="400938" y="9849017"/>
              <a:ext cx="179322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bject 131">
                  <a:extLst>
                    <a:ext uri="{FF2B5EF4-FFF2-40B4-BE49-F238E27FC236}">
                      <a16:creationId xmlns:a16="http://schemas.microsoft.com/office/drawing/2014/main" xmlns="" id="{15847E03-06EF-4F2F-964B-1AF7C167557B}"/>
                    </a:ext>
                  </a:extLst>
                </p:cNvPr>
                <p:cNvSpPr txBox="1"/>
                <p:nvPr/>
              </p:nvSpPr>
              <p:spPr>
                <a:xfrm>
                  <a:off x="18387777" y="9867828"/>
                  <a:ext cx="7864710" cy="812186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32" name="Object 131">
                  <a:extLst>
                    <a:ext uri="{FF2B5EF4-FFF2-40B4-BE49-F238E27FC236}">
                      <a16:creationId xmlns:a16="http://schemas.microsoft.com/office/drawing/2014/main" id="{15847E03-06EF-4F2F-964B-1AF7C16755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87777" y="9867828"/>
                  <a:ext cx="7864710" cy="81218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xmlns="" id="{42390E18-BD84-43A4-A90E-23A669F775FF}"/>
                  </a:ext>
                </a:extLst>
              </p:cNvPr>
              <p:cNvSpPr txBox="1"/>
              <p:nvPr/>
            </p:nvSpPr>
            <p:spPr>
              <a:xfrm>
                <a:off x="14219237" y="11639859"/>
                <a:ext cx="6508750" cy="895041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42390E18-BD84-43A4-A90E-23A669F77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9237" y="11639859"/>
                <a:ext cx="6508750" cy="8950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8">
                <a:extLst>
                  <a:ext uri="{FF2B5EF4-FFF2-40B4-BE49-F238E27FC236}">
                    <a16:creationId xmlns:a16="http://schemas.microsoft.com/office/drawing/2014/main" xmlns="" id="{4B1D07AB-3462-462C-BBA2-CA85798C5995}"/>
                  </a:ext>
                </a:extLst>
              </p:cNvPr>
              <p:cNvSpPr txBox="1"/>
              <p:nvPr/>
            </p:nvSpPr>
            <p:spPr>
              <a:xfrm>
                <a:off x="19401337" y="11223470"/>
                <a:ext cx="2832100" cy="18923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b="1" dirty="0"/>
              </a:p>
            </p:txBody>
          </p:sp>
        </mc:Choice>
        <mc:Fallback xmlns="">
          <p:sp>
            <p:nvSpPr>
              <p:cNvPr id="19" name="Object 18">
                <a:extLst>
                  <a:ext uri="{FF2B5EF4-FFF2-40B4-BE49-F238E27FC236}">
                    <a16:creationId xmlns:a16="http://schemas.microsoft.com/office/drawing/2014/main" id="{4B1D07AB-3462-462C-BBA2-CA85798C5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1337" y="11223470"/>
                <a:ext cx="2832100" cy="18923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62303EE2-38A6-43F0-AFF3-8613E85FB518}"/>
              </a:ext>
            </a:extLst>
          </p:cNvPr>
          <p:cNvGrpSpPr/>
          <p:nvPr/>
        </p:nvGrpSpPr>
        <p:grpSpPr>
          <a:xfrm>
            <a:off x="404778" y="1656106"/>
            <a:ext cx="3566188" cy="900000"/>
            <a:chOff x="923003" y="3917552"/>
            <a:chExt cx="4010763" cy="104047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xmlns="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6733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27" grpId="0" animBg="1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303401" y="3795222"/>
            <a:ext cx="343228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2578" y="4589119"/>
            <a:ext cx="17871209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PHƯƠNG PHÁP TỌA ĐỘ TRONG KHÔNG GIAN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9047" y="188312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2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2528" y="1965603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Isosceles Triangle 44"/>
          <p:cNvSpPr/>
          <p:nvPr/>
        </p:nvSpPr>
        <p:spPr>
          <a:xfrm rot="16200000">
            <a:off x="4184621" y="9661429"/>
            <a:ext cx="143688" cy="192753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9DEA2E1-58D0-4402-88B4-99483776F76B}"/>
              </a:ext>
            </a:extLst>
          </p:cNvPr>
          <p:cNvGrpSpPr/>
          <p:nvPr/>
        </p:nvGrpSpPr>
        <p:grpSpPr>
          <a:xfrm>
            <a:off x="4182439" y="8763000"/>
            <a:ext cx="17078950" cy="1569660"/>
            <a:chOff x="4182439" y="8763000"/>
            <a:chExt cx="17078950" cy="1569660"/>
          </a:xfrm>
        </p:grpSpPr>
        <p:sp>
          <p:nvSpPr>
            <p:cNvPr id="44" name="TextBox 43"/>
            <p:cNvSpPr txBox="1"/>
            <p:nvPr/>
          </p:nvSpPr>
          <p:spPr>
            <a:xfrm>
              <a:off x="5779244" y="8763000"/>
              <a:ext cx="154821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THỨC TỌA ĐỘ CỦA 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TOÁN VECTƠ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Round Same Side Corner Rectangle 47"/>
            <p:cNvSpPr/>
            <p:nvPr/>
          </p:nvSpPr>
          <p:spPr>
            <a:xfrm rot="5400000">
              <a:off x="4545654" y="8475985"/>
              <a:ext cx="731519" cy="1457949"/>
            </a:xfrm>
            <a:prstGeom prst="round2Same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45769" y="8868617"/>
              <a:ext cx="88656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4179071" y="7696201"/>
            <a:ext cx="14851072" cy="838199"/>
            <a:chOff x="7459670" y="7168672"/>
            <a:chExt cx="14851072" cy="838200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17587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 ĐỘ CỦA ĐIỂM VÀ CỦA VECTƠ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168672"/>
              <a:ext cx="1381118" cy="830998"/>
              <a:chOff x="7459669" y="7168673"/>
              <a:chExt cx="1381118" cy="830998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168673"/>
                <a:ext cx="1371600" cy="830998"/>
                <a:chOff x="7469187" y="7168673"/>
                <a:chExt cx="1371600" cy="830998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6893700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1798" y="7168673"/>
                  <a:ext cx="482825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4165042" y="6014189"/>
            <a:ext cx="16401930" cy="1107965"/>
            <a:chOff x="4357657" y="4371559"/>
            <a:chExt cx="16401930" cy="1107965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7657" y="4371559"/>
              <a:ext cx="16401930" cy="1107965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1: HỆ TỌA ĐỘ TRONG KHÔNG GIAN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3522042" y="7196705"/>
            <a:ext cx="17526000" cy="633299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3984456" y="12068892"/>
            <a:ext cx="9688259" cy="1113708"/>
            <a:chOff x="739068" y="1515168"/>
            <a:chExt cx="9688259" cy="1113708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B00E8B5-01B3-4972-B3E6-512DE1511C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225" y="219469"/>
            <a:ext cx="3652580" cy="36525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623FFAF-3769-4BD7-8AEE-4288A5E29A4F}"/>
              </a:ext>
            </a:extLst>
          </p:cNvPr>
          <p:cNvGrpSpPr/>
          <p:nvPr/>
        </p:nvGrpSpPr>
        <p:grpSpPr>
          <a:xfrm>
            <a:off x="4171257" y="9837003"/>
            <a:ext cx="17103676" cy="830997"/>
            <a:chOff x="4171257" y="9837003"/>
            <a:chExt cx="17103676" cy="830997"/>
          </a:xfrm>
        </p:grpSpPr>
        <p:sp>
          <p:nvSpPr>
            <p:cNvPr id="52" name="Round Same Side Corner Rectangle 51"/>
            <p:cNvSpPr/>
            <p:nvPr/>
          </p:nvSpPr>
          <p:spPr>
            <a:xfrm rot="5400000">
              <a:off x="4534472" y="9573266"/>
              <a:ext cx="731519" cy="1457949"/>
            </a:xfrm>
            <a:prstGeom prst="round2Same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92788" y="9837003"/>
              <a:ext cx="15482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21187" y="9913947"/>
              <a:ext cx="982962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92587" y="10903803"/>
            <a:ext cx="14923905" cy="830997"/>
            <a:chOff x="4258638" y="10287000"/>
            <a:chExt cx="14923905" cy="830997"/>
          </a:xfrm>
        </p:grpSpPr>
        <p:sp>
          <p:nvSpPr>
            <p:cNvPr id="50" name="TextBox 49"/>
            <p:cNvSpPr txBox="1"/>
            <p:nvPr/>
          </p:nvSpPr>
          <p:spPr>
            <a:xfrm>
              <a:off x="5864988" y="10287000"/>
              <a:ext cx="133175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MẶT CẦU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Round Same Side Corner Rectangle 52"/>
            <p:cNvSpPr/>
            <p:nvPr/>
          </p:nvSpPr>
          <p:spPr>
            <a:xfrm rot="5400000">
              <a:off x="4621853" y="9999985"/>
              <a:ext cx="731519" cy="1457949"/>
            </a:xfrm>
            <a:prstGeom prst="round2Same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77537" y="10363200"/>
              <a:ext cx="822661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xmlns="" id="{D52F89C1-C820-41A5-9097-CC667A5678A4}"/>
              </a:ext>
            </a:extLst>
          </p:cNvPr>
          <p:cNvSpPr/>
          <p:nvPr/>
        </p:nvSpPr>
        <p:spPr>
          <a:xfrm>
            <a:off x="314673" y="8385502"/>
            <a:ext cx="23848520" cy="5330497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xmlns="" id="{C397E8E5-5EBF-4CE4-9DFF-52712588940D}"/>
              </a:ext>
            </a:extLst>
          </p:cNvPr>
          <p:cNvGrpSpPr/>
          <p:nvPr/>
        </p:nvGrpSpPr>
        <p:grpSpPr>
          <a:xfrm>
            <a:off x="295137" y="7966242"/>
            <a:ext cx="3600000" cy="1138847"/>
            <a:chOff x="410517" y="4550497"/>
            <a:chExt cx="3995373" cy="1177176"/>
          </a:xfrm>
          <a:solidFill>
            <a:srgbClr val="C9E2B8"/>
          </a:solidFill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7D07DE8F-E209-45F7-A848-6B3638801EB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389113" y="3679398"/>
              <a:ext cx="1037149" cy="2996405"/>
            </a:xfrm>
            <a:prstGeom prst="round1Rect">
              <a:avLst/>
            </a:prstGeom>
            <a:grpFill/>
            <a:ln w="57150">
              <a:solidFill>
                <a:srgbClr val="54653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xmlns="" id="{EC56AAB7-DC2C-47A1-BAAB-29FAAC770E6E}"/>
                </a:ext>
              </a:extLst>
            </p:cNvPr>
            <p:cNvSpPr txBox="1"/>
            <p:nvPr/>
          </p:nvSpPr>
          <p:spPr>
            <a:xfrm>
              <a:off x="1365761" y="4775616"/>
              <a:ext cx="2996407" cy="8271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xmlns="" id="{EE4D0D1A-D9DD-40B0-9B07-3ACDD7C75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550497"/>
              <a:ext cx="1058947" cy="1177176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rgbClr val="546531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6579" y="-6056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901586" y="1113170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FA242B-CEE6-4038-A2B6-6B109CBB6633}"/>
              </a:ext>
            </a:extLst>
          </p:cNvPr>
          <p:cNvSpPr txBox="1"/>
          <p:nvPr/>
        </p:nvSpPr>
        <p:spPr>
          <a:xfrm>
            <a:off x="26520775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187AB606-4118-4775-B250-65AE45C853B3}"/>
              </a:ext>
            </a:extLst>
          </p:cNvPr>
          <p:cNvGrpSpPr/>
          <p:nvPr/>
        </p:nvGrpSpPr>
        <p:grpSpPr>
          <a:xfrm>
            <a:off x="13594801" y="6177893"/>
            <a:ext cx="3317805" cy="1234536"/>
            <a:chOff x="119443" y="5105400"/>
            <a:chExt cx="3317805" cy="1234536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3995F29F-347B-4075-AC04-653ABB5BB947}"/>
                </a:ext>
              </a:extLst>
            </p:cNvPr>
            <p:cNvGrpSpPr/>
            <p:nvPr/>
          </p:nvGrpSpPr>
          <p:grpSpPr>
            <a:xfrm>
              <a:off x="119443" y="5105400"/>
              <a:ext cx="3317805" cy="1234536"/>
              <a:chOff x="5139479" y="4967323"/>
              <a:chExt cx="3317805" cy="1234536"/>
            </a:xfrm>
            <a:solidFill>
              <a:srgbClr val="006600"/>
            </a:solidFill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58635B1A-F3C0-4CEC-A8A4-ED2EBB8ACA0C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2736717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7819CDE8-7864-4DED-A414-CAA1C34448AD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bject 90">
                  <a:extLst>
                    <a:ext uri="{FF2B5EF4-FFF2-40B4-BE49-F238E27FC236}">
                      <a16:creationId xmlns:a16="http://schemas.microsoft.com/office/drawing/2014/main" xmlns="" id="{19849E58-55C9-4977-91C9-723D03865317}"/>
                    </a:ext>
                  </a:extLst>
                </p:cNvPr>
                <p:cNvSpPr txBox="1"/>
                <p:nvPr/>
              </p:nvSpPr>
              <p:spPr>
                <a:xfrm>
                  <a:off x="1235069" y="5235036"/>
                  <a:ext cx="2131360" cy="85727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𝟑𝟕𝟕</m:t>
                          </m:r>
                        </m:e>
                      </m:rad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1" name="Object 90">
                  <a:extLst>
                    <a:ext uri="{FF2B5EF4-FFF2-40B4-BE49-F238E27FC236}">
                      <a16:creationId xmlns:a16="http://schemas.microsoft.com/office/drawing/2014/main" id="{19849E58-55C9-4977-91C9-723D038653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5069" y="5235036"/>
                  <a:ext cx="2131360" cy="857278"/>
                </a:xfrm>
                <a:prstGeom prst="rect">
                  <a:avLst/>
                </a:prstGeom>
                <a:blipFill>
                  <a:blip r:embed="rId4"/>
                  <a:stretch>
                    <a:fillRect t="-8571" b="-4214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5D89C99-B31A-457C-A967-ACF08A20E218}"/>
              </a:ext>
            </a:extLst>
          </p:cNvPr>
          <p:cNvGrpSpPr/>
          <p:nvPr/>
        </p:nvGrpSpPr>
        <p:grpSpPr>
          <a:xfrm>
            <a:off x="450943" y="10054936"/>
            <a:ext cx="18521889" cy="1562100"/>
            <a:chOff x="453556" y="9598376"/>
            <a:chExt cx="18521889" cy="1562100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54F4DC3E-F24D-45FF-B17C-31F09025B43A}"/>
                </a:ext>
              </a:extLst>
            </p:cNvPr>
            <p:cNvSpPr/>
            <p:nvPr/>
          </p:nvSpPr>
          <p:spPr>
            <a:xfrm>
              <a:off x="453556" y="9943593"/>
              <a:ext cx="602764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 xác định được</a:t>
              </a:r>
              <a:endPara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bject 137">
                  <a:extLst>
                    <a:ext uri="{FF2B5EF4-FFF2-40B4-BE49-F238E27FC236}">
                      <a16:creationId xmlns:a16="http://schemas.microsoft.com/office/drawing/2014/main" xmlns="" id="{D05EEB7B-3B4D-4F8E-86D4-0AF670500DFA}"/>
                    </a:ext>
                  </a:extLst>
                </p:cNvPr>
                <p:cNvSpPr txBox="1"/>
                <p:nvPr/>
              </p:nvSpPr>
              <p:spPr>
                <a:xfrm>
                  <a:off x="5770001" y="9598376"/>
                  <a:ext cx="13205444" cy="15621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38" name="Object 137">
                  <a:extLst>
                    <a:ext uri="{FF2B5EF4-FFF2-40B4-BE49-F238E27FC236}">
                      <a16:creationId xmlns:a16="http://schemas.microsoft.com/office/drawing/2014/main" id="{D05EEB7B-3B4D-4F8E-86D4-0AF670500D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0001" y="9598376"/>
                  <a:ext cx="13205444" cy="15621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EE1AF2D3-F2BE-44AB-BE52-913CB8E8B367}"/>
              </a:ext>
            </a:extLst>
          </p:cNvPr>
          <p:cNvSpPr txBox="1"/>
          <p:nvPr/>
        </p:nvSpPr>
        <p:spPr>
          <a:xfrm>
            <a:off x="5095930" y="2667872"/>
            <a:ext cx="914400" cy="584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D70912D-E129-448B-BC16-DCC45E1C3F62}"/>
              </a:ext>
            </a:extLst>
          </p:cNvPr>
          <p:cNvGrpSpPr/>
          <p:nvPr/>
        </p:nvGrpSpPr>
        <p:grpSpPr>
          <a:xfrm>
            <a:off x="253858" y="2214453"/>
            <a:ext cx="23947580" cy="3326729"/>
            <a:chOff x="38880" y="2331488"/>
            <a:chExt cx="23947580" cy="332672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79587114-4119-4491-8DD7-1B9719E7A492}"/>
                </a:ext>
              </a:extLst>
            </p:cNvPr>
            <p:cNvGrpSpPr/>
            <p:nvPr/>
          </p:nvGrpSpPr>
          <p:grpSpPr>
            <a:xfrm>
              <a:off x="38880" y="2331488"/>
              <a:ext cx="23947580" cy="3326729"/>
              <a:chOff x="38880" y="2438399"/>
              <a:chExt cx="23947580" cy="3326729"/>
            </a:xfrm>
          </p:grpSpPr>
          <p:sp>
            <p:nvSpPr>
              <p:cNvPr id="65" name="Rounded Rectangle 41">
                <a:extLst>
                  <a:ext uri="{FF2B5EF4-FFF2-40B4-BE49-F238E27FC236}">
                    <a16:creationId xmlns:a16="http://schemas.microsoft.com/office/drawing/2014/main" xmlns="" id="{1158FB2F-7263-4838-9383-E90A2F56B52A}"/>
                  </a:ext>
                </a:extLst>
              </p:cNvPr>
              <p:cNvSpPr/>
              <p:nvPr/>
            </p:nvSpPr>
            <p:spPr>
              <a:xfrm>
                <a:off x="38880" y="2438399"/>
                <a:ext cx="23947580" cy="3326729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xmlns="" id="{352F054F-EC27-4DDC-9218-19BF66D0801D}"/>
                  </a:ext>
                </a:extLst>
              </p:cNvPr>
              <p:cNvGrpSpPr/>
              <p:nvPr/>
            </p:nvGrpSpPr>
            <p:grpSpPr>
              <a:xfrm>
                <a:off x="3579032" y="2572098"/>
                <a:ext cx="11746475" cy="840383"/>
                <a:chOff x="4223086" y="2662135"/>
                <a:chExt cx="11746475" cy="840383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9" name="Object 38">
                      <a:extLst>
                        <a:ext uri="{FF2B5EF4-FFF2-40B4-BE49-F238E27FC236}">
                          <a16:creationId xmlns:a16="http://schemas.microsoft.com/office/drawing/2014/main" xmlns="" id="{D00B9550-B8A8-4D8A-80CD-0DC0C969CE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07399" y="2706393"/>
                      <a:ext cx="1739900" cy="6985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𝑶𝒙𝒚𝒛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 ,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>
                <p:sp>
                  <p:nvSpPr>
                    <p:cNvPr id="39" name="Object 38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D00B9550-B8A8-4D8A-80CD-0DC0C969CE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07399" y="2706393"/>
                      <a:ext cx="1739900" cy="698500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r="-7719" b="-1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0E7AE7B6-77A4-4863-856C-7105CFAB724C}"/>
                    </a:ext>
                  </a:extLst>
                </p:cNvPr>
                <p:cNvSpPr txBox="1"/>
                <p:nvPr/>
              </p:nvSpPr>
              <p:spPr>
                <a:xfrm>
                  <a:off x="4223086" y="2662135"/>
                  <a:ext cx="559045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xmlns="" id="{609A027B-B629-4EC8-825D-813DFA03134F}"/>
                    </a:ext>
                  </a:extLst>
                </p:cNvPr>
                <p:cNvSpPr txBox="1"/>
                <p:nvPr/>
              </p:nvSpPr>
              <p:spPr>
                <a:xfrm>
                  <a:off x="11639260" y="2702299"/>
                  <a:ext cx="4330301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cầu</a:t>
                  </a:r>
                  <a:r>
                    <a: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Object 72">
                    <a:extLst>
                      <a:ext uri="{FF2B5EF4-FFF2-40B4-BE49-F238E27FC236}">
                        <a16:creationId xmlns:a16="http://schemas.microsoft.com/office/drawing/2014/main" xmlns="" id="{7FB9639B-91D7-4056-AEAC-F120A140DD55}"/>
                      </a:ext>
                    </a:extLst>
                  </p:cNvPr>
                  <p:cNvSpPr txBox="1"/>
                  <p:nvPr/>
                </p:nvSpPr>
                <p:spPr>
                  <a:xfrm>
                    <a:off x="3406757" y="3635199"/>
                    <a:ext cx="10164214" cy="608904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𝒎𝒚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73" name="Object 72">
                    <a:extLst>
                      <a:ext uri="{FF2B5EF4-FFF2-40B4-BE49-F238E27FC236}">
                        <a16:creationId xmlns:a16="http://schemas.microsoft.com/office/drawing/2014/main" id="{7FB9639B-91D7-4056-AEAC-F120A140DD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6757" y="3635199"/>
                    <a:ext cx="10164214" cy="60890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3000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Object 63">
                  <a:extLst>
                    <a:ext uri="{FF2B5EF4-FFF2-40B4-BE49-F238E27FC236}">
                      <a16:creationId xmlns:a16="http://schemas.microsoft.com/office/drawing/2014/main" xmlns="" id="{3ED00AD5-317D-49E6-AA71-F734CFCF93E0}"/>
                    </a:ext>
                  </a:extLst>
                </p:cNvPr>
                <p:cNvSpPr txBox="1"/>
                <p:nvPr/>
              </p:nvSpPr>
              <p:spPr>
                <a:xfrm>
                  <a:off x="14835205" y="2531482"/>
                  <a:ext cx="8128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>
            <p:sp>
              <p:nvSpPr>
                <p:cNvPr id="64" name="Object 6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ED00AD5-317D-49E6-AA71-F734CFCF93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35205" y="2531482"/>
                  <a:ext cx="812800" cy="6858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0526" b="-12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C5409EE2-5ACC-4190-B683-36592798D832}"/>
                </a:ext>
              </a:extLst>
            </p:cNvPr>
            <p:cNvSpPr txBox="1"/>
            <p:nvPr/>
          </p:nvSpPr>
          <p:spPr>
            <a:xfrm>
              <a:off x="15969696" y="2551333"/>
              <a:ext cx="536706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endPara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bject 67">
                  <a:extLst>
                    <a:ext uri="{FF2B5EF4-FFF2-40B4-BE49-F238E27FC236}">
                      <a16:creationId xmlns:a16="http://schemas.microsoft.com/office/drawing/2014/main" xmlns="" id="{1A6A38D9-70E7-448E-83B7-829E5828F51E}"/>
                    </a:ext>
                  </a:extLst>
                </p:cNvPr>
                <p:cNvSpPr txBox="1"/>
                <p:nvPr/>
              </p:nvSpPr>
              <p:spPr>
                <a:xfrm>
                  <a:off x="13160357" y="3575894"/>
                  <a:ext cx="6122970" cy="78149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68" name="Object 67">
                  <a:extLst>
                    <a:ext uri="{FF2B5EF4-FFF2-40B4-BE49-F238E27FC236}">
                      <a16:creationId xmlns:a16="http://schemas.microsoft.com/office/drawing/2014/main" id="{1A6A38D9-70E7-448E-83B7-829E5828F5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60357" y="3575894"/>
                  <a:ext cx="6122970" cy="78149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6D90E6-0884-41D0-98E3-683534885085}"/>
              </a:ext>
            </a:extLst>
          </p:cNvPr>
          <p:cNvGrpSpPr/>
          <p:nvPr/>
        </p:nvGrpSpPr>
        <p:grpSpPr>
          <a:xfrm>
            <a:off x="2462310" y="4447296"/>
            <a:ext cx="18826359" cy="898950"/>
            <a:chOff x="146473" y="4572510"/>
            <a:chExt cx="18826359" cy="89895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6E269D17-9706-4A13-A366-A10FA8C2DD0C}"/>
                </a:ext>
              </a:extLst>
            </p:cNvPr>
            <p:cNvSpPr txBox="1"/>
            <p:nvPr/>
          </p:nvSpPr>
          <p:spPr>
            <a:xfrm>
              <a:off x="10944949" y="4572510"/>
              <a:ext cx="69041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nhỏ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CFC3F3C-D193-4A05-AE4E-0CAD8EA229F9}"/>
                </a:ext>
              </a:extLst>
            </p:cNvPr>
            <p:cNvGrpSpPr/>
            <p:nvPr/>
          </p:nvGrpSpPr>
          <p:grpSpPr>
            <a:xfrm>
              <a:off x="146473" y="4594070"/>
              <a:ext cx="18826359" cy="877390"/>
              <a:chOff x="146473" y="4594070"/>
              <a:chExt cx="18826359" cy="87739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xmlns="" id="{3198F483-010D-4220-B968-4F990E6E40F4}"/>
                  </a:ext>
                </a:extLst>
              </p:cNvPr>
              <p:cNvGrpSpPr/>
              <p:nvPr/>
            </p:nvGrpSpPr>
            <p:grpSpPr>
              <a:xfrm>
                <a:off x="146473" y="4594070"/>
                <a:ext cx="18826359" cy="877390"/>
                <a:chOff x="528399" y="3930911"/>
                <a:chExt cx="18826359" cy="877390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xmlns="" id="{49B67637-013B-4639-B25C-B5D3D277B190}"/>
                    </a:ext>
                  </a:extLst>
                </p:cNvPr>
                <p:cNvGrpSpPr/>
                <p:nvPr/>
              </p:nvGrpSpPr>
              <p:grpSpPr>
                <a:xfrm>
                  <a:off x="528399" y="3930911"/>
                  <a:ext cx="9913514" cy="838480"/>
                  <a:chOff x="497637" y="4063104"/>
                  <a:chExt cx="9913514" cy="838480"/>
                </a:xfrm>
              </p:grpSpPr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xmlns="" id="{921A57EE-4D2A-4ACE-8FC6-D1DCDE4C57EC}"/>
                      </a:ext>
                    </a:extLst>
                  </p:cNvPr>
                  <p:cNvSpPr txBox="1"/>
                  <p:nvPr/>
                </p:nvSpPr>
                <p:spPr>
                  <a:xfrm>
                    <a:off x="2486351" y="4070587"/>
                    <a:ext cx="79248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bán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kính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của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mặt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cầu</a:t>
                    </a:r>
                    <a:endPara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xmlns="" id="{14FDD940-1A58-4DF3-BB18-63D68D81AB9B}"/>
                      </a:ext>
                    </a:extLst>
                  </p:cNvPr>
                  <p:cNvSpPr txBox="1"/>
                  <p:nvPr/>
                </p:nvSpPr>
                <p:spPr>
                  <a:xfrm>
                    <a:off x="497637" y="4063104"/>
                    <a:ext cx="159776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Gọi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  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xmlns="" id="{E63B8EF9-7BFB-454C-90AD-688351F5D3B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76751" y="4110468"/>
                        <a:ext cx="330200" cy="381000"/>
                      </a:xfrm>
                      <a:prstGeom prst="rect">
                        <a:avLst/>
                      </a:prstGeom>
                    </p:spPr>
                    <p:txBody>
                      <a:bodyPr>
                        <a:no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oMath>
                          </m:oMathPara>
                        </a14:m>
                        <a:endParaRPr lang="vi-VN" sz="4800" b="1" dirty="0"/>
                      </a:p>
                    </p:txBody>
                  </p:sp>
                </mc:Choice>
                <mc:Fallback xmlns="">
                  <p:sp>
                    <p:nvSp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E63B8EF9-7BFB-454C-90AD-688351F5D3B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76751" y="4110468"/>
                        <a:ext cx="330200" cy="38100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r="-25926" b="-6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Object 76">
                      <a:extLst>
                        <a:ext uri="{FF2B5EF4-FFF2-40B4-BE49-F238E27FC236}">
                          <a16:creationId xmlns:a16="http://schemas.microsoft.com/office/drawing/2014/main" xmlns="" id="{4B4AB154-709F-4338-927D-D15D3E2CAC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86314" y="3950116"/>
                      <a:ext cx="965200" cy="6858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),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 xmlns="">
                <p:sp>
                  <p:nvSpPr>
                    <p:cNvPr id="77" name="Object 76">
                      <a:extLst>
                        <a:ext uri="{FF2B5EF4-FFF2-40B4-BE49-F238E27FC236}">
                          <a16:creationId xmlns:a16="http://schemas.microsoft.com/office/drawing/2014/main" id="{4B4AB154-709F-4338-927D-D15D3E2CAC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86314" y="3950116"/>
                      <a:ext cx="965200" cy="68580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8861" b="-133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xmlns="" id="{42B45B66-C896-4619-A534-31605AEB91FF}"/>
                    </a:ext>
                  </a:extLst>
                </p:cNvPr>
                <p:cNvSpPr txBox="1"/>
                <p:nvPr/>
              </p:nvSpPr>
              <p:spPr>
                <a:xfrm>
                  <a:off x="18175245" y="3977304"/>
                  <a:ext cx="117951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Object 106">
                    <a:extLst>
                      <a:ext uri="{FF2B5EF4-FFF2-40B4-BE49-F238E27FC236}">
                        <a16:creationId xmlns:a16="http://schemas.microsoft.com/office/drawing/2014/main" xmlns="" id="{EABBDEB2-0748-4D2C-B17B-4466E277020E}"/>
                      </a:ext>
                    </a:extLst>
                  </p:cNvPr>
                  <p:cNvSpPr txBox="1"/>
                  <p:nvPr/>
                </p:nvSpPr>
                <p:spPr>
                  <a:xfrm>
                    <a:off x="17222787" y="4649128"/>
                    <a:ext cx="345887" cy="148449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107" name="Object 106">
                    <a:extLst>
                      <a:ext uri="{FF2B5EF4-FFF2-40B4-BE49-F238E27FC236}">
                        <a16:creationId xmlns:a16="http://schemas.microsoft.com/office/drawing/2014/main" id="{EABBDEB2-0748-4D2C-B17B-4466E27702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22787" y="4649128"/>
                    <a:ext cx="345887" cy="14844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9298" b="-33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E291993-C719-4BB3-93AD-3443B16B6B23}"/>
              </a:ext>
            </a:extLst>
          </p:cNvPr>
          <p:cNvGrpSpPr/>
          <p:nvPr/>
        </p:nvGrpSpPr>
        <p:grpSpPr>
          <a:xfrm>
            <a:off x="390377" y="9067800"/>
            <a:ext cx="20608975" cy="928202"/>
            <a:chOff x="392990" y="8758877"/>
            <a:chExt cx="20608975" cy="92820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28AC12FD-9A96-4036-AAE6-27F3D5BF7C4C}"/>
                </a:ext>
              </a:extLst>
            </p:cNvPr>
            <p:cNvSpPr/>
            <p:nvPr/>
          </p:nvSpPr>
          <p:spPr>
            <a:xfrm>
              <a:off x="392990" y="8758877"/>
              <a:ext cx="501622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 phương trình  </a:t>
              </a:r>
              <a:endPara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bject 112">
                  <a:extLst>
                    <a:ext uri="{FF2B5EF4-FFF2-40B4-BE49-F238E27FC236}">
                      <a16:creationId xmlns:a16="http://schemas.microsoft.com/office/drawing/2014/main" xmlns="" id="{A5333822-8C3F-4C0E-A393-61CCE08FAD7D}"/>
                    </a:ext>
                  </a:extLst>
                </p:cNvPr>
                <p:cNvSpPr txBox="1"/>
                <p:nvPr/>
              </p:nvSpPr>
              <p:spPr>
                <a:xfrm>
                  <a:off x="5555743" y="8798079"/>
                  <a:ext cx="10253305" cy="889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𝒎𝒚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13" name="Object 112">
                  <a:extLst>
                    <a:ext uri="{FF2B5EF4-FFF2-40B4-BE49-F238E27FC236}">
                      <a16:creationId xmlns:a16="http://schemas.microsoft.com/office/drawing/2014/main" id="{A5333822-8C3F-4C0E-A393-61CCE08FA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5743" y="8798079"/>
                  <a:ext cx="10253305" cy="8890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Object 113">
                  <a:extLst>
                    <a:ext uri="{FF2B5EF4-FFF2-40B4-BE49-F238E27FC236}">
                      <a16:creationId xmlns:a16="http://schemas.microsoft.com/office/drawing/2014/main" xmlns="" id="{40E00DC8-7ADF-4682-8EBD-93D3C4A95892}"/>
                    </a:ext>
                  </a:extLst>
                </p:cNvPr>
                <p:cNvSpPr txBox="1"/>
                <p:nvPr/>
              </p:nvSpPr>
              <p:spPr>
                <a:xfrm>
                  <a:off x="15363166" y="8819296"/>
                  <a:ext cx="5638799" cy="8636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14" name="Object 113">
                  <a:extLst>
                    <a:ext uri="{FF2B5EF4-FFF2-40B4-BE49-F238E27FC236}">
                      <a16:creationId xmlns:a16="http://schemas.microsoft.com/office/drawing/2014/main" id="{40E00DC8-7ADF-4682-8EBD-93D3C4A958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63166" y="8819296"/>
                  <a:ext cx="5638799" cy="863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E7DDF9F-0878-4E75-A109-BC4F77B5D218}"/>
              </a:ext>
            </a:extLst>
          </p:cNvPr>
          <p:cNvGrpSpPr/>
          <p:nvPr/>
        </p:nvGrpSpPr>
        <p:grpSpPr>
          <a:xfrm>
            <a:off x="230187" y="11479213"/>
            <a:ext cx="14216011" cy="1968500"/>
            <a:chOff x="153987" y="11898313"/>
            <a:chExt cx="11099121" cy="19685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Object 114">
                  <a:extLst>
                    <a:ext uri="{FF2B5EF4-FFF2-40B4-BE49-F238E27FC236}">
                      <a16:creationId xmlns:a16="http://schemas.microsoft.com/office/drawing/2014/main" xmlns="" id="{1198B58C-0C37-452F-8501-1D6D49F0B500}"/>
                    </a:ext>
                  </a:extLst>
                </p:cNvPr>
                <p:cNvSpPr txBox="1"/>
                <p:nvPr/>
              </p:nvSpPr>
              <p:spPr>
                <a:xfrm>
                  <a:off x="661308" y="11898313"/>
                  <a:ext cx="10591800" cy="19685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vi-VN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vi-VN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vi-VN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  <m:r>
                                          <a:rPr lang="vi-VN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num>
                                      <m:den>
                                        <m:r>
                                          <a:rPr lang="vi-VN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vi-VN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vi-VN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vi-VN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vi-VN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vi-VN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115" name="Object 114">
                  <a:extLst>
                    <a:ext uri="{FF2B5EF4-FFF2-40B4-BE49-F238E27FC236}">
                      <a16:creationId xmlns:a16="http://schemas.microsoft.com/office/drawing/2014/main" id="{1198B58C-0C37-452F-8501-1D6D49F0B5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308" y="11898313"/>
                  <a:ext cx="10591800" cy="1968500"/>
                </a:xfrm>
                <a:prstGeom prst="rect">
                  <a:avLst/>
                </a:prstGeom>
                <a:blipFill>
                  <a:blip r:embed="rId15"/>
                  <a:stretch>
                    <a:fillRect b="-123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Object 115">
                  <a:extLst>
                    <a:ext uri="{FF2B5EF4-FFF2-40B4-BE49-F238E27FC236}">
                      <a16:creationId xmlns:a16="http://schemas.microsoft.com/office/drawing/2014/main" xmlns="" id="{34536DAB-2EFC-4929-A1DB-D2E708A688CC}"/>
                    </a:ext>
                  </a:extLst>
                </p:cNvPr>
                <p:cNvSpPr txBox="1"/>
                <p:nvPr/>
              </p:nvSpPr>
              <p:spPr>
                <a:xfrm>
                  <a:off x="153987" y="12636500"/>
                  <a:ext cx="685800" cy="381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vi-VN" b="1"/>
                </a:p>
              </p:txBody>
            </p:sp>
          </mc:Choice>
          <mc:Fallback xmlns="">
            <p:sp>
              <p:nvSpPr>
                <p:cNvPr id="116" name="Object 115">
                  <a:extLst>
                    <a:ext uri="{FF2B5EF4-FFF2-40B4-BE49-F238E27FC236}">
                      <a16:creationId xmlns:a16="http://schemas.microsoft.com/office/drawing/2014/main" id="{34536DAB-2EFC-4929-A1DB-D2E708A688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987" y="12636500"/>
                  <a:ext cx="685800" cy="381000"/>
                </a:xfrm>
                <a:prstGeom prst="rect">
                  <a:avLst/>
                </a:prstGeom>
                <a:blipFill>
                  <a:blip r:embed="rId16"/>
                  <a:stretch>
                    <a:fillRect b="-460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xmlns="" id="{FD9BABEA-3BDE-48DA-AE73-585062160B4F}"/>
                  </a:ext>
                </a:extLst>
              </p:cNvPr>
              <p:cNvSpPr txBox="1"/>
              <p:nvPr/>
            </p:nvSpPr>
            <p:spPr>
              <a:xfrm>
                <a:off x="11952287" y="11551527"/>
                <a:ext cx="4889500" cy="16637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𝟒𝟗</m:t>
                              </m:r>
                            </m:num>
                            <m:den>
                              <m:r>
                                <a:rPr lang="vi-VN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vi-VN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vi-VN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vi-V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vi-V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rad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FD9BABEA-3BDE-48DA-AE73-585062160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287" y="11551527"/>
                <a:ext cx="4889500" cy="1663700"/>
              </a:xfrm>
              <a:prstGeom prst="rect">
                <a:avLst/>
              </a:prstGeom>
              <a:blipFill>
                <a:blip r:embed="rId17"/>
                <a:stretch>
                  <a:fillRect r="-3242" b="-194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xmlns="" id="{3F51BDB1-1122-484A-AB0A-3A9E674CFD78}"/>
                  </a:ext>
                </a:extLst>
              </p:cNvPr>
              <p:cNvSpPr txBox="1"/>
              <p:nvPr/>
            </p:nvSpPr>
            <p:spPr>
              <a:xfrm>
                <a:off x="16942109" y="11547199"/>
                <a:ext cx="5638800" cy="1968500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vi-VN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num>
                                    <m:den>
                                      <m:r>
                                        <a:rPr lang="vi-VN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vi-VN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vi-VN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vi-VN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num>
                                    <m:den>
                                      <m:r>
                                        <a:rPr lang="vi-VN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vi-VN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𝟑𝟕𝟕</m:t>
                              </m:r>
                            </m:num>
                            <m:den>
                              <m:r>
                                <a:rPr lang="vi-VN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𝟒𝟗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12" name="Object 11">
                <a:extLst>
                  <a:ext uri="{FF2B5EF4-FFF2-40B4-BE49-F238E27FC236}">
                    <a16:creationId xmlns:a16="http://schemas.microsoft.com/office/drawing/2014/main" id="{3F51BDB1-1122-484A-AB0A-3A9E674CF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2109" y="11547199"/>
                <a:ext cx="5638800" cy="19685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4">
                <a:extLst>
                  <a:ext uri="{FF2B5EF4-FFF2-40B4-BE49-F238E27FC236}">
                    <a16:creationId xmlns:a16="http://schemas.microsoft.com/office/drawing/2014/main" xmlns="" id="{3FA165C5-0E5C-49C3-8946-A03872CD6838}"/>
                  </a:ext>
                </a:extLst>
              </p:cNvPr>
              <p:cNvSpPr txBox="1"/>
              <p:nvPr/>
            </p:nvSpPr>
            <p:spPr>
              <a:xfrm>
                <a:off x="22042438" y="11823700"/>
                <a:ext cx="2159000" cy="1625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vi-V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𝟑𝟕𝟕</m:t>
                              </m:r>
                            </m:e>
                          </m:rad>
                        </m:num>
                        <m:den>
                          <m:r>
                            <a:rPr lang="vi-VN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15" name="Object 14">
                <a:extLst>
                  <a:ext uri="{FF2B5EF4-FFF2-40B4-BE49-F238E27FC236}">
                    <a16:creationId xmlns:a16="http://schemas.microsoft.com/office/drawing/2014/main" id="{3FA165C5-0E5C-49C3-8946-A03872CD6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2438" y="11823700"/>
                <a:ext cx="2159000" cy="16256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6F246C28-EF8A-43E1-87B6-062B6AAFCA96}"/>
              </a:ext>
            </a:extLst>
          </p:cNvPr>
          <p:cNvGrpSpPr/>
          <p:nvPr/>
        </p:nvGrpSpPr>
        <p:grpSpPr>
          <a:xfrm>
            <a:off x="1198946" y="6233064"/>
            <a:ext cx="2894475" cy="1234536"/>
            <a:chOff x="119443" y="5105400"/>
            <a:chExt cx="2894475" cy="1234536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F1C799F7-A9BD-4B63-9690-BEE98E5DD031}"/>
                </a:ext>
              </a:extLst>
            </p:cNvPr>
            <p:cNvGrpSpPr/>
            <p:nvPr/>
          </p:nvGrpSpPr>
          <p:grpSpPr>
            <a:xfrm>
              <a:off x="119443" y="5105400"/>
              <a:ext cx="2894475" cy="1234536"/>
              <a:chOff x="5139479" y="4967323"/>
              <a:chExt cx="2894475" cy="1234536"/>
            </a:xfrm>
            <a:solidFill>
              <a:srgbClr val="006600"/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9283922-074F-415D-A739-4129F703ED13}"/>
                  </a:ext>
                </a:extLst>
              </p:cNvPr>
              <p:cNvSpPr/>
              <p:nvPr/>
            </p:nvSpPr>
            <p:spPr>
              <a:xfrm>
                <a:off x="5720567" y="4967323"/>
                <a:ext cx="2313387" cy="1234536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C2C7BB7D-1688-4C1D-A981-5F0F2E2DE6ED}"/>
                  </a:ext>
                </a:extLst>
              </p:cNvPr>
              <p:cNvSpPr/>
              <p:nvPr/>
            </p:nvSpPr>
            <p:spPr>
              <a:xfrm>
                <a:off x="5139479" y="5085833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bject 118">
                  <a:extLst>
                    <a:ext uri="{FF2B5EF4-FFF2-40B4-BE49-F238E27FC236}">
                      <a16:creationId xmlns:a16="http://schemas.microsoft.com/office/drawing/2014/main" xmlns="" id="{8BC7B570-A1A3-45C7-9524-5E558DD99D92}"/>
                    </a:ext>
                  </a:extLst>
                </p:cNvPr>
                <p:cNvSpPr txBox="1"/>
                <p:nvPr/>
              </p:nvSpPr>
              <p:spPr>
                <a:xfrm>
                  <a:off x="1665284" y="5355686"/>
                  <a:ext cx="845984" cy="708932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9" name="Object 118">
                  <a:extLst>
                    <a:ext uri="{FF2B5EF4-FFF2-40B4-BE49-F238E27FC236}">
                      <a16:creationId xmlns:a16="http://schemas.microsoft.com/office/drawing/2014/main" id="{8BC7B570-A1A3-45C7-9524-5E558DD99D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5284" y="5355686"/>
                  <a:ext cx="845984" cy="708932"/>
                </a:xfrm>
                <a:prstGeom prst="rect">
                  <a:avLst/>
                </a:prstGeom>
                <a:blipFill>
                  <a:blip r:embed="rId20"/>
                  <a:stretch>
                    <a:fillRect t="-20690" r="-17986" b="-612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D13A6D1F-726F-4A0B-816A-C2D06C6CA979}"/>
              </a:ext>
            </a:extLst>
          </p:cNvPr>
          <p:cNvGrpSpPr/>
          <p:nvPr/>
        </p:nvGrpSpPr>
        <p:grpSpPr>
          <a:xfrm>
            <a:off x="7619554" y="5797222"/>
            <a:ext cx="3698797" cy="2044072"/>
            <a:chOff x="7693825" y="5722053"/>
            <a:chExt cx="3698797" cy="2044072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C53A2D91-46E0-4FAD-B3DD-74B17CB47BBD}"/>
                </a:ext>
              </a:extLst>
            </p:cNvPr>
            <p:cNvGrpSpPr/>
            <p:nvPr/>
          </p:nvGrpSpPr>
          <p:grpSpPr>
            <a:xfrm>
              <a:off x="7693825" y="5722053"/>
              <a:ext cx="3663171" cy="2044072"/>
              <a:chOff x="5139479" y="4786793"/>
              <a:chExt cx="3663171" cy="2044072"/>
            </a:xfrm>
            <a:solidFill>
              <a:srgbClr val="006600"/>
            </a:solidFill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C4128249-CE5E-449D-B81A-EB33B1E7462A}"/>
                  </a:ext>
                </a:extLst>
              </p:cNvPr>
              <p:cNvSpPr/>
              <p:nvPr/>
            </p:nvSpPr>
            <p:spPr>
              <a:xfrm>
                <a:off x="5720567" y="4786793"/>
                <a:ext cx="3082083" cy="2044072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5C956390-A6D5-485D-9598-7D283519D340}"/>
                  </a:ext>
                </a:extLst>
              </p:cNvPr>
              <p:cNvSpPr/>
              <p:nvPr/>
            </p:nvSpPr>
            <p:spPr>
              <a:xfrm>
                <a:off x="5139479" y="5292808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bject 118">
                  <a:extLst>
                    <a:ext uri="{FF2B5EF4-FFF2-40B4-BE49-F238E27FC236}">
                      <a16:creationId xmlns:a16="http://schemas.microsoft.com/office/drawing/2014/main" xmlns="" id="{2E450529-B365-41FF-8023-410AF9E8DD05}"/>
                    </a:ext>
                  </a:extLst>
                </p:cNvPr>
                <p:cNvSpPr txBox="1"/>
                <p:nvPr/>
              </p:nvSpPr>
              <p:spPr>
                <a:xfrm>
                  <a:off x="9069387" y="5829111"/>
                  <a:ext cx="2323235" cy="1701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8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𝟕𝟕</m:t>
                                </m:r>
                              </m:e>
                            </m:rad>
                          </m:num>
                          <m:den>
                            <m:r>
                              <a:rPr lang="vi-VN" sz="48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32" name="Object 118">
                  <a:extLst>
                    <a:ext uri="{FF2B5EF4-FFF2-40B4-BE49-F238E27FC236}">
                      <a16:creationId xmlns:a16="http://schemas.microsoft.com/office/drawing/2014/main" id="{2E450529-B365-41FF-8023-410AF9E8DD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9387" y="5829111"/>
                  <a:ext cx="2323235" cy="170180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1D7EB136-D60D-4F40-965A-34E3541C84B5}"/>
              </a:ext>
            </a:extLst>
          </p:cNvPr>
          <p:cNvGrpSpPr/>
          <p:nvPr/>
        </p:nvGrpSpPr>
        <p:grpSpPr>
          <a:xfrm>
            <a:off x="19716404" y="5776267"/>
            <a:ext cx="3250933" cy="2044072"/>
            <a:chOff x="19716404" y="5776267"/>
            <a:chExt cx="3250933" cy="204407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E956C138-2E2B-46E6-9F40-19D61B823175}"/>
                </a:ext>
              </a:extLst>
            </p:cNvPr>
            <p:cNvGrpSpPr/>
            <p:nvPr/>
          </p:nvGrpSpPr>
          <p:grpSpPr>
            <a:xfrm>
              <a:off x="19716404" y="5776267"/>
              <a:ext cx="3250933" cy="2044072"/>
              <a:chOff x="5139479" y="4786793"/>
              <a:chExt cx="3250933" cy="2044072"/>
            </a:xfrm>
            <a:solidFill>
              <a:srgbClr val="006600"/>
            </a:solidFill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57B6D174-0FC1-4398-95CF-4C756C866603}"/>
                  </a:ext>
                </a:extLst>
              </p:cNvPr>
              <p:cNvSpPr/>
              <p:nvPr/>
            </p:nvSpPr>
            <p:spPr>
              <a:xfrm>
                <a:off x="5720567" y="4786793"/>
                <a:ext cx="2669845" cy="2044072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xmlns="" id="{DD0F5B6B-0151-4CF1-8C88-2C7483B25960}"/>
                  </a:ext>
                </a:extLst>
              </p:cNvPr>
              <p:cNvSpPr/>
              <p:nvPr/>
            </p:nvSpPr>
            <p:spPr>
              <a:xfrm>
                <a:off x="5139479" y="5292808"/>
                <a:ext cx="1080000" cy="108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Object 118">
                  <a:extLst>
                    <a:ext uri="{FF2B5EF4-FFF2-40B4-BE49-F238E27FC236}">
                      <a16:creationId xmlns:a16="http://schemas.microsoft.com/office/drawing/2014/main" xmlns="" id="{42004CB0-AF83-406B-BB18-09138468D732}"/>
                    </a:ext>
                  </a:extLst>
                </p:cNvPr>
                <p:cNvSpPr txBox="1"/>
                <p:nvPr/>
              </p:nvSpPr>
              <p:spPr>
                <a:xfrm>
                  <a:off x="20999352" y="5893189"/>
                  <a:ext cx="1967985" cy="1701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8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vi-VN" sz="4800" b="1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𝟕𝟕</m:t>
                                </m:r>
                              </m:e>
                            </m:rad>
                          </m:num>
                          <m:den>
                            <m:r>
                              <a:rPr lang="vi-VN" sz="48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4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33" name="Object 118">
                  <a:extLst>
                    <a:ext uri="{FF2B5EF4-FFF2-40B4-BE49-F238E27FC236}">
                      <a16:creationId xmlns:a16="http://schemas.microsoft.com/office/drawing/2014/main" id="{42004CB0-AF83-406B-BB18-09138468D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99352" y="5893189"/>
                  <a:ext cx="1967985" cy="170180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8E9CC197-28AA-4A22-B9C7-BB0E7C9E6377}"/>
              </a:ext>
            </a:extLst>
          </p:cNvPr>
          <p:cNvSpPr/>
          <p:nvPr/>
        </p:nvSpPr>
        <p:spPr>
          <a:xfrm>
            <a:off x="7619554" y="631800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800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62303EE2-38A6-43F0-AFF3-8613E85FB518}"/>
              </a:ext>
            </a:extLst>
          </p:cNvPr>
          <p:cNvGrpSpPr/>
          <p:nvPr/>
        </p:nvGrpSpPr>
        <p:grpSpPr>
          <a:xfrm>
            <a:off x="253858" y="1619851"/>
            <a:ext cx="3566188" cy="900000"/>
            <a:chOff x="923003" y="3917552"/>
            <a:chExt cx="4010763" cy="1040476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xmlns="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</p:grp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0190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4277270" y="4866174"/>
            <a:ext cx="16373416" cy="59537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85" name="Group 26"/>
          <p:cNvGrpSpPr/>
          <p:nvPr/>
        </p:nvGrpSpPr>
        <p:grpSpPr>
          <a:xfrm>
            <a:off x="4271544" y="7293548"/>
            <a:ext cx="16379143" cy="907189"/>
            <a:chOff x="7483861" y="7543801"/>
            <a:chExt cx="14646001" cy="907308"/>
          </a:xfrm>
        </p:grpSpPr>
        <p:sp>
          <p:nvSpPr>
            <p:cNvPr id="86" name="TextBox 85"/>
            <p:cNvSpPr txBox="1"/>
            <p:nvPr/>
          </p:nvSpPr>
          <p:spPr>
            <a:xfrm>
              <a:off x="8993187" y="7620003"/>
              <a:ext cx="1313667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sách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giáo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7" name="Group 27"/>
            <p:cNvGrpSpPr/>
            <p:nvPr/>
          </p:nvGrpSpPr>
          <p:grpSpPr>
            <a:xfrm>
              <a:off x="7483861" y="7543801"/>
              <a:ext cx="1234814" cy="872846"/>
              <a:chOff x="7483860" y="7543801"/>
              <a:chExt cx="1234814" cy="872846"/>
            </a:xfrm>
          </p:grpSpPr>
          <p:sp>
            <p:nvSpPr>
              <p:cNvPr id="8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9" name="Group 29"/>
              <p:cNvGrpSpPr/>
              <p:nvPr/>
            </p:nvGrpSpPr>
            <p:grpSpPr>
              <a:xfrm>
                <a:off x="7493377" y="7646473"/>
                <a:ext cx="1225297" cy="770174"/>
                <a:chOff x="7493377" y="7646473"/>
                <a:chExt cx="1225297" cy="770174"/>
              </a:xfrm>
            </p:grpSpPr>
            <p:sp>
              <p:nvSpPr>
                <p:cNvPr id="90" name="Round Same Side Corner Rectangle 89"/>
                <p:cNvSpPr/>
                <p:nvPr/>
              </p:nvSpPr>
              <p:spPr>
                <a:xfrm rot="5400000">
                  <a:off x="7740266" y="7438238"/>
                  <a:ext cx="731520" cy="1225297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990169" y="7646473"/>
                  <a:ext cx="47897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92" name="Group 26"/>
          <p:cNvGrpSpPr/>
          <p:nvPr/>
        </p:nvGrpSpPr>
        <p:grpSpPr>
          <a:xfrm>
            <a:off x="4271543" y="5556893"/>
            <a:ext cx="15998193" cy="907084"/>
            <a:chOff x="7459670" y="7543799"/>
            <a:chExt cx="16000276" cy="907203"/>
          </a:xfrm>
        </p:grpSpPr>
        <p:sp>
          <p:nvSpPr>
            <p:cNvPr id="93" name="TextBox 92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9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97" name="Round Same Side Corner Rectangle 9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99" name="Group 98"/>
          <p:cNvGrpSpPr/>
          <p:nvPr/>
        </p:nvGrpSpPr>
        <p:grpSpPr>
          <a:xfrm>
            <a:off x="10571826" y="4371884"/>
            <a:ext cx="3983655" cy="1107821"/>
            <a:chOff x="10571614" y="4371559"/>
            <a:chExt cx="3984174" cy="1107965"/>
          </a:xfrm>
          <a:solidFill>
            <a:schemeClr val="bg1"/>
          </a:solidFill>
        </p:grpSpPr>
        <p:sp>
          <p:nvSpPr>
            <p:cNvPr id="100" name="Rectangle 99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09607" y="4371559"/>
              <a:ext cx="3498013" cy="1107965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en-US" sz="6599" b="1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5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14937" y="1769289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MẶT CẦU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</p:grpSp>
      <p:pic>
        <p:nvPicPr>
          <p:cNvPr id="68" name="Picture 7" descr="Káº¿t quáº£ hÃ¬nh áº£nh cho quáº£ Äá»a cáº§u thÃ´ng minh">
            <a:extLst>
              <a:ext uri="{FF2B5EF4-FFF2-40B4-BE49-F238E27FC236}">
                <a16:creationId xmlns:a16="http://schemas.microsoft.com/office/drawing/2014/main" xmlns="" id="{B1597062-48D2-40C2-9FF7-8BD3B3BF7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387" y="1676402"/>
            <a:ext cx="5181598" cy="518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fill">
            <a:extLst>
              <a:ext uri="{FF2B5EF4-FFF2-40B4-BE49-F238E27FC236}">
                <a16:creationId xmlns:a16="http://schemas.microsoft.com/office/drawing/2014/main" xmlns="" id="{A69DDECE-9AA4-4A81-AC9B-11E9475F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5633" y="1850830"/>
            <a:ext cx="4411542" cy="43602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" name="AutoShape 36">
            <a:extLst>
              <a:ext uri="{FF2B5EF4-FFF2-40B4-BE49-F238E27FC236}">
                <a16:creationId xmlns:a16="http://schemas.microsoft.com/office/drawing/2014/main" xmlns="" id="{B3D60093-BCBB-4D00-812C-F331F6FB3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78" y="2702259"/>
            <a:ext cx="13238910" cy="4876800"/>
          </a:xfrm>
          <a:prstGeom prst="cloudCallout">
            <a:avLst>
              <a:gd name="adj1" fmla="val -51412"/>
              <a:gd name="adj2" fmla="val 4709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algn="ctr" defTabSz="1828800">
              <a:defRPr/>
            </a:pPr>
            <a:r>
              <a:rPr lang="en-US" sz="64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6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4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6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4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6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4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6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4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6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4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6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4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6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4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6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4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6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4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6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 ?            </a:t>
            </a:r>
          </a:p>
          <a:p>
            <a:pPr algn="ctr" defTabSz="1828800">
              <a:defRPr/>
            </a:pPr>
            <a:endParaRPr lang="en-US" sz="8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828800">
              <a:defRPr/>
            </a:pPr>
            <a:r>
              <a:rPr lang="en-US" sz="8000" i="1" kern="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400" kern="0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algn="ctr" defTabSz="1828800">
              <a:defRPr/>
            </a:pPr>
            <a:endParaRPr lang="en-US" sz="5600" kern="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F1D2307-2328-4B9B-B1EE-6BC496242995}"/>
              </a:ext>
            </a:extLst>
          </p:cNvPr>
          <p:cNvGrpSpPr/>
          <p:nvPr/>
        </p:nvGrpSpPr>
        <p:grpSpPr>
          <a:xfrm>
            <a:off x="-49031" y="8549271"/>
            <a:ext cx="24436206" cy="3012741"/>
            <a:chOff x="-322966" y="8015871"/>
            <a:chExt cx="24436206" cy="301274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39366EB6-8B3B-4E48-A46E-0D0B49DA4BE7}"/>
                </a:ext>
              </a:extLst>
            </p:cNvPr>
            <p:cNvGrpSpPr/>
            <p:nvPr/>
          </p:nvGrpSpPr>
          <p:grpSpPr>
            <a:xfrm>
              <a:off x="-322966" y="8015871"/>
              <a:ext cx="24089089" cy="3012741"/>
              <a:chOff x="230187" y="2934892"/>
              <a:chExt cx="22316951" cy="5517937"/>
            </a:xfrm>
          </p:grpSpPr>
          <p:sp>
            <p:nvSpPr>
              <p:cNvPr id="89" name="Rounded Rectangle 38">
                <a:extLst>
                  <a:ext uri="{FF2B5EF4-FFF2-40B4-BE49-F238E27FC236}">
                    <a16:creationId xmlns:a16="http://schemas.microsoft.com/office/drawing/2014/main" xmlns="" id="{65EA583B-9A66-44F5-9964-1581261AB7F0}"/>
                  </a:ext>
                </a:extLst>
              </p:cNvPr>
              <p:cNvSpPr/>
              <p:nvPr/>
            </p:nvSpPr>
            <p:spPr>
              <a:xfrm>
                <a:off x="678412" y="2934892"/>
                <a:ext cx="21868726" cy="551793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xmlns="" id="{507A5245-995A-4910-A8FE-EA0F990457CB}"/>
                  </a:ext>
                </a:extLst>
              </p:cNvPr>
              <p:cNvGrpSpPr/>
              <p:nvPr/>
            </p:nvGrpSpPr>
            <p:grpSpPr>
              <a:xfrm>
                <a:off x="230187" y="3009039"/>
                <a:ext cx="702538" cy="572229"/>
                <a:chOff x="-145995" y="8633545"/>
                <a:chExt cx="787401" cy="641352"/>
              </a:xfrm>
            </p:grpSpPr>
            <p:sp>
              <p:nvSpPr>
                <p:cNvPr id="77" name="Freeform 45">
                  <a:extLst>
                    <a:ext uri="{FF2B5EF4-FFF2-40B4-BE49-F238E27FC236}">
                      <a16:creationId xmlns:a16="http://schemas.microsoft.com/office/drawing/2014/main" xmlns="" id="{70332EBC-0218-4FBE-9436-691E253130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46">
                  <a:extLst>
                    <a:ext uri="{FF2B5EF4-FFF2-40B4-BE49-F238E27FC236}">
                      <a16:creationId xmlns:a16="http://schemas.microsoft.com/office/drawing/2014/main" xmlns="" id="{AD351B76-2562-4B22-899D-62F4B4F652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47">
                  <a:extLst>
                    <a:ext uri="{FF2B5EF4-FFF2-40B4-BE49-F238E27FC236}">
                      <a16:creationId xmlns:a16="http://schemas.microsoft.com/office/drawing/2014/main" xmlns="" id="{304CDD0C-631D-4C7F-9C7F-8460ED9F5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48">
                  <a:extLst>
                    <a:ext uri="{FF2B5EF4-FFF2-40B4-BE49-F238E27FC236}">
                      <a16:creationId xmlns:a16="http://schemas.microsoft.com/office/drawing/2014/main" xmlns="" id="{F30F333D-6C7D-4F7E-96C8-0E4DED33FA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49">
                  <a:extLst>
                    <a:ext uri="{FF2B5EF4-FFF2-40B4-BE49-F238E27FC236}">
                      <a16:creationId xmlns:a16="http://schemas.microsoft.com/office/drawing/2014/main" xmlns="" id="{635D98AD-AE6F-4469-81C4-CE2B3FF19A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50">
                  <a:extLst>
                    <a:ext uri="{FF2B5EF4-FFF2-40B4-BE49-F238E27FC236}">
                      <a16:creationId xmlns:a16="http://schemas.microsoft.com/office/drawing/2014/main" xmlns="" id="{AAFCF5EB-5F62-4919-81EA-EAF39C907C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51">
                  <a:extLst>
                    <a:ext uri="{FF2B5EF4-FFF2-40B4-BE49-F238E27FC236}">
                      <a16:creationId xmlns:a16="http://schemas.microsoft.com/office/drawing/2014/main" xmlns="" id="{437B536E-7C5A-4A6D-8047-47209C27C8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52">
                  <a:extLst>
                    <a:ext uri="{FF2B5EF4-FFF2-40B4-BE49-F238E27FC236}">
                      <a16:creationId xmlns:a16="http://schemas.microsoft.com/office/drawing/2014/main" xmlns="" id="{BB45E810-B14F-4AE2-96C9-185CFA9C38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Rectangle 53">
                  <a:extLst>
                    <a:ext uri="{FF2B5EF4-FFF2-40B4-BE49-F238E27FC236}">
                      <a16:creationId xmlns:a16="http://schemas.microsoft.com/office/drawing/2014/main" xmlns="" id="{37E89A37-CF18-42B1-9052-AAEE3BD05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Rectangle 54">
                  <a:extLst>
                    <a:ext uri="{FF2B5EF4-FFF2-40B4-BE49-F238E27FC236}">
                      <a16:creationId xmlns:a16="http://schemas.microsoft.com/office/drawing/2014/main" xmlns="" id="{6FF43166-BCC4-484C-AD22-FDE7E2F8D0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55">
                  <a:extLst>
                    <a:ext uri="{FF2B5EF4-FFF2-40B4-BE49-F238E27FC236}">
                      <a16:creationId xmlns:a16="http://schemas.microsoft.com/office/drawing/2014/main" xmlns="" id="{57BAEBBA-B785-4DD8-B715-6AB460349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56">
                  <a:extLst>
                    <a:ext uri="{FF2B5EF4-FFF2-40B4-BE49-F238E27FC236}">
                      <a16:creationId xmlns:a16="http://schemas.microsoft.com/office/drawing/2014/main" xmlns="" id="{EFD87130-5580-4028-AC8E-27FB78D7CD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27EE522-112F-45D0-B1F9-C372619178B6}"/>
                </a:ext>
              </a:extLst>
            </p:cNvPr>
            <p:cNvGrpSpPr/>
            <p:nvPr/>
          </p:nvGrpSpPr>
          <p:grpSpPr>
            <a:xfrm>
              <a:off x="479874" y="8302017"/>
              <a:ext cx="23633366" cy="2105531"/>
              <a:chOff x="479874" y="8345165"/>
              <a:chExt cx="23633366" cy="2105531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9C514FAF-C33F-44FC-881A-B1B4D017809B}"/>
                  </a:ext>
                </a:extLst>
              </p:cNvPr>
              <p:cNvSpPr txBox="1"/>
              <p:nvPr/>
            </p:nvSpPr>
            <p:spPr>
              <a:xfrm>
                <a:off x="8544383" y="9601427"/>
                <a:ext cx="68151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EF67180A-1D9A-47CF-AF8F-7AD85F65A652}"/>
                  </a:ext>
                </a:extLst>
              </p:cNvPr>
              <p:cNvGrpSpPr/>
              <p:nvPr/>
            </p:nvGrpSpPr>
            <p:grpSpPr>
              <a:xfrm>
                <a:off x="479874" y="8345165"/>
                <a:ext cx="23633366" cy="2105531"/>
                <a:chOff x="652027" y="8345165"/>
                <a:chExt cx="23633366" cy="2105531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xmlns="" id="{19DB36F8-6D65-4A0E-A27A-AE3FA4C8391D}"/>
                    </a:ext>
                  </a:extLst>
                </p:cNvPr>
                <p:cNvGrpSpPr/>
                <p:nvPr/>
              </p:nvGrpSpPr>
              <p:grpSpPr>
                <a:xfrm>
                  <a:off x="652027" y="8345165"/>
                  <a:ext cx="20659978" cy="2105531"/>
                  <a:chOff x="2371642" y="3901030"/>
                  <a:chExt cx="20659978" cy="2105531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xmlns="" id="{41FEF40F-87D7-4462-8715-B17FF1698002}"/>
                      </a:ext>
                    </a:extLst>
                  </p:cNvPr>
                  <p:cNvGrpSpPr/>
                  <p:nvPr/>
                </p:nvGrpSpPr>
                <p:grpSpPr>
                  <a:xfrm>
                    <a:off x="2371642" y="3901030"/>
                    <a:ext cx="17072216" cy="2097584"/>
                    <a:chOff x="3217871" y="4707553"/>
                    <a:chExt cx="17072216" cy="2097584"/>
                  </a:xfrm>
                </p:grpSpPr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xmlns="" id="{71E6164E-B796-4C02-BD63-20D1DCB235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3231" y="4707553"/>
                      <a:ext cx="17036856" cy="863034"/>
                      <a:chOff x="1748988" y="4883243"/>
                      <a:chExt cx="17036856" cy="863034"/>
                    </a:xfrm>
                  </p:grpSpPr>
                  <p:grpSp>
                    <p:nvGrpSpPr>
                      <p:cNvPr id="102" name="Group 101">
                        <a:extLst>
                          <a:ext uri="{FF2B5EF4-FFF2-40B4-BE49-F238E27FC236}">
                            <a16:creationId xmlns:a16="http://schemas.microsoft.com/office/drawing/2014/main" xmlns="" id="{DC7D5B48-EA90-4D07-852E-051272F96BA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8988" y="4883852"/>
                        <a:ext cx="17036856" cy="862425"/>
                        <a:chOff x="1748988" y="4883852"/>
                        <a:chExt cx="17036856" cy="862425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06" name="Object 105">
                              <a:extLst>
                                <a:ext uri="{FF2B5EF4-FFF2-40B4-BE49-F238E27FC236}">
                                  <a16:creationId xmlns:a16="http://schemas.microsoft.com/office/drawing/2014/main" xmlns="" id="{0FE19C40-691D-4389-8191-8872DA1B943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8422509" y="4883852"/>
                              <a:ext cx="841476" cy="52070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>
                              <a:no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left"/>
                                  </m:oMathParaPr>
                                  <m:oMath xmlns:m="http://schemas.openxmlformats.org/officeDocument/2006/math">
                                    <m:r>
                                      <a:rPr lang="vi-VN" sz="5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oMath>
                                </m:oMathPara>
                              </a14:m>
                              <a:endParaRPr lang="vi-VN" sz="5400" b="1" i="1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06" name="Object 105">
                              <a:extLst>
                                <a:ext uri="{FF2B5EF4-FFF2-40B4-BE49-F238E27FC236}">
                                  <a16:creationId xmlns:a16="http://schemas.microsoft.com/office/drawing/2014/main" id="{0FE19C40-691D-4389-8191-8872DA1B9436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422509" y="4883852"/>
                              <a:ext cx="841476" cy="520700"/>
                            </a:xfrm>
                            <a:prstGeom prst="rect">
                              <a:avLst/>
                            </a:prstGeom>
                            <a:blipFill>
                              <a:blip r:embed="rId5"/>
                              <a:stretch>
                                <a:fillRect b="-36047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vi-VN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107" name="TextBox 106">
                          <a:extLst>
                            <a:ext uri="{FF2B5EF4-FFF2-40B4-BE49-F238E27FC236}">
                              <a16:creationId xmlns:a16="http://schemas.microsoft.com/office/drawing/2014/main" xmlns="" id="{B3D3193B-05AA-4638-A052-B8A26B4BD3D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748988" y="4915280"/>
                          <a:ext cx="6815148" cy="8309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48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những</a:t>
                          </a:r>
                          <a:r>
                            <a:rPr lang="en-US" sz="48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điểm</a:t>
                          </a:r>
                          <a:r>
                            <a:rPr lang="en-US" sz="48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</a:p>
                      </p:txBody>
                    </p:sp>
                    <p:sp>
                      <p:nvSpPr>
                        <p:cNvPr id="108" name="TextBox 107">
                          <a:extLst>
                            <a:ext uri="{FF2B5EF4-FFF2-40B4-BE49-F238E27FC236}">
                              <a16:creationId xmlns:a16="http://schemas.microsoft.com/office/drawing/2014/main" xmlns="" id="{BDF87CAB-35F5-4C7E-80B9-93342FCC549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337044" y="4887026"/>
                          <a:ext cx="9448800" cy="8309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48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</a:t>
                          </a:r>
                          <a:r>
                            <a:rPr lang="en-US" sz="48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không</a:t>
                          </a:r>
                          <a:r>
                            <a:rPr lang="en-US" sz="48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gian</a:t>
                          </a:r>
                          <a:r>
                            <a:rPr lang="en-US" sz="48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en-US" sz="48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điểm</a:t>
                          </a:r>
                          <a:r>
                            <a:rPr lang="en-US" sz="48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p:txBody>
                    </p: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03" name="Object 102">
                            <a:extLst>
                              <a:ext uri="{FF2B5EF4-FFF2-40B4-BE49-F238E27FC236}">
                                <a16:creationId xmlns:a16="http://schemas.microsoft.com/office/drawing/2014/main" xmlns="" id="{E7204D8A-4E25-47A3-AADA-4AC5ED7864A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8137455" y="4883243"/>
                            <a:ext cx="594837" cy="546100"/>
                          </a:xfrm>
                          <a:prstGeom prst="rect">
                            <a:avLst/>
                          </a:prstGeom>
                        </p:spPr>
                        <p:txBody>
                          <a:bodyPr>
                            <a:no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left"/>
                                </m:oMathParaPr>
                                <m:oMath xmlns:m="http://schemas.openxmlformats.org/officeDocument/2006/math">
                                  <m: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oMath>
                              </m:oMathPara>
                            </a14:m>
                            <a:endParaRPr lang="vi-VN" sz="5400" b="1" i="1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03" name="Object 102">
                            <a:extLst>
                              <a:ext uri="{FF2B5EF4-FFF2-40B4-BE49-F238E27FC236}">
                                <a16:creationId xmlns:a16="http://schemas.microsoft.com/office/drawing/2014/main" id="{E7204D8A-4E25-47A3-AADA-4AC5ED7864A7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8137455" y="4883243"/>
                            <a:ext cx="594837" cy="546100"/>
                          </a:xfrm>
                          <a:prstGeom prst="rect">
                            <a:avLst/>
                          </a:prstGeom>
                          <a:blipFill>
                            <a:blip r:embed="rId6"/>
                            <a:stretch>
                              <a:fillRect b="-31111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xmlns="" id="{7D8042FC-D9DD-4054-9DF7-640E44168E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17871" y="5974140"/>
                      <a:ext cx="11816965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đổi</a:t>
                      </a:r>
                      <a:r>
                        <a:rPr 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5" name="Object 94">
                        <a:extLst>
                          <a:ext uri="{FF2B5EF4-FFF2-40B4-BE49-F238E27FC236}">
                            <a16:creationId xmlns:a16="http://schemas.microsoft.com/office/drawing/2014/main" xmlns="" id="{3FA634A0-49E6-40DC-B6A3-4125C172B71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61088" y="5130261"/>
                        <a:ext cx="3073732" cy="876300"/>
                      </a:xfrm>
                      <a:prstGeom prst="rect">
                        <a:avLst/>
                      </a:prstGeom>
                    </p:spPr>
                    <p:txBody>
                      <a:bodyPr>
                        <a:no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d>
                                <m:dPr>
                                  <m:ctrlP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vi-VN" sz="5400" b="1" i="1" dirty="0"/>
                      </a:p>
                    </p:txBody>
                  </p:sp>
                </mc:Choice>
                <mc:Fallback xmlns="">
                  <p:sp>
                    <p:nvSpPr>
                      <p:cNvPr id="95" name="Object 94">
                        <a:extLst>
                          <a:ext uri="{FF2B5EF4-FFF2-40B4-BE49-F238E27FC236}">
                            <a16:creationId xmlns:a16="http://schemas.microsoft.com/office/drawing/2014/main" id="{3FA634A0-49E6-40DC-B6A3-4125C172B71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61088" y="5130261"/>
                        <a:ext cx="3073732" cy="87630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xmlns="" id="{49279EAF-AC5E-4AAA-8F38-D979C78540EE}"/>
                      </a:ext>
                    </a:extLst>
                  </p:cNvPr>
                  <p:cNvSpPr txBox="1"/>
                  <p:nvPr/>
                </p:nvSpPr>
                <p:spPr>
                  <a:xfrm>
                    <a:off x="16653970" y="5157292"/>
                    <a:ext cx="1794732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tâm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7" name="Object 96">
                        <a:extLst>
                          <a:ext uri="{FF2B5EF4-FFF2-40B4-BE49-F238E27FC236}">
                            <a16:creationId xmlns:a16="http://schemas.microsoft.com/office/drawing/2014/main" xmlns="" id="{757CB339-86B8-44DF-AD75-D3DAF7F0016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154062" y="5113415"/>
                        <a:ext cx="594837" cy="546100"/>
                      </a:xfrm>
                      <a:prstGeom prst="rect">
                        <a:avLst/>
                      </a:prstGeom>
                    </p:spPr>
                    <p:txBody>
                      <a:bodyPr>
                        <a:no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oMath>
                          </m:oMathPara>
                        </a14:m>
                        <a:endParaRPr lang="vi-VN" sz="5400" b="1" i="1" dirty="0"/>
                      </a:p>
                    </p:txBody>
                  </p:sp>
                </mc:Choice>
                <mc:Fallback xmlns="">
                  <p:sp>
                    <p:nvSpPr>
                      <p:cNvPr id="97" name="Object 96">
                        <a:extLst>
                          <a:ext uri="{FF2B5EF4-FFF2-40B4-BE49-F238E27FC236}">
                            <a16:creationId xmlns:a16="http://schemas.microsoft.com/office/drawing/2014/main" id="{757CB339-86B8-44DF-AD75-D3DAF7F0016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154062" y="5113415"/>
                        <a:ext cx="594837" cy="546100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3111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xmlns="" id="{1C392D9A-9420-45A9-A819-C4B5E53DD534}"/>
                      </a:ext>
                    </a:extLst>
                  </p:cNvPr>
                  <p:cNvSpPr txBox="1"/>
                  <p:nvPr/>
                </p:nvSpPr>
                <p:spPr>
                  <a:xfrm>
                    <a:off x="18971306" y="5146967"/>
                    <a:ext cx="4060314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bán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kính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  .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9" name="Object 98">
                        <a:extLst>
                          <a:ext uri="{FF2B5EF4-FFF2-40B4-BE49-F238E27FC236}">
                            <a16:creationId xmlns:a16="http://schemas.microsoft.com/office/drawing/2014/main" xmlns="" id="{252BD0BF-AF8E-41BD-A27A-DE7F3A27F1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901780" y="5089423"/>
                        <a:ext cx="377213" cy="381000"/>
                      </a:xfrm>
                      <a:prstGeom prst="rect">
                        <a:avLst/>
                      </a:prstGeom>
                    </p:spPr>
                    <p:txBody>
                      <a:bodyPr>
                        <a:no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oMath>
                          </m:oMathPara>
                        </a14:m>
                        <a:endParaRPr lang="vi-VN" sz="5400" b="1" i="1" dirty="0"/>
                      </a:p>
                    </p:txBody>
                  </p:sp>
                </mc:Choice>
                <mc:Fallback xmlns="">
                  <p:sp>
                    <p:nvSpPr>
                      <p:cNvPr id="99" name="Object 98">
                        <a:extLst>
                          <a:ext uri="{FF2B5EF4-FFF2-40B4-BE49-F238E27FC236}">
                            <a16:creationId xmlns:a16="http://schemas.microsoft.com/office/drawing/2014/main" id="{252BD0BF-AF8E-41BD-A27A-DE7F3A27F1C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901780" y="5089423"/>
                        <a:ext cx="377213" cy="381000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r="-20968" b="-85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xmlns="" id="{EB1E80A6-3F52-4BC5-BB46-651C1AA136FF}"/>
                    </a:ext>
                  </a:extLst>
                </p:cNvPr>
                <p:cNvSpPr txBox="1"/>
                <p:nvPr/>
              </p:nvSpPr>
              <p:spPr>
                <a:xfrm>
                  <a:off x="17738258" y="8389203"/>
                  <a:ext cx="654713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cố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731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14937" y="1524000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MẶT CẦU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ADD0E02-97A8-453A-8D87-7C70DBB5D00F}"/>
              </a:ext>
            </a:extLst>
          </p:cNvPr>
          <p:cNvGrpSpPr/>
          <p:nvPr/>
        </p:nvGrpSpPr>
        <p:grpSpPr>
          <a:xfrm>
            <a:off x="153986" y="2473645"/>
            <a:ext cx="23811064" cy="3444344"/>
            <a:chOff x="153987" y="2940508"/>
            <a:chExt cx="23811064" cy="3444344"/>
          </a:xfrm>
        </p:grpSpPr>
        <p:grpSp>
          <p:nvGrpSpPr>
            <p:cNvPr id="22" name="Group 5"/>
            <p:cNvGrpSpPr/>
            <p:nvPr/>
          </p:nvGrpSpPr>
          <p:grpSpPr>
            <a:xfrm>
              <a:off x="274095" y="3272738"/>
              <a:ext cx="23690956" cy="3112114"/>
              <a:chOff x="477029" y="1083939"/>
              <a:chExt cx="9329249" cy="122525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77029" y="1083939"/>
                <a:ext cx="9329249" cy="122525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53987" y="2940508"/>
              <a:ext cx="6563674" cy="824978"/>
              <a:chOff x="90196" y="8712046"/>
              <a:chExt cx="6563674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90196" y="8755081"/>
                <a:ext cx="65636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899516" y="8712046"/>
                <a:ext cx="574388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Bài toán mở đầu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3" name="Object 52">
            <a:extLst>
              <a:ext uri="{FF2B5EF4-FFF2-40B4-BE49-F238E27FC236}">
                <a16:creationId xmlns:a16="http://schemas.microsoft.com/office/drawing/2014/main" xmlns="" id="{8E65C5D5-A961-421D-B61E-AF60BE914DAC}"/>
              </a:ext>
            </a:extLst>
          </p:cNvPr>
          <p:cNvSpPr txBox="1"/>
          <p:nvPr/>
        </p:nvSpPr>
        <p:spPr>
          <a:xfrm>
            <a:off x="4927600" y="2667000"/>
            <a:ext cx="914400" cy="584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0C639F1-52BE-4612-B1E9-497EB1175544}"/>
              </a:ext>
            </a:extLst>
          </p:cNvPr>
          <p:cNvGrpSpPr/>
          <p:nvPr/>
        </p:nvGrpSpPr>
        <p:grpSpPr>
          <a:xfrm>
            <a:off x="269725" y="3324581"/>
            <a:ext cx="23241804" cy="2157643"/>
            <a:chOff x="2174725" y="3899144"/>
            <a:chExt cx="23241804" cy="215764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9A4F2012-6B73-4402-A9EB-0647F1494B35}"/>
                </a:ext>
              </a:extLst>
            </p:cNvPr>
            <p:cNvGrpSpPr/>
            <p:nvPr/>
          </p:nvGrpSpPr>
          <p:grpSpPr>
            <a:xfrm>
              <a:off x="2174725" y="3899144"/>
              <a:ext cx="18781862" cy="2099470"/>
              <a:chOff x="3020954" y="4705667"/>
              <a:chExt cx="18781862" cy="209947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E171265E-41C4-46F0-A59C-F9B13E1A01D6}"/>
                  </a:ext>
                </a:extLst>
              </p:cNvPr>
              <p:cNvGrpSpPr/>
              <p:nvPr/>
            </p:nvGrpSpPr>
            <p:grpSpPr>
              <a:xfrm>
                <a:off x="3173354" y="4705667"/>
                <a:ext cx="18629462" cy="903061"/>
                <a:chOff x="1669111" y="4881357"/>
                <a:chExt cx="18629462" cy="903061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xmlns="" id="{38F6F743-6C8A-4C38-AAEC-F8ADAD8AC0CC}"/>
                    </a:ext>
                  </a:extLst>
                </p:cNvPr>
                <p:cNvGrpSpPr/>
                <p:nvPr/>
              </p:nvGrpSpPr>
              <p:grpSpPr>
                <a:xfrm>
                  <a:off x="1669111" y="4881357"/>
                  <a:ext cx="11466662" cy="884784"/>
                  <a:chOff x="1669111" y="4881357"/>
                  <a:chExt cx="11466662" cy="88478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D9BD6E83-E3FE-4E74-A826-6D657C1B70B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49245" y="4896876"/>
                        <a:ext cx="1739900" cy="698500"/>
                      </a:xfrm>
                      <a:prstGeom prst="rect">
                        <a:avLst/>
                      </a:prstGeom>
                    </p:spPr>
                    <p:txBody>
                      <a:bodyPr>
                        <a:no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𝑶𝒙𝒚𝒛</m:t>
                              </m:r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 ,</m:t>
                              </m:r>
                            </m:oMath>
                          </m:oMathPara>
                        </a14:m>
                        <a:endParaRPr lang="vi-VN" sz="5400" b="1" dirty="0"/>
                      </a:p>
                    </p:txBody>
                  </p:sp>
                </mc:Choice>
                <mc:Fallback xmlns="">
                  <p:sp>
                    <p:nvSp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9BD6E83-E3FE-4E74-A826-6D657C1B70B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49245" y="4896876"/>
                        <a:ext cx="1739900" cy="698500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r="-20702" b="-2260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xmlns="" id="{A3C9945D-0178-44ED-BE1F-F4CB6003E77E}"/>
                      </a:ext>
                    </a:extLst>
                  </p:cNvPr>
                  <p:cNvSpPr txBox="1"/>
                  <p:nvPr/>
                </p:nvSpPr>
                <p:spPr>
                  <a:xfrm>
                    <a:off x="1669111" y="4881357"/>
                    <a:ext cx="5590458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Trong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không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gian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xmlns="" id="{51C5292F-7791-4E7B-8099-62B83EADD3BD}"/>
                      </a:ext>
                    </a:extLst>
                  </p:cNvPr>
                  <p:cNvSpPr txBox="1"/>
                  <p:nvPr/>
                </p:nvSpPr>
                <p:spPr>
                  <a:xfrm>
                    <a:off x="9538020" y="4935144"/>
                    <a:ext cx="359775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điểm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Object 16">
                      <a:extLst>
                        <a:ext uri="{FF2B5EF4-FFF2-40B4-BE49-F238E27FC236}">
                          <a16:creationId xmlns:a16="http://schemas.microsoft.com/office/drawing/2014/main" xmlns="" id="{6F41DDF3-7885-49ED-9401-8395397738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665873" y="4900239"/>
                      <a:ext cx="2527300" cy="8763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d>
                              <m:dPr>
                                <m:ctrlPr>
                                  <a:rPr lang="vi-VN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vi-VN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vi-VN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vi-VN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vi-VN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d>
                          </m:oMath>
                        </m:oMathPara>
                      </a14:m>
                      <a:endParaRPr lang="vi-VN" sz="5400" b="1" dirty="0"/>
                    </a:p>
                  </p:txBody>
                </p:sp>
              </mc:Choice>
              <mc:Fallback xmlns="">
                <p:sp>
                  <p:nvSpPr>
                    <p:cNvPr id="17" name="Object 16">
                      <a:extLst>
                        <a:ext uri="{FF2B5EF4-FFF2-40B4-BE49-F238E27FC236}">
                          <a16:creationId xmlns:a16="http://schemas.microsoft.com/office/drawing/2014/main" id="{6F41DDF3-7885-49ED-9401-8395397738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665873" y="4900239"/>
                      <a:ext cx="2527300" cy="87630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62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id="{8C919260-6D55-4045-B72C-C49CD3B53E0C}"/>
                    </a:ext>
                  </a:extLst>
                </p:cNvPr>
                <p:cNvSpPr txBox="1"/>
                <p:nvPr/>
              </p:nvSpPr>
              <p:spPr>
                <a:xfrm>
                  <a:off x="15598437" y="4953421"/>
                  <a:ext cx="470013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Object 19">
                      <a:extLst>
                        <a:ext uri="{FF2B5EF4-FFF2-40B4-BE49-F238E27FC236}">
                          <a16:creationId xmlns:a16="http://schemas.microsoft.com/office/drawing/2014/main" xmlns="" id="{757D0D81-0D57-4E77-9C24-313FD50095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676273" y="4909576"/>
                      <a:ext cx="393700" cy="3937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5400" b="1" dirty="0"/>
                    </a:p>
                  </p:txBody>
                </p:sp>
              </mc:Choice>
              <mc:Fallback xmlns="">
                <p:sp>
                  <p:nvSpPr>
                    <p:cNvPr id="20" name="Object 19">
                      <a:extLst>
                        <a:ext uri="{FF2B5EF4-FFF2-40B4-BE49-F238E27FC236}">
                          <a16:creationId xmlns:a16="http://schemas.microsoft.com/office/drawing/2014/main" id="{757D0D81-0D57-4E77-9C24-313FD50095B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676273" y="4909576"/>
                      <a:ext cx="393700" cy="39370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44615" b="-8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FE4263D3-01C0-4945-873E-965934F52636}"/>
                  </a:ext>
                </a:extLst>
              </p:cNvPr>
              <p:cNvSpPr txBox="1"/>
              <p:nvPr/>
            </p:nvSpPr>
            <p:spPr>
              <a:xfrm>
                <a:off x="3020954" y="5974140"/>
                <a:ext cx="8069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bject 54">
                  <a:extLst>
                    <a:ext uri="{FF2B5EF4-FFF2-40B4-BE49-F238E27FC236}">
                      <a16:creationId xmlns:a16="http://schemas.microsoft.com/office/drawing/2014/main" xmlns="" id="{047DE960-518A-49B3-B848-9952D19F3475}"/>
                    </a:ext>
                  </a:extLst>
                </p:cNvPr>
                <p:cNvSpPr txBox="1"/>
                <p:nvPr/>
              </p:nvSpPr>
              <p:spPr>
                <a:xfrm>
                  <a:off x="9194897" y="5110539"/>
                  <a:ext cx="3009900" cy="8763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vi-VN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oMath>
                    </m:oMathPara>
                  </a14:m>
                  <a:endParaRPr lang="vi-VN" sz="5400" b="1" dirty="0"/>
                </a:p>
              </p:txBody>
            </p:sp>
          </mc:Choice>
          <mc:Fallback xmlns="">
            <p:sp>
              <p:nvSpPr>
                <p:cNvPr id="55" name="Object 54">
                  <a:extLst>
                    <a:ext uri="{FF2B5EF4-FFF2-40B4-BE49-F238E27FC236}">
                      <a16:creationId xmlns:a16="http://schemas.microsoft.com/office/drawing/2014/main" id="{047DE960-518A-49B3-B848-9952D19F34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4897" y="5110539"/>
                  <a:ext cx="3009900" cy="8763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8795EC0-21DC-4FE2-8CE8-3960160E35BE}"/>
                </a:ext>
              </a:extLst>
            </p:cNvPr>
            <p:cNvSpPr txBox="1"/>
            <p:nvPr/>
          </p:nvSpPr>
          <p:spPr>
            <a:xfrm>
              <a:off x="12374795" y="5220512"/>
              <a:ext cx="5764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nằm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bject 56">
                  <a:extLst>
                    <a:ext uri="{FF2B5EF4-FFF2-40B4-BE49-F238E27FC236}">
                      <a16:creationId xmlns:a16="http://schemas.microsoft.com/office/drawing/2014/main" xmlns="" id="{ADCC4A55-1D70-43A8-BC2A-589AC1EF7D20}"/>
                    </a:ext>
                  </a:extLst>
                </p:cNvPr>
                <p:cNvSpPr txBox="1"/>
                <p:nvPr/>
              </p:nvSpPr>
              <p:spPr>
                <a:xfrm>
                  <a:off x="18017658" y="5158400"/>
                  <a:ext cx="8128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5400" b="1" dirty="0"/>
                </a:p>
              </p:txBody>
            </p:sp>
          </mc:Choice>
          <mc:Fallback xmlns="">
            <p:sp>
              <p:nvSpPr>
                <p:cNvPr id="57" name="Object 56">
                  <a:extLst>
                    <a:ext uri="{FF2B5EF4-FFF2-40B4-BE49-F238E27FC236}">
                      <a16:creationId xmlns:a16="http://schemas.microsoft.com/office/drawing/2014/main" id="{ADCC4A55-1D70-43A8-BC2A-589AC1EF7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17658" y="5158400"/>
                  <a:ext cx="812800" cy="685800"/>
                </a:xfrm>
                <a:prstGeom prst="rect">
                  <a:avLst/>
                </a:prstGeom>
                <a:blipFill>
                  <a:blip r:embed="rId7"/>
                  <a:stretch>
                    <a:fillRect r="-23308" b="-2678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28AAD59F-7887-4DF7-8E92-BE2053CCC9E0}"/>
                </a:ext>
              </a:extLst>
            </p:cNvPr>
            <p:cNvSpPr txBox="1"/>
            <p:nvPr/>
          </p:nvSpPr>
          <p:spPr>
            <a:xfrm>
              <a:off x="19073700" y="5222530"/>
              <a:ext cx="17947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tâm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bject 64">
                  <a:extLst>
                    <a:ext uri="{FF2B5EF4-FFF2-40B4-BE49-F238E27FC236}">
                      <a16:creationId xmlns:a16="http://schemas.microsoft.com/office/drawing/2014/main" xmlns="" id="{A4D5BC9A-2CC8-4A7C-A0E0-3B65087159FC}"/>
                    </a:ext>
                  </a:extLst>
                </p:cNvPr>
                <p:cNvSpPr txBox="1"/>
                <p:nvPr/>
              </p:nvSpPr>
              <p:spPr>
                <a:xfrm>
                  <a:off x="20612190" y="5207286"/>
                  <a:ext cx="393700" cy="5207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vi-VN" sz="5400" b="1" dirty="0"/>
                </a:p>
              </p:txBody>
            </p:sp>
          </mc:Choice>
          <mc:Fallback xmlns="">
            <p:sp>
              <p:nvSpPr>
                <p:cNvPr id="65" name="Object 64">
                  <a:extLst>
                    <a:ext uri="{FF2B5EF4-FFF2-40B4-BE49-F238E27FC236}">
                      <a16:creationId xmlns:a16="http://schemas.microsoft.com/office/drawing/2014/main" id="{A4D5BC9A-2CC8-4A7C-A0E0-3B65087159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12190" y="5207286"/>
                  <a:ext cx="393700" cy="520700"/>
                </a:xfrm>
                <a:prstGeom prst="rect">
                  <a:avLst/>
                </a:prstGeom>
                <a:blipFill>
                  <a:blip r:embed="rId8"/>
                  <a:stretch>
                    <a:fillRect b="-3764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9F4C2938-D7A1-4E77-92FB-E9D3C7CD2F07}"/>
                </a:ext>
              </a:extLst>
            </p:cNvPr>
            <p:cNvSpPr txBox="1"/>
            <p:nvPr/>
          </p:nvSpPr>
          <p:spPr>
            <a:xfrm>
              <a:off x="21271426" y="5225790"/>
              <a:ext cx="388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kính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bject 66">
                  <a:extLst>
                    <a:ext uri="{FF2B5EF4-FFF2-40B4-BE49-F238E27FC236}">
                      <a16:creationId xmlns:a16="http://schemas.microsoft.com/office/drawing/2014/main" xmlns="" id="{606974E8-A62B-461F-B5D7-FD78C7555C13}"/>
                    </a:ext>
                  </a:extLst>
                </p:cNvPr>
                <p:cNvSpPr txBox="1"/>
                <p:nvPr/>
              </p:nvSpPr>
              <p:spPr>
                <a:xfrm>
                  <a:off x="25086329" y="5186091"/>
                  <a:ext cx="330200" cy="381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vi-VN" sz="5400" b="1" dirty="0"/>
                </a:p>
              </p:txBody>
            </p:sp>
          </mc:Choice>
          <mc:Fallback xmlns="">
            <p:sp>
              <p:nvSpPr>
                <p:cNvPr id="67" name="Object 66">
                  <a:extLst>
                    <a:ext uri="{FF2B5EF4-FFF2-40B4-BE49-F238E27FC236}">
                      <a16:creationId xmlns:a16="http://schemas.microsoft.com/office/drawing/2014/main" id="{606974E8-A62B-461F-B5D7-FD78C7555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6329" y="5186091"/>
                  <a:ext cx="330200" cy="381000"/>
                </a:xfrm>
                <a:prstGeom prst="rect">
                  <a:avLst/>
                </a:prstGeom>
                <a:blipFill>
                  <a:blip r:embed="rId9"/>
                  <a:stretch>
                    <a:fillRect r="-37037" b="-8571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Picture 3">
            <a:extLst>
              <a:ext uri="{FF2B5EF4-FFF2-40B4-BE49-F238E27FC236}">
                <a16:creationId xmlns:a16="http://schemas.microsoft.com/office/drawing/2014/main" xmlns="" id="{BE5F5558-D07F-47ED-931E-466715BA4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457" y="5986374"/>
            <a:ext cx="6001332" cy="50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xmlns="" id="{109BEA41-DB5E-40C9-9ECB-3609BFF0F348}"/>
                  </a:ext>
                </a:extLst>
              </p:cNvPr>
              <p:cNvSpPr txBox="1"/>
              <p:nvPr/>
            </p:nvSpPr>
            <p:spPr>
              <a:xfrm>
                <a:off x="915987" y="6019800"/>
                <a:ext cx="6803304" cy="12573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𝑰𝑴</m:t>
                              </m:r>
                            </m:e>
                          </m:acc>
                        </m:e>
                      </m:d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vi-VN" sz="5400" b="1" dirty="0"/>
              </a:p>
            </p:txBody>
          </p:sp>
        </mc:Choice>
        <mc:Fallback xmlns="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109BEA41-DB5E-40C9-9ECB-3609BFF0F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6019800"/>
                <a:ext cx="6803304" cy="12573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xmlns="" id="{45C4701C-2C5F-4D30-BDE9-F30480704B37}"/>
                  </a:ext>
                </a:extLst>
              </p:cNvPr>
              <p:cNvSpPr txBox="1"/>
              <p:nvPr/>
            </p:nvSpPr>
            <p:spPr>
              <a:xfrm>
                <a:off x="3401290" y="7383323"/>
                <a:ext cx="12174072" cy="12319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vi-VN" sz="5400" b="1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5C4701C-2C5F-4D30-BDE9-F30480704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290" y="7383323"/>
                <a:ext cx="12174072" cy="12319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xmlns="" id="{FEF255B1-021C-4681-B254-CD3EFE1BEF74}"/>
                  </a:ext>
                </a:extLst>
              </p:cNvPr>
              <p:cNvSpPr txBox="1"/>
              <p:nvPr/>
            </p:nvSpPr>
            <p:spPr>
              <a:xfrm>
                <a:off x="3411748" y="9055206"/>
                <a:ext cx="14339045" cy="10160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  (∗)</m:t>
                      </m:r>
                    </m:oMath>
                  </m:oMathPara>
                </a14:m>
                <a:endParaRPr lang="vi-VN" sz="5400" b="1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FEF255B1-021C-4681-B254-CD3EFE1BE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748" y="9055206"/>
                <a:ext cx="14339045" cy="1016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C881B38-1CAE-42A3-A94E-C7D053A69AA7}"/>
              </a:ext>
            </a:extLst>
          </p:cNvPr>
          <p:cNvGrpSpPr/>
          <p:nvPr/>
        </p:nvGrpSpPr>
        <p:grpSpPr>
          <a:xfrm>
            <a:off x="355412" y="11062451"/>
            <a:ext cx="24944575" cy="900949"/>
            <a:chOff x="355412" y="11719277"/>
            <a:chExt cx="24944575" cy="90094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B7E1F12-9B1A-4669-85E6-5A44F98194DB}"/>
                </a:ext>
              </a:extLst>
            </p:cNvPr>
            <p:cNvGrpSpPr/>
            <p:nvPr/>
          </p:nvGrpSpPr>
          <p:grpSpPr>
            <a:xfrm>
              <a:off x="355412" y="11719277"/>
              <a:ext cx="10777374" cy="875493"/>
              <a:chOff x="3981613" y="11824451"/>
              <a:chExt cx="10777374" cy="87549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0DEE7CA3-D14C-4700-9F81-FBE0D93B8B0B}"/>
                  </a:ext>
                </a:extLst>
              </p:cNvPr>
              <p:cNvGrpSpPr/>
              <p:nvPr/>
            </p:nvGrpSpPr>
            <p:grpSpPr>
              <a:xfrm>
                <a:off x="3981613" y="11865467"/>
                <a:ext cx="10193267" cy="834477"/>
                <a:chOff x="3981613" y="11865467"/>
                <a:chExt cx="10193267" cy="8344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Object 50">
                      <a:extLst>
                        <a:ext uri="{FF2B5EF4-FFF2-40B4-BE49-F238E27FC236}">
                          <a16:creationId xmlns:a16="http://schemas.microsoft.com/office/drawing/2014/main" xmlns="" id="{DFB555FB-E87D-47B1-B2BF-3CA99B4EEE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89787" y="11865467"/>
                      <a:ext cx="736600" cy="5207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oMath>
                        </m:oMathPara>
                      </a14:m>
                      <a:endParaRPr lang="vi-VN" sz="5400" b="1" dirty="0"/>
                    </a:p>
                  </p:txBody>
                </p:sp>
              </mc:Choice>
              <mc:Fallback xmlns="">
                <p:sp>
                  <p:nvSpPr>
                    <p:cNvPr id="51" name="Object 50">
                      <a:extLst>
                        <a:ext uri="{FF2B5EF4-FFF2-40B4-BE49-F238E27FC236}">
                          <a16:creationId xmlns:a16="http://schemas.microsoft.com/office/drawing/2014/main" id="{DFB555FB-E87D-47B1-B2BF-3CA99B4EEE2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89787" y="11865467"/>
                      <a:ext cx="736600" cy="52070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360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32229775-6630-4FF1-B927-E9C9465E9F35}"/>
                    </a:ext>
                  </a:extLst>
                </p:cNvPr>
                <p:cNvGrpSpPr/>
                <p:nvPr/>
              </p:nvGrpSpPr>
              <p:grpSpPr>
                <a:xfrm>
                  <a:off x="3981613" y="11868947"/>
                  <a:ext cx="10193267" cy="830997"/>
                  <a:chOff x="3981613" y="11868947"/>
                  <a:chExt cx="10193267" cy="830997"/>
                </a:xfrm>
              </p:grpSpPr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xmlns="" id="{5D9CEF00-B0C3-47BE-8AF2-5F74CCE00EF9}"/>
                      </a:ext>
                    </a:extLst>
                  </p:cNvPr>
                  <p:cNvSpPr txBox="1"/>
                  <p:nvPr/>
                </p:nvSpPr>
                <p:spPr>
                  <a:xfrm>
                    <a:off x="3981613" y="11868947"/>
                    <a:ext cx="343435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Mọi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điểm</a:t>
                    </a:r>
                    <a:endPara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xmlns="" id="{7A7C29FE-72DD-49E0-A074-C7EB474CC053}"/>
                      </a:ext>
                    </a:extLst>
                  </p:cNvPr>
                  <p:cNvSpPr txBox="1"/>
                  <p:nvPr/>
                </p:nvSpPr>
                <p:spPr>
                  <a:xfrm>
                    <a:off x="8179788" y="11868947"/>
                    <a:ext cx="5995092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nằm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trên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mặt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cầu</a:t>
                    </a:r>
                    <a:endPara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Object 58">
                    <a:extLst>
                      <a:ext uri="{FF2B5EF4-FFF2-40B4-BE49-F238E27FC236}">
                        <a16:creationId xmlns:a16="http://schemas.microsoft.com/office/drawing/2014/main" xmlns="" id="{E942BC12-74D2-4CE9-A8BB-531D97FCF8C3}"/>
                      </a:ext>
                    </a:extLst>
                  </p:cNvPr>
                  <p:cNvSpPr txBox="1"/>
                  <p:nvPr/>
                </p:nvSpPr>
                <p:spPr>
                  <a:xfrm>
                    <a:off x="13946187" y="11824451"/>
                    <a:ext cx="812800" cy="6858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vi-VN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vi-VN" sz="5400" b="1" dirty="0"/>
                  </a:p>
                </p:txBody>
              </p:sp>
            </mc:Choice>
            <mc:Fallback xmlns="">
              <p:sp>
                <p:nvSpPr>
                  <p:cNvPr id="59" name="Object 58">
                    <a:extLst>
                      <a:ext uri="{FF2B5EF4-FFF2-40B4-BE49-F238E27FC236}">
                        <a16:creationId xmlns:a16="http://schemas.microsoft.com/office/drawing/2014/main" id="{E942BC12-74D2-4CE9-A8BB-531D97FCF8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46187" y="11824451"/>
                    <a:ext cx="812800" cy="6858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22556" b="-2678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DCF91965-FB30-4A3E-B953-3BDC27C8D0CE}"/>
                </a:ext>
              </a:extLst>
            </p:cNvPr>
            <p:cNvSpPr txBox="1"/>
            <p:nvPr/>
          </p:nvSpPr>
          <p:spPr>
            <a:xfrm>
              <a:off x="11482387" y="11789229"/>
              <a:ext cx="13817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thỏa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mãn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(*)  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C5CCF83-D2F9-4718-83BF-28E29338ED3D}"/>
              </a:ext>
            </a:extLst>
          </p:cNvPr>
          <p:cNvSpPr txBox="1"/>
          <p:nvPr/>
        </p:nvSpPr>
        <p:spPr>
          <a:xfrm>
            <a:off x="404058" y="9982200"/>
            <a:ext cx="358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7494DB2-4B74-4BB1-A793-1F85B49CDBFB}"/>
              </a:ext>
            </a:extLst>
          </p:cNvPr>
          <p:cNvGrpSpPr/>
          <p:nvPr/>
        </p:nvGrpSpPr>
        <p:grpSpPr>
          <a:xfrm>
            <a:off x="403615" y="12392488"/>
            <a:ext cx="20786056" cy="909478"/>
            <a:chOff x="375287" y="12305204"/>
            <a:chExt cx="20786056" cy="90947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A88B4491-D906-461B-A8BD-27AE5F19E796}"/>
                </a:ext>
              </a:extLst>
            </p:cNvPr>
            <p:cNvSpPr txBox="1"/>
            <p:nvPr/>
          </p:nvSpPr>
          <p:spPr>
            <a:xfrm>
              <a:off x="375287" y="12383685"/>
              <a:ext cx="200998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(*)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như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gọi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ject 62">
                  <a:extLst>
                    <a:ext uri="{FF2B5EF4-FFF2-40B4-BE49-F238E27FC236}">
                      <a16:creationId xmlns:a16="http://schemas.microsoft.com/office/drawing/2014/main" xmlns="" id="{00160680-3D82-465E-8DBA-DBB22A1BBDCA}"/>
                    </a:ext>
                  </a:extLst>
                </p:cNvPr>
                <p:cNvSpPr txBox="1"/>
                <p:nvPr/>
              </p:nvSpPr>
              <p:spPr>
                <a:xfrm>
                  <a:off x="20348543" y="12305204"/>
                  <a:ext cx="8128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vi-VN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5400" b="1" dirty="0"/>
                </a:p>
              </p:txBody>
            </p:sp>
          </mc:Choice>
          <mc:Fallback xmlns="">
            <p:sp>
              <p:nvSpPr>
                <p:cNvPr id="63" name="Object 62">
                  <a:extLst>
                    <a:ext uri="{FF2B5EF4-FFF2-40B4-BE49-F238E27FC236}">
                      <a16:creationId xmlns:a16="http://schemas.microsoft.com/office/drawing/2014/main" id="{00160680-3D82-465E-8DBA-DBB22A1BBD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8543" y="12305204"/>
                  <a:ext cx="812800" cy="685800"/>
                </a:xfrm>
                <a:prstGeom prst="rect">
                  <a:avLst/>
                </a:prstGeom>
                <a:blipFill>
                  <a:blip r:embed="rId16"/>
                  <a:stretch>
                    <a:fillRect r="-22556" b="-2678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63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14937" y="1769289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MẶT CẦU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A4AA328-7B31-4840-96F2-5C85D65857F1}"/>
              </a:ext>
            </a:extLst>
          </p:cNvPr>
          <p:cNvGrpSpPr/>
          <p:nvPr/>
        </p:nvGrpSpPr>
        <p:grpSpPr>
          <a:xfrm>
            <a:off x="657704" y="6903587"/>
            <a:ext cx="21948825" cy="6431413"/>
            <a:chOff x="1390109" y="7794172"/>
            <a:chExt cx="21948825" cy="6431413"/>
          </a:xfrm>
        </p:grpSpPr>
        <p:sp>
          <p:nvSpPr>
            <p:cNvPr id="48" name="Rounded Rectangle 47"/>
            <p:cNvSpPr/>
            <p:nvPr/>
          </p:nvSpPr>
          <p:spPr>
            <a:xfrm>
              <a:off x="1390109" y="8194281"/>
              <a:ext cx="21948825" cy="6031304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1405235" y="7831612"/>
              <a:ext cx="3478409" cy="76277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61196" y="7794172"/>
              <a:ext cx="295305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ADD0E02-97A8-453A-8D87-7C70DBB5D00F}"/>
              </a:ext>
            </a:extLst>
          </p:cNvPr>
          <p:cNvGrpSpPr/>
          <p:nvPr/>
        </p:nvGrpSpPr>
        <p:grpSpPr>
          <a:xfrm>
            <a:off x="323046" y="2866116"/>
            <a:ext cx="22320245" cy="3564167"/>
            <a:chOff x="230187" y="2940508"/>
            <a:chExt cx="22320245" cy="3564167"/>
          </a:xfrm>
        </p:grpSpPr>
        <p:sp>
          <p:nvSpPr>
            <p:cNvPr id="39" name="Rounded Rectangle 38"/>
            <p:cNvSpPr/>
            <p:nvPr/>
          </p:nvSpPr>
          <p:spPr>
            <a:xfrm>
              <a:off x="681706" y="3272738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230187" y="2940508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83763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9A4F2012-6B73-4402-A9EB-0647F1494B35}"/>
              </a:ext>
            </a:extLst>
          </p:cNvPr>
          <p:cNvGrpSpPr/>
          <p:nvPr/>
        </p:nvGrpSpPr>
        <p:grpSpPr>
          <a:xfrm>
            <a:off x="2348356" y="3787898"/>
            <a:ext cx="18760631" cy="2277591"/>
            <a:chOff x="3173354" y="4695324"/>
            <a:chExt cx="18760631" cy="227759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171265E-41C4-46F0-A59C-F9B13E1A01D6}"/>
                </a:ext>
              </a:extLst>
            </p:cNvPr>
            <p:cNvGrpSpPr/>
            <p:nvPr/>
          </p:nvGrpSpPr>
          <p:grpSpPr>
            <a:xfrm>
              <a:off x="3173354" y="4695324"/>
              <a:ext cx="18760631" cy="860302"/>
              <a:chOff x="1669111" y="4871014"/>
              <a:chExt cx="18760631" cy="86030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38F6F743-6C8A-4C38-AAEC-F8ADAD8AC0CC}"/>
                  </a:ext>
                </a:extLst>
              </p:cNvPr>
              <p:cNvGrpSpPr/>
              <p:nvPr/>
            </p:nvGrpSpPr>
            <p:grpSpPr>
              <a:xfrm>
                <a:off x="1669111" y="4878896"/>
                <a:ext cx="10302431" cy="852420"/>
                <a:chOff x="1669111" y="4878896"/>
                <a:chExt cx="10302431" cy="8524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Object 13">
                      <a:extLst>
                        <a:ext uri="{FF2B5EF4-FFF2-40B4-BE49-F238E27FC236}">
                          <a16:creationId xmlns:a16="http://schemas.microsoft.com/office/drawing/2014/main" xmlns="" id="{D9BD6E83-E3FE-4E74-A826-6D657C1B70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77529" y="4878896"/>
                      <a:ext cx="1739900" cy="6985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5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𝑶𝒙𝒚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 ,</m:t>
                            </m:r>
                          </m:oMath>
                        </m:oMathPara>
                      </a14:m>
                      <a:endParaRPr lang="vi-VN" sz="5000" b="1" dirty="0"/>
                    </a:p>
                  </p:txBody>
                </p:sp>
              </mc:Choice>
              <mc:Fallback xmlns="">
                <p:sp>
                  <p:nvSpPr>
                    <p:cNvPr id="14" name="Object 13">
                      <a:extLst>
                        <a:ext uri="{FF2B5EF4-FFF2-40B4-BE49-F238E27FC236}">
                          <a16:creationId xmlns:a16="http://schemas.microsoft.com/office/drawing/2014/main" id="{D9BD6E83-E3FE-4E74-A826-6D657C1B70B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77529" y="4878896"/>
                      <a:ext cx="1739900" cy="69850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11888" b="-1491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id="{A3C9945D-0178-44ED-BE1F-F4CB6003E77E}"/>
                    </a:ext>
                  </a:extLst>
                </p:cNvPr>
                <p:cNvSpPr txBox="1"/>
                <p:nvPr/>
              </p:nvSpPr>
              <p:spPr>
                <a:xfrm>
                  <a:off x="1669111" y="4881357"/>
                  <a:ext cx="55904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51C5292F-7791-4E7B-8099-62B83EADD3BD}"/>
                    </a:ext>
                  </a:extLst>
                </p:cNvPr>
                <p:cNvSpPr txBox="1"/>
                <p:nvPr/>
              </p:nvSpPr>
              <p:spPr>
                <a:xfrm>
                  <a:off x="9306686" y="4900319"/>
                  <a:ext cx="266485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cầu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bject 16">
                    <a:extLst>
                      <a:ext uri="{FF2B5EF4-FFF2-40B4-BE49-F238E27FC236}">
                        <a16:creationId xmlns:a16="http://schemas.microsoft.com/office/drawing/2014/main" xmlns="" id="{6F41DDF3-7885-49ED-9401-83953977384F}"/>
                      </a:ext>
                    </a:extLst>
                  </p:cNvPr>
                  <p:cNvSpPr txBox="1"/>
                  <p:nvPr/>
                </p:nvSpPr>
                <p:spPr>
                  <a:xfrm>
                    <a:off x="11942763" y="4871014"/>
                    <a:ext cx="812800" cy="6858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vi-VN" sz="5000" b="1" dirty="0"/>
                  </a:p>
                </p:txBody>
              </p:sp>
            </mc:Choice>
            <mc:Fallback xmlns="">
              <p:sp>
                <p:nvSpPr>
                  <p:cNvPr id="17" name="Object 16">
                    <a:extLst>
                      <a:ext uri="{FF2B5EF4-FFF2-40B4-BE49-F238E27FC236}">
                        <a16:creationId xmlns:a16="http://schemas.microsoft.com/office/drawing/2014/main" id="{6F41DDF3-7885-49ED-9401-8395397738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42763" y="4871014"/>
                    <a:ext cx="812800" cy="68580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3534" b="-1681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2F6C64C0-C362-45F8-AFF5-8B36AEFC9A14}"/>
                  </a:ext>
                </a:extLst>
              </p:cNvPr>
              <p:cNvSpPr txBox="1"/>
              <p:nvPr/>
            </p:nvSpPr>
            <p:spPr>
              <a:xfrm>
                <a:off x="12981982" y="4881357"/>
                <a:ext cx="17947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bject 17">
                    <a:extLst>
                      <a:ext uri="{FF2B5EF4-FFF2-40B4-BE49-F238E27FC236}">
                        <a16:creationId xmlns:a16="http://schemas.microsoft.com/office/drawing/2014/main" xmlns="" id="{503B56DA-C97E-4B07-80C1-20E69485573D}"/>
                      </a:ext>
                    </a:extLst>
                  </p:cNvPr>
                  <p:cNvSpPr txBox="1"/>
                  <p:nvPr/>
                </p:nvSpPr>
                <p:spPr>
                  <a:xfrm>
                    <a:off x="14509553" y="4873772"/>
                    <a:ext cx="2273300" cy="6858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vi-VN" sz="5000" b="1" dirty="0"/>
                  </a:p>
                </p:txBody>
              </p:sp>
            </mc:Choice>
            <mc:Fallback xmlns="">
              <p:sp>
                <p:nvSpPr>
                  <p:cNvPr id="18" name="Object 17">
                    <a:extLst>
                      <a:ext uri="{FF2B5EF4-FFF2-40B4-BE49-F238E27FC236}">
                        <a16:creationId xmlns:a16="http://schemas.microsoft.com/office/drawing/2014/main" id="{503B56DA-C97E-4B07-80C1-20E6948557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09553" y="4873772"/>
                    <a:ext cx="2273300" cy="6858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9383" b="-1785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8C919260-6D55-4045-B72C-C49CD3B53E0C}"/>
                  </a:ext>
                </a:extLst>
              </p:cNvPr>
              <p:cNvSpPr txBox="1"/>
              <p:nvPr/>
            </p:nvSpPr>
            <p:spPr>
              <a:xfrm>
                <a:off x="17146161" y="4881357"/>
                <a:ext cx="32073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bject 19">
                    <a:extLst>
                      <a:ext uri="{FF2B5EF4-FFF2-40B4-BE49-F238E27FC236}">
                        <a16:creationId xmlns:a16="http://schemas.microsoft.com/office/drawing/2014/main" xmlns="" id="{757D0D81-0D57-4E77-9C24-313FD50095B2}"/>
                      </a:ext>
                    </a:extLst>
                  </p:cNvPr>
                  <p:cNvSpPr txBox="1"/>
                  <p:nvPr/>
                </p:nvSpPr>
                <p:spPr>
                  <a:xfrm>
                    <a:off x="20099542" y="4897559"/>
                    <a:ext cx="330200" cy="3810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oMath>
                      </m:oMathPara>
                    </a14:m>
                    <a:endParaRPr lang="vi-VN" sz="5000" b="1" dirty="0"/>
                  </a:p>
                </p:txBody>
              </p:sp>
            </mc:Choice>
            <mc:Fallback xmlns="">
              <p:sp>
                <p:nvSpPr>
                  <p:cNvPr id="20" name="Object 19">
                    <a:extLst>
                      <a:ext uri="{FF2B5EF4-FFF2-40B4-BE49-F238E27FC236}">
                        <a16:creationId xmlns:a16="http://schemas.microsoft.com/office/drawing/2014/main" id="{757D0D81-0D57-4E77-9C24-313FD50095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99542" y="4897559"/>
                    <a:ext cx="330200" cy="3810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7778" b="-7580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FE4263D3-01C0-4945-873E-965934F52636}"/>
                </a:ext>
              </a:extLst>
            </p:cNvPr>
            <p:cNvSpPr txBox="1"/>
            <p:nvPr/>
          </p:nvSpPr>
          <p:spPr>
            <a:xfrm>
              <a:off x="3217872" y="5974140"/>
              <a:ext cx="63650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bject 50">
                  <a:extLst>
                    <a:ext uri="{FF2B5EF4-FFF2-40B4-BE49-F238E27FC236}">
                      <a16:creationId xmlns:a16="http://schemas.microsoft.com/office/drawing/2014/main" xmlns="" id="{DA997CE3-BE37-497F-B5D9-FC62B550FE97}"/>
                    </a:ext>
                  </a:extLst>
                </p:cNvPr>
                <p:cNvSpPr txBox="1"/>
                <p:nvPr/>
              </p:nvSpPr>
              <p:spPr>
                <a:xfrm>
                  <a:off x="9281463" y="5956915"/>
                  <a:ext cx="11060203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vi-VN" sz="5000" b="1" dirty="0"/>
                </a:p>
              </p:txBody>
            </p:sp>
          </mc:Choice>
          <mc:Fallback xmlns="">
            <p:sp>
              <p:nvSpPr>
                <p:cNvPr id="51" name="Object 50">
                  <a:extLst>
                    <a:ext uri="{FF2B5EF4-FFF2-40B4-BE49-F238E27FC236}">
                      <a16:creationId xmlns:a16="http://schemas.microsoft.com/office/drawing/2014/main" id="{DA997CE3-BE37-497F-B5D9-FC62B550FE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1463" y="5956915"/>
                  <a:ext cx="11060203" cy="10160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Object 52">
            <a:extLst>
              <a:ext uri="{FF2B5EF4-FFF2-40B4-BE49-F238E27FC236}">
                <a16:creationId xmlns:a16="http://schemas.microsoft.com/office/drawing/2014/main" xmlns="" id="{8E65C5D5-A961-421D-B61E-AF60BE914DAC}"/>
              </a:ext>
            </a:extLst>
          </p:cNvPr>
          <p:cNvSpPr txBox="1"/>
          <p:nvPr/>
        </p:nvSpPr>
        <p:spPr>
          <a:xfrm>
            <a:off x="4927600" y="2667000"/>
            <a:ext cx="914400" cy="584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vi-VN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7AC1AB1-32AD-4BD3-9D1F-692BC7292E14}"/>
              </a:ext>
            </a:extLst>
          </p:cNvPr>
          <p:cNvGrpSpPr/>
          <p:nvPr/>
        </p:nvGrpSpPr>
        <p:grpSpPr>
          <a:xfrm>
            <a:off x="900344" y="7909438"/>
            <a:ext cx="17680131" cy="1577429"/>
            <a:chOff x="681706" y="7875861"/>
            <a:chExt cx="14583990" cy="157742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582F3AF8-A0ED-4BDF-9D1B-1526FEAF001A}"/>
                </a:ext>
              </a:extLst>
            </p:cNvPr>
            <p:cNvSpPr txBox="1"/>
            <p:nvPr/>
          </p:nvSpPr>
          <p:spPr>
            <a:xfrm>
              <a:off x="681706" y="7883630"/>
              <a:ext cx="90025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Viết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tâm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bject 58">
                  <a:extLst>
                    <a:ext uri="{FF2B5EF4-FFF2-40B4-BE49-F238E27FC236}">
                      <a16:creationId xmlns:a16="http://schemas.microsoft.com/office/drawing/2014/main" xmlns="" id="{C37955BC-C7B1-4554-BD61-26194B141FD7}"/>
                    </a:ext>
                  </a:extLst>
                </p:cNvPr>
                <p:cNvSpPr txBox="1"/>
                <p:nvPr/>
              </p:nvSpPr>
              <p:spPr>
                <a:xfrm>
                  <a:off x="8797351" y="7913636"/>
                  <a:ext cx="2590185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9" name="Object 58">
                  <a:extLst>
                    <a:ext uri="{FF2B5EF4-FFF2-40B4-BE49-F238E27FC236}">
                      <a16:creationId xmlns:a16="http://schemas.microsoft.com/office/drawing/2014/main" id="{C37955BC-C7B1-4554-BD61-26194B141F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7351" y="7913636"/>
                  <a:ext cx="2590185" cy="685800"/>
                </a:xfrm>
                <a:prstGeom prst="rect">
                  <a:avLst/>
                </a:prstGeom>
                <a:blipFill>
                  <a:blip r:embed="rId8"/>
                  <a:stretch>
                    <a:fillRect b="-1339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6DF4180F-ADCA-46AC-A10E-88050A6AFDEB}"/>
                </a:ext>
              </a:extLst>
            </p:cNvPr>
            <p:cNvSpPr txBox="1"/>
            <p:nvPr/>
          </p:nvSpPr>
          <p:spPr>
            <a:xfrm>
              <a:off x="11402296" y="7875861"/>
              <a:ext cx="30799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kính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bject 60">
                  <a:extLst>
                    <a:ext uri="{FF2B5EF4-FFF2-40B4-BE49-F238E27FC236}">
                      <a16:creationId xmlns:a16="http://schemas.microsoft.com/office/drawing/2014/main" xmlns="" id="{F4207263-9879-4139-B51F-904D98D1DEC9}"/>
                    </a:ext>
                  </a:extLst>
                </p:cNvPr>
                <p:cNvSpPr txBox="1"/>
                <p:nvPr/>
              </p:nvSpPr>
              <p:spPr>
                <a:xfrm>
                  <a:off x="13868463" y="7923945"/>
                  <a:ext cx="1397233" cy="5334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61" name="Object 60">
                  <a:extLst>
                    <a:ext uri="{FF2B5EF4-FFF2-40B4-BE49-F238E27FC236}">
                      <a16:creationId xmlns:a16="http://schemas.microsoft.com/office/drawing/2014/main" id="{F4207263-9879-4139-B51F-904D98D1DE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463" y="7923945"/>
                  <a:ext cx="1397233" cy="533400"/>
                </a:xfrm>
                <a:prstGeom prst="rect">
                  <a:avLst/>
                </a:prstGeom>
                <a:blipFill>
                  <a:blip r:embed="rId9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F0C8CEB-9722-4DE5-821D-B2A2C41791AC}"/>
              </a:ext>
            </a:extLst>
          </p:cNvPr>
          <p:cNvSpPr txBox="1"/>
          <p:nvPr/>
        </p:nvSpPr>
        <p:spPr>
          <a:xfrm>
            <a:off x="10039689" y="9067800"/>
            <a:ext cx="2419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 giải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D98D867-89C4-4848-BA6C-0F2A98C29AD3}"/>
              </a:ext>
            </a:extLst>
          </p:cNvPr>
          <p:cNvGrpSpPr/>
          <p:nvPr/>
        </p:nvGrpSpPr>
        <p:grpSpPr>
          <a:xfrm>
            <a:off x="910060" y="10168482"/>
            <a:ext cx="15918354" cy="2325028"/>
            <a:chOff x="910060" y="10168482"/>
            <a:chExt cx="15918354" cy="2325028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D13BC05F-5E7F-4371-9C1C-E0BB569FD362}"/>
                </a:ext>
              </a:extLst>
            </p:cNvPr>
            <p:cNvSpPr txBox="1"/>
            <p:nvPr/>
          </p:nvSpPr>
          <p:spPr>
            <a:xfrm>
              <a:off x="910060" y="10168482"/>
              <a:ext cx="102070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4">
                  <a:extLst>
                    <a:ext uri="{FF2B5EF4-FFF2-40B4-BE49-F238E27FC236}">
                      <a16:creationId xmlns:a16="http://schemas.microsoft.com/office/drawing/2014/main" xmlns="" id="{148A0822-BDED-4248-BDE1-9F38BB7E32AB}"/>
                    </a:ext>
                  </a:extLst>
                </p:cNvPr>
                <p:cNvSpPr txBox="1"/>
                <p:nvPr/>
              </p:nvSpPr>
              <p:spPr>
                <a:xfrm>
                  <a:off x="6621337" y="11477510"/>
                  <a:ext cx="10207077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" name="Object 4">
                  <a:extLst>
                    <a:ext uri="{FF2B5EF4-FFF2-40B4-BE49-F238E27FC236}">
                      <a16:creationId xmlns:a16="http://schemas.microsoft.com/office/drawing/2014/main" id="{148A0822-BDED-4248-BDE1-9F38BB7E3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1337" y="11477510"/>
                  <a:ext cx="10207077" cy="10160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87" y="1524000"/>
            <a:ext cx="16383000" cy="907199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8147083" y="7646473"/>
                  <a:ext cx="16514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469433" y="7155612"/>
            <a:ext cx="23512881" cy="4016300"/>
            <a:chOff x="1222851" y="3237037"/>
            <a:chExt cx="23587154" cy="4927655"/>
          </a:xfrm>
        </p:grpSpPr>
        <p:sp>
          <p:nvSpPr>
            <p:cNvPr id="35" name="Rounded Rectangle 34"/>
            <p:cNvSpPr/>
            <p:nvPr/>
          </p:nvSpPr>
          <p:spPr>
            <a:xfrm>
              <a:off x="1267967" y="3316567"/>
              <a:ext cx="23542038" cy="48481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3237037"/>
              <a:ext cx="3305108" cy="883931"/>
              <a:chOff x="1224542" y="4200932"/>
              <a:chExt cx="3305490" cy="888440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3308156"/>
                <a:ext cx="828629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54806" y="4200932"/>
                <a:ext cx="2278188" cy="817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4260743"/>
                <a:ext cx="777240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4332751"/>
                <a:ext cx="501902" cy="68042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95830DF-A1C1-48F1-8585-9C81B3AE6AE4}"/>
              </a:ext>
            </a:extLst>
          </p:cNvPr>
          <p:cNvGrpSpPr/>
          <p:nvPr/>
        </p:nvGrpSpPr>
        <p:grpSpPr>
          <a:xfrm>
            <a:off x="469433" y="2438400"/>
            <a:ext cx="23512749" cy="4160057"/>
            <a:chOff x="469433" y="2438400"/>
            <a:chExt cx="23512749" cy="4160057"/>
          </a:xfrm>
        </p:grpSpPr>
        <p:grpSp>
          <p:nvGrpSpPr>
            <p:cNvPr id="19" name="Group 18"/>
            <p:cNvGrpSpPr/>
            <p:nvPr/>
          </p:nvGrpSpPr>
          <p:grpSpPr>
            <a:xfrm>
              <a:off x="469433" y="2438400"/>
              <a:ext cx="23512749" cy="4160057"/>
              <a:chOff x="1177638" y="2491133"/>
              <a:chExt cx="23512749" cy="4160057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177638" y="2895122"/>
                <a:ext cx="23512749" cy="3756068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177638" y="2491133"/>
                <a:ext cx="4027953" cy="896324"/>
                <a:chOff x="1177638" y="2491133"/>
                <a:chExt cx="4027953" cy="896324"/>
              </a:xfrm>
            </p:grpSpPr>
            <p:sp>
              <p:nvSpPr>
                <p:cNvPr id="2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014810" y="1196676"/>
                  <a:ext cx="767196" cy="3614366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149148" y="2590800"/>
                  <a:ext cx="287129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* Ví dụ 2:</a:t>
                  </a:r>
                  <a:endParaRPr lang="en-US" sz="36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Round Diagonal Corner Rectangle 23"/>
                <p:cNvSpPr/>
                <p:nvPr/>
              </p:nvSpPr>
              <p:spPr>
                <a:xfrm flipV="1">
                  <a:off x="1177638" y="2491133"/>
                  <a:ext cx="912132" cy="88868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" name="Group 2"/>
                <p:cNvGrpSpPr/>
                <p:nvPr/>
              </p:nvGrpSpPr>
              <p:grpSpPr>
                <a:xfrm>
                  <a:off x="1305304" y="2598000"/>
                  <a:ext cx="693827" cy="641071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2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C9E4342-270A-4CBD-B4F0-448C3AF2C7CA}"/>
                </a:ext>
              </a:extLst>
            </p:cNvPr>
            <p:cNvGrpSpPr/>
            <p:nvPr/>
          </p:nvGrpSpPr>
          <p:grpSpPr>
            <a:xfrm>
              <a:off x="1208932" y="3352800"/>
              <a:ext cx="16013855" cy="3081454"/>
              <a:chOff x="550429" y="3352800"/>
              <a:chExt cx="16013855" cy="308145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5526CFAF-A6FB-4FDF-9B67-D788CB27A5D8}"/>
                  </a:ext>
                </a:extLst>
              </p:cNvPr>
              <p:cNvGrpSpPr/>
              <p:nvPr/>
            </p:nvGrpSpPr>
            <p:grpSpPr>
              <a:xfrm>
                <a:off x="550429" y="3352800"/>
                <a:ext cx="16013855" cy="854586"/>
                <a:chOff x="550636" y="4219116"/>
                <a:chExt cx="16013855" cy="8545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Object 43">
                      <a:extLst>
                        <a:ext uri="{FF2B5EF4-FFF2-40B4-BE49-F238E27FC236}">
                          <a16:creationId xmlns:a16="http://schemas.microsoft.com/office/drawing/2014/main" xmlns="" id="{7E04B729-9A3A-4974-8E84-15B5AA40D8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63091" y="4219116"/>
                      <a:ext cx="393700" cy="5207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 xmlns="">
                <p:sp>
                  <p:nvSpPr>
                    <p:cNvPr id="44" name="Object 43">
                      <a:extLst>
                        <a:ext uri="{FF2B5EF4-FFF2-40B4-BE49-F238E27FC236}">
                          <a16:creationId xmlns:a16="http://schemas.microsoft.com/office/drawing/2014/main" id="{7E04B729-9A3A-4974-8E84-15B5AA40D81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63091" y="4219116"/>
                      <a:ext cx="393700" cy="52070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235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Object 46">
                      <a:extLst>
                        <a:ext uri="{FF2B5EF4-FFF2-40B4-BE49-F238E27FC236}">
                          <a16:creationId xmlns:a16="http://schemas.microsoft.com/office/drawing/2014/main" xmlns="" id="{EE5B947D-03CB-4E78-A418-7085428E1D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58551" y="4254974"/>
                      <a:ext cx="520700" cy="5207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 xmlns="">
                <p:sp>
                  <p:nvSpPr>
                    <p:cNvPr id="47" name="Object 46">
                      <a:extLst>
                        <a:ext uri="{FF2B5EF4-FFF2-40B4-BE49-F238E27FC236}">
                          <a16:creationId xmlns:a16="http://schemas.microsoft.com/office/drawing/2014/main" id="{EE5B947D-03CB-4E78-A418-7085428E1DA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58551" y="4254974"/>
                      <a:ext cx="520700" cy="52070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35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xmlns="" id="{54A8B34E-38D3-4E11-B2E5-50FE75B5EDE3}"/>
                    </a:ext>
                  </a:extLst>
                </p:cNvPr>
                <p:cNvGrpSpPr/>
                <p:nvPr/>
              </p:nvGrpSpPr>
              <p:grpSpPr>
                <a:xfrm>
                  <a:off x="550636" y="4219116"/>
                  <a:ext cx="16013855" cy="854586"/>
                  <a:chOff x="543501" y="3930466"/>
                  <a:chExt cx="16013855" cy="854586"/>
                </a:xfrm>
              </p:grpSpPr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xmlns="" id="{27CDCBB4-255A-4214-AE82-1F76DE4DFF72}"/>
                      </a:ext>
                    </a:extLst>
                  </p:cNvPr>
                  <p:cNvSpPr txBox="1"/>
                  <p:nvPr/>
                </p:nvSpPr>
                <p:spPr>
                  <a:xfrm>
                    <a:off x="543501" y="3943912"/>
                    <a:ext cx="4937351" cy="8002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Tìm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tọa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độ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tâm</a:t>
                    </a:r>
                    <a:endParaRPr lang="en-US" sz="4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xmlns="" id="{44BA466B-44A1-4212-AC8F-F3591BA23312}"/>
                      </a:ext>
                    </a:extLst>
                  </p:cNvPr>
                  <p:cNvSpPr txBox="1"/>
                  <p:nvPr/>
                </p:nvSpPr>
                <p:spPr>
                  <a:xfrm>
                    <a:off x="5969238" y="3930466"/>
                    <a:ext cx="320738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bán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kính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xmlns="" id="{2A97C87B-0768-4DB5-A650-1CA39C7A45DA}"/>
                      </a:ext>
                    </a:extLst>
                  </p:cNvPr>
                  <p:cNvSpPr txBox="1"/>
                  <p:nvPr/>
                </p:nvSpPr>
                <p:spPr>
                  <a:xfrm>
                    <a:off x="9834892" y="3948877"/>
                    <a:ext cx="4180676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của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mặt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cầu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xmlns="" id="{B7B1B635-158F-486D-86E1-91285084A69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3733987" y="3948395"/>
                        <a:ext cx="965200" cy="685800"/>
                      </a:xfrm>
                      <a:prstGeom prst="rect">
                        <a:avLst/>
                      </a:prstGeom>
                    </p:spPr>
                    <p:txBody>
                      <a:bodyPr>
                        <a:no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</m:oMath>
                          </m:oMathPara>
                        </a14:m>
                        <a:endParaRPr lang="vi-VN" sz="4800" b="1" dirty="0"/>
                      </a:p>
                    </p:txBody>
                  </p:sp>
                </mc:Choice>
                <mc:Fallback xmlns="">
                  <p:sp>
                    <p:nvSp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B7B1B635-158F-486D-86E1-91285084A69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3733987" y="3948395"/>
                        <a:ext cx="965200" cy="68580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r="-8861" b="-1339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xmlns="" id="{9E7F495D-B3B0-4C21-8C2F-92A2E3B35771}"/>
                      </a:ext>
                    </a:extLst>
                  </p:cNvPr>
                  <p:cNvSpPr txBox="1"/>
                  <p:nvPr/>
                </p:nvSpPr>
                <p:spPr>
                  <a:xfrm>
                    <a:off x="14926766" y="3954055"/>
                    <a:ext cx="163059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biết</a:t>
                    </a:r>
                    <a:r>
                      <a:rPr 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:</a:t>
                    </a: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Object 5">
                    <a:extLst>
                      <a:ext uri="{FF2B5EF4-FFF2-40B4-BE49-F238E27FC236}">
                        <a16:creationId xmlns:a16="http://schemas.microsoft.com/office/drawing/2014/main" xmlns="" id="{DE5F733E-12BD-4870-B283-F50D169BC618}"/>
                      </a:ext>
                    </a:extLst>
                  </p:cNvPr>
                  <p:cNvSpPr txBox="1"/>
                  <p:nvPr/>
                </p:nvSpPr>
                <p:spPr>
                  <a:xfrm>
                    <a:off x="814556" y="4343066"/>
                    <a:ext cx="11482528" cy="10160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) 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6" name="Object 5">
                    <a:extLst>
                      <a:ext uri="{FF2B5EF4-FFF2-40B4-BE49-F238E27FC236}">
                        <a16:creationId xmlns:a16="http://schemas.microsoft.com/office/drawing/2014/main" id="{DE5F733E-12BD-4870-B283-F50D169BC6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556" y="4343066"/>
                    <a:ext cx="11482528" cy="10160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bject 6">
                    <a:extLst>
                      <a:ext uri="{FF2B5EF4-FFF2-40B4-BE49-F238E27FC236}">
                        <a16:creationId xmlns:a16="http://schemas.microsoft.com/office/drawing/2014/main" xmlns="" id="{4680D386-1285-4ECD-AE41-B67A52D3A372}"/>
                      </a:ext>
                    </a:extLst>
                  </p:cNvPr>
                  <p:cNvSpPr txBox="1"/>
                  <p:nvPr/>
                </p:nvSpPr>
                <p:spPr>
                  <a:xfrm>
                    <a:off x="770106" y="5418254"/>
                    <a:ext cx="12288978" cy="10160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) 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7" name="Object 6">
                    <a:extLst>
                      <a:ext uri="{FF2B5EF4-FFF2-40B4-BE49-F238E27FC236}">
                        <a16:creationId xmlns:a16="http://schemas.microsoft.com/office/drawing/2014/main" id="{4680D386-1285-4ECD-AE41-B67A52D3A3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106" y="5418254"/>
                    <a:ext cx="12288978" cy="10160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0DDC2E6-1383-4C31-9F84-514FD7A5A9CB}"/>
              </a:ext>
            </a:extLst>
          </p:cNvPr>
          <p:cNvGrpSpPr/>
          <p:nvPr/>
        </p:nvGrpSpPr>
        <p:grpSpPr>
          <a:xfrm>
            <a:off x="3764134" y="7809451"/>
            <a:ext cx="15975563" cy="906554"/>
            <a:chOff x="550637" y="8143596"/>
            <a:chExt cx="15975563" cy="90655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89F82120-AEB5-45BB-9574-652CA7FA9C81}"/>
                </a:ext>
              </a:extLst>
            </p:cNvPr>
            <p:cNvSpPr txBox="1"/>
            <p:nvPr/>
          </p:nvSpPr>
          <p:spPr>
            <a:xfrm>
              <a:off x="550637" y="8174374"/>
              <a:ext cx="798535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đã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tâm</a:t>
              </a:r>
              <a:endPara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bject 50">
                  <a:extLst>
                    <a:ext uri="{FF2B5EF4-FFF2-40B4-BE49-F238E27FC236}">
                      <a16:creationId xmlns:a16="http://schemas.microsoft.com/office/drawing/2014/main" xmlns="" id="{052D9C58-18C9-4184-8E66-1584DC538B44}"/>
                    </a:ext>
                  </a:extLst>
                </p:cNvPr>
                <p:cNvSpPr txBox="1"/>
                <p:nvPr/>
              </p:nvSpPr>
              <p:spPr>
                <a:xfrm>
                  <a:off x="8170637" y="8173850"/>
                  <a:ext cx="2857500" cy="8763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1" name="Object 50">
                  <a:extLst>
                    <a:ext uri="{FF2B5EF4-FFF2-40B4-BE49-F238E27FC236}">
                      <a16:creationId xmlns:a16="http://schemas.microsoft.com/office/drawing/2014/main" id="{052D9C58-18C9-4184-8E66-1584DC538B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0637" y="8173850"/>
                  <a:ext cx="2857500" cy="876300"/>
                </a:xfrm>
                <a:prstGeom prst="rect">
                  <a:avLst/>
                </a:prstGeom>
                <a:blipFill>
                  <a:blip r:embed="rId8"/>
                  <a:stretch>
                    <a:fillRect r="-85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bject 51">
                  <a:extLst>
                    <a:ext uri="{FF2B5EF4-FFF2-40B4-BE49-F238E27FC236}">
                      <a16:creationId xmlns:a16="http://schemas.microsoft.com/office/drawing/2014/main" xmlns="" id="{59DAF89E-0A3F-46A9-AC04-15A5B5C7C886}"/>
                    </a:ext>
                  </a:extLst>
                </p:cNvPr>
                <p:cNvSpPr txBox="1"/>
                <p:nvPr/>
              </p:nvSpPr>
              <p:spPr>
                <a:xfrm>
                  <a:off x="14078276" y="8171608"/>
                  <a:ext cx="2447924" cy="5334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2" name="Object 51">
                  <a:extLst>
                    <a:ext uri="{FF2B5EF4-FFF2-40B4-BE49-F238E27FC236}">
                      <a16:creationId xmlns:a16="http://schemas.microsoft.com/office/drawing/2014/main" id="{59DAF89E-0A3F-46A9-AC04-15A5B5C7C8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8276" y="8171608"/>
                  <a:ext cx="2447924" cy="533400"/>
                </a:xfrm>
                <a:prstGeom prst="rect">
                  <a:avLst/>
                </a:prstGeom>
                <a:blipFill>
                  <a:blip r:embed="rId9"/>
                  <a:stretch>
                    <a:fillRect b="-1931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15810904-DBB5-4CE0-B117-BB702A3139D7}"/>
                </a:ext>
              </a:extLst>
            </p:cNvPr>
            <p:cNvSpPr txBox="1"/>
            <p:nvPr/>
          </p:nvSpPr>
          <p:spPr>
            <a:xfrm>
              <a:off x="11129109" y="8143596"/>
              <a:ext cx="32073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kính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EBD101E-6546-4765-86DD-F0B53D11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3343A00-5F0A-4267-B6F3-A35BDD97AB9B}"/>
              </a:ext>
            </a:extLst>
          </p:cNvPr>
          <p:cNvGrpSpPr/>
          <p:nvPr/>
        </p:nvGrpSpPr>
        <p:grpSpPr>
          <a:xfrm>
            <a:off x="3764134" y="9392042"/>
            <a:ext cx="16230600" cy="906234"/>
            <a:chOff x="550637" y="8125667"/>
            <a:chExt cx="16230600" cy="90623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B17D35FE-D407-4F62-B47A-EBADCFA5194A}"/>
                </a:ext>
              </a:extLst>
            </p:cNvPr>
            <p:cNvSpPr txBox="1"/>
            <p:nvPr/>
          </p:nvSpPr>
          <p:spPr>
            <a:xfrm>
              <a:off x="550637" y="8174374"/>
              <a:ext cx="798535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đã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tâm</a:t>
              </a:r>
              <a:endPara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bject 55">
                  <a:extLst>
                    <a:ext uri="{FF2B5EF4-FFF2-40B4-BE49-F238E27FC236}">
                      <a16:creationId xmlns:a16="http://schemas.microsoft.com/office/drawing/2014/main" xmlns="" id="{C946F38D-857A-49D9-B974-7F2573391CBA}"/>
                    </a:ext>
                  </a:extLst>
                </p:cNvPr>
                <p:cNvSpPr txBox="1"/>
                <p:nvPr/>
              </p:nvSpPr>
              <p:spPr>
                <a:xfrm>
                  <a:off x="8182630" y="8155601"/>
                  <a:ext cx="3060700" cy="8763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6" name="Object 55">
                  <a:extLst>
                    <a:ext uri="{FF2B5EF4-FFF2-40B4-BE49-F238E27FC236}">
                      <a16:creationId xmlns:a16="http://schemas.microsoft.com/office/drawing/2014/main" id="{C946F38D-857A-49D9-B974-7F2573391C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2630" y="8155601"/>
                  <a:ext cx="3060700" cy="876300"/>
                </a:xfrm>
                <a:prstGeom prst="rect">
                  <a:avLst/>
                </a:prstGeom>
                <a:blipFill>
                  <a:blip r:embed="rId10"/>
                  <a:stretch>
                    <a:fillRect r="-91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bject 56">
                  <a:extLst>
                    <a:ext uri="{FF2B5EF4-FFF2-40B4-BE49-F238E27FC236}">
                      <a16:creationId xmlns:a16="http://schemas.microsoft.com/office/drawing/2014/main" xmlns="" id="{055A5096-F532-4A61-8F71-3AEFAD5370B1}"/>
                    </a:ext>
                  </a:extLst>
                </p:cNvPr>
                <p:cNvSpPr txBox="1"/>
                <p:nvPr/>
              </p:nvSpPr>
              <p:spPr>
                <a:xfrm>
                  <a:off x="14631011" y="8150748"/>
                  <a:ext cx="2150226" cy="504061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7" name="Object 56">
                  <a:extLst>
                    <a:ext uri="{FF2B5EF4-FFF2-40B4-BE49-F238E27FC236}">
                      <a16:creationId xmlns:a16="http://schemas.microsoft.com/office/drawing/2014/main" id="{055A5096-F532-4A61-8F71-3AEFAD537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31011" y="8150748"/>
                  <a:ext cx="2150226" cy="504061"/>
                </a:xfrm>
                <a:prstGeom prst="rect">
                  <a:avLst/>
                </a:prstGeom>
                <a:blipFill>
                  <a:blip r:embed="rId11"/>
                  <a:stretch>
                    <a:fillRect b="-2804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56B12B4A-8E81-4D26-A724-92A5C2F43A36}"/>
                </a:ext>
              </a:extLst>
            </p:cNvPr>
            <p:cNvSpPr txBox="1"/>
            <p:nvPr/>
          </p:nvSpPr>
          <p:spPr>
            <a:xfrm>
              <a:off x="11577340" y="8125667"/>
              <a:ext cx="32073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kính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0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A4AA328-7B31-4840-96F2-5C85D65857F1}"/>
              </a:ext>
            </a:extLst>
          </p:cNvPr>
          <p:cNvGrpSpPr/>
          <p:nvPr/>
        </p:nvGrpSpPr>
        <p:grpSpPr>
          <a:xfrm>
            <a:off x="1215106" y="7731484"/>
            <a:ext cx="22799789" cy="4125006"/>
            <a:chOff x="1390109" y="7810551"/>
            <a:chExt cx="22799789" cy="4125006"/>
          </a:xfrm>
        </p:grpSpPr>
        <p:sp>
          <p:nvSpPr>
            <p:cNvPr id="49" name="Rounded Rectangle 48"/>
            <p:cNvSpPr/>
            <p:nvPr/>
          </p:nvSpPr>
          <p:spPr>
            <a:xfrm>
              <a:off x="1390109" y="8194281"/>
              <a:ext cx="22799789" cy="3741276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1405235" y="7831612"/>
              <a:ext cx="3478409" cy="76277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26133" y="7810551"/>
              <a:ext cx="358623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Ngược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14937" y="1769289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MẶT CẦU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ADD0E02-97A8-453A-8D87-7C70DBB5D00F}"/>
              </a:ext>
            </a:extLst>
          </p:cNvPr>
          <p:cNvGrpSpPr/>
          <p:nvPr/>
        </p:nvGrpSpPr>
        <p:grpSpPr>
          <a:xfrm>
            <a:off x="763587" y="2959100"/>
            <a:ext cx="23241001" cy="4358270"/>
            <a:chOff x="230187" y="2940508"/>
            <a:chExt cx="23241001" cy="4358270"/>
          </a:xfrm>
        </p:grpSpPr>
        <p:grpSp>
          <p:nvGrpSpPr>
            <p:cNvPr id="22" name="Group 5"/>
            <p:cNvGrpSpPr/>
            <p:nvPr/>
          </p:nvGrpSpPr>
          <p:grpSpPr>
            <a:xfrm>
              <a:off x="681706" y="3272738"/>
              <a:ext cx="22789482" cy="4026040"/>
              <a:chOff x="637542" y="1083939"/>
              <a:chExt cx="8974258" cy="158507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974258" cy="158507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230187" y="2940508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60707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3. Nhận 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3" name="Object 52">
            <a:extLst>
              <a:ext uri="{FF2B5EF4-FFF2-40B4-BE49-F238E27FC236}">
                <a16:creationId xmlns:a16="http://schemas.microsoft.com/office/drawing/2014/main" xmlns="" id="{8E65C5D5-A961-421D-B61E-AF60BE914DAC}"/>
              </a:ext>
            </a:extLst>
          </p:cNvPr>
          <p:cNvSpPr txBox="1"/>
          <p:nvPr/>
        </p:nvSpPr>
        <p:spPr>
          <a:xfrm>
            <a:off x="4927600" y="2667000"/>
            <a:ext cx="914400" cy="584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xmlns="" id="{5C0869DE-29E7-455B-8788-58302DCC323A}"/>
                  </a:ext>
                </a:extLst>
              </p:cNvPr>
              <p:cNvSpPr txBox="1"/>
              <p:nvPr/>
            </p:nvSpPr>
            <p:spPr>
              <a:xfrm>
                <a:off x="5830158" y="5003148"/>
                <a:ext cx="11421589" cy="8255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𝒄𝒛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4800" b="1" dirty="0"/>
              </a:p>
            </p:txBody>
          </p:sp>
        </mc:Choice>
        <mc:Fallback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0869DE-29E7-455B-8788-58302DCC3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158" y="5003148"/>
                <a:ext cx="11421589" cy="8255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E8D611F-FF85-4E4F-B64A-7D2D5E9483FB}"/>
              </a:ext>
            </a:extLst>
          </p:cNvPr>
          <p:cNvGrpSpPr/>
          <p:nvPr/>
        </p:nvGrpSpPr>
        <p:grpSpPr>
          <a:xfrm>
            <a:off x="8030690" y="6195798"/>
            <a:ext cx="8433397" cy="830997"/>
            <a:chOff x="2342784" y="6442501"/>
            <a:chExt cx="8433397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11">
                  <a:extLst>
                    <a:ext uri="{FF2B5EF4-FFF2-40B4-BE49-F238E27FC236}">
                      <a16:creationId xmlns:a16="http://schemas.microsoft.com/office/drawing/2014/main" xmlns="" id="{3B9461A8-0F1B-4B0C-9942-57842021D563}"/>
                    </a:ext>
                  </a:extLst>
                </p:cNvPr>
                <p:cNvSpPr txBox="1"/>
                <p:nvPr/>
              </p:nvSpPr>
              <p:spPr>
                <a:xfrm>
                  <a:off x="3728458" y="6467694"/>
                  <a:ext cx="7047723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12" name="Object 11">
                  <a:extLst>
                    <a:ext uri="{FF2B5EF4-FFF2-40B4-BE49-F238E27FC236}">
                      <a16:creationId xmlns:a16="http://schemas.microsoft.com/office/drawing/2014/main" id="{3B9461A8-0F1B-4B0C-9942-57842021D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8458" y="6467694"/>
                  <a:ext cx="7047723" cy="6858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587B99FD-8B47-401D-8D90-5606DAA0DDB8}"/>
                </a:ext>
              </a:extLst>
            </p:cNvPr>
            <p:cNvSpPr txBox="1"/>
            <p:nvPr/>
          </p:nvSpPr>
          <p:spPr>
            <a:xfrm>
              <a:off x="2342784" y="6442501"/>
              <a:ext cx="1613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DA604E4-3BF3-4DC1-B0F0-DC69AA833700}"/>
              </a:ext>
            </a:extLst>
          </p:cNvPr>
          <p:cNvGrpSpPr/>
          <p:nvPr/>
        </p:nvGrpSpPr>
        <p:grpSpPr>
          <a:xfrm>
            <a:off x="2218998" y="3918822"/>
            <a:ext cx="20143742" cy="1933794"/>
            <a:chOff x="2218998" y="3918822"/>
            <a:chExt cx="20143742" cy="193379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1305B6FB-BE18-48C8-BAEA-BF432792ED22}"/>
                </a:ext>
              </a:extLst>
            </p:cNvPr>
            <p:cNvSpPr txBox="1"/>
            <p:nvPr/>
          </p:nvSpPr>
          <p:spPr>
            <a:xfrm>
              <a:off x="2243058" y="5021619"/>
              <a:ext cx="349921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dưới</a:t>
              </a:r>
              <a:r>
                <a: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5981B017-4072-47C6-B512-3993D1E02C2F}"/>
                </a:ext>
              </a:extLst>
            </p:cNvPr>
            <p:cNvGrpSpPr/>
            <p:nvPr/>
          </p:nvGrpSpPr>
          <p:grpSpPr>
            <a:xfrm>
              <a:off x="2218998" y="3918822"/>
              <a:ext cx="20143742" cy="1034178"/>
              <a:chOff x="2218998" y="3918822"/>
              <a:chExt cx="20143742" cy="1034178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077AFAEB-7645-460E-85C5-7A36AE59364A}"/>
                  </a:ext>
                </a:extLst>
              </p:cNvPr>
              <p:cNvSpPr txBox="1"/>
              <p:nvPr/>
            </p:nvSpPr>
            <p:spPr>
              <a:xfrm>
                <a:off x="2218998" y="3918822"/>
                <a:ext cx="745998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Object 64">
                    <a:extLst>
                      <a:ext uri="{FF2B5EF4-FFF2-40B4-BE49-F238E27FC236}">
                        <a16:creationId xmlns:a16="http://schemas.microsoft.com/office/drawing/2014/main" xmlns="" id="{C92D9C1C-CE95-41DD-94C7-18C0E1F48305}"/>
                      </a:ext>
                    </a:extLst>
                  </p:cNvPr>
                  <p:cNvSpPr txBox="1"/>
                  <p:nvPr/>
                </p:nvSpPr>
                <p:spPr>
                  <a:xfrm>
                    <a:off x="9127658" y="3937000"/>
                    <a:ext cx="10329942" cy="10160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vi-VN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oMath>
                      </m:oMathPara>
                    </a14:m>
                    <a:endParaRPr lang="vi-VN" sz="4800" b="1" dirty="0"/>
                  </a:p>
                </p:txBody>
              </p:sp>
            </mc:Choice>
            <mc:Fallback xmlns="">
              <p:sp>
                <p:nvSpPr>
                  <p:cNvPr id="65" name="Object 64">
                    <a:extLst>
                      <a:ext uri="{FF2B5EF4-FFF2-40B4-BE49-F238E27FC236}">
                        <a16:creationId xmlns:a16="http://schemas.microsoft.com/office/drawing/2014/main" id="{C92D9C1C-CE95-41DD-94C7-18C0E1F483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7658" y="3937000"/>
                    <a:ext cx="10329942" cy="10160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F1F21D85-81EC-492F-8102-B673E1D128D2}"/>
                  </a:ext>
                </a:extLst>
              </p:cNvPr>
              <p:cNvSpPr txBox="1"/>
              <p:nvPr/>
            </p:nvSpPr>
            <p:spPr>
              <a:xfrm>
                <a:off x="18857541" y="3953404"/>
                <a:ext cx="350519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67C1C2E-A9D6-4E3B-9EAF-7DF5C3C92D58}"/>
              </a:ext>
            </a:extLst>
          </p:cNvPr>
          <p:cNvGrpSpPr/>
          <p:nvPr/>
        </p:nvGrpSpPr>
        <p:grpSpPr>
          <a:xfrm>
            <a:off x="2217431" y="8678258"/>
            <a:ext cx="17053342" cy="832426"/>
            <a:chOff x="7920812" y="8426353"/>
            <a:chExt cx="17053342" cy="832426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3CD0275D-53AF-4CAA-AE09-1C312372898A}"/>
                </a:ext>
              </a:extLst>
            </p:cNvPr>
            <p:cNvSpPr txBox="1"/>
            <p:nvPr/>
          </p:nvSpPr>
          <p:spPr>
            <a:xfrm>
              <a:off x="7920812" y="8426353"/>
              <a:ext cx="135807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4800" b="1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PT </a:t>
              </a:r>
              <a:r>
                <a:rPr lang="en-US" sz="48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endPara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Object 68">
                  <a:extLst>
                    <a:ext uri="{FF2B5EF4-FFF2-40B4-BE49-F238E27FC236}">
                      <a16:creationId xmlns:a16="http://schemas.microsoft.com/office/drawing/2014/main" xmlns="" id="{49F3173B-A6DC-4C08-9A61-700084A946DE}"/>
                    </a:ext>
                  </a:extLst>
                </p:cNvPr>
                <p:cNvSpPr txBox="1"/>
                <p:nvPr/>
              </p:nvSpPr>
              <p:spPr>
                <a:xfrm>
                  <a:off x="13531454" y="8433279"/>
                  <a:ext cx="11442700" cy="8255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𝒃𝒚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𝒄𝒛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>
            <p:sp>
              <p:nvSpPr>
                <p:cNvPr id="69" name="Object 6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9F3173B-A6DC-4C08-9A61-700084A946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1454" y="8433279"/>
                  <a:ext cx="11442700" cy="8255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B832625E-47A0-4916-8B52-244041CAECA7}"/>
              </a:ext>
            </a:extLst>
          </p:cNvPr>
          <p:cNvGrpSpPr/>
          <p:nvPr/>
        </p:nvGrpSpPr>
        <p:grpSpPr>
          <a:xfrm>
            <a:off x="2217431" y="9649434"/>
            <a:ext cx="15631474" cy="830997"/>
            <a:chOff x="981713" y="10400910"/>
            <a:chExt cx="15631474" cy="83099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CA491DA5-561E-412E-943A-DAE68486FDCB}"/>
                </a:ext>
              </a:extLst>
            </p:cNvPr>
            <p:cNvSpPr txBox="1"/>
            <p:nvPr/>
          </p:nvSpPr>
          <p:spPr>
            <a:xfrm>
              <a:off x="981713" y="10400910"/>
              <a:ext cx="930484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khi</a:t>
              </a:r>
              <a:r>
                <a: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Object 70">
                  <a:extLst>
                    <a:ext uri="{FF2B5EF4-FFF2-40B4-BE49-F238E27FC236}">
                      <a16:creationId xmlns:a16="http://schemas.microsoft.com/office/drawing/2014/main" xmlns="" id="{E3CE7082-9484-47B3-8F2B-E0006A4CFAE1}"/>
                    </a:ext>
                  </a:extLst>
                </p:cNvPr>
                <p:cNvSpPr txBox="1"/>
                <p:nvPr/>
              </p:nvSpPr>
              <p:spPr>
                <a:xfrm>
                  <a:off x="9907587" y="10421793"/>
                  <a:ext cx="67056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71" name="Object 70">
                  <a:extLst>
                    <a:ext uri="{FF2B5EF4-FFF2-40B4-BE49-F238E27FC236}">
                      <a16:creationId xmlns:a16="http://schemas.microsoft.com/office/drawing/2014/main" id="{E3CE7082-9484-47B3-8F2B-E0006A4CFA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7587" y="10421793"/>
                  <a:ext cx="6705600" cy="6858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BF11B30-E9E4-4F0D-B816-25302B1FA297}"/>
              </a:ext>
            </a:extLst>
          </p:cNvPr>
          <p:cNvGrpSpPr/>
          <p:nvPr/>
        </p:nvGrpSpPr>
        <p:grpSpPr>
          <a:xfrm>
            <a:off x="2217431" y="10651713"/>
            <a:ext cx="20068910" cy="998299"/>
            <a:chOff x="963876" y="11418277"/>
            <a:chExt cx="20068910" cy="99829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F9501F63-07CF-4F6F-989E-3DA49B098674}"/>
                </a:ext>
              </a:extLst>
            </p:cNvPr>
            <p:cNvSpPr txBox="1"/>
            <p:nvPr/>
          </p:nvSpPr>
          <p:spPr>
            <a:xfrm>
              <a:off x="963876" y="11585579"/>
              <a:ext cx="87151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Khi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đó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tâm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bject 73">
                  <a:extLst>
                    <a:ext uri="{FF2B5EF4-FFF2-40B4-BE49-F238E27FC236}">
                      <a16:creationId xmlns:a16="http://schemas.microsoft.com/office/drawing/2014/main" xmlns="" id="{54366D70-2694-42A9-B789-0848EE1D5E74}"/>
                    </a:ext>
                  </a:extLst>
                </p:cNvPr>
                <p:cNvSpPr txBox="1"/>
                <p:nvPr/>
              </p:nvSpPr>
              <p:spPr>
                <a:xfrm>
                  <a:off x="8256229" y="11604884"/>
                  <a:ext cx="2273300" cy="6858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74" name="Object 73">
                  <a:extLst>
                    <a:ext uri="{FF2B5EF4-FFF2-40B4-BE49-F238E27FC236}">
                      <a16:creationId xmlns:a16="http://schemas.microsoft.com/office/drawing/2014/main" id="{54366D70-2694-42A9-B789-0848EE1D5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6229" y="11604884"/>
                  <a:ext cx="2273300" cy="685800"/>
                </a:xfrm>
                <a:prstGeom prst="rect">
                  <a:avLst/>
                </a:prstGeom>
                <a:blipFill>
                  <a:blip r:embed="rId8"/>
                  <a:stretch>
                    <a:fillRect r="-5362" b="-1327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2C803761-833E-4DAD-A24A-6D5A0241E797}"/>
                </a:ext>
              </a:extLst>
            </p:cNvPr>
            <p:cNvSpPr txBox="1"/>
            <p:nvPr/>
          </p:nvSpPr>
          <p:spPr>
            <a:xfrm>
              <a:off x="10676456" y="11585579"/>
              <a:ext cx="4184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kính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Object 75">
                  <a:extLst>
                    <a:ext uri="{FF2B5EF4-FFF2-40B4-BE49-F238E27FC236}">
                      <a16:creationId xmlns:a16="http://schemas.microsoft.com/office/drawing/2014/main" xmlns="" id="{DE0E3D49-5140-4E60-B20C-45310968533F}"/>
                    </a:ext>
                  </a:extLst>
                </p:cNvPr>
                <p:cNvSpPr txBox="1"/>
                <p:nvPr/>
              </p:nvSpPr>
              <p:spPr>
                <a:xfrm>
                  <a:off x="14630399" y="11418277"/>
                  <a:ext cx="6402387" cy="9017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rad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76" name="Object 75">
                  <a:extLst>
                    <a:ext uri="{FF2B5EF4-FFF2-40B4-BE49-F238E27FC236}">
                      <a16:creationId xmlns:a16="http://schemas.microsoft.com/office/drawing/2014/main" id="{DE0E3D49-5140-4E60-B20C-453109685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30399" y="11418277"/>
                  <a:ext cx="6402387" cy="901700"/>
                </a:xfrm>
                <a:prstGeom prst="rect">
                  <a:avLst/>
                </a:prstGeom>
                <a:blipFill>
                  <a:blip r:embed="rId9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70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37446" y="1488759"/>
            <a:ext cx="16383000" cy="907199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8147083" y="7646473"/>
                  <a:ext cx="16514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EBD101E-6546-4765-86DD-F0B53D11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AD2D1860-70DB-44EF-9BBA-44A251ACFC17}"/>
              </a:ext>
            </a:extLst>
          </p:cNvPr>
          <p:cNvGrpSpPr/>
          <p:nvPr/>
        </p:nvGrpSpPr>
        <p:grpSpPr>
          <a:xfrm>
            <a:off x="-227013" y="2803958"/>
            <a:ext cx="25305048" cy="4590504"/>
            <a:chOff x="-255310" y="2345430"/>
            <a:chExt cx="25305048" cy="5936905"/>
          </a:xfrm>
        </p:grpSpPr>
        <p:grpSp>
          <p:nvGrpSpPr>
            <p:cNvPr id="19" name="Group 18"/>
            <p:cNvGrpSpPr/>
            <p:nvPr/>
          </p:nvGrpSpPr>
          <p:grpSpPr>
            <a:xfrm>
              <a:off x="77786" y="2345430"/>
              <a:ext cx="24244299" cy="5936905"/>
              <a:chOff x="1177637" y="2491133"/>
              <a:chExt cx="24244299" cy="497051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177637" y="2895121"/>
                <a:ext cx="24244299" cy="4566525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177638" y="2491133"/>
                <a:ext cx="3624548" cy="896324"/>
                <a:chOff x="1177638" y="2491133"/>
                <a:chExt cx="3624548" cy="896324"/>
              </a:xfrm>
            </p:grpSpPr>
            <p:sp>
              <p:nvSpPr>
                <p:cNvPr id="22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13108" y="1398378"/>
                  <a:ext cx="767196" cy="3210961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149148" y="2590800"/>
                  <a:ext cx="2347117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 dụ 3:</a:t>
                  </a:r>
                  <a:endParaRPr lang="en-US" sz="36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Round Diagonal Corner Rectangle 23"/>
                <p:cNvSpPr/>
                <p:nvPr/>
              </p:nvSpPr>
              <p:spPr>
                <a:xfrm flipV="1">
                  <a:off x="1177638" y="2491133"/>
                  <a:ext cx="912132" cy="88868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" name="Group 2"/>
                <p:cNvGrpSpPr/>
                <p:nvPr/>
              </p:nvGrpSpPr>
              <p:grpSpPr>
                <a:xfrm>
                  <a:off x="1305304" y="2598000"/>
                  <a:ext cx="693827" cy="641071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2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57FA69C2-E7A6-4D14-86C1-C823D9D0BB80}"/>
                </a:ext>
              </a:extLst>
            </p:cNvPr>
            <p:cNvGrpSpPr/>
            <p:nvPr/>
          </p:nvGrpSpPr>
          <p:grpSpPr>
            <a:xfrm>
              <a:off x="-255310" y="3418274"/>
              <a:ext cx="25305048" cy="4067467"/>
              <a:chOff x="-255310" y="3418274"/>
              <a:chExt cx="25305048" cy="406746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077143F3-DE36-4AC3-AA6E-174E1878574D}"/>
                  </a:ext>
                </a:extLst>
              </p:cNvPr>
              <p:cNvGrpSpPr/>
              <p:nvPr/>
            </p:nvGrpSpPr>
            <p:grpSpPr>
              <a:xfrm>
                <a:off x="103963" y="3418274"/>
                <a:ext cx="23748224" cy="848926"/>
                <a:chOff x="103963" y="3418274"/>
                <a:chExt cx="23748224" cy="84892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Object 58">
                      <a:extLst>
                        <a:ext uri="{FF2B5EF4-FFF2-40B4-BE49-F238E27FC236}">
                          <a16:creationId xmlns:a16="http://schemas.microsoft.com/office/drawing/2014/main" xmlns="" id="{9E6FAB47-89A3-4CFC-ABBD-8DD17FA918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0195" y="3455766"/>
                      <a:ext cx="1422400" cy="6858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5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𝑶𝒙𝒚𝒛</m:t>
                            </m:r>
                            <m:r>
                              <a:rPr lang="en-US" sz="5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oMath>
                        </m:oMathPara>
                      </a14:m>
                      <a:endParaRPr lang="vi-VN" sz="5000" b="1" dirty="0"/>
                    </a:p>
                  </p:txBody>
                </p:sp>
              </mc:Choice>
              <mc:Fallback xmlns="">
                <p:sp>
                  <p:nvSpPr>
                    <p:cNvPr id="59" name="Object 58">
                      <a:extLst>
                        <a:ext uri="{FF2B5EF4-FFF2-40B4-BE49-F238E27FC236}">
                          <a16:creationId xmlns:a16="http://schemas.microsoft.com/office/drawing/2014/main" id="{9E6FAB47-89A3-4CFC-ABBD-8DD17FA918D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0195" y="3455766"/>
                      <a:ext cx="1422400" cy="68580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21795" b="-1696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xmlns="" id="{B8B9665E-D16E-4A2C-A76E-8CD562578DD6}"/>
                    </a:ext>
                  </a:extLst>
                </p:cNvPr>
                <p:cNvSpPr txBox="1"/>
                <p:nvPr/>
              </p:nvSpPr>
              <p:spPr>
                <a:xfrm>
                  <a:off x="103963" y="3432615"/>
                  <a:ext cx="55904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xmlns="" id="{4B4BA484-A90F-4917-9D7F-00EDD109981E}"/>
                    </a:ext>
                  </a:extLst>
                </p:cNvPr>
                <p:cNvSpPr txBox="1"/>
                <p:nvPr/>
              </p:nvSpPr>
              <p:spPr>
                <a:xfrm>
                  <a:off x="7593290" y="3436203"/>
                  <a:ext cx="492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DD9B6999-A7CE-494E-994B-B1A86D025A8A}"/>
                    </a:ext>
                  </a:extLst>
                </p:cNvPr>
                <p:cNvSpPr txBox="1"/>
                <p:nvPr/>
              </p:nvSpPr>
              <p:spPr>
                <a:xfrm>
                  <a:off x="11844049" y="3418274"/>
                  <a:ext cx="1200813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cầu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3C7854F2-910B-492C-99A8-66C632BF6BF0}"/>
                  </a:ext>
                </a:extLst>
              </p:cNvPr>
              <p:cNvSpPr txBox="1"/>
              <p:nvPr/>
            </p:nvSpPr>
            <p:spPr>
              <a:xfrm>
                <a:off x="-255310" y="4166893"/>
                <a:ext cx="241074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2B791504-6F39-414F-AE19-E78AD43A0F1B}"/>
                  </a:ext>
                </a:extLst>
              </p:cNvPr>
              <p:cNvGrpSpPr/>
              <p:nvPr/>
            </p:nvGrpSpPr>
            <p:grpSpPr>
              <a:xfrm>
                <a:off x="65089" y="5523506"/>
                <a:ext cx="24984649" cy="1962235"/>
                <a:chOff x="65089" y="5523506"/>
                <a:chExt cx="24984649" cy="196223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Object 63">
                      <a:extLst>
                        <a:ext uri="{FF2B5EF4-FFF2-40B4-BE49-F238E27FC236}">
                          <a16:creationId xmlns:a16="http://schemas.microsoft.com/office/drawing/2014/main" xmlns="" id="{257B643D-9273-489F-8ACE-7D73392772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963" y="5575644"/>
                      <a:ext cx="12390437" cy="8382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 xmlns="">
                <p:sp>
                  <p:nvSpPr>
                    <p:cNvPr id="64" name="Object 63">
                      <a:extLst>
                        <a:ext uri="{FF2B5EF4-FFF2-40B4-BE49-F238E27FC236}">
                          <a16:creationId xmlns:a16="http://schemas.microsoft.com/office/drawing/2014/main" id="{257B643D-9273-489F-8ACE-7D73392772E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963" y="5575644"/>
                      <a:ext cx="12390437" cy="83820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Object 64">
                      <a:extLst>
                        <a:ext uri="{FF2B5EF4-FFF2-40B4-BE49-F238E27FC236}">
                          <a16:creationId xmlns:a16="http://schemas.microsoft.com/office/drawing/2014/main" xmlns="" id="{0CC7E1F5-718D-4D7A-A239-31C126C2AE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089" y="6647541"/>
                      <a:ext cx="12327902" cy="8382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𝒙𝒚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 xmlns="">
                <p:sp>
                  <p:nvSpPr>
                    <p:cNvPr id="65" name="Object 64">
                      <a:extLst>
                        <a:ext uri="{FF2B5EF4-FFF2-40B4-BE49-F238E27FC236}">
                          <a16:creationId xmlns:a16="http://schemas.microsoft.com/office/drawing/2014/main" id="{0CC7E1F5-718D-4D7A-A239-31C126C2AEB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089" y="6647541"/>
                      <a:ext cx="12327902" cy="83820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Object 65">
                      <a:extLst>
                        <a:ext uri="{FF2B5EF4-FFF2-40B4-BE49-F238E27FC236}">
                          <a16:creationId xmlns:a16="http://schemas.microsoft.com/office/drawing/2014/main" xmlns="" id="{23089CE6-DF16-4E54-935E-864E03F124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650787" y="5523506"/>
                      <a:ext cx="12390437" cy="8382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 xmlns="">
                <p:sp>
                  <p:nvSpPr>
                    <p:cNvPr id="66" name="Object 65">
                      <a:extLst>
                        <a:ext uri="{FF2B5EF4-FFF2-40B4-BE49-F238E27FC236}">
                          <a16:creationId xmlns:a16="http://schemas.microsoft.com/office/drawing/2014/main" id="{23089CE6-DF16-4E54-935E-864E03F124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650787" y="5523506"/>
                      <a:ext cx="12390437" cy="83820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Object 66">
                      <a:extLst>
                        <a:ext uri="{FF2B5EF4-FFF2-40B4-BE49-F238E27FC236}">
                          <a16:creationId xmlns:a16="http://schemas.microsoft.com/office/drawing/2014/main" xmlns="" id="{126365A9-32B2-43AB-84B7-8E37D1F1F8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559288" y="6615627"/>
                      <a:ext cx="12490450" cy="8382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 xmlns="">
                <p:sp>
                  <p:nvSpPr>
                    <p:cNvPr id="67" name="Object 66">
                      <a:extLst>
                        <a:ext uri="{FF2B5EF4-FFF2-40B4-BE49-F238E27FC236}">
                          <a16:creationId xmlns:a16="http://schemas.microsoft.com/office/drawing/2014/main" id="{126365A9-32B2-43AB-84B7-8E37D1F1F80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559288" y="6615627"/>
                      <a:ext cx="12490450" cy="8382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69" name="Rounded Rectangle 34">
            <a:extLst>
              <a:ext uri="{FF2B5EF4-FFF2-40B4-BE49-F238E27FC236}">
                <a16:creationId xmlns:a16="http://schemas.microsoft.com/office/drawing/2014/main" xmlns="" id="{EACB939E-CF09-4E83-81E2-4CF625C454E8}"/>
              </a:ext>
            </a:extLst>
          </p:cNvPr>
          <p:cNvSpPr/>
          <p:nvPr/>
        </p:nvSpPr>
        <p:spPr>
          <a:xfrm>
            <a:off x="181543" y="8775025"/>
            <a:ext cx="23951534" cy="478857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0">
            <a:extLst>
              <a:ext uri="{FF2B5EF4-FFF2-40B4-BE49-F238E27FC236}">
                <a16:creationId xmlns:a16="http://schemas.microsoft.com/office/drawing/2014/main" xmlns="" id="{57859C79-E0CE-4403-90DE-BA5A0AF28757}"/>
              </a:ext>
            </a:extLst>
          </p:cNvPr>
          <p:cNvGrpSpPr/>
          <p:nvPr/>
        </p:nvGrpSpPr>
        <p:grpSpPr>
          <a:xfrm>
            <a:off x="181543" y="8700057"/>
            <a:ext cx="3294701" cy="720451"/>
            <a:chOff x="1224542" y="4200932"/>
            <a:chExt cx="3305490" cy="888440"/>
          </a:xfrm>
        </p:grpSpPr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xmlns="" id="{55FD451A-96FE-4EAF-855F-858C6E900A1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748828" y="3308156"/>
              <a:ext cx="828629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14B34215-5A36-4FC1-A56C-7C9029C0DED2}"/>
                </a:ext>
              </a:extLst>
            </p:cNvPr>
            <p:cNvSpPr txBox="1"/>
            <p:nvPr/>
          </p:nvSpPr>
          <p:spPr>
            <a:xfrm>
              <a:off x="2054806" y="4200932"/>
              <a:ext cx="2278188" cy="817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Round Diagonal Corner Rectangle 41">
              <a:extLst>
                <a:ext uri="{FF2B5EF4-FFF2-40B4-BE49-F238E27FC236}">
                  <a16:creationId xmlns:a16="http://schemas.microsoft.com/office/drawing/2014/main" xmlns="" id="{A6DEBFB7-FFA1-4A41-B6B5-446CC0BDC9EE}"/>
                </a:ext>
              </a:extLst>
            </p:cNvPr>
            <p:cNvSpPr/>
            <p:nvPr/>
          </p:nvSpPr>
          <p:spPr>
            <a:xfrm flipV="1">
              <a:off x="1224542" y="4260743"/>
              <a:ext cx="777240" cy="82862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xmlns="" id="{3E205101-E02E-486B-909E-C6C730770C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6941" y="4332751"/>
              <a:ext cx="501902" cy="68042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0F9C4751-1F10-4E04-AF90-E596376FBF8C}"/>
              </a:ext>
            </a:extLst>
          </p:cNvPr>
          <p:cNvGrpSpPr/>
          <p:nvPr/>
        </p:nvGrpSpPr>
        <p:grpSpPr>
          <a:xfrm>
            <a:off x="405898" y="10352169"/>
            <a:ext cx="15978690" cy="861774"/>
            <a:chOff x="360951" y="9227854"/>
            <a:chExt cx="13490920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bject 78">
                  <a:extLst>
                    <a:ext uri="{FF2B5EF4-FFF2-40B4-BE49-F238E27FC236}">
                      <a16:creationId xmlns:a16="http://schemas.microsoft.com/office/drawing/2014/main" xmlns="" id="{B36B0D68-474C-46C9-AD00-889B14F42518}"/>
                    </a:ext>
                  </a:extLst>
                </p:cNvPr>
                <p:cNvSpPr txBox="1"/>
                <p:nvPr/>
              </p:nvSpPr>
              <p:spPr>
                <a:xfrm>
                  <a:off x="5106515" y="9230247"/>
                  <a:ext cx="8745356" cy="78483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5000" b="1" dirty="0"/>
                </a:p>
              </p:txBody>
            </p:sp>
          </mc:Choice>
          <mc:Fallback xmlns="">
            <p:sp>
              <p:nvSpPr>
                <p:cNvPr id="79" name="Object 78">
                  <a:extLst>
                    <a:ext uri="{FF2B5EF4-FFF2-40B4-BE49-F238E27FC236}">
                      <a16:creationId xmlns:a16="http://schemas.microsoft.com/office/drawing/2014/main" id="{B36B0D68-474C-46C9-AD00-889B14F42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6515" y="9230247"/>
                  <a:ext cx="8745356" cy="7848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1A211C74-16E3-44AF-AC4D-04082A316DE5}"/>
                </a:ext>
              </a:extLst>
            </p:cNvPr>
            <p:cNvSpPr/>
            <p:nvPr/>
          </p:nvSpPr>
          <p:spPr>
            <a:xfrm>
              <a:off x="360951" y="9227854"/>
              <a:ext cx="501622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 xác định được</a:t>
              </a:r>
              <a:endParaRPr lang="en-US" sz="5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38E6C75A-A900-49C7-A8D6-CD9AA0BE8FD5}"/>
              </a:ext>
            </a:extLst>
          </p:cNvPr>
          <p:cNvGrpSpPr/>
          <p:nvPr/>
        </p:nvGrpSpPr>
        <p:grpSpPr>
          <a:xfrm>
            <a:off x="352291" y="9327438"/>
            <a:ext cx="16946696" cy="852834"/>
            <a:chOff x="352291" y="9327438"/>
            <a:chExt cx="16946696" cy="85283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36AA775C-5D14-4540-8A7F-4BD816E97CF2}"/>
                </a:ext>
              </a:extLst>
            </p:cNvPr>
            <p:cNvSpPr/>
            <p:nvPr/>
          </p:nvSpPr>
          <p:spPr>
            <a:xfrm>
              <a:off x="352291" y="9395442"/>
              <a:ext cx="5745295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 Từ phương trình  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bject 80">
                  <a:extLst>
                    <a:ext uri="{FF2B5EF4-FFF2-40B4-BE49-F238E27FC236}">
                      <a16:creationId xmlns:a16="http://schemas.microsoft.com/office/drawing/2014/main" xmlns="" id="{A5A8067E-107D-48D2-9BEA-C0AF81CF88C5}"/>
                    </a:ext>
                  </a:extLst>
                </p:cNvPr>
                <p:cNvSpPr txBox="1"/>
                <p:nvPr/>
              </p:nvSpPr>
              <p:spPr>
                <a:xfrm>
                  <a:off x="6211887" y="9327438"/>
                  <a:ext cx="11087100" cy="8255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5000" b="1" dirty="0"/>
                </a:p>
              </p:txBody>
            </p:sp>
          </mc:Choice>
          <mc:Fallback xmlns="">
            <p:sp>
              <p:nvSpPr>
                <p:cNvPr id="81" name="Object 80">
                  <a:extLst>
                    <a:ext uri="{FF2B5EF4-FFF2-40B4-BE49-F238E27FC236}">
                      <a16:creationId xmlns:a16="http://schemas.microsoft.com/office/drawing/2014/main" id="{A5A8067E-107D-48D2-9BEA-C0AF81CF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1887" y="9327438"/>
                  <a:ext cx="11087100" cy="8255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1FA6D07-EA27-4BE2-B6C9-4AC72EED856A}"/>
              </a:ext>
            </a:extLst>
          </p:cNvPr>
          <p:cNvGrpSpPr/>
          <p:nvPr/>
        </p:nvGrpSpPr>
        <p:grpSpPr>
          <a:xfrm>
            <a:off x="445145" y="11322929"/>
            <a:ext cx="16625242" cy="1016000"/>
            <a:chOff x="445145" y="11322929"/>
            <a:chExt cx="16625242" cy="101600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AD5D7927-5E48-453E-B2D6-7284A1798469}"/>
                </a:ext>
              </a:extLst>
            </p:cNvPr>
            <p:cNvSpPr/>
            <p:nvPr/>
          </p:nvSpPr>
          <p:spPr>
            <a:xfrm>
              <a:off x="445145" y="11375224"/>
              <a:ext cx="222344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Khi đó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28">
                  <a:extLst>
                    <a:ext uri="{FF2B5EF4-FFF2-40B4-BE49-F238E27FC236}">
                      <a16:creationId xmlns:a16="http://schemas.microsoft.com/office/drawing/2014/main" xmlns="" id="{E9D09514-99B0-4325-8F72-CD55807F1DD2}"/>
                    </a:ext>
                  </a:extLst>
                </p:cNvPr>
                <p:cNvSpPr txBox="1"/>
                <p:nvPr/>
              </p:nvSpPr>
              <p:spPr>
                <a:xfrm>
                  <a:off x="2668587" y="11322929"/>
                  <a:ext cx="14401800" cy="1016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5000" b="1" dirty="0"/>
                </a:p>
              </p:txBody>
            </p:sp>
          </mc:Choice>
          <mc:Fallback xmlns="">
            <p:sp>
              <p:nvSpPr>
                <p:cNvPr id="29" name="Object 28">
                  <a:extLst>
                    <a:ext uri="{FF2B5EF4-FFF2-40B4-BE49-F238E27FC236}">
                      <a16:creationId xmlns:a16="http://schemas.microsoft.com/office/drawing/2014/main" id="{E9D09514-99B0-4325-8F72-CD55807F1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8587" y="11322929"/>
                  <a:ext cx="14401800" cy="10160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026AEE2A-179A-4870-9852-6D67B9FF52BB}"/>
              </a:ext>
            </a:extLst>
          </p:cNvPr>
          <p:cNvGrpSpPr/>
          <p:nvPr/>
        </p:nvGrpSpPr>
        <p:grpSpPr>
          <a:xfrm>
            <a:off x="442250" y="12495213"/>
            <a:ext cx="22557882" cy="834059"/>
            <a:chOff x="442250" y="12495213"/>
            <a:chExt cx="22557882" cy="83405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23C9875F-2680-4D2C-B255-CEEA3C9DF462}"/>
                </a:ext>
              </a:extLst>
            </p:cNvPr>
            <p:cNvGrpSpPr/>
            <p:nvPr/>
          </p:nvGrpSpPr>
          <p:grpSpPr>
            <a:xfrm>
              <a:off x="442250" y="12495213"/>
              <a:ext cx="12818137" cy="825500"/>
              <a:chOff x="445145" y="11392463"/>
              <a:chExt cx="12818137" cy="825500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3158FAE7-99CC-4576-A09D-C0506C63BF07}"/>
                  </a:ext>
                </a:extLst>
              </p:cNvPr>
              <p:cNvSpPr/>
              <p:nvPr/>
            </p:nvSpPr>
            <p:spPr>
              <a:xfrm>
                <a:off x="445145" y="11416788"/>
                <a:ext cx="1540537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Object 84">
                    <a:extLst>
                      <a:ext uri="{FF2B5EF4-FFF2-40B4-BE49-F238E27FC236}">
                        <a16:creationId xmlns:a16="http://schemas.microsoft.com/office/drawing/2014/main" xmlns="" id="{F1DB39E2-DA8A-466F-A9F4-193431002396}"/>
                      </a:ext>
                    </a:extLst>
                  </p:cNvPr>
                  <p:cNvSpPr txBox="1"/>
                  <p:nvPr/>
                </p:nvSpPr>
                <p:spPr>
                  <a:xfrm>
                    <a:off x="1871382" y="11392463"/>
                    <a:ext cx="11391900" cy="8255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vi-VN" sz="5000" b="1" dirty="0"/>
                  </a:p>
                </p:txBody>
              </p:sp>
            </mc:Choice>
            <mc:Fallback xmlns="">
              <p:sp>
                <p:nvSpPr>
                  <p:cNvPr id="85" name="Object 84">
                    <a:extLst>
                      <a:ext uri="{FF2B5EF4-FFF2-40B4-BE49-F238E27FC236}">
                        <a16:creationId xmlns:a16="http://schemas.microsoft.com/office/drawing/2014/main" id="{F1DB39E2-DA8A-466F-A9F4-1934310023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1382" y="11392463"/>
                    <a:ext cx="11391900" cy="82550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69277C9F-15DB-4EBE-B29A-D18E61D5347B}"/>
                </a:ext>
              </a:extLst>
            </p:cNvPr>
            <p:cNvSpPr/>
            <p:nvPr/>
          </p:nvSpPr>
          <p:spPr>
            <a:xfrm>
              <a:off x="13047952" y="12544442"/>
              <a:ext cx="995218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 là phương trình mặt cầu.</a:t>
              </a:r>
              <a:endPara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94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-126035" y="1393305"/>
            <a:ext cx="16383000" cy="907199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8147083" y="7646473"/>
                  <a:ext cx="16514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EBD101E-6546-4765-86DD-F0B53D11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AD2D1860-70DB-44EF-9BBA-44A251ACFC17}"/>
              </a:ext>
            </a:extLst>
          </p:cNvPr>
          <p:cNvGrpSpPr/>
          <p:nvPr/>
        </p:nvGrpSpPr>
        <p:grpSpPr>
          <a:xfrm>
            <a:off x="217739" y="2340842"/>
            <a:ext cx="24438845" cy="5967226"/>
            <a:chOff x="-254436" y="2345430"/>
            <a:chExt cx="24438845" cy="7704213"/>
          </a:xfrm>
        </p:grpSpPr>
        <p:grpSp>
          <p:nvGrpSpPr>
            <p:cNvPr id="19" name="Group 18"/>
            <p:cNvGrpSpPr/>
            <p:nvPr/>
          </p:nvGrpSpPr>
          <p:grpSpPr>
            <a:xfrm>
              <a:off x="77786" y="2345430"/>
              <a:ext cx="23774401" cy="7704213"/>
              <a:chOff x="1177637" y="2491133"/>
              <a:chExt cx="23774401" cy="645014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177637" y="2895121"/>
                <a:ext cx="23774401" cy="6046156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177638" y="2491133"/>
                <a:ext cx="3624548" cy="896324"/>
                <a:chOff x="1177638" y="2491133"/>
                <a:chExt cx="3624548" cy="896324"/>
              </a:xfrm>
            </p:grpSpPr>
            <p:sp>
              <p:nvSpPr>
                <p:cNvPr id="22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13108" y="1398378"/>
                  <a:ext cx="767196" cy="3210961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149148" y="2590800"/>
                  <a:ext cx="2347117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 dụ 3:</a:t>
                  </a:r>
                  <a:endParaRPr lang="en-US" sz="36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Round Diagonal Corner Rectangle 23"/>
                <p:cNvSpPr/>
                <p:nvPr/>
              </p:nvSpPr>
              <p:spPr>
                <a:xfrm flipV="1">
                  <a:off x="1177638" y="2491133"/>
                  <a:ext cx="912132" cy="88868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" name="Group 2"/>
                <p:cNvGrpSpPr/>
                <p:nvPr/>
              </p:nvGrpSpPr>
              <p:grpSpPr>
                <a:xfrm>
                  <a:off x="1305304" y="2598000"/>
                  <a:ext cx="693827" cy="641071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2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57FA69C2-E7A6-4D14-86C1-C823D9D0BB80}"/>
                </a:ext>
              </a:extLst>
            </p:cNvPr>
            <p:cNvGrpSpPr/>
            <p:nvPr/>
          </p:nvGrpSpPr>
          <p:grpSpPr>
            <a:xfrm>
              <a:off x="-254436" y="3418274"/>
              <a:ext cx="24438845" cy="5562304"/>
              <a:chOff x="-254436" y="3418274"/>
              <a:chExt cx="24438845" cy="556230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077143F3-DE36-4AC3-AA6E-174E1878574D}"/>
                  </a:ext>
                </a:extLst>
              </p:cNvPr>
              <p:cNvGrpSpPr/>
              <p:nvPr/>
            </p:nvGrpSpPr>
            <p:grpSpPr>
              <a:xfrm>
                <a:off x="103963" y="3418274"/>
                <a:ext cx="23748224" cy="848926"/>
                <a:chOff x="103963" y="3418274"/>
                <a:chExt cx="23748224" cy="84892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Object 58">
                      <a:extLst>
                        <a:ext uri="{FF2B5EF4-FFF2-40B4-BE49-F238E27FC236}">
                          <a16:creationId xmlns:a16="http://schemas.microsoft.com/office/drawing/2014/main" xmlns="" id="{9E6FAB47-89A3-4CFC-ABBD-8DD17FA918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85861" y="3455766"/>
                      <a:ext cx="1422400" cy="6858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𝑶𝒙𝒚𝒛</m:t>
                            </m:r>
                          </m:oMath>
                        </m:oMathPara>
                      </a14:m>
                      <a:endParaRPr lang="vi-VN" sz="5000" b="1" dirty="0"/>
                    </a:p>
                  </p:txBody>
                </p:sp>
              </mc:Choice>
              <mc:Fallback xmlns="">
                <p:sp>
                  <p:nvSpPr>
                    <p:cNvPr id="59" name="Object 58">
                      <a:extLst>
                        <a:ext uri="{FF2B5EF4-FFF2-40B4-BE49-F238E27FC236}">
                          <a16:creationId xmlns:a16="http://schemas.microsoft.com/office/drawing/2014/main" id="{9E6FAB47-89A3-4CFC-ABBD-8DD17FA918D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85861" y="3455766"/>
                      <a:ext cx="1422400" cy="68580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14163" b="-1696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xmlns="" id="{B8B9665E-D16E-4A2C-A76E-8CD562578DD6}"/>
                    </a:ext>
                  </a:extLst>
                </p:cNvPr>
                <p:cNvSpPr txBox="1"/>
                <p:nvPr/>
              </p:nvSpPr>
              <p:spPr>
                <a:xfrm>
                  <a:off x="103963" y="3432615"/>
                  <a:ext cx="55904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xmlns="" id="{4B4BA484-A90F-4917-9D7F-00EDD109981E}"/>
                    </a:ext>
                  </a:extLst>
                </p:cNvPr>
                <p:cNvSpPr txBox="1"/>
                <p:nvPr/>
              </p:nvSpPr>
              <p:spPr>
                <a:xfrm>
                  <a:off x="7593290" y="3436203"/>
                  <a:ext cx="492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DD9B6999-A7CE-494E-994B-B1A86D025A8A}"/>
                    </a:ext>
                  </a:extLst>
                </p:cNvPr>
                <p:cNvSpPr txBox="1"/>
                <p:nvPr/>
              </p:nvSpPr>
              <p:spPr>
                <a:xfrm>
                  <a:off x="11844049" y="3418274"/>
                  <a:ext cx="1200813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cầu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3C7854F2-910B-492C-99A8-66C632BF6BF0}"/>
                  </a:ext>
                </a:extLst>
              </p:cNvPr>
              <p:cNvSpPr txBox="1"/>
              <p:nvPr/>
            </p:nvSpPr>
            <p:spPr>
              <a:xfrm>
                <a:off x="-254436" y="4299243"/>
                <a:ext cx="23726497" cy="2157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2B791504-6F39-414F-AE19-E78AD43A0F1B}"/>
                  </a:ext>
                </a:extLst>
              </p:cNvPr>
              <p:cNvGrpSpPr/>
              <p:nvPr/>
            </p:nvGrpSpPr>
            <p:grpSpPr>
              <a:xfrm>
                <a:off x="35328" y="7099497"/>
                <a:ext cx="24149081" cy="1881081"/>
                <a:chOff x="35328" y="7099497"/>
                <a:chExt cx="24149081" cy="1881081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4" name="Object 63">
                      <a:extLst>
                        <a:ext uri="{FF2B5EF4-FFF2-40B4-BE49-F238E27FC236}">
                          <a16:creationId xmlns:a16="http://schemas.microsoft.com/office/drawing/2014/main" xmlns="" id="{257B643D-9273-489F-8ACE-7D73392772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082" y="7151779"/>
                      <a:ext cx="12394373" cy="8382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>
                <p:sp>
                  <p:nvSpPr>
                    <p:cNvPr id="64" name="Object 63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257B643D-9273-489F-8ACE-7D73392772E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082" y="7151779"/>
                      <a:ext cx="12394373" cy="838200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226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5" name="Object 64">
                      <a:extLst>
                        <a:ext uri="{FF2B5EF4-FFF2-40B4-BE49-F238E27FC236}">
                          <a16:creationId xmlns:a16="http://schemas.microsoft.com/office/drawing/2014/main" xmlns="" id="{0CC7E1F5-718D-4D7A-A239-31C126C2AE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328" y="8142378"/>
                      <a:ext cx="12725400" cy="8382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𝒙𝒚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>
                <p:sp>
                  <p:nvSpPr>
                    <p:cNvPr id="65" name="Object 64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0CC7E1F5-718D-4D7A-A239-31C126C2AEB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328" y="8142378"/>
                      <a:ext cx="12725400" cy="838200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b="-226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6" name="Object 65">
                      <a:extLst>
                        <a:ext uri="{FF2B5EF4-FFF2-40B4-BE49-F238E27FC236}">
                          <a16:creationId xmlns:a16="http://schemas.microsoft.com/office/drawing/2014/main" xmlns="" id="{23089CE6-DF16-4E54-935E-864E03F124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008937" y="7099497"/>
                      <a:ext cx="12175472" cy="8382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5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vi-VN" sz="5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vi-VN" sz="5000" b="1" dirty="0"/>
                    </a:p>
                  </p:txBody>
                </p:sp>
              </mc:Choice>
              <mc:Fallback>
                <p:sp>
                  <p:nvSpPr>
                    <p:cNvPr id="66" name="Object 65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23089CE6-DF16-4E54-935E-864E03F124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008937" y="7099497"/>
                      <a:ext cx="12175472" cy="838200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261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7" name="Object 66">
                      <a:extLst>
                        <a:ext uri="{FF2B5EF4-FFF2-40B4-BE49-F238E27FC236}">
                          <a16:creationId xmlns:a16="http://schemas.microsoft.com/office/drawing/2014/main" xmlns="" id="{126365A9-32B2-43AB-84B7-8E37D1F1F8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69877" y="8090097"/>
                      <a:ext cx="12175471" cy="8382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vi-VN" sz="4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vi-VN" sz="4800" b="1" dirty="0"/>
                    </a:p>
                  </p:txBody>
                </p:sp>
              </mc:Choice>
              <mc:Fallback>
                <p:sp>
                  <p:nvSpPr>
                    <p:cNvPr id="67" name="Object 66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126365A9-32B2-43AB-84B7-8E37D1F1F80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69877" y="8090097"/>
                      <a:ext cx="12175471" cy="838200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b="-226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69" name="Rounded Rectangle 34">
            <a:extLst>
              <a:ext uri="{FF2B5EF4-FFF2-40B4-BE49-F238E27FC236}">
                <a16:creationId xmlns:a16="http://schemas.microsoft.com/office/drawing/2014/main" xmlns="" id="{EACB939E-CF09-4E83-81E2-4CF625C454E8}"/>
              </a:ext>
            </a:extLst>
          </p:cNvPr>
          <p:cNvSpPr/>
          <p:nvPr/>
        </p:nvSpPr>
        <p:spPr>
          <a:xfrm>
            <a:off x="608406" y="9239718"/>
            <a:ext cx="23773726" cy="441641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/>
          </a:p>
        </p:txBody>
      </p:sp>
      <p:grpSp>
        <p:nvGrpSpPr>
          <p:cNvPr id="70" name="Group 60">
            <a:extLst>
              <a:ext uri="{FF2B5EF4-FFF2-40B4-BE49-F238E27FC236}">
                <a16:creationId xmlns:a16="http://schemas.microsoft.com/office/drawing/2014/main" xmlns="" id="{57859C79-E0CE-4403-90DE-BA5A0AF28757}"/>
              </a:ext>
            </a:extLst>
          </p:cNvPr>
          <p:cNvGrpSpPr/>
          <p:nvPr/>
        </p:nvGrpSpPr>
        <p:grpSpPr>
          <a:xfrm>
            <a:off x="608406" y="8688832"/>
            <a:ext cx="3298102" cy="830997"/>
            <a:chOff x="1224542" y="4200932"/>
            <a:chExt cx="3308902" cy="1024763"/>
          </a:xfrm>
        </p:grpSpPr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xmlns="" id="{55FD451A-96FE-4EAF-855F-858C6E900A1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748828" y="3308156"/>
              <a:ext cx="828629" cy="2733779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800" b="1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14B34215-5A36-4FC1-A56C-7C9029C0DED2}"/>
                </a:ext>
              </a:extLst>
            </p:cNvPr>
            <p:cNvSpPr txBox="1"/>
            <p:nvPr/>
          </p:nvSpPr>
          <p:spPr>
            <a:xfrm>
              <a:off x="2054806" y="4200932"/>
              <a:ext cx="2478638" cy="1024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8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Round Diagonal Corner Rectangle 41">
              <a:extLst>
                <a:ext uri="{FF2B5EF4-FFF2-40B4-BE49-F238E27FC236}">
                  <a16:creationId xmlns:a16="http://schemas.microsoft.com/office/drawing/2014/main" xmlns="" id="{A6DEBFB7-FFA1-4A41-B6B5-446CC0BDC9EE}"/>
                </a:ext>
              </a:extLst>
            </p:cNvPr>
            <p:cNvSpPr/>
            <p:nvPr/>
          </p:nvSpPr>
          <p:spPr>
            <a:xfrm flipV="1">
              <a:off x="1224542" y="4260743"/>
              <a:ext cx="777240" cy="828629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/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xmlns="" id="{3E205101-E02E-486B-909E-C6C730770C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6941" y="4332751"/>
              <a:ext cx="501902" cy="68042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800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C58DF1C-8698-40C6-9411-2FE2CC8664EF}"/>
              </a:ext>
            </a:extLst>
          </p:cNvPr>
          <p:cNvGrpSpPr/>
          <p:nvPr/>
        </p:nvGrpSpPr>
        <p:grpSpPr>
          <a:xfrm>
            <a:off x="831403" y="9247071"/>
            <a:ext cx="16908594" cy="1973517"/>
            <a:chOff x="352292" y="9306935"/>
            <a:chExt cx="16908594" cy="1973517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38E6C75A-A900-49C7-A8D6-CD9AA0BE8FD5}"/>
                </a:ext>
              </a:extLst>
            </p:cNvPr>
            <p:cNvGrpSpPr/>
            <p:nvPr/>
          </p:nvGrpSpPr>
          <p:grpSpPr>
            <a:xfrm>
              <a:off x="352292" y="9306935"/>
              <a:ext cx="16908594" cy="873337"/>
              <a:chOff x="352292" y="9306935"/>
              <a:chExt cx="16908594" cy="873337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36AA775C-5D14-4540-8A7F-4BD816E97CF2}"/>
                  </a:ext>
                </a:extLst>
              </p:cNvPr>
              <p:cNvSpPr/>
              <p:nvPr/>
            </p:nvSpPr>
            <p:spPr>
              <a:xfrm>
                <a:off x="352292" y="9395442"/>
                <a:ext cx="506983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Phương trình  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Object 80">
                    <a:extLst>
                      <a:ext uri="{FF2B5EF4-FFF2-40B4-BE49-F238E27FC236}">
                        <a16:creationId xmlns:a16="http://schemas.microsoft.com/office/drawing/2014/main" xmlns="" id="{A5A8067E-107D-48D2-9BEA-C0AF81CF88C5}"/>
                      </a:ext>
                    </a:extLst>
                  </p:cNvPr>
                  <p:cNvSpPr txBox="1"/>
                  <p:nvPr/>
                </p:nvSpPr>
                <p:spPr>
                  <a:xfrm>
                    <a:off x="5221286" y="9306935"/>
                    <a:ext cx="12039600" cy="8255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𝒙𝒚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𝟔𝟐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vi-VN" sz="5000" b="1" dirty="0"/>
                  </a:p>
                </p:txBody>
              </p:sp>
            </mc:Choice>
            <mc:Fallback xmlns="">
              <p:sp>
                <p:nvSpPr>
                  <p:cNvPr id="81" name="Object 80">
                    <a:extLst>
                      <a:ext uri="{FF2B5EF4-FFF2-40B4-BE49-F238E27FC236}">
                        <a16:creationId xmlns:a16="http://schemas.microsoft.com/office/drawing/2014/main" id="{A5A8067E-107D-48D2-9BEA-C0AF81CF88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1286" y="9306935"/>
                    <a:ext cx="12039600" cy="8255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026AEE2A-179A-4870-9852-6D67B9FF52BB}"/>
                </a:ext>
              </a:extLst>
            </p:cNvPr>
            <p:cNvGrpSpPr/>
            <p:nvPr/>
          </p:nvGrpSpPr>
          <p:grpSpPr>
            <a:xfrm>
              <a:off x="410561" y="10430734"/>
              <a:ext cx="12151326" cy="849718"/>
              <a:chOff x="410561" y="10430734"/>
              <a:chExt cx="12151326" cy="8497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Object 84">
                    <a:extLst>
                      <a:ext uri="{FF2B5EF4-FFF2-40B4-BE49-F238E27FC236}">
                        <a16:creationId xmlns:a16="http://schemas.microsoft.com/office/drawing/2014/main" xmlns="" id="{F1DB39E2-DA8A-466F-A9F4-193431002396}"/>
                      </a:ext>
                    </a:extLst>
                  </p:cNvPr>
                  <p:cNvSpPr txBox="1"/>
                  <p:nvPr/>
                </p:nvSpPr>
                <p:spPr>
                  <a:xfrm>
                    <a:off x="11825287" y="10430734"/>
                    <a:ext cx="736600" cy="5334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𝒙𝒚</m:t>
                          </m:r>
                        </m:oMath>
                      </m:oMathPara>
                    </a14:m>
                    <a:endParaRPr lang="vi-VN" sz="5000" b="1" dirty="0"/>
                  </a:p>
                </p:txBody>
              </p:sp>
            </mc:Choice>
            <mc:Fallback xmlns="">
              <p:sp>
                <p:nvSpPr>
                  <p:cNvPr id="85" name="Object 84">
                    <a:extLst>
                      <a:ext uri="{FF2B5EF4-FFF2-40B4-BE49-F238E27FC236}">
                        <a16:creationId xmlns:a16="http://schemas.microsoft.com/office/drawing/2014/main" id="{F1DB39E2-DA8A-466F-A9F4-1934310023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25287" y="10430734"/>
                    <a:ext cx="736600" cy="5334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2397" b="-4886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69277C9F-15DB-4EBE-B29A-D18E61D5347B}"/>
                  </a:ext>
                </a:extLst>
              </p:cNvPr>
              <p:cNvSpPr/>
              <p:nvPr/>
            </p:nvSpPr>
            <p:spPr>
              <a:xfrm>
                <a:off x="410561" y="10495622"/>
                <a:ext cx="1155238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là phương trình mặt cầu vì chứa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F2F1A99-E3FE-45CC-AE84-CB549D2EF0F3}"/>
              </a:ext>
            </a:extLst>
          </p:cNvPr>
          <p:cNvGrpSpPr/>
          <p:nvPr/>
        </p:nvGrpSpPr>
        <p:grpSpPr>
          <a:xfrm>
            <a:off x="820850" y="11391928"/>
            <a:ext cx="19888792" cy="1934763"/>
            <a:chOff x="341739" y="11451792"/>
            <a:chExt cx="19888792" cy="1934763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C3FED45C-176A-4738-AF74-427807E6B7F1}"/>
                </a:ext>
              </a:extLst>
            </p:cNvPr>
            <p:cNvGrpSpPr/>
            <p:nvPr/>
          </p:nvGrpSpPr>
          <p:grpSpPr>
            <a:xfrm>
              <a:off x="341739" y="11451792"/>
              <a:ext cx="16881048" cy="852555"/>
              <a:chOff x="352292" y="9327717"/>
              <a:chExt cx="16881048" cy="85255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992D491A-BF3B-4B24-8E82-48D4737508DD}"/>
                  </a:ext>
                </a:extLst>
              </p:cNvPr>
              <p:cNvSpPr/>
              <p:nvPr/>
            </p:nvSpPr>
            <p:spPr>
              <a:xfrm>
                <a:off x="352292" y="9395442"/>
                <a:ext cx="506983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Phương trình  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Object 76">
                    <a:extLst>
                      <a:ext uri="{FF2B5EF4-FFF2-40B4-BE49-F238E27FC236}">
                        <a16:creationId xmlns:a16="http://schemas.microsoft.com/office/drawing/2014/main" xmlns="" id="{FDAC5F8A-30F4-437D-ADE6-675CCB60E026}"/>
                      </a:ext>
                    </a:extLst>
                  </p:cNvPr>
                  <p:cNvSpPr txBox="1"/>
                  <p:nvPr/>
                </p:nvSpPr>
                <p:spPr>
                  <a:xfrm>
                    <a:off x="5193740" y="9327717"/>
                    <a:ext cx="12039600" cy="825500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vi-VN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vi-VN" sz="5000" b="1" dirty="0"/>
                  </a:p>
                </p:txBody>
              </p:sp>
            </mc:Choice>
            <mc:Fallback xmlns="">
              <p:sp>
                <p:nvSpPr>
                  <p:cNvPr id="77" name="Object 76">
                    <a:extLst>
                      <a:ext uri="{FF2B5EF4-FFF2-40B4-BE49-F238E27FC236}">
                        <a16:creationId xmlns:a16="http://schemas.microsoft.com/office/drawing/2014/main" id="{FDAC5F8A-30F4-437D-ADE6-675CCB60E0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3740" y="9327717"/>
                    <a:ext cx="12039600" cy="82550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42A1F835-70DC-4E70-BB5D-7B0A36846CF6}"/>
                </a:ext>
              </a:extLst>
            </p:cNvPr>
            <p:cNvGrpSpPr/>
            <p:nvPr/>
          </p:nvGrpSpPr>
          <p:grpSpPr>
            <a:xfrm>
              <a:off x="437641" y="12536763"/>
              <a:ext cx="19792890" cy="849792"/>
              <a:chOff x="437641" y="12536763"/>
              <a:chExt cx="19792890" cy="849792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B640F7C7-B175-42E4-B1E4-EF09123BFA95}"/>
                  </a:ext>
                </a:extLst>
              </p:cNvPr>
              <p:cNvGrpSpPr/>
              <p:nvPr/>
            </p:nvGrpSpPr>
            <p:grpSpPr>
              <a:xfrm>
                <a:off x="437641" y="12536763"/>
                <a:ext cx="14228982" cy="849792"/>
                <a:chOff x="410561" y="10430660"/>
                <a:chExt cx="14228982" cy="8497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Object 89">
                      <a:extLst>
                        <a:ext uri="{FF2B5EF4-FFF2-40B4-BE49-F238E27FC236}">
                          <a16:creationId xmlns:a16="http://schemas.microsoft.com/office/drawing/2014/main" xmlns="" id="{FACB732B-ABD6-46EA-B6F9-9A643276C7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59843" y="10430660"/>
                      <a:ext cx="2679700" cy="825500"/>
                    </a:xfrm>
                    <a:prstGeom prst="rect">
                      <a:avLst/>
                    </a:prstGeom>
                  </p:spPr>
                  <p:txBody>
                    <a:bodyPr>
                      <a:no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vi-VN" sz="5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oMath>
                        </m:oMathPara>
                      </a14:m>
                      <a:endParaRPr lang="vi-VN" sz="5000" b="1" dirty="0"/>
                    </a:p>
                  </p:txBody>
                </p:sp>
              </mc:Choice>
              <mc:Fallback xmlns="">
                <p:sp>
                  <p:nvSpPr>
                    <p:cNvPr id="90" name="Object 89">
                      <a:extLst>
                        <a:ext uri="{FF2B5EF4-FFF2-40B4-BE49-F238E27FC236}">
                          <a16:creationId xmlns:a16="http://schemas.microsoft.com/office/drawing/2014/main" id="{FACB732B-ABD6-46EA-B6F9-9A643276C7C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59843" y="10430660"/>
                      <a:ext cx="2679700" cy="82550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xmlns="" id="{C74658F1-10CD-48B0-A30B-0E6D0B410B6D}"/>
                    </a:ext>
                  </a:extLst>
                </p:cNvPr>
                <p:cNvSpPr/>
                <p:nvPr/>
              </p:nvSpPr>
              <p:spPr>
                <a:xfrm>
                  <a:off x="410561" y="10495622"/>
                  <a:ext cx="12193073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5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 là phương trình mặt cầu vì hệ số </a:t>
                  </a:r>
                  <a:endPara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131F1FFB-32E3-4F89-B425-6333B68B3FAB}"/>
                  </a:ext>
                </a:extLst>
              </p:cNvPr>
              <p:cNvSpPr/>
              <p:nvPr/>
            </p:nvSpPr>
            <p:spPr>
              <a:xfrm>
                <a:off x="14809787" y="12601460"/>
                <a:ext cx="5420744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bằng nhau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89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7125</TotalTime>
  <Words>1711</Words>
  <PresentationFormat>Custom</PresentationFormat>
  <Paragraphs>548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2010-10-05T20:10:56Z</dcterms:modified>
</cp:coreProperties>
</file>