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42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7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860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92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28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566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56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974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017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9572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796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868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33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8.gif"/><Relationship Id="rId2" Type="http://schemas.microsoft.com/office/2007/relationships/media" Target="../media/media1.WAV"/><Relationship Id="rId16" Type="http://schemas.openxmlformats.org/officeDocument/2006/relationships/image" Target="../media/image7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310" y="1249740"/>
            <a:ext cx="5493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5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139</Words>
  <PresentationFormat>Trình chiếu Trên màn hình (4:3)</PresentationFormat>
  <Paragraphs>13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2015-03-22T07:25:08Z</dcterms:created>
  <dcterms:modified xsi:type="dcterms:W3CDTF">2023-09-16T12:11:46Z</dcterms:modified>
</cp:coreProperties>
</file>