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8" r:id="rId3"/>
    <p:sldId id="263" r:id="rId4"/>
    <p:sldId id="264" r:id="rId5"/>
    <p:sldId id="265" r:id="rId6"/>
    <p:sldId id="256" r:id="rId7"/>
    <p:sldId id="272" r:id="rId8"/>
    <p:sldId id="273" r:id="rId9"/>
    <p:sldId id="277" r:id="rId10"/>
    <p:sldId id="274" r:id="rId11"/>
    <p:sldId id="275" r:id="rId12"/>
    <p:sldId id="276" r:id="rId13"/>
    <p:sldId id="271" r:id="rId1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FA"/>
    <a:srgbClr val="FF33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1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260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963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35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98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60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195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74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70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90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101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90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0C19C-47BF-4E4F-A0C9-74FD7298570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6A810-262E-4BB3-9996-688CB59C8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19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1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GTV082020_HOANGHUONG (73)">
            <a:hlinkClick r:id="" action="ppaction://media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906" y="0"/>
            <a:ext cx="9155906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8460" y="1754188"/>
            <a:ext cx="7115175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TẬP</a:t>
            </a:r>
            <a:endParaRPr lang="en-SG" b="1" dirty="0" smtClean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1136034"/>
            <a:ext cx="6912768" cy="1356862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Ô số 3: &gt;, &lt;, =?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7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 ….  6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1680" y="3090664"/>
            <a:ext cx="6048672" cy="1346448"/>
          </a:xfrm>
          <a:prstGeom prst="rect">
            <a:avLst/>
          </a:prstGeom>
          <a:solidFill>
            <a:srgbClr val="FFFF00">
              <a:alpha val="8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101FF"/>
                </a:solidFill>
                <a:latin typeface="+mj-lt"/>
              </a:rPr>
              <a:t>Đáp án:  </a:t>
            </a:r>
            <a:r>
              <a:rPr lang="vi-VN" sz="2800" b="1" dirty="0">
                <a:solidFill>
                  <a:srgbClr val="0101FF"/>
                </a:solidFill>
                <a:latin typeface="+mj-lt"/>
              </a:rPr>
              <a:t>&gt;</a:t>
            </a:r>
            <a:endParaRPr lang="vi-VN" sz="2800" b="1" dirty="0" smtClean="0">
              <a:solidFill>
                <a:srgbClr val="0101FF"/>
              </a:solidFill>
              <a:latin typeface="+mj-lt"/>
            </a:endParaRPr>
          </a:p>
        </p:txBody>
      </p:sp>
      <p:sp>
        <p:nvSpPr>
          <p:cNvPr id="6" name="Action Button: Beginning 5">
            <a:hlinkClick r:id="rId3" action="ppaction://hlinksldjump" highlightClick="1"/>
          </p:cNvPr>
          <p:cNvSpPr/>
          <p:nvPr/>
        </p:nvSpPr>
        <p:spPr>
          <a:xfrm>
            <a:off x="7866518" y="6134454"/>
            <a:ext cx="1042416" cy="39434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07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1496074"/>
            <a:ext cx="6912768" cy="1356862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Ô số 4: &gt;, &lt;, =?</a:t>
            </a:r>
          </a:p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2 …. 4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1680" y="3090664"/>
            <a:ext cx="6048672" cy="1346448"/>
          </a:xfrm>
          <a:prstGeom prst="rect">
            <a:avLst/>
          </a:prstGeom>
          <a:solidFill>
            <a:srgbClr val="FFFF00">
              <a:alpha val="8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101FF"/>
                </a:solidFill>
                <a:latin typeface="+mj-lt"/>
              </a:rPr>
              <a:t>Đáp án:  &lt;</a:t>
            </a:r>
          </a:p>
        </p:txBody>
      </p:sp>
      <p:sp>
        <p:nvSpPr>
          <p:cNvPr id="6" name="Action Button: Beginning 5">
            <a:hlinkClick r:id="rId3" action="ppaction://hlinksldjump" highlightClick="1"/>
          </p:cNvPr>
          <p:cNvSpPr/>
          <p:nvPr/>
        </p:nvSpPr>
        <p:spPr>
          <a:xfrm>
            <a:off x="7866518" y="6134454"/>
            <a:ext cx="1042416" cy="39434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8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1496074"/>
            <a:ext cx="6912768" cy="135686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Ô số 5: &gt;, &lt;, =?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5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 …. 8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1680" y="3090664"/>
            <a:ext cx="6048672" cy="1346448"/>
          </a:xfrm>
          <a:prstGeom prst="rect">
            <a:avLst/>
          </a:prstGeom>
          <a:solidFill>
            <a:srgbClr val="FFFF00">
              <a:alpha val="8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101FF"/>
                </a:solidFill>
                <a:latin typeface="+mj-lt"/>
              </a:rPr>
              <a:t>Đáp án:  &lt;</a:t>
            </a:r>
          </a:p>
        </p:txBody>
      </p:sp>
      <p:sp>
        <p:nvSpPr>
          <p:cNvPr id="6" name="Action Button: Beginning 5">
            <a:hlinkClick r:id="rId3" action="ppaction://hlinksldjump" highlightClick="1"/>
          </p:cNvPr>
          <p:cNvSpPr/>
          <p:nvPr/>
        </p:nvSpPr>
        <p:spPr>
          <a:xfrm>
            <a:off x="7866518" y="6134454"/>
            <a:ext cx="1042416" cy="39434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14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904" y="1651000"/>
            <a:ext cx="55626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8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475657" y="159657"/>
            <a:ext cx="6912768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2" name="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4643"/>
            <a:ext cx="9144000" cy="56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8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0" y="0"/>
            <a:ext cx="6948264" cy="95408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954088"/>
            <a:ext cx="8532440" cy="571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800" y="5516226"/>
            <a:ext cx="432048" cy="8423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&gt;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88024" y="5538936"/>
            <a:ext cx="432048" cy="8423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&lt;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04248" y="5538936"/>
            <a:ext cx="432048" cy="8423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=</a:t>
            </a:r>
            <a:endParaRPr lang="vi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32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460"/>
            <a:ext cx="91440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476672"/>
            <a:ext cx="648072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&gt;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=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07504" y="836712"/>
            <a:ext cx="612068" cy="64807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2</a:t>
            </a:r>
            <a:endParaRPr lang="vi-VN" sz="28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755576" y="2856012"/>
            <a:ext cx="576064" cy="7170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&lt;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87824" y="2817780"/>
            <a:ext cx="576064" cy="7170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&gt;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48064" y="2825523"/>
            <a:ext cx="576064" cy="7170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&lt;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08304" y="2856012"/>
            <a:ext cx="576064" cy="7170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&lt;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5576" y="3720108"/>
            <a:ext cx="576064" cy="7170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&gt;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87824" y="3720108"/>
            <a:ext cx="576064" cy="7170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=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48064" y="3689619"/>
            <a:ext cx="576064" cy="7170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&lt;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08304" y="3720108"/>
            <a:ext cx="576064" cy="7170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=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80" y="908720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4725144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.VnAvant" pitchFamily="34" charset="0"/>
                <a:cs typeface="Times New Roman" pitchFamily="18" charset="0"/>
              </a:rPr>
              <a:t>4, 5, 8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5661248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.VnAvant" pitchFamily="34" charset="0"/>
                <a:cs typeface="Times New Roman" pitchFamily="18" charset="0"/>
              </a:rPr>
              <a:t>8, 5, 4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7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268759"/>
            <a:ext cx="73342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8867" y="629667"/>
            <a:ext cx="481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.VnAvant" pitchFamily="34" charset="0"/>
              </a:rPr>
              <a:t>B¹n </a:t>
            </a:r>
            <a:r>
              <a:rPr lang="en-US" sz="2800" b="1" dirty="0" err="1" smtClean="0">
                <a:solidFill>
                  <a:srgbClr val="0070C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itchFamily="34" charset="0"/>
              </a:rPr>
              <a:t>Ýt</a:t>
            </a:r>
            <a:r>
              <a:rPr lang="en-US" sz="28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itchFamily="34" charset="0"/>
              </a:rPr>
              <a:t>viªn</a:t>
            </a:r>
            <a:r>
              <a:rPr lang="en-US" sz="2800" b="1" dirty="0" smtClean="0">
                <a:solidFill>
                  <a:srgbClr val="0070C0"/>
                </a:solidFill>
                <a:latin typeface=".VnAvant" pitchFamily="34" charset="0"/>
              </a:rPr>
              <a:t> bi </a:t>
            </a:r>
            <a:r>
              <a:rPr lang="en-US" sz="2800" b="1" dirty="0" err="1" smtClean="0">
                <a:solidFill>
                  <a:srgbClr val="0070C0"/>
                </a:solidFill>
                <a:latin typeface=".VnAvant" pitchFamily="34" charset="0"/>
              </a:rPr>
              <a:t>nhÊt</a:t>
            </a:r>
            <a:r>
              <a:rPr lang="en-US" sz="2800" b="1" dirty="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vi-VN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4339" y="629666"/>
            <a:ext cx="661317" cy="639093"/>
            <a:chOff x="814339" y="629666"/>
            <a:chExt cx="661317" cy="639093"/>
          </a:xfrm>
        </p:grpSpPr>
        <p:sp>
          <p:nvSpPr>
            <p:cNvPr id="4" name="Oval 3"/>
            <p:cNvSpPr/>
            <p:nvPr/>
          </p:nvSpPr>
          <p:spPr>
            <a:xfrm>
              <a:off x="814339" y="629666"/>
              <a:ext cx="661317" cy="6390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.VnAvant" pitchFamily="34" charset="0"/>
                </a:rPr>
                <a:t>4</a:t>
              </a:r>
              <a:endParaRPr lang="vi-VN" sz="3200" b="1" dirty="0"/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814339" y="629666"/>
              <a:ext cx="661317" cy="639093"/>
            </a:xfrm>
            <a:prstGeom prst="flowChart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Left-Up Arrow 7"/>
          <p:cNvSpPr/>
          <p:nvPr/>
        </p:nvSpPr>
        <p:spPr>
          <a:xfrm rot="19810468">
            <a:off x="7668344" y="2564904"/>
            <a:ext cx="1421173" cy="85039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738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</p:cNvPr>
          <p:cNvSpPr/>
          <p:nvPr/>
        </p:nvSpPr>
        <p:spPr>
          <a:xfrm flipH="1">
            <a:off x="2555776" y="1628800"/>
            <a:ext cx="1944216" cy="1706488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hlinkClick r:id="rId3" action="ppaction://hlinksldjump"/>
              </a:rPr>
              <a:t>1</a:t>
            </a:r>
            <a:endParaRPr lang="vi-VN" sz="3600" b="1" dirty="0"/>
          </a:p>
        </p:txBody>
      </p:sp>
      <p:sp>
        <p:nvSpPr>
          <p:cNvPr id="7" name="Smiley Face 6"/>
          <p:cNvSpPr/>
          <p:nvPr/>
        </p:nvSpPr>
        <p:spPr>
          <a:xfrm>
            <a:off x="2555776" y="1628800"/>
            <a:ext cx="576064" cy="493204"/>
          </a:xfrm>
          <a:prstGeom prst="smileyFace">
            <a:avLst/>
          </a:prstGeom>
          <a:solidFill>
            <a:srgbClr val="010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 flipH="1">
            <a:off x="4499992" y="1628800"/>
            <a:ext cx="1944216" cy="1706488"/>
          </a:xfrm>
          <a:prstGeom prst="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2</a:t>
            </a:r>
          </a:p>
        </p:txBody>
      </p:sp>
      <p:sp>
        <p:nvSpPr>
          <p:cNvPr id="10" name="Smiley Face 9"/>
          <p:cNvSpPr/>
          <p:nvPr/>
        </p:nvSpPr>
        <p:spPr>
          <a:xfrm>
            <a:off x="5868144" y="1628800"/>
            <a:ext cx="576064" cy="493204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 flipH="1">
            <a:off x="2555776" y="3306688"/>
            <a:ext cx="1944216" cy="17064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3</a:t>
            </a:r>
          </a:p>
        </p:txBody>
      </p:sp>
      <p:sp>
        <p:nvSpPr>
          <p:cNvPr id="12" name="Smiley Face 11"/>
          <p:cNvSpPr/>
          <p:nvPr/>
        </p:nvSpPr>
        <p:spPr>
          <a:xfrm>
            <a:off x="2555776" y="4519972"/>
            <a:ext cx="576064" cy="493204"/>
          </a:xfrm>
          <a:prstGeom prst="smileyFace">
            <a:avLst/>
          </a:prstGeom>
          <a:solidFill>
            <a:srgbClr val="165B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 flipH="1">
            <a:off x="4499992" y="3306688"/>
            <a:ext cx="1944216" cy="1706488"/>
          </a:xfrm>
          <a:prstGeom prst="rect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4</a:t>
            </a:r>
          </a:p>
        </p:txBody>
      </p:sp>
      <p:sp>
        <p:nvSpPr>
          <p:cNvPr id="14" name="Smiley Face 13"/>
          <p:cNvSpPr/>
          <p:nvPr/>
        </p:nvSpPr>
        <p:spPr>
          <a:xfrm>
            <a:off x="5868144" y="4519972"/>
            <a:ext cx="576064" cy="493204"/>
          </a:xfrm>
          <a:prstGeom prst="smileyFace">
            <a:avLst/>
          </a:prstGeom>
          <a:solidFill>
            <a:srgbClr val="010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 flipH="1">
            <a:off x="3707904" y="2564904"/>
            <a:ext cx="1656184" cy="1346448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5</a:t>
            </a:r>
            <a:endParaRPr lang="vi-VN" sz="3600" b="1" dirty="0"/>
          </a:p>
        </p:txBody>
      </p:sp>
      <p:sp>
        <p:nvSpPr>
          <p:cNvPr id="16" name="Smiley Face 15"/>
          <p:cNvSpPr/>
          <p:nvPr/>
        </p:nvSpPr>
        <p:spPr>
          <a:xfrm>
            <a:off x="4860032" y="3522206"/>
            <a:ext cx="490721" cy="389146"/>
          </a:xfrm>
          <a:prstGeom prst="smileyFace">
            <a:avLst/>
          </a:prstGeom>
          <a:solidFill>
            <a:srgbClr val="010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621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05867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05867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05867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05867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05867"/>
                                      </p:to>
                                    </p:animClr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1064026"/>
            <a:ext cx="6912768" cy="1356862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Ô số 1: &gt;, &lt;, =?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 ….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3090664"/>
            <a:ext cx="6048672" cy="1346448"/>
          </a:xfrm>
          <a:prstGeom prst="rect">
            <a:avLst/>
          </a:prstGeom>
          <a:solidFill>
            <a:srgbClr val="FFFF00">
              <a:alpha val="8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101FF"/>
                </a:solidFill>
                <a:latin typeface="+mj-lt"/>
              </a:rPr>
              <a:t>Đáp án:  =</a:t>
            </a:r>
          </a:p>
        </p:txBody>
      </p:sp>
      <p:sp>
        <p:nvSpPr>
          <p:cNvPr id="7" name="Action Button: End 6">
            <a:hlinkClick r:id="rId3" action="ppaction://hlinksldjump" highlightClick="1"/>
          </p:cNvPr>
          <p:cNvSpPr/>
          <p:nvPr/>
        </p:nvSpPr>
        <p:spPr>
          <a:xfrm>
            <a:off x="7507176" y="6093296"/>
            <a:ext cx="1042416" cy="39434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497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1496074"/>
            <a:ext cx="6912768" cy="1356862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Ô số 2: &gt;, &lt;, =?</a:t>
            </a:r>
          </a:p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4 …. 5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1680" y="3090664"/>
            <a:ext cx="6048672" cy="1346448"/>
          </a:xfrm>
          <a:prstGeom prst="rect">
            <a:avLst/>
          </a:prstGeom>
          <a:solidFill>
            <a:srgbClr val="FFFF00">
              <a:alpha val="8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101FF"/>
                </a:solidFill>
                <a:latin typeface="+mj-lt"/>
              </a:rPr>
              <a:t>Đáp án:  &lt;</a:t>
            </a:r>
          </a:p>
        </p:txBody>
      </p:sp>
      <p:sp>
        <p:nvSpPr>
          <p:cNvPr id="6" name="Action Button: Beginning 5">
            <a:hlinkClick r:id="rId3" action="ppaction://hlinksldjump" highlightClick="1"/>
          </p:cNvPr>
          <p:cNvSpPr/>
          <p:nvPr/>
        </p:nvSpPr>
        <p:spPr>
          <a:xfrm>
            <a:off x="7866518" y="6134454"/>
            <a:ext cx="1042416" cy="39434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510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131</Words>
  <Application>Microsoft Office PowerPoint</Application>
  <PresentationFormat>On-screen Show (4:3)</PresentationFormat>
  <Paragraphs>44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phạm dư</dc:creator>
  <cp:lastModifiedBy>phạm dư</cp:lastModifiedBy>
  <cp:revision>84</cp:revision>
  <dcterms:created xsi:type="dcterms:W3CDTF">2020-08-24T08:26:08Z</dcterms:created>
  <dcterms:modified xsi:type="dcterms:W3CDTF">2020-08-25T15:01:25Z</dcterms:modified>
</cp:coreProperties>
</file>