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42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183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8440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8898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6315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447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7506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2658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425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1342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5204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344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911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3.xml"/><Relationship Id="rId3" Type="http://schemas.openxmlformats.org/officeDocument/2006/relationships/slide" Target="slide7.xml"/><Relationship Id="rId7" Type="http://schemas.openxmlformats.org/officeDocument/2006/relationships/slide" Target="slide6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2.xml"/><Relationship Id="rId5" Type="http://schemas.openxmlformats.org/officeDocument/2006/relationships/slide" Target="slide5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a063486b351639d513c1c4acaf87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6" name="Picture 5" descr="8b563b34ad8f7b1b8fb033b87599d68c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5334000"/>
            <a:ext cx="853337" cy="914400"/>
          </a:xfrm>
          <a:prstGeom prst="rect">
            <a:avLst/>
          </a:prstGeom>
        </p:spPr>
      </p:pic>
      <p:pic>
        <p:nvPicPr>
          <p:cNvPr id="7" name="Picture 6" descr="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5715000"/>
            <a:ext cx="838200" cy="913638"/>
          </a:xfrm>
          <a:prstGeom prst="rect">
            <a:avLst/>
          </a:prstGeom>
        </p:spPr>
      </p:pic>
      <p:pic>
        <p:nvPicPr>
          <p:cNvPr id="10" name="Picture 9" descr="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52600" y="6247471"/>
            <a:ext cx="685800" cy="610529"/>
          </a:xfrm>
          <a:prstGeom prst="rect">
            <a:avLst/>
          </a:prstGeom>
        </p:spPr>
      </p:pic>
      <p:pic>
        <p:nvPicPr>
          <p:cNvPr id="12" name="Picture 11" descr="234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" y="5562600"/>
            <a:ext cx="977718" cy="769511"/>
          </a:xfrm>
          <a:prstGeom prst="rect">
            <a:avLst/>
          </a:prstGeom>
        </p:spPr>
      </p:pic>
      <p:pic>
        <p:nvPicPr>
          <p:cNvPr id="13" name="Picture 12" descr="25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76600" y="4191000"/>
            <a:ext cx="866896" cy="1095528"/>
          </a:xfrm>
          <a:prstGeom prst="rect">
            <a:avLst/>
          </a:prstGeom>
        </p:spPr>
      </p:pic>
      <p:pic>
        <p:nvPicPr>
          <p:cNvPr id="14" name="Picture 13" descr="134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76800" y="4572000"/>
            <a:ext cx="481343" cy="704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0347 C -0.02448 -0.00301 -0.0632 -0.00949 -0.08281 -0.0287 C -0.10243 -0.04791 -0.10226 -0.07986 -0.10399 -0.11157 C -0.10573 -0.14328 -0.10017 -0.18611 -0.0934 -0.21875 C -0.08663 -0.25139 -0.07847 -0.28773 -0.06302 -0.30764 C -0.04757 -0.32754 -0.02222 -0.33287 -0.00104 -0.33796 C 0.02014 -0.34305 0.05139 -0.34653 0.06424 -0.33796 C 0.07708 -0.3294 0.07465 -0.3 0.07639 -0.28727 C 0.07812 -0.27453 0.07639 -0.26782 0.07483 -0.26111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0.03055 -0.00533 0.06128 -0.01065 0.08628 -0.02686 C 0.11128 -0.04306 0.1401 -0.06806 0.15 -0.09769 C 0.15989 -0.12732 0.15173 -0.17431 0.14548 -0.20487 C 0.13923 -0.23565 0.12882 -0.26459 0.11215 -0.28149 C 0.09548 -0.29838 0.06094 -0.30533 0.04548 -0.30625 C 0.03003 -0.30695 0.02483 -0.29723 0.01962 -0.28704 " pathEditMode="relative" rAng="0" ptsTypes="aaaaa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3.33333E-6 C -0.04427 -0.0287 -0.08837 -0.05717 -0.10608 -0.12916 C -0.12379 -0.20115 -0.13281 -0.35139 -0.10608 -0.43217 C -0.07934 -0.51296 0.00017 -0.58449 0.05451 -0.61412 C 0.10885 -0.64375 0.17639 -0.61759 0.21962 -0.60995 C 0.26285 -0.60231 0.29844 -0.5993 0.31354 -0.56759 C 0.32864 -0.53588 0.31962 -0.47801 0.31059 -0.42014 " pathEditMode="relative" ptsTypes="aaa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85185E-6 C 0.03454 -0.01643 0.06909 -0.03264 0.11961 -0.09282 C 0.17013 -0.15301 0.27117 -0.29259 0.30294 -0.36157 C 0.33471 -0.43055 0.31544 -0.4706 0.31058 -0.50694 C 0.30572 -0.54328 0.28315 -0.5787 0.27412 -0.57963 C 0.2651 -0.58055 0.26041 -0.54676 0.25589 -0.51296 " pathEditMode="relative" ptsTypes="aaaa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0.03768 -0.00208 0.07535 -0.0037 0.10469 -0.02453 C 0.13403 -0.04537 0.16094 -0.08703 0.17587 -0.12546 C 0.1908 -0.16388 0.19462 -0.21203 0.19393 -0.25486 C 0.19323 -0.29791 0.17813 -0.35254 0.17136 -0.38449 C 0.16458 -0.41643 0.16545 -0.43356 0.15313 -0.44699 C 0.1408 -0.46018 0.10695 -0.46666 0.09705 -0.46527 C 0.08715 -0.46342 0.09045 -0.45023 0.09393 -0.4368 " pathEditMode="relative" rAng="0" ptsTypes="aaaaaa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5295 -0.00486 0.10608 -0.00949 0.15156 -0.05856 C 0.19705 -0.10763 0.25677 -0.2199 0.27274 -0.2949 C 0.28872 -0.3699 0.27049 -0.46898 0.24705 -0.50902 C 0.22361 -0.54907 0.15573 -0.54398 0.13195 -0.53518 C 0.10816 -0.52638 0.10625 -0.49143 0.10451 -0.45648 " pathEditMode="relative" ptsTypes="aaaa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050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đây1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8305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050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đây2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8305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050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đây3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8305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050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đây4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8305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050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đây5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8305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050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đây6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8305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4572000"/>
            <a:ext cx="8458200" cy="1310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57250"/>
            <a:ext cx="914399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113</Words>
  <PresentationFormat>Trình chiếu Trên màn hình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2023-09-16T09:05:05Z</dcterms:modified>
</cp:coreProperties>
</file>