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94670" autoAdjust="0"/>
  </p:normalViewPr>
  <p:slideViewPr>
    <p:cSldViewPr snapToGrid="0">
      <p:cViewPr varScale="1">
        <p:scale>
          <a:sx n="91" d="100"/>
          <a:sy n="91" d="100"/>
        </p:scale>
        <p:origin x="4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1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B6136-4F7A-43C6-886F-E9CA96249E9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04AE6-E147-40E7-954B-9E3EAACED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04AE6-E147-40E7-954B-9E3EAACEDB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04AE6-E147-40E7-954B-9E3EAACEDB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2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04AE6-E147-40E7-954B-9E3EAACEDB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2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slide" Target="slide4.xml"/><Relationship Id="rId4" Type="http://schemas.openxmlformats.org/officeDocument/2006/relationships/image" Target="../media/image3.gif"/><Relationship Id="rId9" Type="http://schemas.openxmlformats.org/officeDocument/2006/relationships/image" Target="../media/image2.gif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10" Type="http://schemas.openxmlformats.org/officeDocument/2006/relationships/image" Target="../media/image15.gif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3953" y="3957840"/>
            <a:ext cx="9903137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37526" y="3847052"/>
            <a:ext cx="915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giúp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mèo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bắt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nhé</a:t>
            </a:r>
            <a:endParaRPr lang="en-US" sz="3600" b="1" dirty="0">
              <a:solidFill>
                <a:schemeClr val="bg1"/>
              </a:solidFill>
              <a:latin typeface="Great Vibes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0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1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2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3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4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BD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song song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FA4A7C-2C33-864E-80E3-40BF3FC1B8BE}"/>
              </a:ext>
            </a:extLst>
          </p:cNvPr>
          <p:cNvGrpSpPr/>
          <p:nvPr/>
        </p:nvGrpSpPr>
        <p:grpSpPr>
          <a:xfrm>
            <a:off x="900855" y="98721"/>
            <a:ext cx="10653479" cy="3853846"/>
            <a:chOff x="900855" y="98721"/>
            <a:chExt cx="10653479" cy="3853846"/>
          </a:xfrm>
        </p:grpSpPr>
        <p:sp>
          <p:nvSpPr>
            <p:cNvPr id="16" name="Rectangle 15"/>
            <p:cNvSpPr/>
            <p:nvPr/>
          </p:nvSpPr>
          <p:spPr>
            <a:xfrm>
              <a:off x="900855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ABCD.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chéo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02BD1B5-C2D0-4243-87A0-6869CBE51F4F}"/>
                </a:ext>
              </a:extLst>
            </p:cNvPr>
            <p:cNvGrpSpPr/>
            <p:nvPr/>
          </p:nvGrpSpPr>
          <p:grpSpPr>
            <a:xfrm>
              <a:off x="7200348" y="98721"/>
              <a:ext cx="4353986" cy="3708282"/>
              <a:chOff x="12488254" y="1844394"/>
              <a:chExt cx="7485677" cy="56894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1CFFE9A-87E4-9141-9ED0-04FFE3542686}"/>
                  </a:ext>
                </a:extLst>
              </p:cNvPr>
              <p:cNvGrpSpPr/>
              <p:nvPr/>
            </p:nvGrpSpPr>
            <p:grpSpPr>
              <a:xfrm>
                <a:off x="12488254" y="1844394"/>
                <a:ext cx="7485677" cy="5689440"/>
                <a:chOff x="12621037" y="1167440"/>
                <a:chExt cx="7485677" cy="7931917"/>
              </a:xfrm>
            </p:grpSpPr>
            <p:sp>
              <p:nvSpPr>
                <p:cNvPr id="29" name="!!3">
                  <a:extLst>
                    <a:ext uri="{FF2B5EF4-FFF2-40B4-BE49-F238E27FC236}">
                      <a16:creationId xmlns:a16="http://schemas.microsoft.com/office/drawing/2014/main" id="{13342FCB-E184-E145-A2C8-1B34FE2F6647}"/>
                    </a:ext>
                  </a:extLst>
                </p:cNvPr>
                <p:cNvSpPr/>
                <p:nvPr/>
              </p:nvSpPr>
              <p:spPr>
                <a:xfrm>
                  <a:off x="13734377" y="2227090"/>
                  <a:ext cx="5418208" cy="5953488"/>
                </a:xfrm>
                <a:prstGeom prst="trapezoid">
                  <a:avLst>
                    <a:gd name="adj" fmla="val 36083"/>
                  </a:avLst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A381DEA-2C79-8341-A43D-0C2C43C88DFC}"/>
                    </a:ext>
                  </a:extLst>
                </p:cNvPr>
                <p:cNvSpPr txBox="1"/>
                <p:nvPr/>
              </p:nvSpPr>
              <p:spPr>
                <a:xfrm>
                  <a:off x="14381768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77F8E02-49EB-6442-83A0-D278CE508210}"/>
                    </a:ext>
                  </a:extLst>
                </p:cNvPr>
                <p:cNvSpPr txBox="1"/>
                <p:nvPr/>
              </p:nvSpPr>
              <p:spPr>
                <a:xfrm>
                  <a:off x="17611136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184C2F4-E0B1-7448-83F5-AAC55C822C90}"/>
                    </a:ext>
                  </a:extLst>
                </p:cNvPr>
                <p:cNvSpPr txBox="1"/>
                <p:nvPr/>
              </p:nvSpPr>
              <p:spPr>
                <a:xfrm>
                  <a:off x="12621037" y="7423503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FAB601-3015-2142-AE7F-2E3C8AD46D9E}"/>
                    </a:ext>
                  </a:extLst>
                </p:cNvPr>
                <p:cNvSpPr txBox="1"/>
                <p:nvPr/>
              </p:nvSpPr>
              <p:spPr>
                <a:xfrm>
                  <a:off x="19152588" y="7585208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E3A6D33-57D1-CC40-8A1D-6309362B7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61238" y="2604464"/>
                <a:ext cx="3614856" cy="42703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3C06FD6-79B3-E043-B026-16966AC971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01595" y="2709474"/>
                <a:ext cx="3658563" cy="415583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0290" y="11091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blipFill>
                <a:blip r:embed="rId6"/>
                <a:stretch>
                  <a:fillRect b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8673" y="41118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1531" y="5461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6523" y="40649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304" y="54249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CC63C4-BC15-2140-8A29-B7F6239BD06D}"/>
              </a:ext>
            </a:extLst>
          </p:cNvPr>
          <p:cNvGrpSpPr/>
          <p:nvPr/>
        </p:nvGrpSpPr>
        <p:grpSpPr>
          <a:xfrm>
            <a:off x="854552" y="235974"/>
            <a:ext cx="10500851" cy="3716593"/>
            <a:chOff x="854552" y="235974"/>
            <a:chExt cx="10500851" cy="3716593"/>
          </a:xfrm>
        </p:grpSpPr>
        <p:sp>
          <p:nvSpPr>
            <p:cNvPr id="16" name="Rectangle 15"/>
            <p:cNvSpPr/>
            <p:nvPr/>
          </p:nvSpPr>
          <p:spPr>
            <a:xfrm>
              <a:off x="854552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2: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9A5DA7-524C-FC4F-99B8-450DCAD5A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947" y="1284247"/>
              <a:ext cx="4613573" cy="2581162"/>
            </a:xfrm>
            <a:prstGeom prst="rect">
              <a:avLst/>
            </a:prstGeom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557" y="220899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6cm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Chu vi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9198" y="523338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362" y="520535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9197" y="4209389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5933" y="39158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5604" y="48834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136925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41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cm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04" y="10643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88757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851453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5508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5787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491" y="166240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382</Words>
  <Application>Microsoft Office PowerPoint</Application>
  <PresentationFormat>Widescreen</PresentationFormat>
  <Paragraphs>51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Great Vibes</vt:lpstr>
      <vt:lpstr>Montserrat Alternates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</cp:revision>
  <dcterms:created xsi:type="dcterms:W3CDTF">2020-05-02T09:26:31Z</dcterms:created>
  <dcterms:modified xsi:type="dcterms:W3CDTF">2021-08-26T13:39:24Z</dcterms:modified>
</cp:coreProperties>
</file>