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1" r:id="rId2"/>
    <p:sldId id="256" r:id="rId3"/>
    <p:sldId id="257" r:id="rId4"/>
    <p:sldId id="277" r:id="rId5"/>
    <p:sldId id="258" r:id="rId6"/>
    <p:sldId id="273" r:id="rId7"/>
    <p:sldId id="276" r:id="rId8"/>
    <p:sldId id="260" r:id="rId9"/>
    <p:sldId id="274" r:id="rId10"/>
    <p:sldId id="275" r:id="rId11"/>
    <p:sldId id="264" r:id="rId12"/>
    <p:sldId id="272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svg"/><Relationship Id="rId3" Type="http://schemas.openxmlformats.org/officeDocument/2006/relationships/image" Target="../media/image2.pn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7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9.svg"/><Relationship Id="rId18" Type="http://schemas.openxmlformats.org/officeDocument/2006/relationships/image" Target="../media/image42.png"/><Relationship Id="rId7" Type="http://schemas.openxmlformats.org/officeDocument/2006/relationships/image" Target="../media/image55.svg"/><Relationship Id="rId12" Type="http://schemas.openxmlformats.org/officeDocument/2006/relationships/image" Target="../media/image37.png"/><Relationship Id="rId17" Type="http://schemas.openxmlformats.org/officeDocument/2006/relationships/image" Target="../media/image3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11.png"/><Relationship Id="rId9" Type="http://schemas.openxmlformats.org/officeDocument/2006/relationships/image" Target="../media/image57.sv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7.png"/><Relationship Id="rId7" Type="http://schemas.openxmlformats.org/officeDocument/2006/relationships/image" Target="../media/image77.svg"/><Relationship Id="rId12" Type="http://schemas.openxmlformats.org/officeDocument/2006/relationships/image" Target="../media/image82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6.png"/><Relationship Id="rId5" Type="http://schemas.openxmlformats.org/officeDocument/2006/relationships/image" Target="../media/image75.svg"/><Relationship Id="rId15" Type="http://schemas.openxmlformats.org/officeDocument/2006/relationships/image" Target="../media/image48.png"/><Relationship Id="rId10" Type="http://schemas.openxmlformats.org/officeDocument/2006/relationships/image" Target="../media/image80.svg"/><Relationship Id="rId14" Type="http://schemas.openxmlformats.org/officeDocument/2006/relationships/image" Target="../media/image8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1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7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svg"/><Relationship Id="rId18" Type="http://schemas.openxmlformats.org/officeDocument/2006/relationships/image" Target="../media/image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2.png"/><Relationship Id="rId17" Type="http://schemas.openxmlformats.org/officeDocument/2006/relationships/image" Target="../media/image16.svg"/><Relationship Id="rId2" Type="http://schemas.openxmlformats.org/officeDocument/2006/relationships/image" Target="../media/image7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10" Type="http://schemas.openxmlformats.org/officeDocument/2006/relationships/image" Target="../media/image17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6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5.svg"/><Relationship Id="rId15" Type="http://schemas.openxmlformats.org/officeDocument/2006/relationships/image" Target="../media/image23.png"/><Relationship Id="rId10" Type="http://schemas.openxmlformats.org/officeDocument/2006/relationships/image" Target="../media/image17.png"/><Relationship Id="rId9" Type="http://schemas.openxmlformats.org/officeDocument/2006/relationships/image" Target="../media/image23.sv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40.svg"/><Relationship Id="rId7" Type="http://schemas.openxmlformats.org/officeDocument/2006/relationships/image" Target="../media/image32.svg"/><Relationship Id="rId12" Type="http://schemas.openxmlformats.org/officeDocument/2006/relationships/image" Target="../media/image21.svg"/><Relationship Id="rId17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30.svg"/><Relationship Id="rId15" Type="http://schemas.openxmlformats.org/officeDocument/2006/relationships/image" Target="../media/image4.png"/><Relationship Id="rId10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40.svg"/><Relationship Id="rId7" Type="http://schemas.openxmlformats.org/officeDocument/2006/relationships/image" Target="../media/image32.svg"/><Relationship Id="rId12" Type="http://schemas.openxmlformats.org/officeDocument/2006/relationships/image" Target="../media/image21.svg"/><Relationship Id="rId17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svg"/><Relationship Id="rId15" Type="http://schemas.openxmlformats.org/officeDocument/2006/relationships/image" Target="../media/image4.png"/><Relationship Id="rId10" Type="http://schemas.openxmlformats.org/officeDocument/2006/relationships/image" Target="../media/image30.png"/><Relationship Id="rId19" Type="http://schemas.openxmlformats.org/officeDocument/2006/relationships/image" Target="../media/image33.png"/><Relationship Id="rId9" Type="http://schemas.openxmlformats.org/officeDocument/2006/relationships/image" Target="../media/image34.sv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18" Type="http://schemas.openxmlformats.org/officeDocument/2006/relationships/image" Target="../media/image40.svg"/><Relationship Id="rId7" Type="http://schemas.openxmlformats.org/officeDocument/2006/relationships/image" Target="../media/image32.svg"/><Relationship Id="rId12" Type="http://schemas.openxmlformats.org/officeDocument/2006/relationships/image" Target="../media/image21.svg"/><Relationship Id="rId17" Type="http://schemas.openxmlformats.org/officeDocument/2006/relationships/image" Target="../media/image32.png"/><Relationship Id="rId2" Type="http://schemas.openxmlformats.org/officeDocument/2006/relationships/image" Target="../media/image2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0.svg"/><Relationship Id="rId15" Type="http://schemas.openxmlformats.org/officeDocument/2006/relationships/image" Target="../media/image4.png"/><Relationship Id="rId10" Type="http://schemas.openxmlformats.org/officeDocument/2006/relationships/image" Target="../media/image30.png"/><Relationship Id="rId19" Type="http://schemas.openxmlformats.org/officeDocument/2006/relationships/image" Target="../media/image34.png"/><Relationship Id="rId9" Type="http://schemas.openxmlformats.org/officeDocument/2006/relationships/image" Target="../media/image34.svg"/><Relationship Id="rId14" Type="http://schemas.openxmlformats.org/officeDocument/2006/relationships/image" Target="../media/image3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9.svg"/><Relationship Id="rId18" Type="http://schemas.openxmlformats.org/officeDocument/2006/relationships/image" Target="../media/image38.png"/><Relationship Id="rId7" Type="http://schemas.openxmlformats.org/officeDocument/2006/relationships/image" Target="../media/image55.svg"/><Relationship Id="rId12" Type="http://schemas.openxmlformats.org/officeDocument/2006/relationships/image" Target="../media/image37.png"/><Relationship Id="rId17" Type="http://schemas.openxmlformats.org/officeDocument/2006/relationships/image" Target="../media/image3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11.png"/><Relationship Id="rId19" Type="http://schemas.openxmlformats.org/officeDocument/2006/relationships/image" Target="../media/image39.png"/><Relationship Id="rId9" Type="http://schemas.openxmlformats.org/officeDocument/2006/relationships/image" Target="../media/image57.svg"/><Relationship Id="rId1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59.svg"/><Relationship Id="rId18" Type="http://schemas.openxmlformats.org/officeDocument/2006/relationships/image" Target="../media/image40.png"/><Relationship Id="rId7" Type="http://schemas.openxmlformats.org/officeDocument/2006/relationships/image" Target="../media/image55.svg"/><Relationship Id="rId12" Type="http://schemas.openxmlformats.org/officeDocument/2006/relationships/image" Target="../media/image37.png"/><Relationship Id="rId17" Type="http://schemas.openxmlformats.org/officeDocument/2006/relationships/image" Target="../media/image34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0" Type="http://schemas.openxmlformats.org/officeDocument/2006/relationships/image" Target="../media/image11.png"/><Relationship Id="rId19" Type="http://schemas.openxmlformats.org/officeDocument/2006/relationships/image" Target="../media/image41.png"/><Relationship Id="rId9" Type="http://schemas.openxmlformats.org/officeDocument/2006/relationships/image" Target="../media/image57.sv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27669" y="6758856"/>
            <a:ext cx="2519903" cy="341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880276">
            <a:off x="16210102" y="1127091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899334">
            <a:off x="861815" y="89470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906419">
            <a:off x="994751" y="7880922"/>
            <a:ext cx="1796889" cy="18406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97823" y="3584163"/>
            <a:ext cx="1389081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92200" y="15889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201032" y="5996803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028700"/>
            <a:ext cx="16840200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563193" y="7333776"/>
            <a:ext cx="2877242" cy="2977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23019" y="708869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4600" y="1874642"/>
            <a:ext cx="1448721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64854" y="7140819"/>
            <a:ext cx="1173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?...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2" y="4005143"/>
            <a:ext cx="6772324" cy="31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1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39171" y="1604485"/>
            <a:ext cx="15887700" cy="799134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40248">
            <a:off x="8244403" y="-2469387"/>
            <a:ext cx="1911801" cy="934911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2283888">
            <a:off x="15431329" y="2699290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80195" y="3511212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39335" y="1333500"/>
            <a:ext cx="1267542" cy="124536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474231">
            <a:off x="14859402" y="6424238"/>
            <a:ext cx="2187303" cy="26633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5413312" y="2127942"/>
            <a:ext cx="7573982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  <a:spcBef>
                <a:spcPct val="0"/>
              </a:spcBef>
            </a:pPr>
            <a:r>
              <a:rPr lang="en-US" sz="6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DẶN DÒ, CỦNG CỐ</a:t>
            </a:r>
            <a:endParaRPr lang="en-US" sz="6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027669" y="6758856"/>
            <a:ext cx="2519903" cy="341103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6210102" y="1127091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861815" y="89470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994751" y="7880922"/>
            <a:ext cx="1796889" cy="1840603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2097823" y="3584163"/>
            <a:ext cx="13890811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BÀI HỌC SAU!</a:t>
            </a:r>
            <a:endParaRPr lang="en-US" sz="7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792200" y="15889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2201032" y="5996803"/>
            <a:ext cx="4071481" cy="6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8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5156932" y="-2671019"/>
            <a:ext cx="7430455" cy="155013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54260" y="5331883"/>
            <a:ext cx="3657382" cy="561594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5316810" y="-2647324"/>
            <a:ext cx="7476255" cy="153519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47266" y="6540301"/>
            <a:ext cx="3975926" cy="411480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87668" y="1134118"/>
            <a:ext cx="1688988" cy="174798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 rot="896793">
            <a:off x="810343" y="6927903"/>
            <a:ext cx="1524494" cy="19266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 rot="-906556">
            <a:off x="15392718" y="1570875"/>
            <a:ext cx="1753828" cy="191152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269632" y="610926"/>
            <a:ext cx="1833877" cy="140708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>
          <a:xfrm>
            <a:off x="14959358" y="6868936"/>
            <a:ext cx="2406004" cy="325685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981640" y="4749361"/>
            <a:ext cx="13781037" cy="307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84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TRANH ẢNH CÂY (HOA, QUẢ)</a:t>
            </a:r>
            <a:endParaRPr lang="en-US" sz="84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861996" y="2419303"/>
            <a:ext cx="6264824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 21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4868989" y="3893005"/>
            <a:ext cx="7557015" cy="533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6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4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endParaRPr lang="en-US" sz="6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9725" y="635456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28481" y="937507"/>
            <a:ext cx="1247037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231846" y="937507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621000" y="7390833"/>
            <a:ext cx="2438400" cy="269809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961866" y="1923996"/>
            <a:ext cx="14859000" cy="3769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AutoNum type="alphaLcPeriod"/>
            </a:pP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024" y="5784349"/>
            <a:ext cx="12945287" cy="3893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559725" y="635456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928480" y="471217"/>
            <a:ext cx="12470379" cy="986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42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HÌNH ẢNH THAM KHẢO</a:t>
            </a:r>
            <a:endParaRPr lang="en-US" sz="42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143001" y="492468"/>
            <a:ext cx="4071481" cy="6412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064" y="1887071"/>
            <a:ext cx="3581400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14800" r="13200" b="6800"/>
          <a:stretch/>
        </p:blipFill>
        <p:spPr>
          <a:xfrm>
            <a:off x="6811889" y="2030001"/>
            <a:ext cx="3505200" cy="3733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1" t="8000" r="8279" b="8800"/>
          <a:stretch/>
        </p:blipFill>
        <p:spPr>
          <a:xfrm>
            <a:off x="12725400" y="1805950"/>
            <a:ext cx="37338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6364374"/>
            <a:ext cx="3561951" cy="2673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127" y="6196604"/>
            <a:ext cx="4165396" cy="31258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175" y="6584390"/>
            <a:ext cx="3733800" cy="248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60764" y="577327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ĐỒNG TIỀN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6952" y="5763801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HỒNG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92100" y="576550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SEN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8675" y="923139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CAM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07625" y="921660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DỪA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36575" y="9192847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DƯA HẤU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1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8" grpId="0"/>
      <p:bldP spid="15" grpId="0"/>
      <p:bldP spid="16" grpId="0"/>
      <p:bldP spid="17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600200" y="592040"/>
            <a:ext cx="15240000" cy="942826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097000" y="6896100"/>
            <a:ext cx="3314700" cy="287343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598182" y="288946"/>
            <a:ext cx="1182755" cy="1101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891798" y="587868"/>
            <a:ext cx="595522" cy="509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38200" y="6245484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0953" y="388778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468624" y="1508297"/>
            <a:ext cx="1266750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5248" y="3759504"/>
            <a:ext cx="1280160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trông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nhụy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600200" y="592040"/>
            <a:ext cx="15240000" cy="942826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598182" y="288946"/>
            <a:ext cx="1182755" cy="1101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891798" y="587868"/>
            <a:ext cx="595522" cy="509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38200" y="6245484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0953" y="388778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2468624" y="1508297"/>
            <a:ext cx="12667508" cy="2257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75248" y="3759504"/>
            <a:ext cx="128016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sen.</a:t>
            </a:r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4686" y="6404722"/>
            <a:ext cx="4581092" cy="348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3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1600200" y="592040"/>
            <a:ext cx="15240000" cy="9428260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598182" y="288946"/>
            <a:ext cx="1182755" cy="110103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891798" y="587868"/>
            <a:ext cx="595522" cy="50998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838200" y="6245484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160953" y="3887788"/>
            <a:ext cx="1363675" cy="1426066"/>
          </a:xfrm>
          <a:prstGeom prst="rect">
            <a:avLst/>
          </a:prstGeom>
        </p:spPr>
      </p:pic>
      <p:sp>
        <p:nvSpPr>
          <p:cNvPr id="21" name="TextBox 21"/>
          <p:cNvSpPr txBox="1"/>
          <p:nvPr/>
        </p:nvSpPr>
        <p:spPr>
          <a:xfrm>
            <a:off x="5928071" y="1909992"/>
            <a:ext cx="6522976" cy="1128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8799"/>
              </a:lnSpc>
            </a:pPr>
            <a:r>
              <a:rPr lang="en-US" sz="4800" b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SẺ TRƯỚC LỚP</a:t>
            </a:r>
            <a:endParaRPr lang="en-US" sz="4800" b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35" y="2324100"/>
            <a:ext cx="9653365" cy="578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5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028700"/>
            <a:ext cx="16840200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563193" y="7333776"/>
            <a:ext cx="2877242" cy="2977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23019" y="708869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4600" y="1874642"/>
            <a:ext cx="1448721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2" t="29284" r="11500" b="14577"/>
          <a:stretch/>
        </p:blipFill>
        <p:spPr>
          <a:xfrm>
            <a:off x="4038600" y="4244567"/>
            <a:ext cx="4724400" cy="222324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1911" y="6299611"/>
            <a:ext cx="4808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301" y="4112690"/>
            <a:ext cx="3126372" cy="2168919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589435" y="6467814"/>
            <a:ext cx="48081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Ngâm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1028700"/>
            <a:ext cx="16840200" cy="8229600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1768109" y="2084390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563193" y="7333776"/>
            <a:ext cx="2877242" cy="297774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944673" y="613243"/>
            <a:ext cx="1267542" cy="124536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4723019" y="708869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2514600" y="1874642"/>
            <a:ext cx="1448721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đỗ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4800" b="1" i="1" dirty="0" smtClean="0">
                <a:solidFill>
                  <a:srgbClr val="2764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b="1" i="1" dirty="0">
              <a:solidFill>
                <a:srgbClr val="2764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59271" y="6461988"/>
            <a:ext cx="4808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Vùi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mịn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89435" y="6467814"/>
            <a:ext cx="48081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Hai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ẩm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đợi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nảy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/>
          <a:stretch/>
        </p:blipFill>
        <p:spPr>
          <a:xfrm>
            <a:off x="4182123" y="3855151"/>
            <a:ext cx="3962400" cy="27503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715" y="4087996"/>
            <a:ext cx="3855544" cy="251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2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353</Words>
  <Application>Microsoft Office PowerPoint</Application>
  <PresentationFormat>Custom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Ha_PC</cp:lastModifiedBy>
  <cp:revision>8</cp:revision>
  <dcterms:created xsi:type="dcterms:W3CDTF">2006-08-16T00:00:00Z</dcterms:created>
  <dcterms:modified xsi:type="dcterms:W3CDTF">2021-10-22T02:16:18Z</dcterms:modified>
  <dc:identifier>DAEtaqAS4dU</dc:identifier>
</cp:coreProperties>
</file>