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80" r:id="rId4"/>
    <p:sldId id="28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3" r:id="rId13"/>
    <p:sldId id="270" r:id="rId14"/>
    <p:sldId id="271" r:id="rId15"/>
    <p:sldId id="272" r:id="rId16"/>
    <p:sldId id="274" r:id="rId17"/>
    <p:sldId id="275" r:id="rId18"/>
    <p:sldId id="290" r:id="rId19"/>
    <p:sldId id="289" r:id="rId20"/>
    <p:sldId id="284" r:id="rId21"/>
    <p:sldId id="285" r:id="rId22"/>
    <p:sldId id="279" r:id="rId23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Montserrat Medium" panose="00000600000000000000" pitchFamily="2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myM2PUjOwCmNtAENcNqaGd6dx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4" y="1002"/>
      </p:cViewPr>
      <p:guideLst>
        <p:guide orient="horz" pos="2148"/>
        <p:guide pos="2880"/>
        <p:guide orient="horz" pos="162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4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11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 rot="5400000">
            <a:off x="5350074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20875" y="1152875"/>
            <a:ext cx="32004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4000" i="0" u="none" strike="noStrike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168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6750" y="1595450"/>
            <a:ext cx="4114800" cy="22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7D2AE7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02182" y="3360732"/>
            <a:ext cx="3886200" cy="7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SzPts val="4000"/>
              <a:buNone/>
              <a:defRPr sz="2000"/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SzPts val="4000"/>
              <a:buNone/>
              <a:defRPr sz="2000"/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SzPts val="4000"/>
              <a:buNone/>
              <a:defRPr sz="2000"/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SzPts val="4000"/>
              <a:buNone/>
              <a:defRPr sz="2000"/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SzPts val="4000"/>
              <a:buNone/>
              <a:defRPr sz="2000"/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SzPts val="4000"/>
              <a:buNone/>
              <a:defRPr sz="2000"/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SzPts val="4000"/>
              <a:buNone/>
              <a:defRPr sz="2000"/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SzPts val="4000"/>
              <a:buNone/>
              <a:defRPr sz="2000"/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SzPts val="4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4000" i="0" u="none" strike="noStrike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35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98600" y="1886650"/>
            <a:ext cx="2019300" cy="22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3594100" y="1886650"/>
            <a:ext cx="2019300" cy="22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bg>
      <p:bgPr>
        <a:solidFill>
          <a:schemeClr val="accent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34150" y="1397875"/>
            <a:ext cx="2020050" cy="197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028063" y="1397875"/>
            <a:ext cx="2020950" cy="197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2867375" y="1851725"/>
            <a:ext cx="1066800" cy="18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20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bg>
      <p:bgPr>
        <a:solidFill>
          <a:schemeClr val="accen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5595144" y="1717500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82032" y="1717494"/>
            <a:ext cx="2743200" cy="40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4000" i="0" u="none" strike="noStrike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80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4188" y="431375"/>
            <a:ext cx="6458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i="0" u="none" strike="noStrike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4425" y="1440225"/>
            <a:ext cx="4114800" cy="22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7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hpcgpqWc1Q?feature=oembed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403741" y="879973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828996" y="806840"/>
            <a:ext cx="811788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complete the conversations with the expressions in the box. Then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them in pairs.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371" y="1760949"/>
            <a:ext cx="4367722" cy="33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4"/>
          <p:cNvSpPr/>
          <p:nvPr/>
        </p:nvSpPr>
        <p:spPr>
          <a:xfrm>
            <a:off x="1761993" y="2945959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2944736" y="3834638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31;p14">
            <a:extLst>
              <a:ext uri="{FF2B5EF4-FFF2-40B4-BE49-F238E27FC236}">
                <a16:creationId xmlns:a16="http://schemas.microsoft.com/office/drawing/2014/main" id="{C8C2C4DC-812E-6160-A51E-B21BCF1601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628" y="2590408"/>
            <a:ext cx="3586171" cy="1279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4;p13">
            <a:extLst>
              <a:ext uri="{FF2B5EF4-FFF2-40B4-BE49-F238E27FC236}">
                <a16:creationId xmlns:a16="http://schemas.microsoft.com/office/drawing/2014/main" id="{F7C48E34-8289-E297-D796-02A3B5647764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EVERYDAY ENGLISH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403741" y="879973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67" name="Google Shape;267;p18"/>
          <p:cNvSpPr/>
          <p:nvPr/>
        </p:nvSpPr>
        <p:spPr>
          <a:xfrm>
            <a:off x="828997" y="806840"/>
            <a:ext cx="82024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Use the models in 1 to make similar conversations for these situations. One of you is A, the other is B. Use the expressions below to help you.</a:t>
            </a:r>
            <a:endParaRPr dirty="0"/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 l="247" t="-1" b="639"/>
          <a:stretch/>
        </p:blipFill>
        <p:spPr>
          <a:xfrm>
            <a:off x="369721" y="2312849"/>
            <a:ext cx="8404557" cy="2338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4;p13">
            <a:extLst>
              <a:ext uri="{FF2B5EF4-FFF2-40B4-BE49-F238E27FC236}">
                <a16:creationId xmlns:a16="http://schemas.microsoft.com/office/drawing/2014/main" id="{08219705-949E-2F28-9472-758019B4E878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EVERYDAY ENGLISH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403741" y="879973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43" name="Google Shape;243;p15"/>
          <p:cNvSpPr/>
          <p:nvPr/>
        </p:nvSpPr>
        <p:spPr>
          <a:xfrm>
            <a:off x="828997" y="806840"/>
            <a:ext cx="82024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Use the models in 1 to make similar conversations for these situations. One of you is A, the other is B. Use the expressions below to help you.</a:t>
            </a: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683710" y="2191835"/>
            <a:ext cx="777658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 dirty="0">
                <a:solidFill>
                  <a:srgbClr val="4F2270"/>
                </a:solidFill>
                <a:latin typeface="Calibri"/>
                <a:ea typeface="Calibri"/>
                <a:cs typeface="Calibri"/>
                <a:sym typeface="Calibri"/>
              </a:rPr>
              <a:t>A is a Grade 12 student. B is a career adviser. B is explaining career path options. A is asking for clarification. B is giving clarification.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B is a new teaching assistant at a language </a:t>
            </a:r>
            <a:r>
              <a:rPr lang="en-US"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A has worked as a teaching assistant at the </a:t>
            </a:r>
            <a:r>
              <a:rPr lang="en-US" sz="25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several years. A is describing their job responsibilities. B is asking for clarification. A is giving clarification.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Google Shape;214;p13">
            <a:extLst>
              <a:ext uri="{FF2B5EF4-FFF2-40B4-BE49-F238E27FC236}">
                <a16:creationId xmlns:a16="http://schemas.microsoft.com/office/drawing/2014/main" id="{4732CC70-3E9E-1BAE-505A-8E85087DB680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EVERYDAY ENGLISH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558825" y="785367"/>
            <a:ext cx="8026349" cy="421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**Students’ answers:</a:t>
            </a:r>
            <a:endParaRPr sz="2400" u="sng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&lt;1&gt;</a:t>
            </a:r>
            <a:endParaRPr b="1" dirty="0"/>
          </a:p>
          <a:p>
            <a:pPr marL="0" marR="0" lvl="0" indent="0" algn="just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B. So, if you don’t want to continue a formal education, you may start looking for a job. Of course, you will need on-the-job training, then.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just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A. Excuse me, I’m not sure I understand what ‘on-the-job training’ means. Can you clarify it for me?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just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B. Well, to put it another way, it is the training that you will get while doing the job.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A. Oh, I see. Thank you very much.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just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B. You’re welcome.</a:t>
            </a:r>
            <a:endParaRPr sz="2000" b="1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14;p13">
            <a:extLst>
              <a:ext uri="{FF2B5EF4-FFF2-40B4-BE49-F238E27FC236}">
                <a16:creationId xmlns:a16="http://schemas.microsoft.com/office/drawing/2014/main" id="{2980C095-2E1E-B99C-568A-388E9029E329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EVERYDAY ENGLISH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559155" y="807670"/>
            <a:ext cx="8025689" cy="388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**Students’ answers: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&lt;2&gt;</a:t>
            </a:r>
            <a:endParaRPr lang="en-US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2000"/>
              <a:buFont typeface="Calibri"/>
              <a:buAutoNum type="alphaUcPeriod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 a new teaching assistant, your duty is to help teachers with classroom management.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B.  Sorry, I’m confused about ‘classroom management’. Could you be more specific?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2000"/>
              <a:buFont typeface="Calibri"/>
              <a:buAutoNum type="alphaUcPeriod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Well, put it in another way, classroom management is keeping students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organised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focused orderly, attentive and on task during a class. </a:t>
            </a:r>
            <a:endParaRPr sz="1200" b="1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B.  Yeah, I understand it now. Thank you.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Google Shape;214;p13">
            <a:extLst>
              <a:ext uri="{FF2B5EF4-FFF2-40B4-BE49-F238E27FC236}">
                <a16:creationId xmlns:a16="http://schemas.microsoft.com/office/drawing/2014/main" id="{01FE748D-8743-3C5D-4C65-5754F22B31C3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EVERYDAY ENGLISH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103;p10">
            <a:extLst>
              <a:ext uri="{FF2B5EF4-FFF2-40B4-BE49-F238E27FC236}">
                <a16:creationId xmlns:a16="http://schemas.microsoft.com/office/drawing/2014/main" id="{DAEC2C09-0EDB-E3A7-715B-C0FC8D5885E1}"/>
              </a:ext>
            </a:extLst>
          </p:cNvPr>
          <p:cNvGrpSpPr/>
          <p:nvPr/>
        </p:nvGrpSpPr>
        <p:grpSpPr>
          <a:xfrm>
            <a:off x="443331" y="2378362"/>
            <a:ext cx="832166" cy="835896"/>
            <a:chOff x="1813" y="0"/>
            <a:chExt cx="809173" cy="812800"/>
          </a:xfrm>
        </p:grpSpPr>
        <p:sp>
          <p:nvSpPr>
            <p:cNvPr id="36" name="Google Shape;104;p10">
              <a:extLst>
                <a:ext uri="{FF2B5EF4-FFF2-40B4-BE49-F238E27FC236}">
                  <a16:creationId xmlns:a16="http://schemas.microsoft.com/office/drawing/2014/main" id="{F4D5907C-1B53-4667-17EF-47FF53785E2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05;p10">
              <a:extLst>
                <a:ext uri="{FF2B5EF4-FFF2-40B4-BE49-F238E27FC236}">
                  <a16:creationId xmlns:a16="http://schemas.microsoft.com/office/drawing/2014/main" id="{A7F52C6D-7BC6-1BC6-FB0B-CD41E6E4C6E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F21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9"/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426371" y="799624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443331" y="708710"/>
            <a:ext cx="33736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dirty="0"/>
          </a:p>
        </p:txBody>
      </p:sp>
      <p:sp>
        <p:nvSpPr>
          <p:cNvPr id="277" name="Google Shape;277;p19"/>
          <p:cNvSpPr/>
          <p:nvPr/>
        </p:nvSpPr>
        <p:spPr>
          <a:xfrm>
            <a:off x="803326" y="715090"/>
            <a:ext cx="82024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and answer the questions.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7921" y="1193349"/>
            <a:ext cx="5128158" cy="395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FCF7E-A21E-36F3-992F-C2FCC6521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3992">
            <a:off x="6623614" y="3597313"/>
            <a:ext cx="2257193" cy="1989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AE21D-EA55-4054-9991-DF6E79782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3331" y="1261113"/>
            <a:ext cx="1765050" cy="1655137"/>
          </a:xfrm>
          <a:prstGeom prst="rect">
            <a:avLst/>
          </a:prstGeom>
        </p:spPr>
      </p:pic>
      <p:sp>
        <p:nvSpPr>
          <p:cNvPr id="23" name="Google Shape;71;p10">
            <a:extLst>
              <a:ext uri="{FF2B5EF4-FFF2-40B4-BE49-F238E27FC236}">
                <a16:creationId xmlns:a16="http://schemas.microsoft.com/office/drawing/2014/main" id="{80DA2261-C82A-B834-9B97-D45724E4E896}"/>
              </a:ext>
            </a:extLst>
          </p:cNvPr>
          <p:cNvSpPr/>
          <p:nvPr/>
        </p:nvSpPr>
        <p:spPr>
          <a:xfrm rot="796591">
            <a:off x="8161292" y="1805884"/>
            <a:ext cx="233362" cy="265241"/>
          </a:xfrm>
          <a:custGeom>
            <a:avLst/>
            <a:gdLst/>
            <a:ahLst/>
            <a:cxnLst/>
            <a:rect l="l" t="t" r="r" b="b"/>
            <a:pathLst>
              <a:path w="233362" h="265241" extrusionOk="0">
                <a:moveTo>
                  <a:pt x="233362" y="265242"/>
                </a:moveTo>
                <a:lnTo>
                  <a:pt x="0" y="201482"/>
                </a:lnTo>
                <a:lnTo>
                  <a:pt x="169602" y="0"/>
                </a:lnTo>
                <a:lnTo>
                  <a:pt x="233362" y="265242"/>
                </a:lnTo>
                <a:close/>
              </a:path>
            </a:pathLst>
          </a:custGeom>
          <a:solidFill>
            <a:srgbClr val="642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solidFill>
                <a:srgbClr val="0F21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86;p10">
            <a:extLst>
              <a:ext uri="{FF2B5EF4-FFF2-40B4-BE49-F238E27FC236}">
                <a16:creationId xmlns:a16="http://schemas.microsoft.com/office/drawing/2014/main" id="{3C7788C9-9EA9-8DC1-E9BE-2F13211DA9EC}"/>
              </a:ext>
            </a:extLst>
          </p:cNvPr>
          <p:cNvGrpSpPr/>
          <p:nvPr/>
        </p:nvGrpSpPr>
        <p:grpSpPr>
          <a:xfrm rot="-1601844">
            <a:off x="7333960" y="1540550"/>
            <a:ext cx="505094" cy="471187"/>
            <a:chOff x="18792" y="18792"/>
            <a:chExt cx="1598455" cy="1598455"/>
          </a:xfrm>
        </p:grpSpPr>
        <p:grpSp>
          <p:nvGrpSpPr>
            <p:cNvPr id="25" name="Google Shape;87;p10">
              <a:extLst>
                <a:ext uri="{FF2B5EF4-FFF2-40B4-BE49-F238E27FC236}">
                  <a16:creationId xmlns:a16="http://schemas.microsoft.com/office/drawing/2014/main" id="{E038CBB5-2B60-C963-9A06-A2CC7CC8B982}"/>
                </a:ext>
              </a:extLst>
            </p:cNvPr>
            <p:cNvGrpSpPr/>
            <p:nvPr/>
          </p:nvGrpSpPr>
          <p:grpSpPr>
            <a:xfrm>
              <a:off x="18792" y="18792"/>
              <a:ext cx="1598455" cy="1598455"/>
              <a:chOff x="9336" y="9336"/>
              <a:chExt cx="794129" cy="794129"/>
            </a:xfrm>
          </p:grpSpPr>
          <p:sp>
            <p:nvSpPr>
              <p:cNvPr id="27" name="Google Shape;88;p10">
                <a:extLst>
                  <a:ext uri="{FF2B5EF4-FFF2-40B4-BE49-F238E27FC236}">
                    <a16:creationId xmlns:a16="http://schemas.microsoft.com/office/drawing/2014/main" id="{D39E8245-4E65-A36D-ECEA-13FBBBED276D}"/>
                  </a:ext>
                </a:extLst>
              </p:cNvPr>
              <p:cNvSpPr/>
              <p:nvPr/>
            </p:nvSpPr>
            <p:spPr>
              <a:xfrm>
                <a:off x="9336" y="9336"/>
                <a:ext cx="794129" cy="794129"/>
              </a:xfrm>
              <a:custGeom>
                <a:avLst/>
                <a:gdLst/>
                <a:ahLst/>
                <a:cxnLst/>
                <a:rect l="l" t="t" r="r" b="b"/>
                <a:pathLst>
                  <a:path w="794129" h="794129" extrusionOk="0">
                    <a:moveTo>
                      <a:pt x="425673" y="13236"/>
                    </a:moveTo>
                    <a:lnTo>
                      <a:pt x="425673" y="13236"/>
                    </a:lnTo>
                    <a:cubicBezTo>
                      <a:pt x="443444" y="27257"/>
                      <a:pt x="467230" y="31024"/>
                      <a:pt x="488465" y="23181"/>
                    </a:cubicBezTo>
                    <a:lnTo>
                      <a:pt x="488465" y="23181"/>
                    </a:lnTo>
                    <a:cubicBezTo>
                      <a:pt x="508510" y="15777"/>
                      <a:pt x="531017" y="23090"/>
                      <a:pt x="542881" y="40862"/>
                    </a:cubicBezTo>
                    <a:lnTo>
                      <a:pt x="542882" y="40862"/>
                    </a:lnTo>
                    <a:cubicBezTo>
                      <a:pt x="555451" y="59689"/>
                      <a:pt x="576908" y="70622"/>
                      <a:pt x="599527" y="69724"/>
                    </a:cubicBezTo>
                    <a:lnTo>
                      <a:pt x="599528" y="69724"/>
                    </a:lnTo>
                    <a:cubicBezTo>
                      <a:pt x="620880" y="68877"/>
                      <a:pt x="640025" y="82787"/>
                      <a:pt x="645818" y="103356"/>
                    </a:cubicBezTo>
                    <a:lnTo>
                      <a:pt x="645818" y="103356"/>
                    </a:lnTo>
                    <a:cubicBezTo>
                      <a:pt x="651954" y="125145"/>
                      <a:pt x="668983" y="142174"/>
                      <a:pt x="690772" y="148310"/>
                    </a:cubicBezTo>
                    <a:lnTo>
                      <a:pt x="690772" y="148310"/>
                    </a:lnTo>
                    <a:cubicBezTo>
                      <a:pt x="711341" y="154103"/>
                      <a:pt x="725250" y="173248"/>
                      <a:pt x="724403" y="194600"/>
                    </a:cubicBezTo>
                    <a:lnTo>
                      <a:pt x="724403" y="194601"/>
                    </a:lnTo>
                    <a:cubicBezTo>
                      <a:pt x="723506" y="217220"/>
                      <a:pt x="734439" y="238677"/>
                      <a:pt x="753266" y="251246"/>
                    </a:cubicBezTo>
                    <a:lnTo>
                      <a:pt x="753266" y="251246"/>
                    </a:lnTo>
                    <a:cubicBezTo>
                      <a:pt x="771038" y="263111"/>
                      <a:pt x="778351" y="285618"/>
                      <a:pt x="770947" y="305663"/>
                    </a:cubicBezTo>
                    <a:lnTo>
                      <a:pt x="770947" y="305663"/>
                    </a:lnTo>
                    <a:cubicBezTo>
                      <a:pt x="763103" y="326898"/>
                      <a:pt x="766871" y="350684"/>
                      <a:pt x="780892" y="368455"/>
                    </a:cubicBezTo>
                    <a:lnTo>
                      <a:pt x="780892" y="368455"/>
                    </a:lnTo>
                    <a:cubicBezTo>
                      <a:pt x="794128" y="385231"/>
                      <a:pt x="794128" y="408897"/>
                      <a:pt x="780892" y="425673"/>
                    </a:cubicBezTo>
                    <a:lnTo>
                      <a:pt x="780892" y="425673"/>
                    </a:lnTo>
                    <a:cubicBezTo>
                      <a:pt x="766871" y="443444"/>
                      <a:pt x="763103" y="467230"/>
                      <a:pt x="770947" y="488465"/>
                    </a:cubicBezTo>
                    <a:lnTo>
                      <a:pt x="770947" y="488465"/>
                    </a:lnTo>
                    <a:cubicBezTo>
                      <a:pt x="778351" y="508510"/>
                      <a:pt x="771038" y="531017"/>
                      <a:pt x="753266" y="542882"/>
                    </a:cubicBezTo>
                    <a:lnTo>
                      <a:pt x="753266" y="542882"/>
                    </a:lnTo>
                    <a:cubicBezTo>
                      <a:pt x="734439" y="555451"/>
                      <a:pt x="723506" y="576908"/>
                      <a:pt x="724403" y="599527"/>
                    </a:cubicBezTo>
                    <a:lnTo>
                      <a:pt x="724403" y="599528"/>
                    </a:lnTo>
                    <a:cubicBezTo>
                      <a:pt x="725250" y="620880"/>
                      <a:pt x="711341" y="640025"/>
                      <a:pt x="690772" y="645818"/>
                    </a:cubicBezTo>
                    <a:lnTo>
                      <a:pt x="690772" y="645818"/>
                    </a:lnTo>
                    <a:cubicBezTo>
                      <a:pt x="668983" y="651954"/>
                      <a:pt x="651954" y="668983"/>
                      <a:pt x="645818" y="690772"/>
                    </a:cubicBezTo>
                    <a:lnTo>
                      <a:pt x="645818" y="690772"/>
                    </a:lnTo>
                    <a:cubicBezTo>
                      <a:pt x="640025" y="711341"/>
                      <a:pt x="620880" y="725250"/>
                      <a:pt x="599528" y="724403"/>
                    </a:cubicBezTo>
                    <a:lnTo>
                      <a:pt x="599527" y="724403"/>
                    </a:lnTo>
                    <a:cubicBezTo>
                      <a:pt x="576908" y="723506"/>
                      <a:pt x="555451" y="734439"/>
                      <a:pt x="542882" y="753266"/>
                    </a:cubicBezTo>
                    <a:lnTo>
                      <a:pt x="542882" y="753266"/>
                    </a:lnTo>
                    <a:cubicBezTo>
                      <a:pt x="531017" y="771038"/>
                      <a:pt x="508510" y="778351"/>
                      <a:pt x="488465" y="770947"/>
                    </a:cubicBezTo>
                    <a:lnTo>
                      <a:pt x="488465" y="770947"/>
                    </a:lnTo>
                    <a:cubicBezTo>
                      <a:pt x="467230" y="763103"/>
                      <a:pt x="443444" y="766871"/>
                      <a:pt x="425673" y="780892"/>
                    </a:cubicBezTo>
                    <a:lnTo>
                      <a:pt x="425673" y="780892"/>
                    </a:lnTo>
                    <a:cubicBezTo>
                      <a:pt x="408897" y="794128"/>
                      <a:pt x="385231" y="794128"/>
                      <a:pt x="368455" y="780892"/>
                    </a:cubicBezTo>
                    <a:lnTo>
                      <a:pt x="368455" y="780892"/>
                    </a:lnTo>
                    <a:cubicBezTo>
                      <a:pt x="350684" y="766871"/>
                      <a:pt x="326898" y="763103"/>
                      <a:pt x="305663" y="770947"/>
                    </a:cubicBezTo>
                    <a:lnTo>
                      <a:pt x="305663" y="770947"/>
                    </a:lnTo>
                    <a:cubicBezTo>
                      <a:pt x="285618" y="778351"/>
                      <a:pt x="263111" y="771038"/>
                      <a:pt x="251246" y="753266"/>
                    </a:cubicBezTo>
                    <a:lnTo>
                      <a:pt x="251246" y="753266"/>
                    </a:lnTo>
                    <a:cubicBezTo>
                      <a:pt x="238677" y="734439"/>
                      <a:pt x="217220" y="723506"/>
                      <a:pt x="194601" y="724403"/>
                    </a:cubicBezTo>
                    <a:lnTo>
                      <a:pt x="194600" y="724403"/>
                    </a:lnTo>
                    <a:cubicBezTo>
                      <a:pt x="173248" y="725250"/>
                      <a:pt x="154103" y="711341"/>
                      <a:pt x="148310" y="690772"/>
                    </a:cubicBezTo>
                    <a:lnTo>
                      <a:pt x="148310" y="690772"/>
                    </a:lnTo>
                    <a:cubicBezTo>
                      <a:pt x="142174" y="668983"/>
                      <a:pt x="125145" y="651954"/>
                      <a:pt x="103356" y="645818"/>
                    </a:cubicBezTo>
                    <a:lnTo>
                      <a:pt x="103356" y="645818"/>
                    </a:lnTo>
                    <a:cubicBezTo>
                      <a:pt x="82787" y="640025"/>
                      <a:pt x="68877" y="620880"/>
                      <a:pt x="69724" y="599528"/>
                    </a:cubicBezTo>
                    <a:lnTo>
                      <a:pt x="69724" y="599527"/>
                    </a:lnTo>
                    <a:cubicBezTo>
                      <a:pt x="70622" y="576908"/>
                      <a:pt x="59689" y="555451"/>
                      <a:pt x="40862" y="542882"/>
                    </a:cubicBezTo>
                    <a:lnTo>
                      <a:pt x="40862" y="542881"/>
                    </a:lnTo>
                    <a:cubicBezTo>
                      <a:pt x="23090" y="531017"/>
                      <a:pt x="15777" y="508510"/>
                      <a:pt x="23181" y="488465"/>
                    </a:cubicBezTo>
                    <a:lnTo>
                      <a:pt x="23181" y="488465"/>
                    </a:lnTo>
                    <a:cubicBezTo>
                      <a:pt x="31024" y="467230"/>
                      <a:pt x="27257" y="443444"/>
                      <a:pt x="13236" y="425673"/>
                    </a:cubicBezTo>
                    <a:lnTo>
                      <a:pt x="13236" y="425673"/>
                    </a:lnTo>
                    <a:cubicBezTo>
                      <a:pt x="0" y="408897"/>
                      <a:pt x="0" y="385231"/>
                      <a:pt x="13236" y="368455"/>
                    </a:cubicBezTo>
                    <a:lnTo>
                      <a:pt x="13236" y="368455"/>
                    </a:lnTo>
                    <a:cubicBezTo>
                      <a:pt x="27257" y="350684"/>
                      <a:pt x="31024" y="326898"/>
                      <a:pt x="23181" y="305663"/>
                    </a:cubicBezTo>
                    <a:lnTo>
                      <a:pt x="23181" y="305663"/>
                    </a:lnTo>
                    <a:cubicBezTo>
                      <a:pt x="15777" y="285618"/>
                      <a:pt x="23090" y="263111"/>
                      <a:pt x="40862" y="251247"/>
                    </a:cubicBezTo>
                    <a:lnTo>
                      <a:pt x="40862" y="251246"/>
                    </a:lnTo>
                    <a:cubicBezTo>
                      <a:pt x="59689" y="238677"/>
                      <a:pt x="70622" y="217220"/>
                      <a:pt x="69724" y="194601"/>
                    </a:cubicBezTo>
                    <a:lnTo>
                      <a:pt x="69724" y="194601"/>
                    </a:lnTo>
                    <a:cubicBezTo>
                      <a:pt x="68877" y="173248"/>
                      <a:pt x="82787" y="154103"/>
                      <a:pt x="103356" y="148310"/>
                    </a:cubicBezTo>
                    <a:lnTo>
                      <a:pt x="103356" y="148310"/>
                    </a:lnTo>
                    <a:cubicBezTo>
                      <a:pt x="125145" y="142174"/>
                      <a:pt x="142174" y="125145"/>
                      <a:pt x="148310" y="103356"/>
                    </a:cubicBezTo>
                    <a:lnTo>
                      <a:pt x="148310" y="103356"/>
                    </a:lnTo>
                    <a:cubicBezTo>
                      <a:pt x="154103" y="82787"/>
                      <a:pt x="173248" y="68877"/>
                      <a:pt x="194601" y="69724"/>
                    </a:cubicBezTo>
                    <a:lnTo>
                      <a:pt x="194601" y="69724"/>
                    </a:lnTo>
                    <a:cubicBezTo>
                      <a:pt x="217220" y="70622"/>
                      <a:pt x="238677" y="59689"/>
                      <a:pt x="251246" y="40862"/>
                    </a:cubicBezTo>
                    <a:lnTo>
                      <a:pt x="251247" y="40862"/>
                    </a:lnTo>
                    <a:cubicBezTo>
                      <a:pt x="263111" y="23090"/>
                      <a:pt x="285618" y="15777"/>
                      <a:pt x="305663" y="23181"/>
                    </a:cubicBezTo>
                    <a:lnTo>
                      <a:pt x="305663" y="23181"/>
                    </a:lnTo>
                    <a:cubicBezTo>
                      <a:pt x="326898" y="31024"/>
                      <a:pt x="350684" y="27257"/>
                      <a:pt x="368455" y="13236"/>
                    </a:cubicBezTo>
                    <a:lnTo>
                      <a:pt x="368455" y="13236"/>
                    </a:lnTo>
                    <a:cubicBezTo>
                      <a:pt x="385231" y="0"/>
                      <a:pt x="408897" y="0"/>
                      <a:pt x="425673" y="13236"/>
                    </a:cubicBezTo>
                    <a:close/>
                  </a:path>
                </a:pathLst>
              </a:custGeom>
              <a:solidFill>
                <a:srgbClr val="FF4F63"/>
              </a:solidFill>
              <a:ln w="95250" cap="flat" cmpd="sng">
                <a:solidFill>
                  <a:srgbClr val="FE545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89;p10">
                <a:extLst>
                  <a:ext uri="{FF2B5EF4-FFF2-40B4-BE49-F238E27FC236}">
                    <a16:creationId xmlns:a16="http://schemas.microsoft.com/office/drawing/2014/main" id="{F65E4921-008B-CDD5-FE42-BA8C3D5940BD}"/>
                  </a:ext>
                </a:extLst>
              </p:cNvPr>
              <p:cNvSpPr txBox="1"/>
              <p:nvPr/>
            </p:nvSpPr>
            <p:spPr>
              <a:xfrm>
                <a:off x="88900" y="41275"/>
                <a:ext cx="635000" cy="682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1175" tIns="81175" rIns="81175" bIns="8117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F2133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Google Shape;90;p10">
              <a:extLst>
                <a:ext uri="{FF2B5EF4-FFF2-40B4-BE49-F238E27FC236}">
                  <a16:creationId xmlns:a16="http://schemas.microsoft.com/office/drawing/2014/main" id="{B2072ECD-536F-92D3-1E91-E994BDB77BC8}"/>
                </a:ext>
              </a:extLst>
            </p:cNvPr>
            <p:cNvSpPr/>
            <p:nvPr/>
          </p:nvSpPr>
          <p:spPr>
            <a:xfrm>
              <a:off x="520643" y="409077"/>
              <a:ext cx="594706" cy="817831"/>
            </a:xfrm>
            <a:custGeom>
              <a:avLst/>
              <a:gdLst/>
              <a:ahLst/>
              <a:cxnLst/>
              <a:rect l="l" t="t" r="r" b="b"/>
              <a:pathLst>
                <a:path w="594706" h="817831" extrusionOk="0">
                  <a:moveTo>
                    <a:pt x="486580" y="67703"/>
                  </a:moveTo>
                  <a:cubicBezTo>
                    <a:pt x="417343" y="10759"/>
                    <a:pt x="326111" y="-11912"/>
                    <a:pt x="238272" y="5998"/>
                  </a:cubicBezTo>
                  <a:cubicBezTo>
                    <a:pt x="120162" y="29856"/>
                    <a:pt x="28123" y="122629"/>
                    <a:pt x="5204" y="240924"/>
                  </a:cubicBezTo>
                  <a:cubicBezTo>
                    <a:pt x="-11364" y="328732"/>
                    <a:pt x="12075" y="419355"/>
                    <a:pt x="69140" y="488117"/>
                  </a:cubicBezTo>
                  <a:cubicBezTo>
                    <a:pt x="95297" y="517634"/>
                    <a:pt x="110291" y="555380"/>
                    <a:pt x="111516" y="594801"/>
                  </a:cubicBezTo>
                  <a:lnTo>
                    <a:pt x="111516" y="706316"/>
                  </a:lnTo>
                  <a:cubicBezTo>
                    <a:pt x="111516" y="767905"/>
                    <a:pt x="161443" y="817832"/>
                    <a:pt x="223032" y="817832"/>
                  </a:cubicBezTo>
                  <a:lnTo>
                    <a:pt x="371719" y="817832"/>
                  </a:lnTo>
                  <a:cubicBezTo>
                    <a:pt x="433307" y="817832"/>
                    <a:pt x="483235" y="767905"/>
                    <a:pt x="483235" y="706316"/>
                  </a:cubicBezTo>
                  <a:lnTo>
                    <a:pt x="483235" y="601863"/>
                  </a:lnTo>
                  <a:cubicBezTo>
                    <a:pt x="484482" y="558341"/>
                    <a:pt x="500472" y="516533"/>
                    <a:pt x="528584" y="483285"/>
                  </a:cubicBezTo>
                  <a:cubicBezTo>
                    <a:pt x="631102" y="356467"/>
                    <a:pt x="612364" y="170744"/>
                    <a:pt x="486580" y="66960"/>
                  </a:cubicBezTo>
                  <a:close/>
                  <a:moveTo>
                    <a:pt x="408891" y="706316"/>
                  </a:moveTo>
                  <a:cubicBezTo>
                    <a:pt x="408891" y="726846"/>
                    <a:pt x="392249" y="743488"/>
                    <a:pt x="371719" y="743488"/>
                  </a:cubicBezTo>
                  <a:lnTo>
                    <a:pt x="223032" y="743488"/>
                  </a:lnTo>
                  <a:cubicBezTo>
                    <a:pt x="202502" y="743488"/>
                    <a:pt x="185860" y="726846"/>
                    <a:pt x="185860" y="706316"/>
                  </a:cubicBezTo>
                  <a:lnTo>
                    <a:pt x="185860" y="669144"/>
                  </a:lnTo>
                  <a:lnTo>
                    <a:pt x="408891" y="669144"/>
                  </a:lnTo>
                  <a:close/>
                  <a:moveTo>
                    <a:pt x="470968" y="437192"/>
                  </a:moveTo>
                  <a:cubicBezTo>
                    <a:pt x="433592" y="481523"/>
                    <a:pt x="411785" y="536888"/>
                    <a:pt x="408891" y="594801"/>
                  </a:cubicBezTo>
                  <a:lnTo>
                    <a:pt x="334547" y="594801"/>
                  </a:lnTo>
                  <a:lnTo>
                    <a:pt x="334547" y="483285"/>
                  </a:lnTo>
                  <a:cubicBezTo>
                    <a:pt x="334547" y="462755"/>
                    <a:pt x="317905" y="446113"/>
                    <a:pt x="297375" y="446113"/>
                  </a:cubicBezTo>
                  <a:cubicBezTo>
                    <a:pt x="276846" y="446113"/>
                    <a:pt x="260203" y="462755"/>
                    <a:pt x="260203" y="483285"/>
                  </a:cubicBezTo>
                  <a:lnTo>
                    <a:pt x="260203" y="594801"/>
                  </a:lnTo>
                  <a:lnTo>
                    <a:pt x="185860" y="594801"/>
                  </a:lnTo>
                  <a:cubicBezTo>
                    <a:pt x="184879" y="537857"/>
                    <a:pt x="163815" y="483090"/>
                    <a:pt x="126385" y="440166"/>
                  </a:cubicBezTo>
                  <a:cubicBezTo>
                    <a:pt x="47457" y="345598"/>
                    <a:pt x="60136" y="204953"/>
                    <a:pt x="154703" y="126026"/>
                  </a:cubicBezTo>
                  <a:cubicBezTo>
                    <a:pt x="182889" y="102501"/>
                    <a:pt x="216447" y="86298"/>
                    <a:pt x="252397" y="78855"/>
                  </a:cubicBezTo>
                  <a:cubicBezTo>
                    <a:pt x="373043" y="54014"/>
                    <a:pt x="490984" y="131680"/>
                    <a:pt x="515824" y="252326"/>
                  </a:cubicBezTo>
                  <a:cubicBezTo>
                    <a:pt x="518879" y="267164"/>
                    <a:pt x="520415" y="282276"/>
                    <a:pt x="520407" y="297426"/>
                  </a:cubicBezTo>
                  <a:cubicBezTo>
                    <a:pt x="520682" y="348346"/>
                    <a:pt x="503199" y="397770"/>
                    <a:pt x="470968" y="437192"/>
                  </a:cubicBezTo>
                  <a:close/>
                </a:path>
              </a:pathLst>
            </a:custGeom>
            <a:solidFill>
              <a:srgbClr val="0F21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F21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97;p10">
            <a:extLst>
              <a:ext uri="{FF2B5EF4-FFF2-40B4-BE49-F238E27FC236}">
                <a16:creationId xmlns:a16="http://schemas.microsoft.com/office/drawing/2014/main" id="{B1613A9D-546C-F40B-630F-87CDAA46B0F1}"/>
              </a:ext>
            </a:extLst>
          </p:cNvPr>
          <p:cNvGrpSpPr/>
          <p:nvPr/>
        </p:nvGrpSpPr>
        <p:grpSpPr>
          <a:xfrm>
            <a:off x="8311297" y="4858899"/>
            <a:ext cx="684365" cy="681366"/>
            <a:chOff x="1813" y="0"/>
            <a:chExt cx="809173" cy="812800"/>
          </a:xfrm>
        </p:grpSpPr>
        <p:sp>
          <p:nvSpPr>
            <p:cNvPr id="30" name="Google Shape;98;p10">
              <a:extLst>
                <a:ext uri="{FF2B5EF4-FFF2-40B4-BE49-F238E27FC236}">
                  <a16:creationId xmlns:a16="http://schemas.microsoft.com/office/drawing/2014/main" id="{E4817DE7-1F52-0C90-B406-E86A31C50FB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CFF86"/>
            </a:solidFill>
            <a:ln w="38100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99;p10">
              <a:extLst>
                <a:ext uri="{FF2B5EF4-FFF2-40B4-BE49-F238E27FC236}">
                  <a16:creationId xmlns:a16="http://schemas.microsoft.com/office/drawing/2014/main" id="{57932442-8C5F-CF5F-909F-EE14799C9E1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F21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100;p10">
            <a:extLst>
              <a:ext uri="{FF2B5EF4-FFF2-40B4-BE49-F238E27FC236}">
                <a16:creationId xmlns:a16="http://schemas.microsoft.com/office/drawing/2014/main" id="{88C86816-224C-66CD-4895-C79689ABF98F}"/>
              </a:ext>
            </a:extLst>
          </p:cNvPr>
          <p:cNvGrpSpPr/>
          <p:nvPr/>
        </p:nvGrpSpPr>
        <p:grpSpPr>
          <a:xfrm>
            <a:off x="8036934" y="826225"/>
            <a:ext cx="303740" cy="317743"/>
            <a:chOff x="1813" y="0"/>
            <a:chExt cx="809173" cy="812800"/>
          </a:xfrm>
        </p:grpSpPr>
        <p:sp>
          <p:nvSpPr>
            <p:cNvPr id="33" name="Google Shape;101;p10">
              <a:extLst>
                <a:ext uri="{FF2B5EF4-FFF2-40B4-BE49-F238E27FC236}">
                  <a16:creationId xmlns:a16="http://schemas.microsoft.com/office/drawing/2014/main" id="{392808CC-89D2-2E7A-7569-102DD2065A13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2FF"/>
            </a:solidFill>
            <a:ln w="38100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02;p10">
              <a:extLst>
                <a:ext uri="{FF2B5EF4-FFF2-40B4-BE49-F238E27FC236}">
                  <a16:creationId xmlns:a16="http://schemas.microsoft.com/office/drawing/2014/main" id="{E391CFCC-8672-73BF-3EA6-BE82278CF20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F213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112;p10">
            <a:extLst>
              <a:ext uri="{FF2B5EF4-FFF2-40B4-BE49-F238E27FC236}">
                <a16:creationId xmlns:a16="http://schemas.microsoft.com/office/drawing/2014/main" id="{388F4E13-6310-AF3D-961A-59CD46433385}"/>
              </a:ext>
            </a:extLst>
          </p:cNvPr>
          <p:cNvGrpSpPr/>
          <p:nvPr/>
        </p:nvGrpSpPr>
        <p:grpSpPr>
          <a:xfrm rot="-1770289">
            <a:off x="852850" y="4241640"/>
            <a:ext cx="624595" cy="585935"/>
            <a:chOff x="0" y="0"/>
            <a:chExt cx="812800" cy="711200"/>
          </a:xfrm>
        </p:grpSpPr>
        <p:sp>
          <p:nvSpPr>
            <p:cNvPr id="39" name="Google Shape;113;p10">
              <a:extLst>
                <a:ext uri="{FF2B5EF4-FFF2-40B4-BE49-F238E27FC236}">
                  <a16:creationId xmlns:a16="http://schemas.microsoft.com/office/drawing/2014/main" id="{9184DF9E-FF58-9C0F-33F5-17805F0A968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Google Shape;114;p10">
              <a:extLst>
                <a:ext uri="{FF2B5EF4-FFF2-40B4-BE49-F238E27FC236}">
                  <a16:creationId xmlns:a16="http://schemas.microsoft.com/office/drawing/2014/main" id="{50160D1C-7BA8-7425-2580-8E7255090F83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800">
                <a:solidFill>
                  <a:srgbClr val="0F2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214;p13">
            <a:extLst>
              <a:ext uri="{FF2B5EF4-FFF2-40B4-BE49-F238E27FC236}">
                <a16:creationId xmlns:a16="http://schemas.microsoft.com/office/drawing/2014/main" id="{EF8806F8-383C-9A39-4738-B44F11513E68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CULTURE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426371" y="799624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443331" y="708710"/>
            <a:ext cx="337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803326" y="715090"/>
            <a:ext cx="82024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and answer the questions.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612014" y="1255675"/>
            <a:ext cx="8063417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job(s) involve(s)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stopping or detecting illegal actions?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businesses to understand their customers better?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skill that some students can start learning from a young age?</a:t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1493226" y="2067521"/>
            <a:ext cx="2981907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data protection jobs</a:t>
            </a:r>
            <a:endParaRPr sz="25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1493226" y="3263580"/>
            <a:ext cx="248497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content creators</a:t>
            </a:r>
            <a:endParaRPr sz="25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1493226" y="4481024"/>
            <a:ext cx="620554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software developers and other coding careers</a:t>
            </a:r>
            <a:endParaRPr sz="25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14;p13">
            <a:extLst>
              <a:ext uri="{FF2B5EF4-FFF2-40B4-BE49-F238E27FC236}">
                <a16:creationId xmlns:a16="http://schemas.microsoft.com/office/drawing/2014/main" id="{CCBE3540-F262-EC72-9D3F-1C756C451015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CULTURE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F63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8;p21">
            <a:extLst>
              <a:ext uri="{FF2B5EF4-FFF2-40B4-BE49-F238E27FC236}">
                <a16:creationId xmlns:a16="http://schemas.microsoft.com/office/drawing/2014/main" id="{55B32F0A-FF5F-A5FB-08AC-C29013F689CE}"/>
              </a:ext>
            </a:extLst>
          </p:cNvPr>
          <p:cNvSpPr/>
          <p:nvPr/>
        </p:nvSpPr>
        <p:spPr>
          <a:xfrm>
            <a:off x="795518" y="1242095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99;p21">
            <a:extLst>
              <a:ext uri="{FF2B5EF4-FFF2-40B4-BE49-F238E27FC236}">
                <a16:creationId xmlns:a16="http://schemas.microsoft.com/office/drawing/2014/main" id="{590F5EFB-F76A-7E72-AEF8-614200BC821C}"/>
              </a:ext>
            </a:extLst>
          </p:cNvPr>
          <p:cNvSpPr txBox="1"/>
          <p:nvPr/>
        </p:nvSpPr>
        <p:spPr>
          <a:xfrm>
            <a:off x="812478" y="1151181"/>
            <a:ext cx="337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BBCA7-C0CC-808A-D11D-E439A9E03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" y="3142367"/>
            <a:ext cx="2083705" cy="2083705"/>
          </a:xfrm>
          <a:prstGeom prst="rect">
            <a:avLst/>
          </a:prstGeom>
        </p:spPr>
      </p:pic>
      <p:sp>
        <p:nvSpPr>
          <p:cNvPr id="541" name="Google Shape;541;p30"/>
          <p:cNvSpPr/>
          <p:nvPr/>
        </p:nvSpPr>
        <p:spPr>
          <a:xfrm>
            <a:off x="1400776" y="1942845"/>
            <a:ext cx="6342447" cy="2169956"/>
          </a:xfrm>
          <a:custGeom>
            <a:avLst/>
            <a:gdLst/>
            <a:ahLst/>
            <a:cxnLst/>
            <a:rect l="l" t="t" r="r" b="b"/>
            <a:pathLst>
              <a:path w="1668691" h="812800" extrusionOk="0">
                <a:moveTo>
                  <a:pt x="31127" y="0"/>
                </a:moveTo>
                <a:lnTo>
                  <a:pt x="1637564" y="0"/>
                </a:lnTo>
                <a:cubicBezTo>
                  <a:pt x="1654755" y="0"/>
                  <a:pt x="1668691" y="13936"/>
                  <a:pt x="1668691" y="31127"/>
                </a:cubicBezTo>
                <a:lnTo>
                  <a:pt x="1668691" y="781673"/>
                </a:lnTo>
                <a:cubicBezTo>
                  <a:pt x="1668691" y="798864"/>
                  <a:pt x="1654755" y="812800"/>
                  <a:pt x="1637564" y="812800"/>
                </a:cubicBezTo>
                <a:lnTo>
                  <a:pt x="31127" y="812800"/>
                </a:lnTo>
                <a:cubicBezTo>
                  <a:pt x="13936" y="812800"/>
                  <a:pt x="0" y="798864"/>
                  <a:pt x="0" y="781673"/>
                </a:cubicBezTo>
                <a:lnTo>
                  <a:pt x="0" y="31127"/>
                </a:lnTo>
                <a:cubicBezTo>
                  <a:pt x="0" y="13936"/>
                  <a:pt x="13936" y="0"/>
                  <a:pt x="31127" y="0"/>
                </a:cubicBezTo>
                <a:close/>
              </a:path>
            </a:pathLst>
          </a:custGeom>
          <a:solidFill>
            <a:srgbClr val="6420FF"/>
          </a:solidFill>
          <a:ln w="123825" cap="flat" cmpd="sng">
            <a:solidFill>
              <a:srgbClr val="0F21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/>
            <a:endParaRPr sz="700"/>
          </a:p>
        </p:txBody>
      </p:sp>
      <p:grpSp>
        <p:nvGrpSpPr>
          <p:cNvPr id="549" name="Google Shape;549;p30"/>
          <p:cNvGrpSpPr/>
          <p:nvPr/>
        </p:nvGrpSpPr>
        <p:grpSpPr>
          <a:xfrm>
            <a:off x="6716082" y="2598356"/>
            <a:ext cx="2003695" cy="2001132"/>
            <a:chOff x="-155403" y="-844125"/>
            <a:chExt cx="5343185" cy="5336351"/>
          </a:xfrm>
        </p:grpSpPr>
        <p:grpSp>
          <p:nvGrpSpPr>
            <p:cNvPr id="550" name="Google Shape;550;p30"/>
            <p:cNvGrpSpPr/>
            <p:nvPr/>
          </p:nvGrpSpPr>
          <p:grpSpPr>
            <a:xfrm rot="-2777283">
              <a:off x="681567" y="-118068"/>
              <a:ext cx="3669246" cy="3884235"/>
              <a:chOff x="0" y="-47625"/>
              <a:chExt cx="812800" cy="860425"/>
            </a:xfrm>
          </p:grpSpPr>
          <p:sp>
            <p:nvSpPr>
              <p:cNvPr id="551" name="Google Shape;551;p30"/>
              <p:cNvSpPr/>
              <p:nvPr/>
            </p:nvSpPr>
            <p:spPr>
              <a:xfrm>
                <a:off x="0" y="0"/>
                <a:ext cx="599639" cy="580726"/>
              </a:xfrm>
              <a:custGeom>
                <a:avLst/>
                <a:gdLst/>
                <a:ahLst/>
                <a:cxnLst/>
                <a:rect l="l" t="t" r="r" b="b"/>
                <a:pathLst>
                  <a:path w="599639" h="580726" extrusionOk="0">
                    <a:moveTo>
                      <a:pt x="216939" y="0"/>
                    </a:moveTo>
                    <a:lnTo>
                      <a:pt x="382700" y="0"/>
                    </a:lnTo>
                    <a:cubicBezTo>
                      <a:pt x="502512" y="0"/>
                      <a:pt x="599639" y="97127"/>
                      <a:pt x="599639" y="216939"/>
                    </a:cubicBezTo>
                    <a:lnTo>
                      <a:pt x="599639" y="363786"/>
                    </a:lnTo>
                    <a:cubicBezTo>
                      <a:pt x="599639" y="421322"/>
                      <a:pt x="576783" y="476502"/>
                      <a:pt x="536099" y="517186"/>
                    </a:cubicBezTo>
                    <a:cubicBezTo>
                      <a:pt x="495415" y="557869"/>
                      <a:pt x="440236" y="580726"/>
                      <a:pt x="382700" y="580726"/>
                    </a:cubicBezTo>
                    <a:lnTo>
                      <a:pt x="216939" y="580726"/>
                    </a:lnTo>
                    <a:cubicBezTo>
                      <a:pt x="159403" y="580726"/>
                      <a:pt x="104224" y="557869"/>
                      <a:pt x="63540" y="517186"/>
                    </a:cubicBezTo>
                    <a:cubicBezTo>
                      <a:pt x="22856" y="476502"/>
                      <a:pt x="0" y="421322"/>
                      <a:pt x="0" y="363786"/>
                    </a:cubicBezTo>
                    <a:lnTo>
                      <a:pt x="0" y="216939"/>
                    </a:lnTo>
                    <a:cubicBezTo>
                      <a:pt x="0" y="159403"/>
                      <a:pt x="22856" y="104224"/>
                      <a:pt x="63540" y="63540"/>
                    </a:cubicBezTo>
                    <a:cubicBezTo>
                      <a:pt x="104224" y="22856"/>
                      <a:pt x="159403" y="0"/>
                      <a:pt x="216939" y="0"/>
                    </a:cubicBezTo>
                    <a:close/>
                  </a:path>
                </a:pathLst>
              </a:custGeom>
              <a:solidFill>
                <a:srgbClr val="006EFF"/>
              </a:solidFill>
              <a:ln w="1238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 defTabSz="457200"/>
                <a:endParaRPr sz="700"/>
              </a:p>
            </p:txBody>
          </p:sp>
          <p:sp>
            <p:nvSpPr>
              <p:cNvPr id="552" name="Google Shape;552;p3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algn="ctr" defTabSz="457200">
                  <a:lnSpc>
                    <a:spcPct val="186666"/>
                  </a:lnSpc>
                </a:pPr>
                <a:endParaRPr sz="900">
                  <a:solidFill>
                    <a:srgbClr val="0F213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3" name="Google Shape;553;p30"/>
            <p:cNvSpPr/>
            <p:nvPr/>
          </p:nvSpPr>
          <p:spPr>
            <a:xfrm>
              <a:off x="1217910" y="1145394"/>
              <a:ext cx="1329724" cy="1477472"/>
            </a:xfrm>
            <a:custGeom>
              <a:avLst/>
              <a:gdLst/>
              <a:ahLst/>
              <a:cxnLst/>
              <a:rect l="l" t="t" r="r" b="b"/>
              <a:pathLst>
                <a:path w="1329724" h="1477472" extrusionOk="0">
                  <a:moveTo>
                    <a:pt x="855456" y="687024"/>
                  </a:moveTo>
                  <a:cubicBezTo>
                    <a:pt x="889031" y="645060"/>
                    <a:pt x="907506" y="593018"/>
                    <a:pt x="907906" y="539277"/>
                  </a:cubicBezTo>
                  <a:cubicBezTo>
                    <a:pt x="907906" y="405048"/>
                    <a:pt x="799092" y="296233"/>
                    <a:pt x="664862" y="296233"/>
                  </a:cubicBezTo>
                  <a:cubicBezTo>
                    <a:pt x="530633" y="296233"/>
                    <a:pt x="421818" y="405048"/>
                    <a:pt x="421818" y="539277"/>
                  </a:cubicBezTo>
                  <a:cubicBezTo>
                    <a:pt x="422219" y="593018"/>
                    <a:pt x="440694" y="645060"/>
                    <a:pt x="474268" y="687024"/>
                  </a:cubicBezTo>
                  <a:cubicBezTo>
                    <a:pt x="408420" y="727097"/>
                    <a:pt x="356758" y="786766"/>
                    <a:pt x="326521" y="857672"/>
                  </a:cubicBezTo>
                  <a:cubicBezTo>
                    <a:pt x="309155" y="894591"/>
                    <a:pt x="325005" y="938598"/>
                    <a:pt x="361923" y="955964"/>
                  </a:cubicBezTo>
                  <a:cubicBezTo>
                    <a:pt x="398842" y="973331"/>
                    <a:pt x="442849" y="957481"/>
                    <a:pt x="460215" y="920562"/>
                  </a:cubicBezTo>
                  <a:cubicBezTo>
                    <a:pt x="461028" y="918836"/>
                    <a:pt x="461772" y="917078"/>
                    <a:pt x="462449" y="915294"/>
                  </a:cubicBezTo>
                  <a:cubicBezTo>
                    <a:pt x="497146" y="834185"/>
                    <a:pt x="576645" y="781379"/>
                    <a:pt x="664862" y="780844"/>
                  </a:cubicBezTo>
                  <a:lnTo>
                    <a:pt x="664862" y="780844"/>
                  </a:lnTo>
                  <a:cubicBezTo>
                    <a:pt x="753348" y="781085"/>
                    <a:pt x="833210" y="833940"/>
                    <a:pt x="868015" y="915294"/>
                  </a:cubicBezTo>
                  <a:cubicBezTo>
                    <a:pt x="879576" y="942590"/>
                    <a:pt x="906334" y="960332"/>
                    <a:pt x="935978" y="960357"/>
                  </a:cubicBezTo>
                  <a:cubicBezTo>
                    <a:pt x="945863" y="960172"/>
                    <a:pt x="955630" y="958169"/>
                    <a:pt x="964789" y="954447"/>
                  </a:cubicBezTo>
                  <a:cubicBezTo>
                    <a:pt x="1002301" y="938512"/>
                    <a:pt x="1019821" y="895208"/>
                    <a:pt x="1003942" y="857672"/>
                  </a:cubicBezTo>
                  <a:cubicBezTo>
                    <a:pt x="973511" y="786661"/>
                    <a:pt x="921580" y="726978"/>
                    <a:pt x="855456" y="687024"/>
                  </a:cubicBezTo>
                  <a:close/>
                  <a:moveTo>
                    <a:pt x="664862" y="633097"/>
                  </a:moveTo>
                  <a:lnTo>
                    <a:pt x="664862" y="633097"/>
                  </a:lnTo>
                  <a:cubicBezTo>
                    <a:pt x="612231" y="633095"/>
                    <a:pt x="569567" y="590428"/>
                    <a:pt x="569568" y="537797"/>
                  </a:cubicBezTo>
                  <a:cubicBezTo>
                    <a:pt x="569570" y="485166"/>
                    <a:pt x="612237" y="442501"/>
                    <a:pt x="664868" y="442503"/>
                  </a:cubicBezTo>
                  <a:cubicBezTo>
                    <a:pt x="717499" y="442504"/>
                    <a:pt x="760164" y="485171"/>
                    <a:pt x="760162" y="537803"/>
                  </a:cubicBezTo>
                  <a:cubicBezTo>
                    <a:pt x="760162" y="538048"/>
                    <a:pt x="760161" y="538293"/>
                    <a:pt x="760159" y="538538"/>
                  </a:cubicBezTo>
                  <a:cubicBezTo>
                    <a:pt x="759753" y="590881"/>
                    <a:pt x="717206" y="633098"/>
                    <a:pt x="664862" y="633097"/>
                  </a:cubicBezTo>
                  <a:close/>
                  <a:moveTo>
                    <a:pt x="1108104" y="0"/>
                  </a:moveTo>
                  <a:lnTo>
                    <a:pt x="221621" y="0"/>
                  </a:lnTo>
                  <a:cubicBezTo>
                    <a:pt x="99223" y="0"/>
                    <a:pt x="0" y="99223"/>
                    <a:pt x="0" y="221621"/>
                  </a:cubicBezTo>
                  <a:lnTo>
                    <a:pt x="0" y="1034230"/>
                  </a:lnTo>
                  <a:cubicBezTo>
                    <a:pt x="0" y="1156628"/>
                    <a:pt x="99223" y="1255851"/>
                    <a:pt x="221621" y="1255851"/>
                  </a:cubicBezTo>
                  <a:lnTo>
                    <a:pt x="412953" y="1255851"/>
                  </a:lnTo>
                  <a:lnTo>
                    <a:pt x="612412" y="1456048"/>
                  </a:lnTo>
                  <a:cubicBezTo>
                    <a:pt x="626353" y="1469877"/>
                    <a:pt x="645226" y="1477585"/>
                    <a:pt x="664862" y="1477472"/>
                  </a:cubicBezTo>
                  <a:cubicBezTo>
                    <a:pt x="682470" y="1477473"/>
                    <a:pt x="699498" y="1471185"/>
                    <a:pt x="712880" y="1459742"/>
                  </a:cubicBezTo>
                  <a:lnTo>
                    <a:pt x="950753" y="1255851"/>
                  </a:lnTo>
                  <a:lnTo>
                    <a:pt x="1108104" y="1255851"/>
                  </a:lnTo>
                  <a:cubicBezTo>
                    <a:pt x="1230502" y="1255851"/>
                    <a:pt x="1329725" y="1156628"/>
                    <a:pt x="1329725" y="1034230"/>
                  </a:cubicBezTo>
                  <a:lnTo>
                    <a:pt x="1329725" y="221621"/>
                  </a:lnTo>
                  <a:cubicBezTo>
                    <a:pt x="1329725" y="99223"/>
                    <a:pt x="1230502" y="0"/>
                    <a:pt x="1108104" y="0"/>
                  </a:cubicBezTo>
                  <a:close/>
                  <a:moveTo>
                    <a:pt x="1181977" y="1034230"/>
                  </a:moveTo>
                  <a:cubicBezTo>
                    <a:pt x="1181977" y="1075029"/>
                    <a:pt x="1148903" y="1108104"/>
                    <a:pt x="1108104" y="1108104"/>
                  </a:cubicBezTo>
                  <a:lnTo>
                    <a:pt x="923420" y="1108104"/>
                  </a:lnTo>
                  <a:cubicBezTo>
                    <a:pt x="905812" y="1108102"/>
                    <a:pt x="888784" y="1114390"/>
                    <a:pt x="875402" y="1125833"/>
                  </a:cubicBezTo>
                  <a:lnTo>
                    <a:pt x="668556" y="1303130"/>
                  </a:lnTo>
                  <a:lnTo>
                    <a:pt x="495692" y="1129527"/>
                  </a:lnTo>
                  <a:cubicBezTo>
                    <a:pt x="481750" y="1115699"/>
                    <a:pt x="462877" y="1107990"/>
                    <a:pt x="443242" y="1108104"/>
                  </a:cubicBezTo>
                  <a:lnTo>
                    <a:pt x="221621" y="1108104"/>
                  </a:lnTo>
                  <a:cubicBezTo>
                    <a:pt x="180822" y="1108104"/>
                    <a:pt x="147747" y="1075029"/>
                    <a:pt x="147747" y="1034230"/>
                  </a:cubicBezTo>
                  <a:lnTo>
                    <a:pt x="147747" y="221621"/>
                  </a:lnTo>
                  <a:cubicBezTo>
                    <a:pt x="147747" y="180822"/>
                    <a:pt x="180822" y="147747"/>
                    <a:pt x="221621" y="147747"/>
                  </a:cubicBezTo>
                  <a:lnTo>
                    <a:pt x="1108104" y="147747"/>
                  </a:lnTo>
                  <a:cubicBezTo>
                    <a:pt x="1148903" y="147747"/>
                    <a:pt x="1181977" y="180822"/>
                    <a:pt x="1181977" y="2216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defTabSz="457200"/>
              <a:endParaRPr sz="900">
                <a:solidFill>
                  <a:srgbClr val="0F2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296;p21">
            <a:extLst>
              <a:ext uri="{FF2B5EF4-FFF2-40B4-BE49-F238E27FC236}">
                <a16:creationId xmlns:a16="http://schemas.microsoft.com/office/drawing/2014/main" id="{6CD9E8E8-A343-681D-20BB-A54A4A106E46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01;p21">
            <a:extLst>
              <a:ext uri="{FF2B5EF4-FFF2-40B4-BE49-F238E27FC236}">
                <a16:creationId xmlns:a16="http://schemas.microsoft.com/office/drawing/2014/main" id="{0D05B29D-E6AA-6DFB-B55B-68DD42751C35}"/>
              </a:ext>
            </a:extLst>
          </p:cNvPr>
          <p:cNvSpPr/>
          <p:nvPr/>
        </p:nvSpPr>
        <p:spPr>
          <a:xfrm>
            <a:off x="1695829" y="2226573"/>
            <a:ext cx="5784569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Which job do you find the most interesting and why?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What other jobs do you think will become popular in the future?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0;p21">
            <a:extLst>
              <a:ext uri="{FF2B5EF4-FFF2-40B4-BE49-F238E27FC236}">
                <a16:creationId xmlns:a16="http://schemas.microsoft.com/office/drawing/2014/main" id="{2F6A39C6-438B-DA10-9988-E9C31987C382}"/>
              </a:ext>
            </a:extLst>
          </p:cNvPr>
          <p:cNvSpPr/>
          <p:nvPr/>
        </p:nvSpPr>
        <p:spPr>
          <a:xfrm>
            <a:off x="1172473" y="1157561"/>
            <a:ext cx="709434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Work in pairs. Discuss the following questions.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14;p13">
            <a:extLst>
              <a:ext uri="{FF2B5EF4-FFF2-40B4-BE49-F238E27FC236}">
                <a16:creationId xmlns:a16="http://schemas.microsoft.com/office/drawing/2014/main" id="{130FA35C-6EA0-008C-7E02-80AD77A6ECF8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CULTURE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FF86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34"/>
          <p:cNvGrpSpPr/>
          <p:nvPr/>
        </p:nvGrpSpPr>
        <p:grpSpPr>
          <a:xfrm rot="8986489">
            <a:off x="-348802" y="94480"/>
            <a:ext cx="2783456" cy="2461831"/>
            <a:chOff x="26116" y="38515"/>
            <a:chExt cx="760568" cy="672685"/>
          </a:xfrm>
        </p:grpSpPr>
        <p:sp>
          <p:nvSpPr>
            <p:cNvPr id="627" name="Google Shape;627;p34"/>
            <p:cNvSpPr/>
            <p:nvPr/>
          </p:nvSpPr>
          <p:spPr>
            <a:xfrm>
              <a:off x="26116" y="38515"/>
              <a:ext cx="760568" cy="672685"/>
            </a:xfrm>
            <a:custGeom>
              <a:avLst/>
              <a:gdLst/>
              <a:ahLst/>
              <a:cxnLst/>
              <a:rect l="l" t="t" r="r" b="b"/>
              <a:pathLst>
                <a:path w="760568" h="672685" extrusionOk="0">
                  <a:moveTo>
                    <a:pt x="413212" y="19109"/>
                  </a:moveTo>
                  <a:lnTo>
                    <a:pt x="753756" y="615061"/>
                  </a:lnTo>
                  <a:cubicBezTo>
                    <a:pt x="760568" y="626982"/>
                    <a:pt x="760519" y="641627"/>
                    <a:pt x="753628" y="653502"/>
                  </a:cubicBezTo>
                  <a:cubicBezTo>
                    <a:pt x="746737" y="665376"/>
                    <a:pt x="734045" y="672685"/>
                    <a:pt x="720316" y="672685"/>
                  </a:cubicBezTo>
                  <a:lnTo>
                    <a:pt x="40252" y="672685"/>
                  </a:lnTo>
                  <a:cubicBezTo>
                    <a:pt x="26523" y="672685"/>
                    <a:pt x="13831" y="665376"/>
                    <a:pt x="6940" y="653502"/>
                  </a:cubicBezTo>
                  <a:cubicBezTo>
                    <a:pt x="49" y="641627"/>
                    <a:pt x="0" y="626982"/>
                    <a:pt x="6812" y="615061"/>
                  </a:cubicBezTo>
                  <a:lnTo>
                    <a:pt x="347356" y="19109"/>
                  </a:lnTo>
                  <a:cubicBezTo>
                    <a:pt x="354108" y="7292"/>
                    <a:pt x="366675" y="0"/>
                    <a:pt x="380284" y="0"/>
                  </a:cubicBezTo>
                  <a:cubicBezTo>
                    <a:pt x="393893" y="0"/>
                    <a:pt x="406460" y="7292"/>
                    <a:pt x="413212" y="19109"/>
                  </a:cubicBezTo>
                  <a:close/>
                </a:path>
              </a:pathLst>
            </a:custGeom>
            <a:solidFill>
              <a:srgbClr val="FFE70F"/>
            </a:solidFill>
            <a:ln w="123825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/>
              <a:endParaRPr sz="700"/>
            </a:p>
          </p:txBody>
        </p:sp>
        <p:sp>
          <p:nvSpPr>
            <p:cNvPr id="628" name="Google Shape;628;p34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 defTabSz="457200">
                <a:lnSpc>
                  <a:spcPct val="186611"/>
                </a:lnSpc>
              </a:pPr>
              <a:endParaRPr sz="900">
                <a:solidFill>
                  <a:srgbClr val="0F2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34"/>
          <p:cNvGrpSpPr/>
          <p:nvPr/>
        </p:nvGrpSpPr>
        <p:grpSpPr>
          <a:xfrm>
            <a:off x="996224" y="1257366"/>
            <a:ext cx="7151552" cy="3270349"/>
            <a:chOff x="0" y="-47625"/>
            <a:chExt cx="1881565" cy="860425"/>
          </a:xfrm>
        </p:grpSpPr>
        <p:sp>
          <p:nvSpPr>
            <p:cNvPr id="630" name="Google Shape;630;p34"/>
            <p:cNvSpPr/>
            <p:nvPr/>
          </p:nvSpPr>
          <p:spPr>
            <a:xfrm>
              <a:off x="0" y="0"/>
              <a:ext cx="1881565" cy="812800"/>
            </a:xfrm>
            <a:custGeom>
              <a:avLst/>
              <a:gdLst/>
              <a:ahLst/>
              <a:cxnLst/>
              <a:rect l="l" t="t" r="r" b="b"/>
              <a:pathLst>
                <a:path w="1881565" h="812800" extrusionOk="0">
                  <a:moveTo>
                    <a:pt x="27605" y="0"/>
                  </a:moveTo>
                  <a:lnTo>
                    <a:pt x="1853960" y="0"/>
                  </a:lnTo>
                  <a:cubicBezTo>
                    <a:pt x="1869206" y="0"/>
                    <a:pt x="1881565" y="12359"/>
                    <a:pt x="1881565" y="27605"/>
                  </a:cubicBezTo>
                  <a:lnTo>
                    <a:pt x="1881565" y="785195"/>
                  </a:lnTo>
                  <a:cubicBezTo>
                    <a:pt x="1881565" y="792516"/>
                    <a:pt x="1878657" y="799538"/>
                    <a:pt x="1873480" y="804715"/>
                  </a:cubicBezTo>
                  <a:cubicBezTo>
                    <a:pt x="1868303" y="809892"/>
                    <a:pt x="1861281" y="812800"/>
                    <a:pt x="1853960" y="812800"/>
                  </a:cubicBezTo>
                  <a:lnTo>
                    <a:pt x="27605" y="812800"/>
                  </a:lnTo>
                  <a:cubicBezTo>
                    <a:pt x="20284" y="812800"/>
                    <a:pt x="13262" y="809892"/>
                    <a:pt x="8085" y="804715"/>
                  </a:cubicBezTo>
                  <a:cubicBezTo>
                    <a:pt x="2908" y="799538"/>
                    <a:pt x="0" y="792516"/>
                    <a:pt x="0" y="785195"/>
                  </a:cubicBezTo>
                  <a:lnTo>
                    <a:pt x="0" y="27605"/>
                  </a:lnTo>
                  <a:cubicBezTo>
                    <a:pt x="0" y="20284"/>
                    <a:pt x="2908" y="13262"/>
                    <a:pt x="8085" y="8085"/>
                  </a:cubicBezTo>
                  <a:cubicBezTo>
                    <a:pt x="13262" y="2908"/>
                    <a:pt x="20284" y="0"/>
                    <a:pt x="2760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flat" cmpd="sng">
              <a:solidFill>
                <a:srgbClr val="0F2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/>
              <a:endParaRPr sz="700" dirty="0"/>
            </a:p>
          </p:txBody>
        </p:sp>
        <p:sp>
          <p:nvSpPr>
            <p:cNvPr id="631" name="Google Shape;631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 defTabSz="457200">
                <a:lnSpc>
                  <a:spcPct val="186611"/>
                </a:lnSpc>
              </a:pPr>
              <a:endParaRPr sz="900">
                <a:solidFill>
                  <a:srgbClr val="0F2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5" name="Google Shape;635;p34"/>
          <p:cNvSpPr txBox="1"/>
          <p:nvPr/>
        </p:nvSpPr>
        <p:spPr>
          <a:xfrm>
            <a:off x="1907219" y="699718"/>
            <a:ext cx="420944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4000" dirty="0">
                <a:solidFill>
                  <a:srgbClr val="0F2133"/>
                </a:solidFill>
              </a:rPr>
              <a:t>Sample Answer:</a:t>
            </a:r>
            <a:endParaRPr sz="700" dirty="0"/>
          </a:p>
        </p:txBody>
      </p:sp>
      <p:sp>
        <p:nvSpPr>
          <p:cNvPr id="2" name="Google Shape;283;p20">
            <a:extLst>
              <a:ext uri="{FF2B5EF4-FFF2-40B4-BE49-F238E27FC236}">
                <a16:creationId xmlns:a16="http://schemas.microsoft.com/office/drawing/2014/main" id="{9D7BC4ED-E5CE-C700-1FBA-C76315149D58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02;p21">
            <a:extLst>
              <a:ext uri="{FF2B5EF4-FFF2-40B4-BE49-F238E27FC236}">
                <a16:creationId xmlns:a16="http://schemas.microsoft.com/office/drawing/2014/main" id="{E4D5A800-DC57-50A0-6541-008CC6B6BA96}"/>
              </a:ext>
            </a:extLst>
          </p:cNvPr>
          <p:cNvSpPr/>
          <p:nvPr/>
        </p:nvSpPr>
        <p:spPr>
          <a:xfrm>
            <a:off x="935136" y="1496486"/>
            <a:ext cx="7151552" cy="29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just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think the job of ‘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content creator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’ is the most interesting because content creators can work in different types of businesses and connect with different people. 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just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Besides these jobs, I think other traditional jobs such as doctors and teachers will still be prevalent in the future.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14;p13">
            <a:extLst>
              <a:ext uri="{FF2B5EF4-FFF2-40B4-BE49-F238E27FC236}">
                <a16:creationId xmlns:a16="http://schemas.microsoft.com/office/drawing/2014/main" id="{CD44FD01-66E6-6165-5C2B-D0ABD5C06FB5}"/>
              </a:ext>
            </a:extLst>
          </p:cNvPr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CULTURE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38"/>
          <p:cNvGrpSpPr/>
          <p:nvPr/>
        </p:nvGrpSpPr>
        <p:grpSpPr>
          <a:xfrm rot="5174027">
            <a:off x="4767138" y="284231"/>
            <a:ext cx="5642943" cy="5126017"/>
            <a:chOff x="12971" y="19971"/>
            <a:chExt cx="786858" cy="714777"/>
          </a:xfrm>
        </p:grpSpPr>
        <p:sp>
          <p:nvSpPr>
            <p:cNvPr id="712" name="Google Shape;712;p38"/>
            <p:cNvSpPr/>
            <p:nvPr/>
          </p:nvSpPr>
          <p:spPr>
            <a:xfrm>
              <a:off x="12971" y="19971"/>
              <a:ext cx="786858" cy="714777"/>
            </a:xfrm>
            <a:custGeom>
              <a:avLst/>
              <a:gdLst/>
              <a:ahLst/>
              <a:cxnLst/>
              <a:rect l="l" t="t" r="r" b="b"/>
              <a:pathLst>
                <a:path w="786858" h="714777" extrusionOk="0">
                  <a:moveTo>
                    <a:pt x="409822" y="9666"/>
                  </a:moveTo>
                  <a:lnTo>
                    <a:pt x="783436" y="685140"/>
                  </a:lnTo>
                  <a:cubicBezTo>
                    <a:pt x="786858" y="691326"/>
                    <a:pt x="786754" y="698861"/>
                    <a:pt x="783163" y="704950"/>
                  </a:cubicBezTo>
                  <a:cubicBezTo>
                    <a:pt x="779573" y="711040"/>
                    <a:pt x="773030" y="714777"/>
                    <a:pt x="765961" y="714777"/>
                  </a:cubicBezTo>
                  <a:lnTo>
                    <a:pt x="20897" y="714777"/>
                  </a:lnTo>
                  <a:cubicBezTo>
                    <a:pt x="13828" y="714777"/>
                    <a:pt x="7285" y="711040"/>
                    <a:pt x="3695" y="704950"/>
                  </a:cubicBezTo>
                  <a:cubicBezTo>
                    <a:pt x="104" y="698861"/>
                    <a:pt x="0" y="691326"/>
                    <a:pt x="3422" y="685140"/>
                  </a:cubicBezTo>
                  <a:lnTo>
                    <a:pt x="377036" y="9666"/>
                  </a:lnTo>
                  <a:cubicBezTo>
                    <a:pt x="380335" y="3702"/>
                    <a:pt x="386613" y="0"/>
                    <a:pt x="393429" y="0"/>
                  </a:cubicBezTo>
                  <a:cubicBezTo>
                    <a:pt x="400245" y="0"/>
                    <a:pt x="406523" y="3702"/>
                    <a:pt x="409822" y="9666"/>
                  </a:cubicBezTo>
                  <a:close/>
                </a:path>
              </a:pathLst>
            </a:custGeom>
            <a:solidFill>
              <a:srgbClr val="FFE70F"/>
            </a:solidFill>
            <a:ln w="123825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/>
              <a:endParaRPr sz="700"/>
            </a:p>
          </p:txBody>
        </p:sp>
        <p:sp>
          <p:nvSpPr>
            <p:cNvPr id="713" name="Google Shape;713;p3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 defTabSz="457200">
                <a:lnSpc>
                  <a:spcPct val="186611"/>
                </a:lnSpc>
              </a:pPr>
              <a:endParaRPr sz="900">
                <a:solidFill>
                  <a:srgbClr val="0F2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4" name="Google Shape;71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0714">
            <a:off x="5069235" y="1484555"/>
            <a:ext cx="2715962" cy="271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7;p22">
            <a:extLst>
              <a:ext uri="{FF2B5EF4-FFF2-40B4-BE49-F238E27FC236}">
                <a16:creationId xmlns:a16="http://schemas.microsoft.com/office/drawing/2014/main" id="{38C7819B-B8D6-1822-AF99-C7E6C8617BEA}"/>
              </a:ext>
            </a:extLst>
          </p:cNvPr>
          <p:cNvSpPr/>
          <p:nvPr/>
        </p:nvSpPr>
        <p:spPr>
          <a:xfrm>
            <a:off x="693940" y="1470530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08;p22">
            <a:extLst>
              <a:ext uri="{FF2B5EF4-FFF2-40B4-BE49-F238E27FC236}">
                <a16:creationId xmlns:a16="http://schemas.microsoft.com/office/drawing/2014/main" id="{4B08292E-7467-BC78-1325-3E2547A7E38C}"/>
              </a:ext>
            </a:extLst>
          </p:cNvPr>
          <p:cNvSpPr txBox="1"/>
          <p:nvPr/>
        </p:nvSpPr>
        <p:spPr>
          <a:xfrm>
            <a:off x="716570" y="1398795"/>
            <a:ext cx="337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309;p22">
            <a:extLst>
              <a:ext uri="{FF2B5EF4-FFF2-40B4-BE49-F238E27FC236}">
                <a16:creationId xmlns:a16="http://schemas.microsoft.com/office/drawing/2014/main" id="{ABC4D050-5106-7A0F-0CEB-7FAE8C3DD46D}"/>
              </a:ext>
            </a:extLst>
          </p:cNvPr>
          <p:cNvSpPr/>
          <p:nvPr/>
        </p:nvSpPr>
        <p:spPr>
          <a:xfrm>
            <a:off x="1109887" y="1396543"/>
            <a:ext cx="268278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Wrap-up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310;p22">
            <a:extLst>
              <a:ext uri="{FF2B5EF4-FFF2-40B4-BE49-F238E27FC236}">
                <a16:creationId xmlns:a16="http://schemas.microsoft.com/office/drawing/2014/main" id="{CA1CAA26-2EB8-A954-7F91-D0326771F371}"/>
              </a:ext>
            </a:extLst>
          </p:cNvPr>
          <p:cNvSpPr txBox="1"/>
          <p:nvPr/>
        </p:nvSpPr>
        <p:spPr>
          <a:xfrm>
            <a:off x="389541" y="1870740"/>
            <a:ext cx="386371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What have you learnt today?</a:t>
            </a:r>
            <a:endParaRPr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Listen for main ideas specific information and make a conversation.</a:t>
            </a:r>
            <a:endParaRPr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11;p22">
            <a:extLst>
              <a:ext uri="{FF2B5EF4-FFF2-40B4-BE49-F238E27FC236}">
                <a16:creationId xmlns:a16="http://schemas.microsoft.com/office/drawing/2014/main" id="{E5D87D97-04D8-4D62-19FC-86B39D39AC77}"/>
              </a:ext>
            </a:extLst>
          </p:cNvPr>
          <p:cNvSpPr/>
          <p:nvPr/>
        </p:nvSpPr>
        <p:spPr>
          <a:xfrm>
            <a:off x="-1828" y="-2059"/>
            <a:ext cx="9144000" cy="671959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4;p13">
            <a:extLst>
              <a:ext uri="{FF2B5EF4-FFF2-40B4-BE49-F238E27FC236}">
                <a16:creationId xmlns:a16="http://schemas.microsoft.com/office/drawing/2014/main" id="{77C34511-E199-2A14-808C-AC05A491EE75}"/>
              </a:ext>
            </a:extLst>
          </p:cNvPr>
          <p:cNvSpPr txBox="1"/>
          <p:nvPr/>
        </p:nvSpPr>
        <p:spPr>
          <a:xfrm>
            <a:off x="314397" y="26787"/>
            <a:ext cx="3429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CONSOLIDATION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-5836369" y="-2889105"/>
            <a:ext cx="9137600" cy="9137600"/>
          </a:xfrm>
          <a:custGeom>
            <a:avLst/>
            <a:gdLst/>
            <a:ahLst/>
            <a:cxnLst/>
            <a:rect l="l" t="t" r="r" b="b"/>
            <a:pathLst>
              <a:path w="811067" h="811067" extrusionOk="0">
                <a:moveTo>
                  <a:pt x="408189" y="1229"/>
                </a:moveTo>
                <a:lnTo>
                  <a:pt x="460096" y="42182"/>
                </a:lnTo>
                <a:cubicBezTo>
                  <a:pt x="461746" y="43484"/>
                  <a:pt x="463953" y="43833"/>
                  <a:pt x="465924" y="43105"/>
                </a:cubicBezTo>
                <a:lnTo>
                  <a:pt x="527946" y="20196"/>
                </a:lnTo>
                <a:cubicBezTo>
                  <a:pt x="529806" y="19509"/>
                  <a:pt x="531895" y="20188"/>
                  <a:pt x="532996" y="21837"/>
                </a:cubicBezTo>
                <a:lnTo>
                  <a:pt x="569708" y="76827"/>
                </a:lnTo>
                <a:cubicBezTo>
                  <a:pt x="570874" y="78574"/>
                  <a:pt x="572865" y="79589"/>
                  <a:pt x="574964" y="79505"/>
                </a:cubicBezTo>
                <a:lnTo>
                  <a:pt x="641030" y="76884"/>
                </a:lnTo>
                <a:cubicBezTo>
                  <a:pt x="643012" y="76805"/>
                  <a:pt x="644789" y="78096"/>
                  <a:pt x="645326" y="80005"/>
                </a:cubicBezTo>
                <a:lnTo>
                  <a:pt x="663249" y="143647"/>
                </a:lnTo>
                <a:cubicBezTo>
                  <a:pt x="663818" y="145669"/>
                  <a:pt x="665399" y="147250"/>
                  <a:pt x="667421" y="147819"/>
                </a:cubicBezTo>
                <a:lnTo>
                  <a:pt x="731063" y="165742"/>
                </a:lnTo>
                <a:cubicBezTo>
                  <a:pt x="732972" y="166279"/>
                  <a:pt x="734262" y="168056"/>
                  <a:pt x="734184" y="170038"/>
                </a:cubicBezTo>
                <a:lnTo>
                  <a:pt x="731563" y="236104"/>
                </a:lnTo>
                <a:cubicBezTo>
                  <a:pt x="731479" y="238203"/>
                  <a:pt x="732494" y="240194"/>
                  <a:pt x="734241" y="241361"/>
                </a:cubicBezTo>
                <a:lnTo>
                  <a:pt x="789231" y="278072"/>
                </a:lnTo>
                <a:cubicBezTo>
                  <a:pt x="790880" y="279173"/>
                  <a:pt x="791559" y="281262"/>
                  <a:pt x="790871" y="283122"/>
                </a:cubicBezTo>
                <a:lnTo>
                  <a:pt x="767962" y="345144"/>
                </a:lnTo>
                <a:cubicBezTo>
                  <a:pt x="767234" y="347115"/>
                  <a:pt x="767584" y="349322"/>
                  <a:pt x="768885" y="350972"/>
                </a:cubicBezTo>
                <a:lnTo>
                  <a:pt x="809839" y="402879"/>
                </a:lnTo>
                <a:cubicBezTo>
                  <a:pt x="811068" y="404436"/>
                  <a:pt x="811068" y="406632"/>
                  <a:pt x="809839" y="408189"/>
                </a:cubicBezTo>
                <a:lnTo>
                  <a:pt x="768885" y="460096"/>
                </a:lnTo>
                <a:cubicBezTo>
                  <a:pt x="767584" y="461746"/>
                  <a:pt x="767234" y="463953"/>
                  <a:pt x="767962" y="465924"/>
                </a:cubicBezTo>
                <a:lnTo>
                  <a:pt x="790871" y="527946"/>
                </a:lnTo>
                <a:cubicBezTo>
                  <a:pt x="791559" y="529806"/>
                  <a:pt x="790880" y="531895"/>
                  <a:pt x="789231" y="532996"/>
                </a:cubicBezTo>
                <a:lnTo>
                  <a:pt x="734241" y="569708"/>
                </a:lnTo>
                <a:cubicBezTo>
                  <a:pt x="732494" y="570874"/>
                  <a:pt x="731479" y="572865"/>
                  <a:pt x="731563" y="574964"/>
                </a:cubicBezTo>
                <a:lnTo>
                  <a:pt x="734184" y="641030"/>
                </a:lnTo>
                <a:cubicBezTo>
                  <a:pt x="734262" y="643012"/>
                  <a:pt x="732972" y="644789"/>
                  <a:pt x="731063" y="645326"/>
                </a:cubicBezTo>
                <a:lnTo>
                  <a:pt x="667421" y="663249"/>
                </a:lnTo>
                <a:cubicBezTo>
                  <a:pt x="665399" y="663818"/>
                  <a:pt x="663818" y="665399"/>
                  <a:pt x="663249" y="667421"/>
                </a:cubicBezTo>
                <a:lnTo>
                  <a:pt x="645326" y="731063"/>
                </a:lnTo>
                <a:cubicBezTo>
                  <a:pt x="644789" y="732972"/>
                  <a:pt x="643012" y="734262"/>
                  <a:pt x="641030" y="734184"/>
                </a:cubicBezTo>
                <a:lnTo>
                  <a:pt x="574964" y="731563"/>
                </a:lnTo>
                <a:cubicBezTo>
                  <a:pt x="572865" y="731479"/>
                  <a:pt x="570874" y="732494"/>
                  <a:pt x="569708" y="734241"/>
                </a:cubicBezTo>
                <a:lnTo>
                  <a:pt x="532996" y="789231"/>
                </a:lnTo>
                <a:cubicBezTo>
                  <a:pt x="531895" y="790880"/>
                  <a:pt x="529806" y="791559"/>
                  <a:pt x="527946" y="790871"/>
                </a:cubicBezTo>
                <a:lnTo>
                  <a:pt x="465924" y="767962"/>
                </a:lnTo>
                <a:cubicBezTo>
                  <a:pt x="463953" y="767234"/>
                  <a:pt x="461746" y="767584"/>
                  <a:pt x="460096" y="768885"/>
                </a:cubicBezTo>
                <a:lnTo>
                  <a:pt x="408189" y="809839"/>
                </a:lnTo>
                <a:cubicBezTo>
                  <a:pt x="406632" y="811068"/>
                  <a:pt x="404436" y="811068"/>
                  <a:pt x="402879" y="809839"/>
                </a:cubicBezTo>
                <a:lnTo>
                  <a:pt x="350972" y="768885"/>
                </a:lnTo>
                <a:cubicBezTo>
                  <a:pt x="349322" y="767584"/>
                  <a:pt x="347115" y="767234"/>
                  <a:pt x="345144" y="767962"/>
                </a:cubicBezTo>
                <a:lnTo>
                  <a:pt x="283122" y="790871"/>
                </a:lnTo>
                <a:cubicBezTo>
                  <a:pt x="281262" y="791559"/>
                  <a:pt x="279173" y="790880"/>
                  <a:pt x="278072" y="789231"/>
                </a:cubicBezTo>
                <a:lnTo>
                  <a:pt x="241361" y="734241"/>
                </a:lnTo>
                <a:cubicBezTo>
                  <a:pt x="240194" y="732494"/>
                  <a:pt x="238203" y="731479"/>
                  <a:pt x="236104" y="731563"/>
                </a:cubicBezTo>
                <a:lnTo>
                  <a:pt x="170038" y="734184"/>
                </a:lnTo>
                <a:cubicBezTo>
                  <a:pt x="168056" y="734262"/>
                  <a:pt x="166279" y="732972"/>
                  <a:pt x="165742" y="731063"/>
                </a:cubicBezTo>
                <a:lnTo>
                  <a:pt x="147819" y="667421"/>
                </a:lnTo>
                <a:cubicBezTo>
                  <a:pt x="147250" y="665399"/>
                  <a:pt x="145669" y="663818"/>
                  <a:pt x="143647" y="663249"/>
                </a:cubicBezTo>
                <a:lnTo>
                  <a:pt x="80005" y="645326"/>
                </a:lnTo>
                <a:cubicBezTo>
                  <a:pt x="78096" y="644789"/>
                  <a:pt x="76805" y="643012"/>
                  <a:pt x="76884" y="641030"/>
                </a:cubicBezTo>
                <a:lnTo>
                  <a:pt x="79505" y="574964"/>
                </a:lnTo>
                <a:cubicBezTo>
                  <a:pt x="79589" y="572865"/>
                  <a:pt x="78574" y="570874"/>
                  <a:pt x="76827" y="569708"/>
                </a:cubicBezTo>
                <a:lnTo>
                  <a:pt x="21837" y="532996"/>
                </a:lnTo>
                <a:cubicBezTo>
                  <a:pt x="20188" y="531895"/>
                  <a:pt x="19509" y="529806"/>
                  <a:pt x="20196" y="527946"/>
                </a:cubicBezTo>
                <a:lnTo>
                  <a:pt x="43105" y="465924"/>
                </a:lnTo>
                <a:cubicBezTo>
                  <a:pt x="43833" y="463953"/>
                  <a:pt x="43484" y="461746"/>
                  <a:pt x="42182" y="460096"/>
                </a:cubicBezTo>
                <a:lnTo>
                  <a:pt x="1229" y="408189"/>
                </a:lnTo>
                <a:cubicBezTo>
                  <a:pt x="0" y="406632"/>
                  <a:pt x="0" y="404436"/>
                  <a:pt x="1229" y="402879"/>
                </a:cubicBezTo>
                <a:lnTo>
                  <a:pt x="42182" y="350972"/>
                </a:lnTo>
                <a:cubicBezTo>
                  <a:pt x="43484" y="349322"/>
                  <a:pt x="43833" y="347115"/>
                  <a:pt x="43105" y="345144"/>
                </a:cubicBezTo>
                <a:lnTo>
                  <a:pt x="20196" y="283122"/>
                </a:lnTo>
                <a:cubicBezTo>
                  <a:pt x="19509" y="281262"/>
                  <a:pt x="20188" y="279173"/>
                  <a:pt x="21837" y="278072"/>
                </a:cubicBezTo>
                <a:lnTo>
                  <a:pt x="76827" y="241361"/>
                </a:lnTo>
                <a:cubicBezTo>
                  <a:pt x="78574" y="240194"/>
                  <a:pt x="79589" y="238203"/>
                  <a:pt x="79505" y="236104"/>
                </a:cubicBezTo>
                <a:lnTo>
                  <a:pt x="76884" y="170038"/>
                </a:lnTo>
                <a:cubicBezTo>
                  <a:pt x="76805" y="168056"/>
                  <a:pt x="78096" y="166279"/>
                  <a:pt x="80005" y="165742"/>
                </a:cubicBezTo>
                <a:lnTo>
                  <a:pt x="143647" y="147819"/>
                </a:lnTo>
                <a:cubicBezTo>
                  <a:pt x="145669" y="147250"/>
                  <a:pt x="147250" y="145669"/>
                  <a:pt x="147819" y="143647"/>
                </a:cubicBezTo>
                <a:lnTo>
                  <a:pt x="165742" y="80005"/>
                </a:lnTo>
                <a:cubicBezTo>
                  <a:pt x="166279" y="78096"/>
                  <a:pt x="168056" y="76805"/>
                  <a:pt x="170038" y="76884"/>
                </a:cubicBezTo>
                <a:lnTo>
                  <a:pt x="236104" y="79505"/>
                </a:lnTo>
                <a:cubicBezTo>
                  <a:pt x="238203" y="79589"/>
                  <a:pt x="240194" y="78574"/>
                  <a:pt x="241361" y="76827"/>
                </a:cubicBezTo>
                <a:lnTo>
                  <a:pt x="278072" y="21837"/>
                </a:lnTo>
                <a:cubicBezTo>
                  <a:pt x="279173" y="20188"/>
                  <a:pt x="281262" y="19509"/>
                  <a:pt x="283122" y="20196"/>
                </a:cubicBezTo>
                <a:lnTo>
                  <a:pt x="345144" y="43105"/>
                </a:lnTo>
                <a:cubicBezTo>
                  <a:pt x="347115" y="43833"/>
                  <a:pt x="349322" y="43484"/>
                  <a:pt x="350972" y="42182"/>
                </a:cubicBezTo>
                <a:lnTo>
                  <a:pt x="402879" y="1229"/>
                </a:lnTo>
                <a:cubicBezTo>
                  <a:pt x="404436" y="0"/>
                  <a:pt x="406632" y="0"/>
                  <a:pt x="408189" y="1229"/>
                </a:cubicBezTo>
                <a:close/>
              </a:path>
            </a:pathLst>
          </a:custGeom>
          <a:solidFill>
            <a:srgbClr val="5CFF86"/>
          </a:solidFill>
          <a:ln w="57150" cap="flat" cmpd="sng">
            <a:solidFill>
              <a:srgbClr val="0F21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0"/>
          <p:cNvSpPr/>
          <p:nvPr/>
        </p:nvSpPr>
        <p:spPr>
          <a:xfrm rot="796591">
            <a:off x="6553337" y="6104934"/>
            <a:ext cx="1698745" cy="1168691"/>
          </a:xfrm>
          <a:custGeom>
            <a:avLst/>
            <a:gdLst/>
            <a:ahLst/>
            <a:cxnLst/>
            <a:rect l="l" t="t" r="r" b="b"/>
            <a:pathLst>
              <a:path w="3397489" h="2337382" extrusionOk="0">
                <a:moveTo>
                  <a:pt x="0" y="1405623"/>
                </a:moveTo>
                <a:cubicBezTo>
                  <a:pt x="0" y="1405623"/>
                  <a:pt x="386514" y="1761660"/>
                  <a:pt x="366302" y="1892974"/>
                </a:cubicBezTo>
                <a:cubicBezTo>
                  <a:pt x="346090" y="2024288"/>
                  <a:pt x="287049" y="2337382"/>
                  <a:pt x="367099" y="2337382"/>
                </a:cubicBezTo>
                <a:lnTo>
                  <a:pt x="3164032" y="2337382"/>
                </a:lnTo>
                <a:cubicBezTo>
                  <a:pt x="3199093" y="2337436"/>
                  <a:pt x="3227599" y="2309130"/>
                  <a:pt x="3227792" y="2274069"/>
                </a:cubicBezTo>
                <a:cubicBezTo>
                  <a:pt x="3228429" y="2147982"/>
                  <a:pt x="3201650" y="1870913"/>
                  <a:pt x="2962230" y="1792935"/>
                </a:cubicBezTo>
                <a:lnTo>
                  <a:pt x="3333697" y="1792935"/>
                </a:lnTo>
                <a:cubicBezTo>
                  <a:pt x="3368893" y="1792971"/>
                  <a:pt x="3397454" y="1764467"/>
                  <a:pt x="3397490" y="1729271"/>
                </a:cubicBezTo>
                <a:cubicBezTo>
                  <a:pt x="3397501" y="1718906"/>
                  <a:pt x="3394984" y="1708697"/>
                  <a:pt x="3390156" y="1699525"/>
                </a:cubicBezTo>
                <a:cubicBezTo>
                  <a:pt x="3300733" y="1530753"/>
                  <a:pt x="3096127" y="1190975"/>
                  <a:pt x="2891489" y="1175832"/>
                </a:cubicBezTo>
                <a:cubicBezTo>
                  <a:pt x="2891489" y="1175832"/>
                  <a:pt x="2507717" y="1067982"/>
                  <a:pt x="2232274" y="872876"/>
                </a:cubicBezTo>
                <a:cubicBezTo>
                  <a:pt x="1956830" y="677770"/>
                  <a:pt x="1213738" y="0"/>
                  <a:pt x="1213738" y="0"/>
                </a:cubicBezTo>
                <a:lnTo>
                  <a:pt x="891558" y="281916"/>
                </a:lnTo>
                <a:lnTo>
                  <a:pt x="993064" y="387981"/>
                </a:lnTo>
                <a:close/>
              </a:path>
            </a:pathLst>
          </a:custGeom>
          <a:solidFill>
            <a:srgbClr val="6420F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/>
          <p:nvPr/>
        </p:nvSpPr>
        <p:spPr>
          <a:xfrm rot="796591">
            <a:off x="3578713" y="4742827"/>
            <a:ext cx="3837150" cy="1792937"/>
          </a:xfrm>
          <a:custGeom>
            <a:avLst/>
            <a:gdLst/>
            <a:ahLst/>
            <a:cxnLst/>
            <a:rect l="l" t="t" r="r" b="b"/>
            <a:pathLst>
              <a:path w="7674299" h="3585874" extrusionOk="0">
                <a:moveTo>
                  <a:pt x="1880477" y="1332450"/>
                </a:moveTo>
                <a:cubicBezTo>
                  <a:pt x="4084982" y="-622051"/>
                  <a:pt x="4645529" y="150658"/>
                  <a:pt x="4645529" y="150658"/>
                </a:cubicBezTo>
                <a:cubicBezTo>
                  <a:pt x="5335254" y="-442503"/>
                  <a:pt x="7306014" y="1287786"/>
                  <a:pt x="7653411" y="1602411"/>
                </a:cubicBezTo>
                <a:cubicBezTo>
                  <a:pt x="7679437" y="1626000"/>
                  <a:pt x="7681412" y="1666222"/>
                  <a:pt x="7657823" y="1692248"/>
                </a:cubicBezTo>
                <a:cubicBezTo>
                  <a:pt x="7656139" y="1694106"/>
                  <a:pt x="7654346" y="1695863"/>
                  <a:pt x="7652455" y="1697509"/>
                </a:cubicBezTo>
                <a:lnTo>
                  <a:pt x="7246144" y="2053035"/>
                </a:lnTo>
                <a:lnTo>
                  <a:pt x="7327534" y="2135254"/>
                </a:lnTo>
                <a:cubicBezTo>
                  <a:pt x="7352318" y="2160270"/>
                  <a:pt x="7352129" y="2200640"/>
                  <a:pt x="7327113" y="2225424"/>
                </a:cubicBezTo>
                <a:cubicBezTo>
                  <a:pt x="7326999" y="2225536"/>
                  <a:pt x="7326884" y="2225649"/>
                  <a:pt x="7326769" y="2225761"/>
                </a:cubicBezTo>
                <a:lnTo>
                  <a:pt x="6172584" y="3351765"/>
                </a:lnTo>
                <a:cubicBezTo>
                  <a:pt x="6148742" y="3375016"/>
                  <a:pt x="6111021" y="3376002"/>
                  <a:pt x="6085997" y="3354029"/>
                </a:cubicBezTo>
                <a:lnTo>
                  <a:pt x="4619643" y="2066202"/>
                </a:lnTo>
                <a:cubicBezTo>
                  <a:pt x="4486411" y="1949035"/>
                  <a:pt x="4289130" y="1941787"/>
                  <a:pt x="4147659" y="2048859"/>
                </a:cubicBezTo>
                <a:cubicBezTo>
                  <a:pt x="3586314" y="2474075"/>
                  <a:pt x="2174124" y="3487095"/>
                  <a:pt x="1350184" y="3576455"/>
                </a:cubicBezTo>
                <a:cubicBezTo>
                  <a:pt x="304773" y="3689789"/>
                  <a:pt x="0" y="2743015"/>
                  <a:pt x="0" y="2743015"/>
                </a:cubicBezTo>
              </a:path>
            </a:pathLst>
          </a:custGeom>
          <a:solidFill>
            <a:srgbClr val="FFE70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0"/>
          <p:cNvSpPr/>
          <p:nvPr/>
        </p:nvSpPr>
        <p:spPr>
          <a:xfrm rot="796591">
            <a:off x="2275877" y="5680967"/>
            <a:ext cx="580198" cy="95534"/>
          </a:xfrm>
          <a:custGeom>
            <a:avLst/>
            <a:gdLst/>
            <a:ahLst/>
            <a:cxnLst/>
            <a:rect l="l" t="t" r="r" b="b"/>
            <a:pathLst>
              <a:path w="1160395" h="191068" extrusionOk="0">
                <a:moveTo>
                  <a:pt x="15783" y="179688"/>
                </a:moveTo>
                <a:cubicBezTo>
                  <a:pt x="6980" y="179601"/>
                  <a:pt x="-86" y="172395"/>
                  <a:pt x="1" y="163592"/>
                </a:cubicBezTo>
                <a:cubicBezTo>
                  <a:pt x="70" y="156565"/>
                  <a:pt x="4733" y="150412"/>
                  <a:pt x="11480" y="148446"/>
                </a:cubicBezTo>
                <a:lnTo>
                  <a:pt x="534153" y="714"/>
                </a:lnTo>
                <a:cubicBezTo>
                  <a:pt x="542565" y="-1883"/>
                  <a:pt x="551489" y="2830"/>
                  <a:pt x="554086" y="11241"/>
                </a:cubicBezTo>
                <a:cubicBezTo>
                  <a:pt x="556683" y="19653"/>
                  <a:pt x="551969" y="28577"/>
                  <a:pt x="543558" y="31174"/>
                </a:cubicBezTo>
                <a:cubicBezTo>
                  <a:pt x="543315" y="31249"/>
                  <a:pt x="543070" y="31318"/>
                  <a:pt x="542824" y="31381"/>
                </a:cubicBezTo>
                <a:lnTo>
                  <a:pt x="20119" y="179081"/>
                </a:lnTo>
                <a:cubicBezTo>
                  <a:pt x="18712" y="179500"/>
                  <a:pt x="17252" y="179715"/>
                  <a:pt x="15783" y="179719"/>
                </a:cubicBezTo>
                <a:close/>
                <a:moveTo>
                  <a:pt x="861688" y="191069"/>
                </a:moveTo>
                <a:cubicBezTo>
                  <a:pt x="852885" y="191079"/>
                  <a:pt x="845740" y="183952"/>
                  <a:pt x="845729" y="175148"/>
                </a:cubicBezTo>
                <a:cubicBezTo>
                  <a:pt x="845720" y="168098"/>
                  <a:pt x="850344" y="161880"/>
                  <a:pt x="857097" y="159858"/>
                </a:cubicBezTo>
                <a:lnTo>
                  <a:pt x="1139938" y="74643"/>
                </a:lnTo>
                <a:cubicBezTo>
                  <a:pt x="1148381" y="72151"/>
                  <a:pt x="1157246" y="76974"/>
                  <a:pt x="1159739" y="85417"/>
                </a:cubicBezTo>
                <a:cubicBezTo>
                  <a:pt x="1162207" y="93776"/>
                  <a:pt x="1157504" y="102566"/>
                  <a:pt x="1149183" y="105153"/>
                </a:cubicBezTo>
                <a:lnTo>
                  <a:pt x="866311" y="190367"/>
                </a:lnTo>
                <a:cubicBezTo>
                  <a:pt x="864823" y="190824"/>
                  <a:pt x="863277" y="191061"/>
                  <a:pt x="861720" y="1910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0"/>
          <p:cNvSpPr/>
          <p:nvPr/>
        </p:nvSpPr>
        <p:spPr>
          <a:xfrm rot="796591">
            <a:off x="7445085" y="2001447"/>
            <a:ext cx="269546" cy="291049"/>
          </a:xfrm>
          <a:custGeom>
            <a:avLst/>
            <a:gdLst/>
            <a:ahLst/>
            <a:cxnLst/>
            <a:rect l="l" t="t" r="r" b="b"/>
            <a:pathLst>
              <a:path w="539091" h="582097" extrusionOk="0">
                <a:moveTo>
                  <a:pt x="0" y="582098"/>
                </a:moveTo>
                <a:lnTo>
                  <a:pt x="539092" y="143269"/>
                </a:lnTo>
                <a:lnTo>
                  <a:pt x="431497" y="0"/>
                </a:lnTo>
                <a:lnTo>
                  <a:pt x="0" y="582098"/>
                </a:lnTo>
                <a:close/>
              </a:path>
            </a:pathLst>
          </a:custGeom>
          <a:solidFill>
            <a:srgbClr val="6420F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0"/>
          <p:cNvSpPr/>
          <p:nvPr/>
        </p:nvSpPr>
        <p:spPr>
          <a:xfrm rot="796591">
            <a:off x="4234512" y="2905055"/>
            <a:ext cx="1328761" cy="2763583"/>
          </a:xfrm>
          <a:custGeom>
            <a:avLst/>
            <a:gdLst/>
            <a:ahLst/>
            <a:cxnLst/>
            <a:rect l="l" t="t" r="r" b="b"/>
            <a:pathLst>
              <a:path w="2657522" h="5527166" extrusionOk="0">
                <a:moveTo>
                  <a:pt x="1257094" y="4015256"/>
                </a:moveTo>
                <a:cubicBezTo>
                  <a:pt x="1257094" y="4015256"/>
                  <a:pt x="994657" y="4800303"/>
                  <a:pt x="0" y="5527167"/>
                </a:cubicBezTo>
                <a:lnTo>
                  <a:pt x="1158075" y="4660858"/>
                </a:lnTo>
                <a:close/>
                <a:moveTo>
                  <a:pt x="662882" y="2545681"/>
                </a:moveTo>
                <a:cubicBezTo>
                  <a:pt x="247581" y="2637942"/>
                  <a:pt x="57990" y="2121358"/>
                  <a:pt x="57990" y="2121358"/>
                </a:cubicBezTo>
                <a:cubicBezTo>
                  <a:pt x="180499" y="2219302"/>
                  <a:pt x="326355" y="2283732"/>
                  <a:pt x="481261" y="2308334"/>
                </a:cubicBezTo>
                <a:cubicBezTo>
                  <a:pt x="487000" y="2434675"/>
                  <a:pt x="523247" y="2484376"/>
                  <a:pt x="558315" y="2505257"/>
                </a:cubicBezTo>
                <a:cubicBezTo>
                  <a:pt x="558315" y="2505257"/>
                  <a:pt x="567051" y="2510453"/>
                  <a:pt x="662882" y="2545681"/>
                </a:cubicBezTo>
                <a:close/>
                <a:moveTo>
                  <a:pt x="2136123" y="1411867"/>
                </a:moveTo>
                <a:cubicBezTo>
                  <a:pt x="2130225" y="1411875"/>
                  <a:pt x="2124804" y="1408625"/>
                  <a:pt x="2122032" y="1403419"/>
                </a:cubicBezTo>
                <a:lnTo>
                  <a:pt x="1586989" y="400409"/>
                </a:lnTo>
                <a:cubicBezTo>
                  <a:pt x="1566268" y="361574"/>
                  <a:pt x="1580954" y="313295"/>
                  <a:pt x="1619789" y="292574"/>
                </a:cubicBezTo>
                <a:cubicBezTo>
                  <a:pt x="1619939" y="292494"/>
                  <a:pt x="1620089" y="292415"/>
                  <a:pt x="1620240" y="292336"/>
                </a:cubicBezTo>
                <a:lnTo>
                  <a:pt x="2158694" y="9177"/>
                </a:lnTo>
                <a:cubicBezTo>
                  <a:pt x="2197651" y="-11312"/>
                  <a:pt x="2245843" y="3659"/>
                  <a:pt x="2266332" y="42617"/>
                </a:cubicBezTo>
                <a:cubicBezTo>
                  <a:pt x="2266989" y="43866"/>
                  <a:pt x="2267612" y="45131"/>
                  <a:pt x="2268202" y="46413"/>
                </a:cubicBezTo>
                <a:lnTo>
                  <a:pt x="2655863" y="888620"/>
                </a:lnTo>
                <a:cubicBezTo>
                  <a:pt x="2659771" y="896509"/>
                  <a:pt x="2656544" y="906072"/>
                  <a:pt x="2648655" y="909979"/>
                </a:cubicBezTo>
                <a:cubicBezTo>
                  <a:pt x="2640766" y="913887"/>
                  <a:pt x="2631203" y="910660"/>
                  <a:pt x="2627296" y="902771"/>
                </a:cubicBezTo>
                <a:cubicBezTo>
                  <a:pt x="2627161" y="902500"/>
                  <a:pt x="2627034" y="902224"/>
                  <a:pt x="2626916" y="901946"/>
                </a:cubicBezTo>
                <a:lnTo>
                  <a:pt x="2239255" y="59739"/>
                </a:lnTo>
                <a:cubicBezTo>
                  <a:pt x="2228205" y="35732"/>
                  <a:pt x="2199786" y="25228"/>
                  <a:pt x="2175779" y="36277"/>
                </a:cubicBezTo>
                <a:cubicBezTo>
                  <a:pt x="2175016" y="36629"/>
                  <a:pt x="2174262" y="37000"/>
                  <a:pt x="2173518" y="37391"/>
                </a:cubicBezTo>
                <a:lnTo>
                  <a:pt x="1635064" y="320550"/>
                </a:lnTo>
                <a:cubicBezTo>
                  <a:pt x="1611689" y="332843"/>
                  <a:pt x="1602706" y="361758"/>
                  <a:pt x="1615001" y="385133"/>
                </a:cubicBezTo>
                <a:cubicBezTo>
                  <a:pt x="1615046" y="385220"/>
                  <a:pt x="1615092" y="385307"/>
                  <a:pt x="1615139" y="385393"/>
                </a:cubicBezTo>
                <a:lnTo>
                  <a:pt x="2150182" y="1388404"/>
                </a:lnTo>
                <a:cubicBezTo>
                  <a:pt x="2154337" y="1396165"/>
                  <a:pt x="2151414" y="1405825"/>
                  <a:pt x="2143653" y="1409980"/>
                </a:cubicBezTo>
                <a:cubicBezTo>
                  <a:pt x="2141337" y="1411220"/>
                  <a:pt x="2138750" y="1411869"/>
                  <a:pt x="2136122" y="14118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0"/>
          <p:cNvSpPr/>
          <p:nvPr/>
        </p:nvSpPr>
        <p:spPr>
          <a:xfrm rot="796591">
            <a:off x="5263685" y="2458945"/>
            <a:ext cx="1572620" cy="1295494"/>
          </a:xfrm>
          <a:custGeom>
            <a:avLst/>
            <a:gdLst/>
            <a:ahLst/>
            <a:cxnLst/>
            <a:rect l="l" t="t" r="r" b="b"/>
            <a:pathLst>
              <a:path w="3145240" h="2590987" extrusionOk="0">
                <a:moveTo>
                  <a:pt x="1244420" y="2306169"/>
                </a:moveTo>
                <a:cubicBezTo>
                  <a:pt x="1213331" y="2306204"/>
                  <a:pt x="1185084" y="2288086"/>
                  <a:pt x="1172148" y="2259816"/>
                </a:cubicBezTo>
                <a:lnTo>
                  <a:pt x="839958" y="1538115"/>
                </a:lnTo>
                <a:cubicBezTo>
                  <a:pt x="826524" y="1509024"/>
                  <a:pt x="831866" y="1474713"/>
                  <a:pt x="853507" y="1451083"/>
                </a:cubicBezTo>
                <a:lnTo>
                  <a:pt x="2209972" y="5577"/>
                </a:lnTo>
                <a:cubicBezTo>
                  <a:pt x="2215695" y="-1112"/>
                  <a:pt x="2225757" y="-1895"/>
                  <a:pt x="2232447" y="3829"/>
                </a:cubicBezTo>
                <a:cubicBezTo>
                  <a:pt x="2239135" y="9553"/>
                  <a:pt x="2239918" y="19615"/>
                  <a:pt x="2234195" y="26303"/>
                </a:cubicBezTo>
                <a:cubicBezTo>
                  <a:pt x="2233874" y="26679"/>
                  <a:pt x="2233535" y="27039"/>
                  <a:pt x="2233180" y="27383"/>
                </a:cubicBezTo>
                <a:lnTo>
                  <a:pt x="876875" y="1472729"/>
                </a:lnTo>
                <a:cubicBezTo>
                  <a:pt x="864001" y="1486905"/>
                  <a:pt x="860862" y="1507410"/>
                  <a:pt x="868905" y="1524789"/>
                </a:cubicBezTo>
                <a:lnTo>
                  <a:pt x="1201095" y="2246458"/>
                </a:lnTo>
                <a:cubicBezTo>
                  <a:pt x="1209697" y="2265456"/>
                  <a:pt x="1229698" y="2276608"/>
                  <a:pt x="1250382" y="2273938"/>
                </a:cubicBezTo>
                <a:lnTo>
                  <a:pt x="3127288" y="2036177"/>
                </a:lnTo>
                <a:cubicBezTo>
                  <a:pt x="3135957" y="2035296"/>
                  <a:pt x="3143794" y="2041367"/>
                  <a:pt x="3145108" y="2049981"/>
                </a:cubicBezTo>
                <a:cubicBezTo>
                  <a:pt x="3146232" y="2058712"/>
                  <a:pt x="3140066" y="2066702"/>
                  <a:pt x="3131334" y="2067826"/>
                </a:cubicBezTo>
                <a:cubicBezTo>
                  <a:pt x="3131313" y="2067829"/>
                  <a:pt x="3131293" y="2067831"/>
                  <a:pt x="3131272" y="2067834"/>
                </a:cubicBezTo>
                <a:lnTo>
                  <a:pt x="1254335" y="2305563"/>
                </a:lnTo>
                <a:cubicBezTo>
                  <a:pt x="1251045" y="2305964"/>
                  <a:pt x="1247734" y="2306167"/>
                  <a:pt x="1244420" y="2306169"/>
                </a:cubicBezTo>
                <a:close/>
                <a:moveTo>
                  <a:pt x="219987" y="2009685"/>
                </a:moveTo>
                <a:lnTo>
                  <a:pt x="40056" y="2081893"/>
                </a:lnTo>
                <a:cubicBezTo>
                  <a:pt x="7370" y="2094993"/>
                  <a:pt x="-8507" y="2132111"/>
                  <a:pt x="4594" y="2164797"/>
                </a:cubicBezTo>
                <a:cubicBezTo>
                  <a:pt x="5136" y="2166151"/>
                  <a:pt x="5725" y="2167485"/>
                  <a:pt x="6359" y="2168798"/>
                </a:cubicBezTo>
                <a:lnTo>
                  <a:pt x="192665" y="2554929"/>
                </a:lnTo>
                <a:cubicBezTo>
                  <a:pt x="207583" y="2585836"/>
                  <a:pt x="244288" y="2599391"/>
                  <a:pt x="275713" y="2585598"/>
                </a:cubicBezTo>
                <a:lnTo>
                  <a:pt x="468683" y="2500924"/>
                </a:lnTo>
                <a:cubicBezTo>
                  <a:pt x="500923" y="2486762"/>
                  <a:pt x="515579" y="2449146"/>
                  <a:pt x="501417" y="2416905"/>
                </a:cubicBezTo>
                <a:cubicBezTo>
                  <a:pt x="500763" y="2415417"/>
                  <a:pt x="500053" y="2413954"/>
                  <a:pt x="499288" y="2412521"/>
                </a:cubicBezTo>
                <a:lnTo>
                  <a:pt x="299974" y="2038887"/>
                </a:lnTo>
                <a:cubicBezTo>
                  <a:pt x="284671" y="2010167"/>
                  <a:pt x="250194" y="1997580"/>
                  <a:pt x="219987" y="20096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/>
          <p:nvPr/>
        </p:nvSpPr>
        <p:spPr>
          <a:xfrm rot="-645449">
            <a:off x="6447375" y="2548992"/>
            <a:ext cx="338566" cy="1114367"/>
          </a:xfrm>
          <a:custGeom>
            <a:avLst/>
            <a:gdLst/>
            <a:ahLst/>
            <a:cxnLst/>
            <a:rect l="l" t="t" r="r" b="b"/>
            <a:pathLst>
              <a:path w="677132" h="2228734" extrusionOk="0">
                <a:moveTo>
                  <a:pt x="677133" y="1114367"/>
                </a:moveTo>
                <a:cubicBezTo>
                  <a:pt x="677133" y="1729815"/>
                  <a:pt x="525552" y="2228734"/>
                  <a:pt x="338567" y="2228734"/>
                </a:cubicBezTo>
                <a:cubicBezTo>
                  <a:pt x="151582" y="2228734"/>
                  <a:pt x="1" y="1729815"/>
                  <a:pt x="1" y="1114367"/>
                </a:cubicBezTo>
                <a:cubicBezTo>
                  <a:pt x="1" y="498919"/>
                  <a:pt x="151582" y="0"/>
                  <a:pt x="338567" y="0"/>
                </a:cubicBezTo>
                <a:cubicBezTo>
                  <a:pt x="525552" y="0"/>
                  <a:pt x="677133" y="498919"/>
                  <a:pt x="677133" y="1114367"/>
                </a:cubicBezTo>
                <a:close/>
              </a:path>
            </a:pathLst>
          </a:custGeom>
          <a:solidFill>
            <a:srgbClr val="FE545E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/>
          <p:nvPr/>
        </p:nvSpPr>
        <p:spPr>
          <a:xfrm rot="796591">
            <a:off x="3383386" y="2674312"/>
            <a:ext cx="3028238" cy="2599436"/>
          </a:xfrm>
          <a:custGeom>
            <a:avLst/>
            <a:gdLst/>
            <a:ahLst/>
            <a:cxnLst/>
            <a:rect l="l" t="t" r="r" b="b"/>
            <a:pathLst>
              <a:path w="6056475" h="5198871" extrusionOk="0">
                <a:moveTo>
                  <a:pt x="5760885" y="0"/>
                </a:moveTo>
                <a:cubicBezTo>
                  <a:pt x="5697390" y="0"/>
                  <a:pt x="5635604" y="20569"/>
                  <a:pt x="5584780" y="58628"/>
                </a:cubicBezTo>
                <a:cubicBezTo>
                  <a:pt x="5609423" y="124141"/>
                  <a:pt x="5636745" y="190930"/>
                  <a:pt x="5666839" y="258420"/>
                </a:cubicBezTo>
                <a:cubicBezTo>
                  <a:pt x="5716068" y="369129"/>
                  <a:pt x="5771007" y="477209"/>
                  <a:pt x="5831436" y="582225"/>
                </a:cubicBezTo>
                <a:cubicBezTo>
                  <a:pt x="5989862" y="543346"/>
                  <a:pt x="6086774" y="383397"/>
                  <a:pt x="6047895" y="224971"/>
                </a:cubicBezTo>
                <a:cubicBezTo>
                  <a:pt x="6015464" y="92824"/>
                  <a:pt x="5896954" y="-70"/>
                  <a:pt x="5760886" y="0"/>
                </a:cubicBezTo>
                <a:close/>
                <a:moveTo>
                  <a:pt x="351925" y="5198871"/>
                </a:moveTo>
                <a:cubicBezTo>
                  <a:pt x="346782" y="5198887"/>
                  <a:pt x="341949" y="5196417"/>
                  <a:pt x="338950" y="5192240"/>
                </a:cubicBezTo>
                <a:cubicBezTo>
                  <a:pt x="62135" y="4806683"/>
                  <a:pt x="-50720" y="4392784"/>
                  <a:pt x="21106" y="4026737"/>
                </a:cubicBezTo>
                <a:cubicBezTo>
                  <a:pt x="86683" y="3692316"/>
                  <a:pt x="303977" y="3400900"/>
                  <a:pt x="649461" y="3183988"/>
                </a:cubicBezTo>
                <a:cubicBezTo>
                  <a:pt x="1017453" y="2952858"/>
                  <a:pt x="1017102" y="2713438"/>
                  <a:pt x="1016688" y="2436178"/>
                </a:cubicBezTo>
                <a:cubicBezTo>
                  <a:pt x="1016209" y="2131564"/>
                  <a:pt x="1015700" y="1786303"/>
                  <a:pt x="1477769" y="1361979"/>
                </a:cubicBezTo>
                <a:cubicBezTo>
                  <a:pt x="1772978" y="1090840"/>
                  <a:pt x="2046828" y="979419"/>
                  <a:pt x="2291794" y="1030746"/>
                </a:cubicBezTo>
                <a:cubicBezTo>
                  <a:pt x="2624558" y="1100499"/>
                  <a:pt x="2778730" y="1442955"/>
                  <a:pt x="2785201" y="1457556"/>
                </a:cubicBezTo>
                <a:lnTo>
                  <a:pt x="2785201" y="1457588"/>
                </a:lnTo>
                <a:cubicBezTo>
                  <a:pt x="2981232" y="1904992"/>
                  <a:pt x="3011996" y="2287808"/>
                  <a:pt x="2871788" y="2535453"/>
                </a:cubicBezTo>
                <a:cubicBezTo>
                  <a:pt x="2802149" y="2664657"/>
                  <a:pt x="2674452" y="2752325"/>
                  <a:pt x="2528854" y="2770887"/>
                </a:cubicBezTo>
                <a:cubicBezTo>
                  <a:pt x="2198704" y="2813128"/>
                  <a:pt x="1935120" y="2611391"/>
                  <a:pt x="1897916" y="2581201"/>
                </a:cubicBezTo>
                <a:cubicBezTo>
                  <a:pt x="1670165" y="2573134"/>
                  <a:pt x="1544813" y="2458685"/>
                  <a:pt x="1544813" y="2258511"/>
                </a:cubicBezTo>
                <a:cubicBezTo>
                  <a:pt x="1543723" y="2241391"/>
                  <a:pt x="1550565" y="2224722"/>
                  <a:pt x="1563367" y="2213305"/>
                </a:cubicBezTo>
                <a:cubicBezTo>
                  <a:pt x="1592059" y="2189330"/>
                  <a:pt x="1644119" y="2198703"/>
                  <a:pt x="1710079" y="2210595"/>
                </a:cubicBezTo>
                <a:cubicBezTo>
                  <a:pt x="1741705" y="2216846"/>
                  <a:pt x="1773625" y="2221506"/>
                  <a:pt x="1805719" y="2224558"/>
                </a:cubicBezTo>
                <a:cubicBezTo>
                  <a:pt x="1813580" y="2224770"/>
                  <a:pt x="1821176" y="2221711"/>
                  <a:pt x="1826696" y="2216109"/>
                </a:cubicBezTo>
                <a:cubicBezTo>
                  <a:pt x="1897725" y="2154678"/>
                  <a:pt x="1934068" y="1834060"/>
                  <a:pt x="1942102" y="1715721"/>
                </a:cubicBezTo>
                <a:cubicBezTo>
                  <a:pt x="1942628" y="1708013"/>
                  <a:pt x="1948607" y="1701792"/>
                  <a:pt x="1956288" y="1700960"/>
                </a:cubicBezTo>
                <a:cubicBezTo>
                  <a:pt x="2234242" y="1672864"/>
                  <a:pt x="2503922" y="1590204"/>
                  <a:pt x="2749879" y="1457715"/>
                </a:cubicBezTo>
                <a:cubicBezTo>
                  <a:pt x="2718572" y="1395167"/>
                  <a:pt x="2566568" y="1120744"/>
                  <a:pt x="2285067" y="1061861"/>
                </a:cubicBezTo>
                <a:cubicBezTo>
                  <a:pt x="2050685" y="1012861"/>
                  <a:pt x="1786463" y="1121795"/>
                  <a:pt x="1499320" y="1385443"/>
                </a:cubicBezTo>
                <a:cubicBezTo>
                  <a:pt x="1047580" y="1800298"/>
                  <a:pt x="1048089" y="2138131"/>
                  <a:pt x="1048536" y="2436146"/>
                </a:cubicBezTo>
                <a:cubicBezTo>
                  <a:pt x="1049014" y="2722876"/>
                  <a:pt x="1049365" y="2970488"/>
                  <a:pt x="666390" y="3210959"/>
                </a:cubicBezTo>
                <a:cubicBezTo>
                  <a:pt x="328557" y="3423089"/>
                  <a:pt x="116268" y="3707331"/>
                  <a:pt x="52380" y="4032859"/>
                </a:cubicBezTo>
                <a:cubicBezTo>
                  <a:pt x="-17756" y="4390202"/>
                  <a:pt x="93250" y="4795334"/>
                  <a:pt x="364868" y="5173654"/>
                </a:cubicBezTo>
                <a:cubicBezTo>
                  <a:pt x="369992" y="5180813"/>
                  <a:pt x="368342" y="5190770"/>
                  <a:pt x="361183" y="5195894"/>
                </a:cubicBezTo>
                <a:cubicBezTo>
                  <a:pt x="358474" y="5197833"/>
                  <a:pt x="355225" y="5198874"/>
                  <a:pt x="351893" y="5198872"/>
                </a:cubicBezTo>
                <a:close/>
                <a:moveTo>
                  <a:pt x="1615809" y="2230361"/>
                </a:moveTo>
                <a:cubicBezTo>
                  <a:pt x="1604630" y="2229284"/>
                  <a:pt x="1593404" y="2231880"/>
                  <a:pt x="1583833" y="2237757"/>
                </a:cubicBezTo>
                <a:cubicBezTo>
                  <a:pt x="1578282" y="2243128"/>
                  <a:pt x="1575628" y="2250827"/>
                  <a:pt x="1576692" y="2258478"/>
                </a:cubicBezTo>
                <a:cubicBezTo>
                  <a:pt x="1576693" y="2442937"/>
                  <a:pt x="1689994" y="2543581"/>
                  <a:pt x="1904292" y="2549543"/>
                </a:cubicBezTo>
                <a:cubicBezTo>
                  <a:pt x="1907967" y="2549650"/>
                  <a:pt x="1911493" y="2551024"/>
                  <a:pt x="1914271" y="2553433"/>
                </a:cubicBezTo>
                <a:cubicBezTo>
                  <a:pt x="1916917" y="2555728"/>
                  <a:pt x="2184231" y="2782873"/>
                  <a:pt x="2524773" y="2739261"/>
                </a:cubicBezTo>
                <a:cubicBezTo>
                  <a:pt x="2660379" y="2721894"/>
                  <a:pt x="2779272" y="2640158"/>
                  <a:pt x="2844052" y="2519767"/>
                </a:cubicBezTo>
                <a:cubicBezTo>
                  <a:pt x="2921584" y="2382810"/>
                  <a:pt x="3013208" y="2067293"/>
                  <a:pt x="2763140" y="1486854"/>
                </a:cubicBezTo>
                <a:cubicBezTo>
                  <a:pt x="2517932" y="1618425"/>
                  <a:pt x="2249610" y="1701378"/>
                  <a:pt x="1972929" y="1731150"/>
                </a:cubicBezTo>
                <a:cubicBezTo>
                  <a:pt x="1967064" y="1806387"/>
                  <a:pt x="1934801" y="2164751"/>
                  <a:pt x="1847545" y="2240211"/>
                </a:cubicBezTo>
                <a:cubicBezTo>
                  <a:pt x="1835642" y="2251426"/>
                  <a:pt x="1819656" y="2257257"/>
                  <a:pt x="1803328" y="2256343"/>
                </a:cubicBezTo>
                <a:cubicBezTo>
                  <a:pt x="1770131" y="2253239"/>
                  <a:pt x="1737115" y="2248452"/>
                  <a:pt x="1704404" y="2241996"/>
                </a:cubicBezTo>
                <a:cubicBezTo>
                  <a:pt x="1675214" y="2235790"/>
                  <a:pt x="1645580" y="2231900"/>
                  <a:pt x="1615778" y="22303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 rot="796591">
            <a:off x="4214009" y="3845498"/>
            <a:ext cx="417946" cy="661740"/>
          </a:xfrm>
          <a:custGeom>
            <a:avLst/>
            <a:gdLst/>
            <a:ahLst/>
            <a:cxnLst/>
            <a:rect l="l" t="t" r="r" b="b"/>
            <a:pathLst>
              <a:path w="835892" h="1323479" extrusionOk="0">
                <a:moveTo>
                  <a:pt x="597399" y="1323252"/>
                </a:moveTo>
                <a:cubicBezTo>
                  <a:pt x="593000" y="1323252"/>
                  <a:pt x="588569" y="1323156"/>
                  <a:pt x="584074" y="1322965"/>
                </a:cubicBezTo>
                <a:cubicBezTo>
                  <a:pt x="152099" y="1304602"/>
                  <a:pt x="6311" y="566961"/>
                  <a:pt x="286" y="535560"/>
                </a:cubicBezTo>
                <a:cubicBezTo>
                  <a:pt x="-1284" y="527350"/>
                  <a:pt x="3752" y="519323"/>
                  <a:pt x="11827" y="517165"/>
                </a:cubicBezTo>
                <a:cubicBezTo>
                  <a:pt x="94970" y="494721"/>
                  <a:pt x="115182" y="198205"/>
                  <a:pt x="108360" y="16553"/>
                </a:cubicBezTo>
                <a:cubicBezTo>
                  <a:pt x="108037" y="7759"/>
                  <a:pt x="114900" y="367"/>
                  <a:pt x="123694" y="39"/>
                </a:cubicBezTo>
                <a:cubicBezTo>
                  <a:pt x="132212" y="-560"/>
                  <a:pt x="139603" y="5860"/>
                  <a:pt x="140202" y="14378"/>
                </a:cubicBezTo>
                <a:cubicBezTo>
                  <a:pt x="140225" y="14709"/>
                  <a:pt x="140238" y="15041"/>
                  <a:pt x="140240" y="15373"/>
                </a:cubicBezTo>
                <a:cubicBezTo>
                  <a:pt x="142057" y="64213"/>
                  <a:pt x="153948" y="479546"/>
                  <a:pt x="34302" y="542350"/>
                </a:cubicBezTo>
                <a:cubicBezTo>
                  <a:pt x="55758" y="641083"/>
                  <a:pt x="208367" y="1275081"/>
                  <a:pt x="585444" y="1291116"/>
                </a:cubicBezTo>
                <a:cubicBezTo>
                  <a:pt x="645624" y="1297707"/>
                  <a:pt x="704935" y="1272724"/>
                  <a:pt x="742263" y="1225061"/>
                </a:cubicBezTo>
                <a:cubicBezTo>
                  <a:pt x="883300" y="1040890"/>
                  <a:pt x="741434" y="537058"/>
                  <a:pt x="717364" y="456115"/>
                </a:cubicBezTo>
                <a:cubicBezTo>
                  <a:pt x="680093" y="453470"/>
                  <a:pt x="644701" y="438741"/>
                  <a:pt x="616559" y="414160"/>
                </a:cubicBezTo>
                <a:cubicBezTo>
                  <a:pt x="566795" y="371154"/>
                  <a:pt x="538230" y="300477"/>
                  <a:pt x="531663" y="204071"/>
                </a:cubicBezTo>
                <a:cubicBezTo>
                  <a:pt x="531064" y="195284"/>
                  <a:pt x="537701" y="187677"/>
                  <a:pt x="546487" y="187079"/>
                </a:cubicBezTo>
                <a:cubicBezTo>
                  <a:pt x="555273" y="186481"/>
                  <a:pt x="562880" y="193118"/>
                  <a:pt x="563479" y="201903"/>
                </a:cubicBezTo>
                <a:cubicBezTo>
                  <a:pt x="570015" y="298022"/>
                  <a:pt x="600588" y="366914"/>
                  <a:pt x="651978" y="401121"/>
                </a:cubicBezTo>
                <a:cubicBezTo>
                  <a:pt x="674432" y="416318"/>
                  <a:pt x="700931" y="424425"/>
                  <a:pt x="728044" y="424394"/>
                </a:cubicBezTo>
                <a:cubicBezTo>
                  <a:pt x="735360" y="424030"/>
                  <a:pt x="742032" y="428556"/>
                  <a:pt x="744399" y="435488"/>
                </a:cubicBezTo>
                <a:cubicBezTo>
                  <a:pt x="752082" y="459749"/>
                  <a:pt x="930387" y="1031805"/>
                  <a:pt x="767575" y="1244444"/>
                </a:cubicBezTo>
                <a:cubicBezTo>
                  <a:pt x="727151" y="1296963"/>
                  <a:pt x="663599" y="1326393"/>
                  <a:pt x="597399" y="13232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/>
          <p:nvPr/>
        </p:nvSpPr>
        <p:spPr>
          <a:xfrm rot="796591">
            <a:off x="3714047" y="3998833"/>
            <a:ext cx="464723" cy="689978"/>
          </a:xfrm>
          <a:custGeom>
            <a:avLst/>
            <a:gdLst/>
            <a:ahLst/>
            <a:cxnLst/>
            <a:rect l="l" t="t" r="r" b="b"/>
            <a:pathLst>
              <a:path w="929445" h="1379955" extrusionOk="0">
                <a:moveTo>
                  <a:pt x="657034" y="1379399"/>
                </a:moveTo>
                <a:cubicBezTo>
                  <a:pt x="449240" y="1379399"/>
                  <a:pt x="60718" y="1172274"/>
                  <a:pt x="8339" y="1143805"/>
                </a:cubicBezTo>
                <a:cubicBezTo>
                  <a:pt x="2056" y="1140405"/>
                  <a:pt x="-1190" y="1133235"/>
                  <a:pt x="401" y="1126271"/>
                </a:cubicBezTo>
                <a:cubicBezTo>
                  <a:pt x="2569" y="1116643"/>
                  <a:pt x="226239" y="161580"/>
                  <a:pt x="909843" y="427"/>
                </a:cubicBezTo>
                <a:cubicBezTo>
                  <a:pt x="918417" y="-1589"/>
                  <a:pt x="927003" y="3728"/>
                  <a:pt x="929019" y="12302"/>
                </a:cubicBezTo>
                <a:cubicBezTo>
                  <a:pt x="931035" y="20876"/>
                  <a:pt x="925718" y="29462"/>
                  <a:pt x="917143" y="31478"/>
                </a:cubicBezTo>
                <a:cubicBezTo>
                  <a:pt x="293570" y="178477"/>
                  <a:pt x="62089" y="1012554"/>
                  <a:pt x="34385" y="1121616"/>
                </a:cubicBezTo>
                <a:cubicBezTo>
                  <a:pt x="209948" y="1215662"/>
                  <a:pt x="648586" y="1419694"/>
                  <a:pt x="739157" y="1323417"/>
                </a:cubicBezTo>
                <a:cubicBezTo>
                  <a:pt x="812948" y="1237862"/>
                  <a:pt x="861346" y="1133379"/>
                  <a:pt x="878887" y="1021768"/>
                </a:cubicBezTo>
                <a:cubicBezTo>
                  <a:pt x="879772" y="1013009"/>
                  <a:pt x="887590" y="1006625"/>
                  <a:pt x="896349" y="1007511"/>
                </a:cubicBezTo>
                <a:cubicBezTo>
                  <a:pt x="905108" y="1008396"/>
                  <a:pt x="911490" y="1016213"/>
                  <a:pt x="910606" y="1024972"/>
                </a:cubicBezTo>
                <a:cubicBezTo>
                  <a:pt x="910580" y="1025222"/>
                  <a:pt x="910549" y="1025472"/>
                  <a:pt x="910512" y="1025720"/>
                </a:cubicBezTo>
                <a:cubicBezTo>
                  <a:pt x="892577" y="1144169"/>
                  <a:pt x="841178" y="1255031"/>
                  <a:pt x="762365" y="1345255"/>
                </a:cubicBezTo>
                <a:cubicBezTo>
                  <a:pt x="733398" y="1370554"/>
                  <a:pt x="695332" y="1382882"/>
                  <a:pt x="657034" y="13793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0"/>
          <p:cNvSpPr/>
          <p:nvPr/>
        </p:nvSpPr>
        <p:spPr>
          <a:xfrm rot="796591">
            <a:off x="2348145" y="4384710"/>
            <a:ext cx="1512461" cy="1582529"/>
          </a:xfrm>
          <a:custGeom>
            <a:avLst/>
            <a:gdLst/>
            <a:ahLst/>
            <a:cxnLst/>
            <a:rect l="l" t="t" r="r" b="b"/>
            <a:pathLst>
              <a:path w="3024921" h="3165058" extrusionOk="0">
                <a:moveTo>
                  <a:pt x="1226482" y="3164774"/>
                </a:moveTo>
                <a:cubicBezTo>
                  <a:pt x="1185981" y="3166249"/>
                  <a:pt x="1145475" y="3161989"/>
                  <a:pt x="1106167" y="3152118"/>
                </a:cubicBezTo>
                <a:cubicBezTo>
                  <a:pt x="1042439" y="3132193"/>
                  <a:pt x="1001601" y="3101971"/>
                  <a:pt x="984704" y="3062311"/>
                </a:cubicBezTo>
                <a:cubicBezTo>
                  <a:pt x="977382" y="3045023"/>
                  <a:pt x="974849" y="3026082"/>
                  <a:pt x="977372" y="3007478"/>
                </a:cubicBezTo>
                <a:cubicBezTo>
                  <a:pt x="819629" y="3047042"/>
                  <a:pt x="166981" y="3204688"/>
                  <a:pt x="80267" y="3128686"/>
                </a:cubicBezTo>
                <a:cubicBezTo>
                  <a:pt x="56188" y="3111697"/>
                  <a:pt x="43244" y="3082964"/>
                  <a:pt x="46475" y="3053672"/>
                </a:cubicBezTo>
                <a:cubicBezTo>
                  <a:pt x="55417" y="3022899"/>
                  <a:pt x="76346" y="2997008"/>
                  <a:pt x="104560" y="2981814"/>
                </a:cubicBezTo>
                <a:cubicBezTo>
                  <a:pt x="63690" y="2972314"/>
                  <a:pt x="10737" y="2952772"/>
                  <a:pt x="1460" y="2914388"/>
                </a:cubicBezTo>
                <a:cubicBezTo>
                  <a:pt x="-6510" y="2881329"/>
                  <a:pt x="18101" y="2845655"/>
                  <a:pt x="76633" y="2805582"/>
                </a:cubicBezTo>
                <a:cubicBezTo>
                  <a:pt x="67810" y="2784176"/>
                  <a:pt x="68064" y="2760105"/>
                  <a:pt x="77334" y="2738889"/>
                </a:cubicBezTo>
                <a:cubicBezTo>
                  <a:pt x="96335" y="2696647"/>
                  <a:pt x="150977" y="2667318"/>
                  <a:pt x="239891" y="2651633"/>
                </a:cubicBezTo>
                <a:cubicBezTo>
                  <a:pt x="235301" y="2640865"/>
                  <a:pt x="234285" y="2628910"/>
                  <a:pt x="236989" y="2617521"/>
                </a:cubicBezTo>
                <a:cubicBezTo>
                  <a:pt x="248753" y="2568171"/>
                  <a:pt x="325744" y="2528576"/>
                  <a:pt x="472456" y="2496345"/>
                </a:cubicBezTo>
                <a:cubicBezTo>
                  <a:pt x="799864" y="2424455"/>
                  <a:pt x="1023598" y="2339177"/>
                  <a:pt x="1056275" y="2273727"/>
                </a:cubicBezTo>
                <a:cubicBezTo>
                  <a:pt x="1093893" y="2198553"/>
                  <a:pt x="2257069" y="97467"/>
                  <a:pt x="2306578" y="8076"/>
                </a:cubicBezTo>
                <a:cubicBezTo>
                  <a:pt x="2310923" y="419"/>
                  <a:pt x="2320652" y="-2265"/>
                  <a:pt x="2328309" y="2080"/>
                </a:cubicBezTo>
                <a:cubicBezTo>
                  <a:pt x="2335847" y="6357"/>
                  <a:pt x="2338586" y="15875"/>
                  <a:pt x="2334473" y="23506"/>
                </a:cubicBezTo>
                <a:cubicBezTo>
                  <a:pt x="2322359" y="45376"/>
                  <a:pt x="1122076" y="2213410"/>
                  <a:pt x="1084776" y="2287977"/>
                </a:cubicBezTo>
                <a:cubicBezTo>
                  <a:pt x="1030803" y="2396051"/>
                  <a:pt x="643364" y="2491468"/>
                  <a:pt x="479278" y="2527460"/>
                </a:cubicBezTo>
                <a:cubicBezTo>
                  <a:pt x="300144" y="2566800"/>
                  <a:pt x="271866" y="2608691"/>
                  <a:pt x="267977" y="2624886"/>
                </a:cubicBezTo>
                <a:cubicBezTo>
                  <a:pt x="266469" y="2634676"/>
                  <a:pt x="270107" y="2644554"/>
                  <a:pt x="277605" y="2651028"/>
                </a:cubicBezTo>
                <a:cubicBezTo>
                  <a:pt x="284447" y="2656567"/>
                  <a:pt x="285502" y="2666605"/>
                  <a:pt x="279963" y="2673446"/>
                </a:cubicBezTo>
                <a:cubicBezTo>
                  <a:pt x="277410" y="2676599"/>
                  <a:pt x="273750" y="2678660"/>
                  <a:pt x="269731" y="2679210"/>
                </a:cubicBezTo>
                <a:cubicBezTo>
                  <a:pt x="154612" y="2695149"/>
                  <a:pt x="117344" y="2727571"/>
                  <a:pt x="106409" y="2751959"/>
                </a:cubicBezTo>
                <a:cubicBezTo>
                  <a:pt x="99813" y="2768438"/>
                  <a:pt x="101274" y="2787051"/>
                  <a:pt x="110362" y="2802298"/>
                </a:cubicBezTo>
                <a:cubicBezTo>
                  <a:pt x="115247" y="2809622"/>
                  <a:pt x="113270" y="2819520"/>
                  <a:pt x="105946" y="2824404"/>
                </a:cubicBezTo>
                <a:cubicBezTo>
                  <a:pt x="105888" y="2824443"/>
                  <a:pt x="105830" y="2824481"/>
                  <a:pt x="105771" y="2824518"/>
                </a:cubicBezTo>
                <a:cubicBezTo>
                  <a:pt x="54508" y="2857610"/>
                  <a:pt x="27793" y="2887641"/>
                  <a:pt x="32447" y="2906865"/>
                </a:cubicBezTo>
                <a:cubicBezTo>
                  <a:pt x="39780" y="2937150"/>
                  <a:pt x="118491" y="2954493"/>
                  <a:pt x="155504" y="2958159"/>
                </a:cubicBezTo>
                <a:cubicBezTo>
                  <a:pt x="164264" y="2959040"/>
                  <a:pt x="170650" y="2966855"/>
                  <a:pt x="169770" y="2975614"/>
                </a:cubicBezTo>
                <a:cubicBezTo>
                  <a:pt x="169175" y="2981532"/>
                  <a:pt x="165334" y="2986627"/>
                  <a:pt x="159808" y="2988828"/>
                </a:cubicBezTo>
                <a:cubicBezTo>
                  <a:pt x="138958" y="2997117"/>
                  <a:pt x="83615" y="3025936"/>
                  <a:pt x="77876" y="3059155"/>
                </a:cubicBezTo>
                <a:cubicBezTo>
                  <a:pt x="77126" y="3077406"/>
                  <a:pt x="86025" y="3094708"/>
                  <a:pt x="101308" y="3104711"/>
                </a:cubicBezTo>
                <a:cubicBezTo>
                  <a:pt x="161785" y="3157920"/>
                  <a:pt x="682163" y="3050198"/>
                  <a:pt x="995862" y="2969924"/>
                </a:cubicBezTo>
                <a:cubicBezTo>
                  <a:pt x="1004387" y="2967724"/>
                  <a:pt x="1013080" y="2972852"/>
                  <a:pt x="1015279" y="2981376"/>
                </a:cubicBezTo>
                <a:cubicBezTo>
                  <a:pt x="1016241" y="2985103"/>
                  <a:pt x="1015821" y="2989052"/>
                  <a:pt x="1014098" y="2992494"/>
                </a:cubicBezTo>
                <a:cubicBezTo>
                  <a:pt x="1006267" y="3010987"/>
                  <a:pt x="1006324" y="3031875"/>
                  <a:pt x="1014257" y="3050324"/>
                </a:cubicBezTo>
                <a:cubicBezTo>
                  <a:pt x="1027455" y="3080738"/>
                  <a:pt x="1061567" y="3104775"/>
                  <a:pt x="1115699" y="3121704"/>
                </a:cubicBezTo>
                <a:cubicBezTo>
                  <a:pt x="1181149" y="3142140"/>
                  <a:pt x="1342622" y="3134552"/>
                  <a:pt x="1582646" y="3099771"/>
                </a:cubicBezTo>
                <a:cubicBezTo>
                  <a:pt x="1774108" y="3072543"/>
                  <a:pt x="1937546" y="2947513"/>
                  <a:pt x="2013920" y="2769844"/>
                </a:cubicBezTo>
                <a:cubicBezTo>
                  <a:pt x="2647376" y="1313564"/>
                  <a:pt x="3013168" y="370743"/>
                  <a:pt x="2992414" y="247813"/>
                </a:cubicBezTo>
                <a:cubicBezTo>
                  <a:pt x="2990961" y="239124"/>
                  <a:pt x="2996827" y="230903"/>
                  <a:pt x="3005516" y="229451"/>
                </a:cubicBezTo>
                <a:cubicBezTo>
                  <a:pt x="3014205" y="227998"/>
                  <a:pt x="3022427" y="233865"/>
                  <a:pt x="3023879" y="242554"/>
                </a:cubicBezTo>
                <a:cubicBezTo>
                  <a:pt x="3054038" y="421432"/>
                  <a:pt x="2422399" y="1910741"/>
                  <a:pt x="2043186" y="2782564"/>
                </a:cubicBezTo>
                <a:cubicBezTo>
                  <a:pt x="1962422" y="2970384"/>
                  <a:pt x="1789621" y="3102544"/>
                  <a:pt x="1587205" y="3131300"/>
                </a:cubicBezTo>
                <a:cubicBezTo>
                  <a:pt x="1467856" y="3150573"/>
                  <a:pt x="1347340" y="3161756"/>
                  <a:pt x="1226482" y="31647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0"/>
          <p:cNvSpPr/>
          <p:nvPr/>
        </p:nvSpPr>
        <p:spPr>
          <a:xfrm rot="796591">
            <a:off x="2441581" y="4099598"/>
            <a:ext cx="4267296" cy="2034869"/>
          </a:xfrm>
          <a:custGeom>
            <a:avLst/>
            <a:gdLst/>
            <a:ahLst/>
            <a:cxnLst/>
            <a:rect l="l" t="t" r="r" b="b"/>
            <a:pathLst>
              <a:path w="8534591" h="4069738" extrusionOk="0">
                <a:moveTo>
                  <a:pt x="15893" y="4069707"/>
                </a:moveTo>
                <a:cubicBezTo>
                  <a:pt x="7089" y="4069681"/>
                  <a:pt x="-26" y="4062523"/>
                  <a:pt x="0" y="4053719"/>
                </a:cubicBezTo>
                <a:cubicBezTo>
                  <a:pt x="23" y="4046156"/>
                  <a:pt x="5357" y="4039650"/>
                  <a:pt x="12768" y="4038145"/>
                </a:cubicBezTo>
                <a:lnTo>
                  <a:pt x="387741" y="3962399"/>
                </a:lnTo>
                <a:cubicBezTo>
                  <a:pt x="396320" y="3960422"/>
                  <a:pt x="404877" y="3965774"/>
                  <a:pt x="406854" y="3974352"/>
                </a:cubicBezTo>
                <a:cubicBezTo>
                  <a:pt x="408831" y="3982931"/>
                  <a:pt x="403479" y="3991488"/>
                  <a:pt x="394901" y="3993464"/>
                </a:cubicBezTo>
                <a:cubicBezTo>
                  <a:pt x="394610" y="3993532"/>
                  <a:pt x="394316" y="3993591"/>
                  <a:pt x="394022" y="3993642"/>
                </a:cubicBezTo>
                <a:lnTo>
                  <a:pt x="19081" y="4069420"/>
                </a:lnTo>
                <a:cubicBezTo>
                  <a:pt x="18032" y="4069635"/>
                  <a:pt x="16963" y="4069742"/>
                  <a:pt x="15893" y="4069739"/>
                </a:cubicBezTo>
                <a:close/>
                <a:moveTo>
                  <a:pt x="186355" y="3922007"/>
                </a:moveTo>
                <a:cubicBezTo>
                  <a:pt x="177552" y="3922019"/>
                  <a:pt x="170405" y="3914894"/>
                  <a:pt x="170392" y="3906090"/>
                </a:cubicBezTo>
                <a:cubicBezTo>
                  <a:pt x="170381" y="3898865"/>
                  <a:pt x="175232" y="3892537"/>
                  <a:pt x="182211" y="3890669"/>
                </a:cubicBezTo>
                <a:lnTo>
                  <a:pt x="477675" y="3811128"/>
                </a:lnTo>
                <a:cubicBezTo>
                  <a:pt x="486179" y="3808839"/>
                  <a:pt x="494929" y="3813877"/>
                  <a:pt x="497218" y="3822382"/>
                </a:cubicBezTo>
                <a:cubicBezTo>
                  <a:pt x="499507" y="3830886"/>
                  <a:pt x="494468" y="3839635"/>
                  <a:pt x="485964" y="3841924"/>
                </a:cubicBezTo>
                <a:lnTo>
                  <a:pt x="190531" y="3921433"/>
                </a:lnTo>
                <a:cubicBezTo>
                  <a:pt x="189182" y="3921807"/>
                  <a:pt x="187788" y="3922000"/>
                  <a:pt x="186387" y="3922007"/>
                </a:cubicBezTo>
                <a:close/>
                <a:moveTo>
                  <a:pt x="2357482" y="3654629"/>
                </a:moveTo>
                <a:cubicBezTo>
                  <a:pt x="2346062" y="3654574"/>
                  <a:pt x="2335004" y="3650614"/>
                  <a:pt x="2326144" y="3643408"/>
                </a:cubicBezTo>
                <a:cubicBezTo>
                  <a:pt x="2251545" y="3584844"/>
                  <a:pt x="2261077" y="3280612"/>
                  <a:pt x="2262384" y="3246118"/>
                </a:cubicBezTo>
                <a:cubicBezTo>
                  <a:pt x="2262081" y="3237919"/>
                  <a:pt x="2268483" y="3231027"/>
                  <a:pt x="2276682" y="3230725"/>
                </a:cubicBezTo>
                <a:cubicBezTo>
                  <a:pt x="2277443" y="3230697"/>
                  <a:pt x="2278205" y="3230727"/>
                  <a:pt x="2278961" y="3230816"/>
                </a:cubicBezTo>
                <a:cubicBezTo>
                  <a:pt x="2287742" y="3231162"/>
                  <a:pt x="2294587" y="3238549"/>
                  <a:pt x="2294263" y="3247330"/>
                </a:cubicBezTo>
                <a:cubicBezTo>
                  <a:pt x="2289482" y="3371374"/>
                  <a:pt x="2299237" y="3581751"/>
                  <a:pt x="2345814" y="3618317"/>
                </a:cubicBezTo>
                <a:cubicBezTo>
                  <a:pt x="2350729" y="3622608"/>
                  <a:pt x="2357568" y="3623935"/>
                  <a:pt x="2363731" y="3621793"/>
                </a:cubicBezTo>
                <a:cubicBezTo>
                  <a:pt x="2448021" y="3597723"/>
                  <a:pt x="3805155" y="2562833"/>
                  <a:pt x="4329455" y="2159582"/>
                </a:cubicBezTo>
                <a:cubicBezTo>
                  <a:pt x="4330921" y="2041403"/>
                  <a:pt x="4364778" y="1861727"/>
                  <a:pt x="4397582" y="1687821"/>
                </a:cubicBezTo>
                <a:cubicBezTo>
                  <a:pt x="4418942" y="1574520"/>
                  <a:pt x="4439122" y="1467530"/>
                  <a:pt x="4450726" y="1377565"/>
                </a:cubicBezTo>
                <a:cubicBezTo>
                  <a:pt x="4480120" y="1149813"/>
                  <a:pt x="4302261" y="746212"/>
                  <a:pt x="4300476" y="742196"/>
                </a:cubicBezTo>
                <a:cubicBezTo>
                  <a:pt x="4296890" y="734156"/>
                  <a:pt x="4300501" y="724731"/>
                  <a:pt x="4308542" y="721146"/>
                </a:cubicBezTo>
                <a:cubicBezTo>
                  <a:pt x="4309284" y="720814"/>
                  <a:pt x="4310052" y="720541"/>
                  <a:pt x="4310837" y="720327"/>
                </a:cubicBezTo>
                <a:cubicBezTo>
                  <a:pt x="4603049" y="640626"/>
                  <a:pt x="4673887" y="203199"/>
                  <a:pt x="4684120" y="126146"/>
                </a:cubicBezTo>
                <a:cubicBezTo>
                  <a:pt x="4280614" y="-43106"/>
                  <a:pt x="3858522" y="66561"/>
                  <a:pt x="3854282" y="67709"/>
                </a:cubicBezTo>
                <a:cubicBezTo>
                  <a:pt x="3845816" y="70123"/>
                  <a:pt x="3836996" y="65217"/>
                  <a:pt x="3834583" y="56750"/>
                </a:cubicBezTo>
                <a:cubicBezTo>
                  <a:pt x="3832169" y="48284"/>
                  <a:pt x="3837076" y="39465"/>
                  <a:pt x="3845542" y="37051"/>
                </a:cubicBezTo>
                <a:cubicBezTo>
                  <a:pt x="3845714" y="37002"/>
                  <a:pt x="3845885" y="36957"/>
                  <a:pt x="3846057" y="36914"/>
                </a:cubicBezTo>
                <a:cubicBezTo>
                  <a:pt x="3850393" y="35734"/>
                  <a:pt x="4290784" y="-78748"/>
                  <a:pt x="4707711" y="101534"/>
                </a:cubicBezTo>
                <a:cubicBezTo>
                  <a:pt x="4714090" y="104282"/>
                  <a:pt x="4717949" y="110852"/>
                  <a:pt x="4717243" y="117761"/>
                </a:cubicBezTo>
                <a:cubicBezTo>
                  <a:pt x="4715075" y="139439"/>
                  <a:pt x="4661134" y="640402"/>
                  <a:pt x="4336787" y="745830"/>
                </a:cubicBezTo>
                <a:cubicBezTo>
                  <a:pt x="4370899" y="826072"/>
                  <a:pt x="4509736" y="1169324"/>
                  <a:pt x="4482351" y="1381645"/>
                </a:cubicBezTo>
                <a:cubicBezTo>
                  <a:pt x="4470619" y="1472504"/>
                  <a:pt x="4450376" y="1579939"/>
                  <a:pt x="4428920" y="1693719"/>
                </a:cubicBezTo>
                <a:cubicBezTo>
                  <a:pt x="4395669" y="1870111"/>
                  <a:pt x="4361271" y="2052465"/>
                  <a:pt x="4361271" y="2167457"/>
                </a:cubicBezTo>
                <a:cubicBezTo>
                  <a:pt x="4361279" y="2172413"/>
                  <a:pt x="4358981" y="2177091"/>
                  <a:pt x="4355054" y="2180114"/>
                </a:cubicBezTo>
                <a:cubicBezTo>
                  <a:pt x="4278542" y="2238963"/>
                  <a:pt x="2480252" y="3621665"/>
                  <a:pt x="2372497" y="3652461"/>
                </a:cubicBezTo>
                <a:cubicBezTo>
                  <a:pt x="2367628" y="3653875"/>
                  <a:pt x="2362585" y="3654604"/>
                  <a:pt x="2357514" y="3654629"/>
                </a:cubicBezTo>
                <a:close/>
                <a:moveTo>
                  <a:pt x="7700355" y="888238"/>
                </a:moveTo>
                <a:cubicBezTo>
                  <a:pt x="7464219" y="839207"/>
                  <a:pt x="7257860" y="858908"/>
                  <a:pt x="7110383" y="985696"/>
                </a:cubicBezTo>
                <a:lnTo>
                  <a:pt x="8534592" y="19250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/>
          <p:nvPr/>
        </p:nvSpPr>
        <p:spPr>
          <a:xfrm rot="796591">
            <a:off x="5047751" y="3638518"/>
            <a:ext cx="801676" cy="784169"/>
          </a:xfrm>
          <a:custGeom>
            <a:avLst/>
            <a:gdLst/>
            <a:ahLst/>
            <a:cxnLst/>
            <a:rect l="l" t="t" r="r" b="b"/>
            <a:pathLst>
              <a:path w="1603351" h="1568338" extrusionOk="0">
                <a:moveTo>
                  <a:pt x="271228" y="1567983"/>
                </a:moveTo>
                <a:cubicBezTo>
                  <a:pt x="206512" y="1567983"/>
                  <a:pt x="87089" y="1530939"/>
                  <a:pt x="10768" y="1504766"/>
                </a:cubicBezTo>
                <a:cubicBezTo>
                  <a:pt x="2440" y="1501905"/>
                  <a:pt x="-1992" y="1492834"/>
                  <a:pt x="869" y="1484506"/>
                </a:cubicBezTo>
                <a:cubicBezTo>
                  <a:pt x="3731" y="1476178"/>
                  <a:pt x="12801" y="1471747"/>
                  <a:pt x="21129" y="1474608"/>
                </a:cubicBezTo>
                <a:cubicBezTo>
                  <a:pt x="134750" y="1513628"/>
                  <a:pt x="269507" y="1547230"/>
                  <a:pt x="289017" y="1534765"/>
                </a:cubicBezTo>
                <a:cubicBezTo>
                  <a:pt x="322173" y="1500494"/>
                  <a:pt x="700812" y="836209"/>
                  <a:pt x="673077" y="775127"/>
                </a:cubicBezTo>
                <a:cubicBezTo>
                  <a:pt x="273077" y="227428"/>
                  <a:pt x="250251" y="94935"/>
                  <a:pt x="275054" y="40738"/>
                </a:cubicBezTo>
                <a:cubicBezTo>
                  <a:pt x="290374" y="14270"/>
                  <a:pt x="319242" y="-1371"/>
                  <a:pt x="349781" y="250"/>
                </a:cubicBezTo>
                <a:cubicBezTo>
                  <a:pt x="446059" y="-7464"/>
                  <a:pt x="670717" y="165612"/>
                  <a:pt x="695998" y="185410"/>
                </a:cubicBezTo>
                <a:cubicBezTo>
                  <a:pt x="700193" y="188690"/>
                  <a:pt x="702487" y="193838"/>
                  <a:pt x="702119" y="199150"/>
                </a:cubicBezTo>
                <a:cubicBezTo>
                  <a:pt x="702023" y="200202"/>
                  <a:pt x="694787" y="304673"/>
                  <a:pt x="743818" y="346436"/>
                </a:cubicBezTo>
                <a:cubicBezTo>
                  <a:pt x="767067" y="364081"/>
                  <a:pt x="797592" y="368950"/>
                  <a:pt x="825176" y="359411"/>
                </a:cubicBezTo>
                <a:cubicBezTo>
                  <a:pt x="833741" y="357377"/>
                  <a:pt x="842334" y="362671"/>
                  <a:pt x="844369" y="371236"/>
                </a:cubicBezTo>
                <a:cubicBezTo>
                  <a:pt x="844509" y="371825"/>
                  <a:pt x="844615" y="372422"/>
                  <a:pt x="844687" y="373023"/>
                </a:cubicBezTo>
                <a:cubicBezTo>
                  <a:pt x="844814" y="373980"/>
                  <a:pt x="857279" y="471884"/>
                  <a:pt x="914599" y="511384"/>
                </a:cubicBezTo>
                <a:cubicBezTo>
                  <a:pt x="939973" y="528140"/>
                  <a:pt x="971552" y="532556"/>
                  <a:pt x="1000548" y="523403"/>
                </a:cubicBezTo>
                <a:cubicBezTo>
                  <a:pt x="1005132" y="522223"/>
                  <a:pt x="1010004" y="523171"/>
                  <a:pt x="1013810" y="525985"/>
                </a:cubicBezTo>
                <a:cubicBezTo>
                  <a:pt x="1017631" y="528777"/>
                  <a:pt x="1020013" y="533122"/>
                  <a:pt x="1020313" y="537845"/>
                </a:cubicBezTo>
                <a:cubicBezTo>
                  <a:pt x="1020378" y="539055"/>
                  <a:pt x="1028794" y="659052"/>
                  <a:pt x="1095997" y="712355"/>
                </a:cubicBezTo>
                <a:cubicBezTo>
                  <a:pt x="1125235" y="734652"/>
                  <a:pt x="1162776" y="743017"/>
                  <a:pt x="1198715" y="735245"/>
                </a:cubicBezTo>
                <a:cubicBezTo>
                  <a:pt x="1207397" y="733790"/>
                  <a:pt x="1215614" y="739651"/>
                  <a:pt x="1217068" y="748333"/>
                </a:cubicBezTo>
                <a:cubicBezTo>
                  <a:pt x="1217357" y="750058"/>
                  <a:pt x="1217360" y="751818"/>
                  <a:pt x="1217078" y="753544"/>
                </a:cubicBezTo>
                <a:cubicBezTo>
                  <a:pt x="1216918" y="754500"/>
                  <a:pt x="1202732" y="847399"/>
                  <a:pt x="1271242" y="897897"/>
                </a:cubicBezTo>
                <a:cubicBezTo>
                  <a:pt x="1330887" y="938044"/>
                  <a:pt x="1410524" y="930802"/>
                  <a:pt x="1461948" y="880554"/>
                </a:cubicBezTo>
                <a:lnTo>
                  <a:pt x="1576812" y="772736"/>
                </a:lnTo>
                <a:cubicBezTo>
                  <a:pt x="1583387" y="766882"/>
                  <a:pt x="1593463" y="767467"/>
                  <a:pt x="1599317" y="774042"/>
                </a:cubicBezTo>
                <a:cubicBezTo>
                  <a:pt x="1604968" y="780388"/>
                  <a:pt x="1604646" y="790051"/>
                  <a:pt x="1598586" y="796008"/>
                </a:cubicBezTo>
                <a:lnTo>
                  <a:pt x="1483754" y="903795"/>
                </a:lnTo>
                <a:cubicBezTo>
                  <a:pt x="1418006" y="973784"/>
                  <a:pt x="1307968" y="977223"/>
                  <a:pt x="1237979" y="911475"/>
                </a:cubicBezTo>
                <a:cubicBezTo>
                  <a:pt x="1199007" y="874864"/>
                  <a:pt x="1179047" y="822357"/>
                  <a:pt x="1183858" y="769102"/>
                </a:cubicBezTo>
                <a:cubicBezTo>
                  <a:pt x="1145179" y="772712"/>
                  <a:pt x="1106591" y="761322"/>
                  <a:pt x="1076072" y="737287"/>
                </a:cubicBezTo>
                <a:cubicBezTo>
                  <a:pt x="1014161" y="688063"/>
                  <a:pt x="995607" y="596695"/>
                  <a:pt x="990378" y="557864"/>
                </a:cubicBezTo>
                <a:cubicBezTo>
                  <a:pt x="957611" y="563639"/>
                  <a:pt x="923885" y="556349"/>
                  <a:pt x="896428" y="537557"/>
                </a:cubicBezTo>
                <a:cubicBezTo>
                  <a:pt x="842710" y="500512"/>
                  <a:pt x="822466" y="426933"/>
                  <a:pt x="815867" y="393650"/>
                </a:cubicBezTo>
                <a:cubicBezTo>
                  <a:pt x="783061" y="400295"/>
                  <a:pt x="749005" y="391857"/>
                  <a:pt x="723096" y="370665"/>
                </a:cubicBezTo>
                <a:cubicBezTo>
                  <a:pt x="670717" y="325937"/>
                  <a:pt x="669028" y="234314"/>
                  <a:pt x="669920" y="205462"/>
                </a:cubicBezTo>
                <a:cubicBezTo>
                  <a:pt x="598828" y="150788"/>
                  <a:pt x="420714" y="26169"/>
                  <a:pt x="352395" y="32035"/>
                </a:cubicBezTo>
                <a:cubicBezTo>
                  <a:pt x="324118" y="34331"/>
                  <a:pt x="310090" y="40706"/>
                  <a:pt x="304033" y="54032"/>
                </a:cubicBezTo>
                <a:cubicBezTo>
                  <a:pt x="273842" y="119960"/>
                  <a:pt x="406782" y="356382"/>
                  <a:pt x="699091" y="756700"/>
                </a:cubicBezTo>
                <a:cubicBezTo>
                  <a:pt x="758642" y="838282"/>
                  <a:pt x="316753" y="1552043"/>
                  <a:pt x="311110" y="1557655"/>
                </a:cubicBezTo>
                <a:cubicBezTo>
                  <a:pt x="299535" y="1565877"/>
                  <a:pt x="285340" y="1569554"/>
                  <a:pt x="271228" y="15679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0"/>
          <p:cNvSpPr/>
          <p:nvPr/>
        </p:nvSpPr>
        <p:spPr>
          <a:xfrm rot="796591">
            <a:off x="4838428" y="3469651"/>
            <a:ext cx="1106762" cy="1332615"/>
          </a:xfrm>
          <a:custGeom>
            <a:avLst/>
            <a:gdLst/>
            <a:ahLst/>
            <a:cxnLst/>
            <a:rect l="l" t="t" r="r" b="b"/>
            <a:pathLst>
              <a:path w="2213523" h="2665230" extrusionOk="0">
                <a:moveTo>
                  <a:pt x="1049670" y="2665151"/>
                </a:moveTo>
                <a:cubicBezTo>
                  <a:pt x="764280" y="2665215"/>
                  <a:pt x="42229" y="2347402"/>
                  <a:pt x="9137" y="2332770"/>
                </a:cubicBezTo>
                <a:cubicBezTo>
                  <a:pt x="1177" y="2329010"/>
                  <a:pt x="-2229" y="2319510"/>
                  <a:pt x="1530" y="2311550"/>
                </a:cubicBezTo>
                <a:cubicBezTo>
                  <a:pt x="5162" y="2303859"/>
                  <a:pt x="14192" y="2300374"/>
                  <a:pt x="22049" y="2303631"/>
                </a:cubicBezTo>
                <a:cubicBezTo>
                  <a:pt x="30688" y="2307457"/>
                  <a:pt x="890142" y="2686192"/>
                  <a:pt x="1102368" y="2627596"/>
                </a:cubicBezTo>
                <a:cubicBezTo>
                  <a:pt x="1234415" y="2591158"/>
                  <a:pt x="1503993" y="2252815"/>
                  <a:pt x="1903546" y="1621972"/>
                </a:cubicBezTo>
                <a:cubicBezTo>
                  <a:pt x="2130053" y="1264501"/>
                  <a:pt x="2174876" y="860230"/>
                  <a:pt x="2181412" y="651097"/>
                </a:cubicBezTo>
                <a:cubicBezTo>
                  <a:pt x="2183835" y="573373"/>
                  <a:pt x="2166014" y="514937"/>
                  <a:pt x="2128332" y="477415"/>
                </a:cubicBezTo>
                <a:cubicBezTo>
                  <a:pt x="2098746" y="449395"/>
                  <a:pt x="2059757" y="433443"/>
                  <a:pt x="2019015" y="432687"/>
                </a:cubicBezTo>
                <a:cubicBezTo>
                  <a:pt x="2014324" y="433243"/>
                  <a:pt x="2009682" y="431309"/>
                  <a:pt x="2006773" y="427586"/>
                </a:cubicBezTo>
                <a:cubicBezTo>
                  <a:pt x="2003612" y="424185"/>
                  <a:pt x="2002088" y="419577"/>
                  <a:pt x="2002597" y="414962"/>
                </a:cubicBezTo>
                <a:cubicBezTo>
                  <a:pt x="2008164" y="384492"/>
                  <a:pt x="1999418" y="353154"/>
                  <a:pt x="1978878" y="329969"/>
                </a:cubicBezTo>
                <a:cubicBezTo>
                  <a:pt x="1931441" y="278961"/>
                  <a:pt x="1831337" y="282532"/>
                  <a:pt x="1830380" y="282500"/>
                </a:cubicBezTo>
                <a:cubicBezTo>
                  <a:pt x="1825392" y="282791"/>
                  <a:pt x="1820571" y="280653"/>
                  <a:pt x="1817437" y="276762"/>
                </a:cubicBezTo>
                <a:cubicBezTo>
                  <a:pt x="1814264" y="272942"/>
                  <a:pt x="1813061" y="267858"/>
                  <a:pt x="1814186" y="263022"/>
                </a:cubicBezTo>
                <a:cubicBezTo>
                  <a:pt x="1826056" y="230945"/>
                  <a:pt x="1820498" y="195010"/>
                  <a:pt x="1799489" y="168019"/>
                </a:cubicBezTo>
                <a:cubicBezTo>
                  <a:pt x="1756483" y="124120"/>
                  <a:pt x="1656188" y="144236"/>
                  <a:pt x="1655136" y="144491"/>
                </a:cubicBezTo>
                <a:cubicBezTo>
                  <a:pt x="1646515" y="146272"/>
                  <a:pt x="1638082" y="140727"/>
                  <a:pt x="1636301" y="132105"/>
                </a:cubicBezTo>
                <a:cubicBezTo>
                  <a:pt x="1635575" y="128591"/>
                  <a:pt x="1636056" y="124936"/>
                  <a:pt x="1637666" y="121729"/>
                </a:cubicBezTo>
                <a:cubicBezTo>
                  <a:pt x="1640757" y="112724"/>
                  <a:pt x="1640371" y="102888"/>
                  <a:pt x="1636582" y="94153"/>
                </a:cubicBezTo>
                <a:cubicBezTo>
                  <a:pt x="1630620" y="78659"/>
                  <a:pt x="1612895" y="55546"/>
                  <a:pt x="1562174" y="33325"/>
                </a:cubicBezTo>
                <a:cubicBezTo>
                  <a:pt x="1487702" y="776"/>
                  <a:pt x="1218571" y="317504"/>
                  <a:pt x="1066312" y="524661"/>
                </a:cubicBezTo>
                <a:cubicBezTo>
                  <a:pt x="1061109" y="531765"/>
                  <a:pt x="1051132" y="533306"/>
                  <a:pt x="1044027" y="528104"/>
                </a:cubicBezTo>
                <a:cubicBezTo>
                  <a:pt x="1036923" y="522901"/>
                  <a:pt x="1035382" y="512924"/>
                  <a:pt x="1040584" y="505819"/>
                </a:cubicBezTo>
                <a:cubicBezTo>
                  <a:pt x="1108903" y="412889"/>
                  <a:pt x="1455854" y="-48192"/>
                  <a:pt x="1574958" y="4123"/>
                </a:cubicBezTo>
                <a:cubicBezTo>
                  <a:pt x="1615223" y="17249"/>
                  <a:pt x="1648422" y="46179"/>
                  <a:pt x="1666932" y="84270"/>
                </a:cubicBezTo>
                <a:cubicBezTo>
                  <a:pt x="1669937" y="92461"/>
                  <a:pt x="1671491" y="101113"/>
                  <a:pt x="1671522" y="109838"/>
                </a:cubicBezTo>
                <a:cubicBezTo>
                  <a:pt x="1708663" y="105693"/>
                  <a:pt x="1781349" y="104004"/>
                  <a:pt x="1822220" y="145671"/>
                </a:cubicBezTo>
                <a:cubicBezTo>
                  <a:pt x="1847649" y="174324"/>
                  <a:pt x="1857595" y="213532"/>
                  <a:pt x="1848904" y="250843"/>
                </a:cubicBezTo>
                <a:cubicBezTo>
                  <a:pt x="1884353" y="252373"/>
                  <a:pt x="1958539" y="261363"/>
                  <a:pt x="2002118" y="308132"/>
                </a:cubicBezTo>
                <a:cubicBezTo>
                  <a:pt x="2025403" y="333506"/>
                  <a:pt x="2037431" y="367221"/>
                  <a:pt x="2035464" y="401604"/>
                </a:cubicBezTo>
                <a:cubicBezTo>
                  <a:pt x="2078683" y="405639"/>
                  <a:pt x="2119239" y="424270"/>
                  <a:pt x="2150456" y="454429"/>
                </a:cubicBezTo>
                <a:cubicBezTo>
                  <a:pt x="2194866" y="498423"/>
                  <a:pt x="2216002" y="564925"/>
                  <a:pt x="2213292" y="652085"/>
                </a:cubicBezTo>
                <a:cubicBezTo>
                  <a:pt x="2206629" y="864502"/>
                  <a:pt x="2161073" y="1275149"/>
                  <a:pt x="1930515" y="1639059"/>
                </a:cubicBezTo>
                <a:cubicBezTo>
                  <a:pt x="1520857" y="2285746"/>
                  <a:pt x="1252746" y="2619148"/>
                  <a:pt x="1110816" y="2658329"/>
                </a:cubicBezTo>
                <a:cubicBezTo>
                  <a:pt x="1090825" y="2663295"/>
                  <a:pt x="1070265" y="2665600"/>
                  <a:pt x="1049670" y="26651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/>
          <p:nvPr/>
        </p:nvSpPr>
        <p:spPr>
          <a:xfrm rot="796591">
            <a:off x="4172946" y="3854925"/>
            <a:ext cx="4371171" cy="2869270"/>
          </a:xfrm>
          <a:custGeom>
            <a:avLst/>
            <a:gdLst/>
            <a:ahLst/>
            <a:cxnLst/>
            <a:rect l="l" t="t" r="r" b="b"/>
            <a:pathLst>
              <a:path w="8742341" h="5738540" extrusionOk="0">
                <a:moveTo>
                  <a:pt x="2048883" y="443265"/>
                </a:moveTo>
                <a:cubicBezTo>
                  <a:pt x="2040080" y="443268"/>
                  <a:pt x="2032941" y="436133"/>
                  <a:pt x="2032938" y="427330"/>
                </a:cubicBezTo>
                <a:cubicBezTo>
                  <a:pt x="2032937" y="423629"/>
                  <a:pt x="2034224" y="420043"/>
                  <a:pt x="2036577" y="417187"/>
                </a:cubicBezTo>
                <a:lnTo>
                  <a:pt x="2363603" y="20567"/>
                </a:lnTo>
                <a:cubicBezTo>
                  <a:pt x="2368865" y="13509"/>
                  <a:pt x="2378852" y="12053"/>
                  <a:pt x="2385910" y="17315"/>
                </a:cubicBezTo>
                <a:cubicBezTo>
                  <a:pt x="2392967" y="22577"/>
                  <a:pt x="2394423" y="32564"/>
                  <a:pt x="2389161" y="39622"/>
                </a:cubicBezTo>
                <a:cubicBezTo>
                  <a:pt x="2388855" y="40034"/>
                  <a:pt x="2388528" y="40431"/>
                  <a:pt x="2388182" y="40811"/>
                </a:cubicBezTo>
                <a:lnTo>
                  <a:pt x="2061189" y="437463"/>
                </a:lnTo>
                <a:cubicBezTo>
                  <a:pt x="2058166" y="441145"/>
                  <a:pt x="2053648" y="443276"/>
                  <a:pt x="2048883" y="443265"/>
                </a:cubicBezTo>
                <a:close/>
                <a:moveTo>
                  <a:pt x="2224415" y="607192"/>
                </a:moveTo>
                <a:cubicBezTo>
                  <a:pt x="2215611" y="607193"/>
                  <a:pt x="2208474" y="600057"/>
                  <a:pt x="2208474" y="591253"/>
                </a:cubicBezTo>
                <a:cubicBezTo>
                  <a:pt x="2208474" y="587749"/>
                  <a:pt x="2209628" y="584343"/>
                  <a:pt x="2211758" y="581560"/>
                </a:cubicBezTo>
                <a:lnTo>
                  <a:pt x="2537509" y="157333"/>
                </a:lnTo>
                <a:cubicBezTo>
                  <a:pt x="2542985" y="150440"/>
                  <a:pt x="2553012" y="149291"/>
                  <a:pt x="2559905" y="154767"/>
                </a:cubicBezTo>
                <a:cubicBezTo>
                  <a:pt x="2566638" y="160116"/>
                  <a:pt x="2567915" y="169842"/>
                  <a:pt x="2562789" y="176748"/>
                </a:cubicBezTo>
                <a:lnTo>
                  <a:pt x="2237040" y="600975"/>
                </a:lnTo>
                <a:cubicBezTo>
                  <a:pt x="2234024" y="604893"/>
                  <a:pt x="2229359" y="607190"/>
                  <a:pt x="2224415" y="607192"/>
                </a:cubicBezTo>
                <a:close/>
                <a:moveTo>
                  <a:pt x="2421370" y="819354"/>
                </a:moveTo>
                <a:cubicBezTo>
                  <a:pt x="2417779" y="819366"/>
                  <a:pt x="2414292" y="818151"/>
                  <a:pt x="2411487" y="815911"/>
                </a:cubicBezTo>
                <a:cubicBezTo>
                  <a:pt x="2404569" y="810469"/>
                  <a:pt x="2403370" y="800450"/>
                  <a:pt x="2408809" y="793531"/>
                </a:cubicBezTo>
                <a:lnTo>
                  <a:pt x="2742147" y="369303"/>
                </a:lnTo>
                <a:cubicBezTo>
                  <a:pt x="2747587" y="362375"/>
                  <a:pt x="2757614" y="361169"/>
                  <a:pt x="2764543" y="366609"/>
                </a:cubicBezTo>
                <a:cubicBezTo>
                  <a:pt x="2771471" y="372050"/>
                  <a:pt x="2772677" y="382076"/>
                  <a:pt x="2767237" y="389005"/>
                </a:cubicBezTo>
                <a:lnTo>
                  <a:pt x="2433898" y="813233"/>
                </a:lnTo>
                <a:cubicBezTo>
                  <a:pt x="2430877" y="817077"/>
                  <a:pt x="2426259" y="819322"/>
                  <a:pt x="2421369" y="819323"/>
                </a:cubicBezTo>
                <a:close/>
                <a:moveTo>
                  <a:pt x="8310061" y="5738541"/>
                </a:moveTo>
                <a:cubicBezTo>
                  <a:pt x="8310061" y="5738541"/>
                  <a:pt x="8085116" y="5679244"/>
                  <a:pt x="7660473" y="5472662"/>
                </a:cubicBezTo>
                <a:cubicBezTo>
                  <a:pt x="7235831" y="5266079"/>
                  <a:pt x="6363179" y="4321473"/>
                  <a:pt x="6363179" y="4321473"/>
                </a:cubicBezTo>
                <a:cubicBezTo>
                  <a:pt x="6363179" y="4321473"/>
                  <a:pt x="7339123" y="5151310"/>
                  <a:pt x="7671949" y="5266079"/>
                </a:cubicBezTo>
                <a:cubicBezTo>
                  <a:pt x="8004777" y="5380847"/>
                  <a:pt x="8678402" y="5539004"/>
                  <a:pt x="8678402" y="5539004"/>
                </a:cubicBezTo>
                <a:lnTo>
                  <a:pt x="8734831" y="5644782"/>
                </a:lnTo>
                <a:cubicBezTo>
                  <a:pt x="8751399" y="5675854"/>
                  <a:pt x="8739641" y="5714475"/>
                  <a:pt x="8708568" y="5731043"/>
                </a:cubicBezTo>
                <a:cubicBezTo>
                  <a:pt x="8699324" y="5735972"/>
                  <a:pt x="8689007" y="5738547"/>
                  <a:pt x="8678531" y="5738541"/>
                </a:cubicBezTo>
                <a:close/>
                <a:moveTo>
                  <a:pt x="453095" y="634003"/>
                </a:moveTo>
                <a:cubicBezTo>
                  <a:pt x="440865" y="634035"/>
                  <a:pt x="428715" y="632041"/>
                  <a:pt x="417135" y="628106"/>
                </a:cubicBezTo>
                <a:cubicBezTo>
                  <a:pt x="387188" y="616776"/>
                  <a:pt x="362740" y="594372"/>
                  <a:pt x="348848" y="565525"/>
                </a:cubicBezTo>
                <a:cubicBezTo>
                  <a:pt x="344453" y="557897"/>
                  <a:pt x="347074" y="548151"/>
                  <a:pt x="354702" y="543755"/>
                </a:cubicBezTo>
                <a:cubicBezTo>
                  <a:pt x="362330" y="539360"/>
                  <a:pt x="372076" y="541981"/>
                  <a:pt x="376471" y="549609"/>
                </a:cubicBezTo>
                <a:cubicBezTo>
                  <a:pt x="376746" y="550087"/>
                  <a:pt x="376997" y="550579"/>
                  <a:pt x="377221" y="551083"/>
                </a:cubicBezTo>
                <a:cubicBezTo>
                  <a:pt x="387398" y="572537"/>
                  <a:pt x="405380" y="589300"/>
                  <a:pt x="427496" y="597947"/>
                </a:cubicBezTo>
                <a:cubicBezTo>
                  <a:pt x="471432" y="609279"/>
                  <a:pt x="517551" y="590065"/>
                  <a:pt x="540447" y="550891"/>
                </a:cubicBezTo>
                <a:cubicBezTo>
                  <a:pt x="556706" y="519969"/>
                  <a:pt x="538343" y="471255"/>
                  <a:pt x="498716" y="372746"/>
                </a:cubicBezTo>
                <a:cubicBezTo>
                  <a:pt x="488082" y="346333"/>
                  <a:pt x="476567" y="320283"/>
                  <a:pt x="464190" y="294640"/>
                </a:cubicBezTo>
                <a:cubicBezTo>
                  <a:pt x="449993" y="266604"/>
                  <a:pt x="438465" y="237294"/>
                  <a:pt x="429759" y="207097"/>
                </a:cubicBezTo>
                <a:cubicBezTo>
                  <a:pt x="407124" y="128672"/>
                  <a:pt x="390706" y="72022"/>
                  <a:pt x="423798" y="32809"/>
                </a:cubicBezTo>
                <a:cubicBezTo>
                  <a:pt x="455933" y="-5288"/>
                  <a:pt x="527408" y="-10675"/>
                  <a:pt x="605769" y="19101"/>
                </a:cubicBezTo>
                <a:cubicBezTo>
                  <a:pt x="614118" y="21895"/>
                  <a:pt x="618620" y="30927"/>
                  <a:pt x="615826" y="39276"/>
                </a:cubicBezTo>
                <a:cubicBezTo>
                  <a:pt x="613032" y="47624"/>
                  <a:pt x="603999" y="52126"/>
                  <a:pt x="595651" y="49333"/>
                </a:cubicBezTo>
                <a:cubicBezTo>
                  <a:pt x="595245" y="49197"/>
                  <a:pt x="594845" y="49045"/>
                  <a:pt x="594452" y="48877"/>
                </a:cubicBezTo>
                <a:cubicBezTo>
                  <a:pt x="529894" y="24393"/>
                  <a:pt x="471139" y="26178"/>
                  <a:pt x="448154" y="53340"/>
                </a:cubicBezTo>
                <a:cubicBezTo>
                  <a:pt x="426093" y="79546"/>
                  <a:pt x="440503" y="129342"/>
                  <a:pt x="460428" y="198235"/>
                </a:cubicBezTo>
                <a:cubicBezTo>
                  <a:pt x="468642" y="226782"/>
                  <a:pt x="479529" y="254492"/>
                  <a:pt x="492946" y="280995"/>
                </a:cubicBezTo>
                <a:cubicBezTo>
                  <a:pt x="502127" y="300315"/>
                  <a:pt x="513604" y="324352"/>
                  <a:pt x="528301" y="360855"/>
                </a:cubicBezTo>
                <a:cubicBezTo>
                  <a:pt x="569713" y="463700"/>
                  <a:pt x="592507" y="520383"/>
                  <a:pt x="568629" y="565748"/>
                </a:cubicBezTo>
                <a:cubicBezTo>
                  <a:pt x="544786" y="607219"/>
                  <a:pt x="500924" y="633132"/>
                  <a:pt x="453096" y="634003"/>
                </a:cubicBezTo>
                <a:close/>
                <a:moveTo>
                  <a:pt x="351111" y="871573"/>
                </a:moveTo>
                <a:cubicBezTo>
                  <a:pt x="319793" y="872664"/>
                  <a:pt x="288986" y="863421"/>
                  <a:pt x="263441" y="845272"/>
                </a:cubicBezTo>
                <a:cubicBezTo>
                  <a:pt x="224934" y="811157"/>
                  <a:pt x="203757" y="761571"/>
                  <a:pt x="205738" y="710164"/>
                </a:cubicBezTo>
                <a:cubicBezTo>
                  <a:pt x="205644" y="701819"/>
                  <a:pt x="212333" y="694978"/>
                  <a:pt x="220678" y="694884"/>
                </a:cubicBezTo>
                <a:cubicBezTo>
                  <a:pt x="221235" y="694878"/>
                  <a:pt x="221793" y="694902"/>
                  <a:pt x="222347" y="694958"/>
                </a:cubicBezTo>
                <a:cubicBezTo>
                  <a:pt x="231138" y="695337"/>
                  <a:pt x="237974" y="702743"/>
                  <a:pt x="237650" y="711535"/>
                </a:cubicBezTo>
                <a:cubicBezTo>
                  <a:pt x="236299" y="752443"/>
                  <a:pt x="252714" y="791935"/>
                  <a:pt x="282664" y="819832"/>
                </a:cubicBezTo>
                <a:cubicBezTo>
                  <a:pt x="317733" y="845878"/>
                  <a:pt x="372088" y="846420"/>
                  <a:pt x="444456" y="821362"/>
                </a:cubicBezTo>
                <a:cubicBezTo>
                  <a:pt x="452700" y="818272"/>
                  <a:pt x="461887" y="822450"/>
                  <a:pt x="464977" y="830693"/>
                </a:cubicBezTo>
                <a:cubicBezTo>
                  <a:pt x="468067" y="838936"/>
                  <a:pt x="463889" y="848124"/>
                  <a:pt x="455646" y="851213"/>
                </a:cubicBezTo>
                <a:cubicBezTo>
                  <a:pt x="455383" y="851312"/>
                  <a:pt x="455117" y="851404"/>
                  <a:pt x="454849" y="851489"/>
                </a:cubicBezTo>
                <a:cubicBezTo>
                  <a:pt x="421612" y="863852"/>
                  <a:pt x="386561" y="870639"/>
                  <a:pt x="351112" y="871573"/>
                </a:cubicBezTo>
                <a:close/>
                <a:moveTo>
                  <a:pt x="15924" y="278604"/>
                </a:moveTo>
                <a:cubicBezTo>
                  <a:pt x="7121" y="278596"/>
                  <a:pt x="-9" y="271452"/>
                  <a:pt x="0" y="262649"/>
                </a:cubicBezTo>
                <a:cubicBezTo>
                  <a:pt x="2" y="260412"/>
                  <a:pt x="475" y="258202"/>
                  <a:pt x="1387" y="256161"/>
                </a:cubicBezTo>
                <a:cubicBezTo>
                  <a:pt x="24340" y="208691"/>
                  <a:pt x="64426" y="171681"/>
                  <a:pt x="113573" y="152583"/>
                </a:cubicBezTo>
                <a:cubicBezTo>
                  <a:pt x="169475" y="136095"/>
                  <a:pt x="229751" y="144162"/>
                  <a:pt x="279349" y="174771"/>
                </a:cubicBezTo>
                <a:cubicBezTo>
                  <a:pt x="287122" y="178909"/>
                  <a:pt x="290070" y="188565"/>
                  <a:pt x="285932" y="196338"/>
                </a:cubicBezTo>
                <a:cubicBezTo>
                  <a:pt x="281794" y="204112"/>
                  <a:pt x="272139" y="207059"/>
                  <a:pt x="264365" y="202921"/>
                </a:cubicBezTo>
                <a:cubicBezTo>
                  <a:pt x="222572" y="176744"/>
                  <a:pt x="171681" y="169394"/>
                  <a:pt x="124188" y="182678"/>
                </a:cubicBezTo>
                <a:cubicBezTo>
                  <a:pt x="83359" y="199029"/>
                  <a:pt x="49990" y="229856"/>
                  <a:pt x="30461" y="269264"/>
                </a:cubicBezTo>
                <a:cubicBezTo>
                  <a:pt x="27870" y="274962"/>
                  <a:pt x="22183" y="278615"/>
                  <a:pt x="15924" y="2786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/>
          <p:nvPr/>
        </p:nvSpPr>
        <p:spPr>
          <a:xfrm rot="796591">
            <a:off x="4592445" y="3568230"/>
            <a:ext cx="50179" cy="50179"/>
          </a:xfrm>
          <a:custGeom>
            <a:avLst/>
            <a:gdLst/>
            <a:ahLst/>
            <a:cxnLst/>
            <a:rect l="l" t="t" r="r" b="b"/>
            <a:pathLst>
              <a:path w="100358" h="100358" extrusionOk="0">
                <a:moveTo>
                  <a:pt x="100359" y="50179"/>
                </a:moveTo>
                <a:cubicBezTo>
                  <a:pt x="100359" y="77892"/>
                  <a:pt x="77893" y="100358"/>
                  <a:pt x="50179" y="100358"/>
                </a:cubicBezTo>
                <a:cubicBezTo>
                  <a:pt x="22466" y="100358"/>
                  <a:pt x="0" y="77893"/>
                  <a:pt x="0" y="50179"/>
                </a:cubicBezTo>
                <a:cubicBezTo>
                  <a:pt x="0" y="22466"/>
                  <a:pt x="22466" y="0"/>
                  <a:pt x="50179" y="0"/>
                </a:cubicBezTo>
                <a:cubicBezTo>
                  <a:pt x="77892" y="0"/>
                  <a:pt x="100359" y="22465"/>
                  <a:pt x="100359" y="501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/>
          <p:nvPr/>
        </p:nvSpPr>
        <p:spPr>
          <a:xfrm rot="796591">
            <a:off x="4800810" y="3549461"/>
            <a:ext cx="50179" cy="50179"/>
          </a:xfrm>
          <a:custGeom>
            <a:avLst/>
            <a:gdLst/>
            <a:ahLst/>
            <a:cxnLst/>
            <a:rect l="l" t="t" r="r" b="b"/>
            <a:pathLst>
              <a:path w="100358" h="100358" extrusionOk="0">
                <a:moveTo>
                  <a:pt x="100359" y="50179"/>
                </a:moveTo>
                <a:cubicBezTo>
                  <a:pt x="100359" y="77892"/>
                  <a:pt x="77893" y="100359"/>
                  <a:pt x="50179" y="100359"/>
                </a:cubicBezTo>
                <a:cubicBezTo>
                  <a:pt x="22466" y="100359"/>
                  <a:pt x="0" y="77893"/>
                  <a:pt x="0" y="50179"/>
                </a:cubicBezTo>
                <a:cubicBezTo>
                  <a:pt x="0" y="22466"/>
                  <a:pt x="22466" y="0"/>
                  <a:pt x="50179" y="0"/>
                </a:cubicBezTo>
                <a:cubicBezTo>
                  <a:pt x="77892" y="0"/>
                  <a:pt x="100359" y="22466"/>
                  <a:pt x="100359" y="501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 rot="796591">
            <a:off x="7065224" y="1353324"/>
            <a:ext cx="1220975" cy="960783"/>
          </a:xfrm>
          <a:custGeom>
            <a:avLst/>
            <a:gdLst/>
            <a:ahLst/>
            <a:cxnLst/>
            <a:rect l="l" t="t" r="r" b="b"/>
            <a:pathLst>
              <a:path w="2441950" h="1921566" extrusionOk="0">
                <a:moveTo>
                  <a:pt x="908693" y="1921567"/>
                </a:moveTo>
                <a:cubicBezTo>
                  <a:pt x="907337" y="1921566"/>
                  <a:pt x="905988" y="1921394"/>
                  <a:pt x="904675" y="1921056"/>
                </a:cubicBezTo>
                <a:cubicBezTo>
                  <a:pt x="898380" y="1919418"/>
                  <a:pt x="893711" y="1914118"/>
                  <a:pt x="892880" y="1907667"/>
                </a:cubicBezTo>
                <a:lnTo>
                  <a:pt x="802915" y="1203500"/>
                </a:lnTo>
                <a:lnTo>
                  <a:pt x="14011" y="1106489"/>
                </a:lnTo>
                <a:cubicBezTo>
                  <a:pt x="5272" y="1105423"/>
                  <a:pt x="-947" y="1097474"/>
                  <a:pt x="119" y="1088736"/>
                </a:cubicBezTo>
                <a:cubicBezTo>
                  <a:pt x="797" y="1083180"/>
                  <a:pt x="4339" y="1078386"/>
                  <a:pt x="9452" y="1076108"/>
                </a:cubicBezTo>
                <a:lnTo>
                  <a:pt x="2419489" y="1399"/>
                </a:lnTo>
                <a:cubicBezTo>
                  <a:pt x="2427522" y="-2203"/>
                  <a:pt x="2436953" y="1389"/>
                  <a:pt x="2440555" y="9422"/>
                </a:cubicBezTo>
                <a:cubicBezTo>
                  <a:pt x="2442217" y="13128"/>
                  <a:pt x="2442401" y="17328"/>
                  <a:pt x="2441070" y="21165"/>
                </a:cubicBezTo>
                <a:lnTo>
                  <a:pt x="1789603" y="1906997"/>
                </a:lnTo>
                <a:cubicBezTo>
                  <a:pt x="1786734" y="1915320"/>
                  <a:pt x="1777661" y="1919741"/>
                  <a:pt x="1769338" y="1916873"/>
                </a:cubicBezTo>
                <a:cubicBezTo>
                  <a:pt x="1766338" y="1915839"/>
                  <a:pt x="1763714" y="1913932"/>
                  <a:pt x="1761803" y="1911397"/>
                </a:cubicBezTo>
                <a:lnTo>
                  <a:pt x="1340349" y="1350212"/>
                </a:lnTo>
                <a:lnTo>
                  <a:pt x="921509" y="1915126"/>
                </a:lnTo>
                <a:cubicBezTo>
                  <a:pt x="918498" y="1919182"/>
                  <a:pt x="913744" y="1921571"/>
                  <a:pt x="908693" y="1921566"/>
                </a:cubicBezTo>
                <a:close/>
                <a:moveTo>
                  <a:pt x="1340253" y="1307620"/>
                </a:moveTo>
                <a:cubicBezTo>
                  <a:pt x="1345262" y="1307620"/>
                  <a:pt x="1349977" y="1309984"/>
                  <a:pt x="1352973" y="1313996"/>
                </a:cubicBezTo>
                <a:lnTo>
                  <a:pt x="1769294" y="1868231"/>
                </a:lnTo>
                <a:lnTo>
                  <a:pt x="2398925" y="45457"/>
                </a:lnTo>
                <a:lnTo>
                  <a:pt x="74870" y="1081878"/>
                </a:lnTo>
                <a:lnTo>
                  <a:pt x="819110" y="1173374"/>
                </a:lnTo>
                <a:cubicBezTo>
                  <a:pt x="826345" y="1174263"/>
                  <a:pt x="832055" y="1179947"/>
                  <a:pt x="832977" y="1187178"/>
                </a:cubicBezTo>
                <a:lnTo>
                  <a:pt x="919500" y="1864310"/>
                </a:lnTo>
                <a:lnTo>
                  <a:pt x="1327437" y="1314060"/>
                </a:lnTo>
                <a:cubicBezTo>
                  <a:pt x="1330434" y="1310022"/>
                  <a:pt x="1335161" y="1307635"/>
                  <a:pt x="1340189" y="13076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 rot="796591">
            <a:off x="2606781" y="841486"/>
            <a:ext cx="5269529" cy="4918055"/>
          </a:xfrm>
          <a:custGeom>
            <a:avLst/>
            <a:gdLst/>
            <a:ahLst/>
            <a:cxnLst/>
            <a:rect l="l" t="t" r="r" b="b"/>
            <a:pathLst>
              <a:path w="10539057" h="9836110" extrusionOk="0">
                <a:moveTo>
                  <a:pt x="8930232" y="1173281"/>
                </a:moveTo>
                <a:lnTo>
                  <a:pt x="10539058" y="0"/>
                </a:lnTo>
                <a:lnTo>
                  <a:pt x="9453288" y="1307592"/>
                </a:lnTo>
                <a:lnTo>
                  <a:pt x="9021791" y="1889690"/>
                </a:lnTo>
                <a:lnTo>
                  <a:pt x="8930232" y="1173281"/>
                </a:lnTo>
                <a:close/>
                <a:moveTo>
                  <a:pt x="5350549" y="7657715"/>
                </a:moveTo>
                <a:cubicBezTo>
                  <a:pt x="5350549" y="7657715"/>
                  <a:pt x="5150597" y="7555507"/>
                  <a:pt x="5123467" y="7224561"/>
                </a:cubicBezTo>
                <a:cubicBezTo>
                  <a:pt x="5054606" y="7387946"/>
                  <a:pt x="4854559" y="7460856"/>
                  <a:pt x="4854559" y="7460856"/>
                </a:cubicBezTo>
                <a:cubicBezTo>
                  <a:pt x="4854559" y="7460856"/>
                  <a:pt x="5092161" y="7565932"/>
                  <a:pt x="5350485" y="7657715"/>
                </a:cubicBezTo>
                <a:close/>
                <a:moveTo>
                  <a:pt x="7937488" y="3371857"/>
                </a:moveTo>
                <a:cubicBezTo>
                  <a:pt x="7928684" y="3371841"/>
                  <a:pt x="7921560" y="3364692"/>
                  <a:pt x="7921576" y="3355889"/>
                </a:cubicBezTo>
                <a:cubicBezTo>
                  <a:pt x="7921582" y="3352558"/>
                  <a:pt x="7922631" y="3349312"/>
                  <a:pt x="7924576" y="3346608"/>
                </a:cubicBezTo>
                <a:cubicBezTo>
                  <a:pt x="7955564" y="3303633"/>
                  <a:pt x="7985938" y="3260219"/>
                  <a:pt x="8015689" y="3216378"/>
                </a:cubicBezTo>
                <a:cubicBezTo>
                  <a:pt x="8020628" y="3209088"/>
                  <a:pt x="8030541" y="3207183"/>
                  <a:pt x="8037830" y="3212122"/>
                </a:cubicBezTo>
                <a:cubicBezTo>
                  <a:pt x="8045119" y="3217061"/>
                  <a:pt x="8047025" y="3226973"/>
                  <a:pt x="8042086" y="3234263"/>
                </a:cubicBezTo>
                <a:cubicBezTo>
                  <a:pt x="8012154" y="3278347"/>
                  <a:pt x="7981599" y="3322006"/>
                  <a:pt x="7950431" y="3365226"/>
                </a:cubicBezTo>
                <a:cubicBezTo>
                  <a:pt x="7947452" y="3369393"/>
                  <a:pt x="7942642" y="3371864"/>
                  <a:pt x="7937520" y="3371857"/>
                </a:cubicBezTo>
                <a:close/>
                <a:moveTo>
                  <a:pt x="8116494" y="3108113"/>
                </a:moveTo>
                <a:cubicBezTo>
                  <a:pt x="8107690" y="3108087"/>
                  <a:pt x="8100575" y="3100930"/>
                  <a:pt x="8100600" y="3092127"/>
                </a:cubicBezTo>
                <a:cubicBezTo>
                  <a:pt x="8100609" y="3089104"/>
                  <a:pt x="8101478" y="3086146"/>
                  <a:pt x="8103104" y="3083598"/>
                </a:cubicBezTo>
                <a:cubicBezTo>
                  <a:pt x="8131612" y="3038938"/>
                  <a:pt x="8159520" y="2993898"/>
                  <a:pt x="8186821" y="2948490"/>
                </a:cubicBezTo>
                <a:cubicBezTo>
                  <a:pt x="8191355" y="2940937"/>
                  <a:pt x="8201154" y="2938488"/>
                  <a:pt x="8208706" y="2943023"/>
                </a:cubicBezTo>
                <a:cubicBezTo>
                  <a:pt x="8216260" y="2947556"/>
                  <a:pt x="8218708" y="2957355"/>
                  <a:pt x="8214174" y="2964908"/>
                </a:cubicBezTo>
                <a:cubicBezTo>
                  <a:pt x="8186693" y="3010561"/>
                  <a:pt x="8158605" y="3055846"/>
                  <a:pt x="8129915" y="3100749"/>
                </a:cubicBezTo>
                <a:cubicBezTo>
                  <a:pt x="8126998" y="3105341"/>
                  <a:pt x="8121933" y="3108120"/>
                  <a:pt x="8116494" y="3108113"/>
                </a:cubicBezTo>
                <a:close/>
                <a:moveTo>
                  <a:pt x="8280931" y="2835029"/>
                </a:moveTo>
                <a:cubicBezTo>
                  <a:pt x="8272127" y="2835016"/>
                  <a:pt x="8265001" y="2827869"/>
                  <a:pt x="8265014" y="2819066"/>
                </a:cubicBezTo>
                <a:cubicBezTo>
                  <a:pt x="8265018" y="2816313"/>
                  <a:pt x="8265735" y="2813608"/>
                  <a:pt x="8267095" y="2811214"/>
                </a:cubicBezTo>
                <a:cubicBezTo>
                  <a:pt x="8292875" y="2765860"/>
                  <a:pt x="8318475" y="2719453"/>
                  <a:pt x="8343894" y="2671994"/>
                </a:cubicBezTo>
                <a:cubicBezTo>
                  <a:pt x="8347638" y="2664026"/>
                  <a:pt x="8357131" y="2660602"/>
                  <a:pt x="8365099" y="2664346"/>
                </a:cubicBezTo>
                <a:cubicBezTo>
                  <a:pt x="8373067" y="2668089"/>
                  <a:pt x="8376492" y="2677583"/>
                  <a:pt x="8372748" y="2685551"/>
                </a:cubicBezTo>
                <a:cubicBezTo>
                  <a:pt x="8372508" y="2686062"/>
                  <a:pt x="8372241" y="2686559"/>
                  <a:pt x="8371949" y="2687042"/>
                </a:cubicBezTo>
                <a:cubicBezTo>
                  <a:pt x="8346445" y="2734734"/>
                  <a:pt x="8320728" y="2781385"/>
                  <a:pt x="8294798" y="2826995"/>
                </a:cubicBezTo>
                <a:cubicBezTo>
                  <a:pt x="8291960" y="2831976"/>
                  <a:pt x="8286663" y="2835046"/>
                  <a:pt x="8280931" y="2835029"/>
                </a:cubicBezTo>
                <a:close/>
                <a:moveTo>
                  <a:pt x="4644438" y="5225204"/>
                </a:moveTo>
                <a:cubicBezTo>
                  <a:pt x="4635634" y="5225162"/>
                  <a:pt x="4628531" y="5217993"/>
                  <a:pt x="4628573" y="5209189"/>
                </a:cubicBezTo>
                <a:cubicBezTo>
                  <a:pt x="4628609" y="5201439"/>
                  <a:pt x="4634214" y="5194838"/>
                  <a:pt x="4641856" y="5193547"/>
                </a:cubicBezTo>
                <a:lnTo>
                  <a:pt x="4799088" y="5167405"/>
                </a:lnTo>
                <a:cubicBezTo>
                  <a:pt x="4807777" y="5165961"/>
                  <a:pt x="4815991" y="5171835"/>
                  <a:pt x="4817435" y="5180524"/>
                </a:cubicBezTo>
                <a:cubicBezTo>
                  <a:pt x="4818879" y="5189213"/>
                  <a:pt x="4813005" y="5197427"/>
                  <a:pt x="4804316" y="5198871"/>
                </a:cubicBezTo>
                <a:lnTo>
                  <a:pt x="4647084" y="5224980"/>
                </a:lnTo>
                <a:cubicBezTo>
                  <a:pt x="4646210" y="5225132"/>
                  <a:pt x="4645325" y="5225207"/>
                  <a:pt x="4644438" y="5225204"/>
                </a:cubicBezTo>
                <a:close/>
                <a:moveTo>
                  <a:pt x="4958807" y="5172346"/>
                </a:moveTo>
                <a:cubicBezTo>
                  <a:pt x="4950004" y="5172375"/>
                  <a:pt x="4942844" y="5165262"/>
                  <a:pt x="4942815" y="5156459"/>
                </a:cubicBezTo>
                <a:cubicBezTo>
                  <a:pt x="4942789" y="5148661"/>
                  <a:pt x="4948408" y="5141989"/>
                  <a:pt x="4956097" y="5140690"/>
                </a:cubicBezTo>
                <a:cubicBezTo>
                  <a:pt x="5008402" y="5131572"/>
                  <a:pt x="5060621" y="5122146"/>
                  <a:pt x="5112756" y="5112412"/>
                </a:cubicBezTo>
                <a:cubicBezTo>
                  <a:pt x="5121454" y="5111058"/>
                  <a:pt x="5129603" y="5117014"/>
                  <a:pt x="5130956" y="5125712"/>
                </a:cubicBezTo>
                <a:cubicBezTo>
                  <a:pt x="5132247" y="5134010"/>
                  <a:pt x="5126880" y="5141885"/>
                  <a:pt x="5118685" y="5143718"/>
                </a:cubicBezTo>
                <a:cubicBezTo>
                  <a:pt x="5066338" y="5153559"/>
                  <a:pt x="5013970" y="5163016"/>
                  <a:pt x="4961580" y="5172092"/>
                </a:cubicBezTo>
                <a:cubicBezTo>
                  <a:pt x="4960664" y="5172254"/>
                  <a:pt x="4959737" y="5172339"/>
                  <a:pt x="4958807" y="5172346"/>
                </a:cubicBezTo>
                <a:close/>
                <a:moveTo>
                  <a:pt x="5272028" y="5113113"/>
                </a:moveTo>
                <a:cubicBezTo>
                  <a:pt x="5263225" y="5113122"/>
                  <a:pt x="5256081" y="5105993"/>
                  <a:pt x="5256072" y="5097189"/>
                </a:cubicBezTo>
                <a:cubicBezTo>
                  <a:pt x="5256065" y="5089603"/>
                  <a:pt x="5261405" y="5083062"/>
                  <a:pt x="5268840" y="5081552"/>
                </a:cubicBezTo>
                <a:cubicBezTo>
                  <a:pt x="5320571" y="5070798"/>
                  <a:pt x="5372323" y="5059395"/>
                  <a:pt x="5424096" y="5047345"/>
                </a:cubicBezTo>
                <a:cubicBezTo>
                  <a:pt x="5432590" y="5045030"/>
                  <a:pt x="5441352" y="5050039"/>
                  <a:pt x="5443667" y="5058532"/>
                </a:cubicBezTo>
                <a:cubicBezTo>
                  <a:pt x="5445981" y="5067026"/>
                  <a:pt x="5440972" y="5075788"/>
                  <a:pt x="5432479" y="5078103"/>
                </a:cubicBezTo>
                <a:cubicBezTo>
                  <a:pt x="5432111" y="5078203"/>
                  <a:pt x="5431740" y="5078290"/>
                  <a:pt x="5431365" y="5078364"/>
                </a:cubicBezTo>
                <a:cubicBezTo>
                  <a:pt x="5379316" y="5090563"/>
                  <a:pt x="5327298" y="5102040"/>
                  <a:pt x="5275312" y="5112795"/>
                </a:cubicBezTo>
                <a:cubicBezTo>
                  <a:pt x="5274231" y="5113009"/>
                  <a:pt x="5273131" y="5113116"/>
                  <a:pt x="5272028" y="5113113"/>
                </a:cubicBezTo>
                <a:close/>
                <a:moveTo>
                  <a:pt x="15965" y="9836111"/>
                </a:moveTo>
                <a:cubicBezTo>
                  <a:pt x="15507" y="9836113"/>
                  <a:pt x="15050" y="9836091"/>
                  <a:pt x="14594" y="9836046"/>
                </a:cubicBezTo>
                <a:cubicBezTo>
                  <a:pt x="5828" y="9835303"/>
                  <a:pt x="-679" y="9827598"/>
                  <a:pt x="57" y="9818831"/>
                </a:cubicBezTo>
                <a:cubicBezTo>
                  <a:pt x="4584" y="9765177"/>
                  <a:pt x="9844" y="9711619"/>
                  <a:pt x="15678" y="9659654"/>
                </a:cubicBezTo>
                <a:cubicBezTo>
                  <a:pt x="16664" y="9650904"/>
                  <a:pt x="24557" y="9644609"/>
                  <a:pt x="33308" y="9645595"/>
                </a:cubicBezTo>
                <a:cubicBezTo>
                  <a:pt x="42058" y="9646581"/>
                  <a:pt x="48353" y="9654474"/>
                  <a:pt x="47367" y="9663225"/>
                </a:cubicBezTo>
                <a:cubicBezTo>
                  <a:pt x="41437" y="9715911"/>
                  <a:pt x="36251" y="9768678"/>
                  <a:pt x="31809" y="9821509"/>
                </a:cubicBezTo>
                <a:cubicBezTo>
                  <a:pt x="31115" y="9829750"/>
                  <a:pt x="24234" y="9836090"/>
                  <a:pt x="15965" y="9836111"/>
                </a:cubicBezTo>
                <a:close/>
                <a:moveTo>
                  <a:pt x="51607" y="9519191"/>
                </a:moveTo>
                <a:cubicBezTo>
                  <a:pt x="50860" y="9519189"/>
                  <a:pt x="50114" y="9519135"/>
                  <a:pt x="49375" y="9519031"/>
                </a:cubicBezTo>
                <a:cubicBezTo>
                  <a:pt x="40656" y="9517817"/>
                  <a:pt x="34572" y="9509764"/>
                  <a:pt x="35786" y="9501045"/>
                </a:cubicBezTo>
                <a:cubicBezTo>
                  <a:pt x="35789" y="9501026"/>
                  <a:pt x="35791" y="9501006"/>
                  <a:pt x="35794" y="9500988"/>
                </a:cubicBezTo>
                <a:cubicBezTo>
                  <a:pt x="43318" y="9448066"/>
                  <a:pt x="51607" y="9394922"/>
                  <a:pt x="60533" y="9343022"/>
                </a:cubicBezTo>
                <a:cubicBezTo>
                  <a:pt x="61942" y="9334403"/>
                  <a:pt x="70072" y="9328558"/>
                  <a:pt x="78690" y="9329968"/>
                </a:cubicBezTo>
                <a:cubicBezTo>
                  <a:pt x="78780" y="9329983"/>
                  <a:pt x="78870" y="9329998"/>
                  <a:pt x="78960" y="9330015"/>
                </a:cubicBezTo>
                <a:cubicBezTo>
                  <a:pt x="87628" y="9331507"/>
                  <a:pt x="93449" y="9339740"/>
                  <a:pt x="91967" y="9348410"/>
                </a:cubicBezTo>
                <a:cubicBezTo>
                  <a:pt x="82997" y="9400643"/>
                  <a:pt x="74803" y="9453006"/>
                  <a:pt x="67387" y="9505483"/>
                </a:cubicBezTo>
                <a:cubicBezTo>
                  <a:pt x="66276" y="9513345"/>
                  <a:pt x="59547" y="9519190"/>
                  <a:pt x="51607" y="9519191"/>
                </a:cubicBezTo>
                <a:close/>
                <a:moveTo>
                  <a:pt x="105612" y="9204917"/>
                </a:moveTo>
                <a:cubicBezTo>
                  <a:pt x="104541" y="9204920"/>
                  <a:pt x="103472" y="9204813"/>
                  <a:pt x="102424" y="9204598"/>
                </a:cubicBezTo>
                <a:cubicBezTo>
                  <a:pt x="93794" y="9202857"/>
                  <a:pt x="88211" y="9194449"/>
                  <a:pt x="89952" y="9185819"/>
                </a:cubicBezTo>
                <a:cubicBezTo>
                  <a:pt x="89954" y="9185808"/>
                  <a:pt x="89956" y="9185799"/>
                  <a:pt x="89959" y="9185788"/>
                </a:cubicBezTo>
                <a:cubicBezTo>
                  <a:pt x="100575" y="9133250"/>
                  <a:pt x="112019" y="9080681"/>
                  <a:pt x="124038" y="9029545"/>
                </a:cubicBezTo>
                <a:cubicBezTo>
                  <a:pt x="125738" y="9020907"/>
                  <a:pt x="134118" y="9015283"/>
                  <a:pt x="142756" y="9016983"/>
                </a:cubicBezTo>
                <a:cubicBezTo>
                  <a:pt x="151394" y="9018682"/>
                  <a:pt x="157018" y="9027063"/>
                  <a:pt x="155319" y="9035700"/>
                </a:cubicBezTo>
                <a:cubicBezTo>
                  <a:pt x="155245" y="9036075"/>
                  <a:pt x="155158" y="9036446"/>
                  <a:pt x="155058" y="9036814"/>
                </a:cubicBezTo>
                <a:cubicBezTo>
                  <a:pt x="143166" y="9087662"/>
                  <a:pt x="131785" y="9139882"/>
                  <a:pt x="121201" y="9192133"/>
                </a:cubicBezTo>
                <a:cubicBezTo>
                  <a:pt x="119686" y="9199556"/>
                  <a:pt x="113156" y="9204887"/>
                  <a:pt x="105580" y="9204885"/>
                </a:cubicBezTo>
                <a:close/>
                <a:moveTo>
                  <a:pt x="178139" y="8894469"/>
                </a:moveTo>
                <a:cubicBezTo>
                  <a:pt x="176750" y="8894461"/>
                  <a:pt x="175369" y="8894279"/>
                  <a:pt x="174026" y="8893927"/>
                </a:cubicBezTo>
                <a:cubicBezTo>
                  <a:pt x="165534" y="8891640"/>
                  <a:pt x="160489" y="8882918"/>
                  <a:pt x="162741" y="8874417"/>
                </a:cubicBezTo>
                <a:cubicBezTo>
                  <a:pt x="176577" y="8822292"/>
                  <a:pt x="191241" y="8770487"/>
                  <a:pt x="206289" y="8720500"/>
                </a:cubicBezTo>
                <a:cubicBezTo>
                  <a:pt x="208531" y="8711987"/>
                  <a:pt x="217250" y="8706903"/>
                  <a:pt x="225763" y="8709146"/>
                </a:cubicBezTo>
                <a:cubicBezTo>
                  <a:pt x="234276" y="8711388"/>
                  <a:pt x="239360" y="8720108"/>
                  <a:pt x="237117" y="8728620"/>
                </a:cubicBezTo>
                <a:cubicBezTo>
                  <a:pt x="237023" y="8728978"/>
                  <a:pt x="236917" y="8729332"/>
                  <a:pt x="236798" y="8729681"/>
                </a:cubicBezTo>
                <a:cubicBezTo>
                  <a:pt x="221578" y="8780425"/>
                  <a:pt x="207167" y="8831408"/>
                  <a:pt x="193569" y="8882609"/>
                </a:cubicBezTo>
                <a:cubicBezTo>
                  <a:pt x="191715" y="8889608"/>
                  <a:pt x="185378" y="8894479"/>
                  <a:pt x="178139" y="8894469"/>
                </a:cubicBezTo>
                <a:close/>
                <a:moveTo>
                  <a:pt x="269634" y="8589059"/>
                </a:moveTo>
                <a:cubicBezTo>
                  <a:pt x="260831" y="8589075"/>
                  <a:pt x="253681" y="8581953"/>
                  <a:pt x="253664" y="8573149"/>
                </a:cubicBezTo>
                <a:cubicBezTo>
                  <a:pt x="253661" y="8571415"/>
                  <a:pt x="253940" y="8569693"/>
                  <a:pt x="254491" y="8568050"/>
                </a:cubicBezTo>
                <a:cubicBezTo>
                  <a:pt x="271391" y="8517488"/>
                  <a:pt x="289086" y="8467197"/>
                  <a:pt x="307572" y="8417194"/>
                </a:cubicBezTo>
                <a:cubicBezTo>
                  <a:pt x="310294" y="8408822"/>
                  <a:pt x="319288" y="8404241"/>
                  <a:pt x="327660" y="8406965"/>
                </a:cubicBezTo>
                <a:cubicBezTo>
                  <a:pt x="336032" y="8409687"/>
                  <a:pt x="340611" y="8418680"/>
                  <a:pt x="337889" y="8427052"/>
                </a:cubicBezTo>
                <a:cubicBezTo>
                  <a:pt x="337757" y="8427460"/>
                  <a:pt x="337608" y="8427861"/>
                  <a:pt x="337443" y="8428257"/>
                </a:cubicBezTo>
                <a:cubicBezTo>
                  <a:pt x="319087" y="8477942"/>
                  <a:pt x="301519" y="8527915"/>
                  <a:pt x="284746" y="8578156"/>
                </a:cubicBezTo>
                <a:cubicBezTo>
                  <a:pt x="282555" y="8584655"/>
                  <a:pt x="276461" y="8589030"/>
                  <a:pt x="269603" y="8589028"/>
                </a:cubicBezTo>
                <a:close/>
                <a:moveTo>
                  <a:pt x="380226" y="8290087"/>
                </a:moveTo>
                <a:cubicBezTo>
                  <a:pt x="378168" y="8290081"/>
                  <a:pt x="376132" y="8289670"/>
                  <a:pt x="374233" y="8288876"/>
                </a:cubicBezTo>
                <a:cubicBezTo>
                  <a:pt x="366085" y="8285562"/>
                  <a:pt x="362161" y="8276274"/>
                  <a:pt x="365466" y="8268122"/>
                </a:cubicBezTo>
                <a:cubicBezTo>
                  <a:pt x="385585" y="8218746"/>
                  <a:pt x="406523" y="8169708"/>
                  <a:pt x="428270" y="8121027"/>
                </a:cubicBezTo>
                <a:cubicBezTo>
                  <a:pt x="431521" y="8112846"/>
                  <a:pt x="440789" y="8108850"/>
                  <a:pt x="448970" y="8112102"/>
                </a:cubicBezTo>
                <a:cubicBezTo>
                  <a:pt x="457151" y="8115353"/>
                  <a:pt x="461147" y="8124621"/>
                  <a:pt x="457895" y="8132802"/>
                </a:cubicBezTo>
                <a:cubicBezTo>
                  <a:pt x="457729" y="8133220"/>
                  <a:pt x="457545" y="8133631"/>
                  <a:pt x="457344" y="8134034"/>
                </a:cubicBezTo>
                <a:cubicBezTo>
                  <a:pt x="435757" y="8182390"/>
                  <a:pt x="414968" y="8231098"/>
                  <a:pt x="394987" y="8280140"/>
                </a:cubicBezTo>
                <a:cubicBezTo>
                  <a:pt x="392548" y="8286150"/>
                  <a:pt x="386712" y="8290082"/>
                  <a:pt x="380226" y="8290087"/>
                </a:cubicBezTo>
                <a:close/>
                <a:moveTo>
                  <a:pt x="510201" y="7999023"/>
                </a:moveTo>
                <a:cubicBezTo>
                  <a:pt x="501398" y="7999041"/>
                  <a:pt x="494247" y="7991918"/>
                  <a:pt x="494229" y="7983115"/>
                </a:cubicBezTo>
                <a:cubicBezTo>
                  <a:pt x="494224" y="7980673"/>
                  <a:pt x="494781" y="7978262"/>
                  <a:pt x="495855" y="7976069"/>
                </a:cubicBezTo>
                <a:cubicBezTo>
                  <a:pt x="519222" y="7928145"/>
                  <a:pt x="543390" y="7880616"/>
                  <a:pt x="568351" y="7833502"/>
                </a:cubicBezTo>
                <a:cubicBezTo>
                  <a:pt x="572192" y="7825581"/>
                  <a:pt x="581727" y="7822273"/>
                  <a:pt x="589648" y="7826114"/>
                </a:cubicBezTo>
                <a:cubicBezTo>
                  <a:pt x="597569" y="7829955"/>
                  <a:pt x="600877" y="7839491"/>
                  <a:pt x="597036" y="7847412"/>
                </a:cubicBezTo>
                <a:cubicBezTo>
                  <a:pt x="596870" y="7847755"/>
                  <a:pt x="596691" y="7848092"/>
                  <a:pt x="596501" y="7848423"/>
                </a:cubicBezTo>
                <a:cubicBezTo>
                  <a:pt x="571727" y="7895226"/>
                  <a:pt x="547728" y="7942436"/>
                  <a:pt x="524515" y="7990034"/>
                </a:cubicBezTo>
                <a:cubicBezTo>
                  <a:pt x="521853" y="7995515"/>
                  <a:pt x="516295" y="7998994"/>
                  <a:pt x="510201" y="7998992"/>
                </a:cubicBezTo>
                <a:close/>
                <a:moveTo>
                  <a:pt x="659464" y="7717362"/>
                </a:moveTo>
                <a:cubicBezTo>
                  <a:pt x="650660" y="7717380"/>
                  <a:pt x="643510" y="7710257"/>
                  <a:pt x="643492" y="7701453"/>
                </a:cubicBezTo>
                <a:cubicBezTo>
                  <a:pt x="643487" y="7698645"/>
                  <a:pt x="644224" y="7695884"/>
                  <a:pt x="645628" y="7693452"/>
                </a:cubicBezTo>
                <a:cubicBezTo>
                  <a:pt x="672088" y="7647450"/>
                  <a:pt x="699696" y="7601255"/>
                  <a:pt x="727655" y="7556209"/>
                </a:cubicBezTo>
                <a:cubicBezTo>
                  <a:pt x="732295" y="7548726"/>
                  <a:pt x="742122" y="7546420"/>
                  <a:pt x="749605" y="7551060"/>
                </a:cubicBezTo>
                <a:cubicBezTo>
                  <a:pt x="757087" y="7555700"/>
                  <a:pt x="759393" y="7565526"/>
                  <a:pt x="754753" y="7573010"/>
                </a:cubicBezTo>
                <a:cubicBezTo>
                  <a:pt x="726814" y="7617991"/>
                  <a:pt x="699649" y="7663448"/>
                  <a:pt x="673268" y="7709361"/>
                </a:cubicBezTo>
                <a:cubicBezTo>
                  <a:pt x="670420" y="7714293"/>
                  <a:pt x="665158" y="7717331"/>
                  <a:pt x="659464" y="7717331"/>
                </a:cubicBezTo>
                <a:close/>
                <a:moveTo>
                  <a:pt x="827663" y="7446637"/>
                </a:moveTo>
                <a:cubicBezTo>
                  <a:pt x="824503" y="7446645"/>
                  <a:pt x="821415" y="7445701"/>
                  <a:pt x="818800" y="7443927"/>
                </a:cubicBezTo>
                <a:cubicBezTo>
                  <a:pt x="811496" y="7439045"/>
                  <a:pt x="809532" y="7429165"/>
                  <a:pt x="814414" y="7421861"/>
                </a:cubicBezTo>
                <a:cubicBezTo>
                  <a:pt x="814421" y="7421852"/>
                  <a:pt x="814426" y="7421843"/>
                  <a:pt x="814432" y="7421834"/>
                </a:cubicBezTo>
                <a:cubicBezTo>
                  <a:pt x="844124" y="7377556"/>
                  <a:pt x="874585" y="7333800"/>
                  <a:pt x="905801" y="7290583"/>
                </a:cubicBezTo>
                <a:cubicBezTo>
                  <a:pt x="910799" y="7283337"/>
                  <a:pt x="920726" y="7281514"/>
                  <a:pt x="927973" y="7286513"/>
                </a:cubicBezTo>
                <a:cubicBezTo>
                  <a:pt x="935219" y="7291511"/>
                  <a:pt x="937042" y="7301438"/>
                  <a:pt x="932043" y="7308685"/>
                </a:cubicBezTo>
                <a:cubicBezTo>
                  <a:pt x="931907" y="7308882"/>
                  <a:pt x="931768" y="7309075"/>
                  <a:pt x="931623" y="7309265"/>
                </a:cubicBezTo>
                <a:cubicBezTo>
                  <a:pt x="900634" y="7352183"/>
                  <a:pt x="870386" y="7395631"/>
                  <a:pt x="840893" y="7439591"/>
                </a:cubicBezTo>
                <a:cubicBezTo>
                  <a:pt x="837931" y="7443996"/>
                  <a:pt x="832971" y="7446638"/>
                  <a:pt x="827662" y="7446637"/>
                </a:cubicBezTo>
                <a:close/>
                <a:moveTo>
                  <a:pt x="1014352" y="7188313"/>
                </a:moveTo>
                <a:cubicBezTo>
                  <a:pt x="1005549" y="7188319"/>
                  <a:pt x="998407" y="7181187"/>
                  <a:pt x="998401" y="7172384"/>
                </a:cubicBezTo>
                <a:cubicBezTo>
                  <a:pt x="998399" y="7168834"/>
                  <a:pt x="999581" y="7165386"/>
                  <a:pt x="1001760" y="7162585"/>
                </a:cubicBezTo>
                <a:lnTo>
                  <a:pt x="1013332" y="7147730"/>
                </a:lnTo>
                <a:cubicBezTo>
                  <a:pt x="1031950" y="7124011"/>
                  <a:pt x="1061407" y="7086839"/>
                  <a:pt x="1102724" y="7038253"/>
                </a:cubicBezTo>
                <a:cubicBezTo>
                  <a:pt x="1108603" y="7031701"/>
                  <a:pt x="1118681" y="7031155"/>
                  <a:pt x="1125233" y="7037034"/>
                </a:cubicBezTo>
                <a:cubicBezTo>
                  <a:pt x="1131534" y="7042688"/>
                  <a:pt x="1132317" y="7052280"/>
                  <a:pt x="1127017" y="7058880"/>
                </a:cubicBezTo>
                <a:cubicBezTo>
                  <a:pt x="1096767" y="7094441"/>
                  <a:pt x="1067240" y="7130612"/>
                  <a:pt x="1038454" y="7167368"/>
                </a:cubicBezTo>
                <a:lnTo>
                  <a:pt x="1026913" y="7182192"/>
                </a:lnTo>
                <a:cubicBezTo>
                  <a:pt x="1023891" y="7186057"/>
                  <a:pt x="1019258" y="7188315"/>
                  <a:pt x="1014352" y="7188313"/>
                </a:cubicBezTo>
                <a:close/>
                <a:moveTo>
                  <a:pt x="1220489" y="6945068"/>
                </a:moveTo>
                <a:cubicBezTo>
                  <a:pt x="1211685" y="6945060"/>
                  <a:pt x="1204555" y="6937917"/>
                  <a:pt x="1204563" y="6929113"/>
                </a:cubicBezTo>
                <a:cubicBezTo>
                  <a:pt x="1204567" y="6925128"/>
                  <a:pt x="1206063" y="6921289"/>
                  <a:pt x="1208757" y="6918352"/>
                </a:cubicBezTo>
                <a:cubicBezTo>
                  <a:pt x="1244859" y="6879085"/>
                  <a:pt x="1281633" y="6840441"/>
                  <a:pt x="1319062" y="6802437"/>
                </a:cubicBezTo>
                <a:cubicBezTo>
                  <a:pt x="1325142" y="6796071"/>
                  <a:pt x="1335232" y="6795838"/>
                  <a:pt x="1341598" y="6801919"/>
                </a:cubicBezTo>
                <a:cubicBezTo>
                  <a:pt x="1347965" y="6808000"/>
                  <a:pt x="1348196" y="6818090"/>
                  <a:pt x="1342116" y="6824455"/>
                </a:cubicBezTo>
                <a:cubicBezTo>
                  <a:pt x="1341999" y="6824577"/>
                  <a:pt x="1341881" y="6824698"/>
                  <a:pt x="1341760" y="6824815"/>
                </a:cubicBezTo>
                <a:cubicBezTo>
                  <a:pt x="1304142" y="6863073"/>
                  <a:pt x="1267257" y="6901776"/>
                  <a:pt x="1232252" y="6939904"/>
                </a:cubicBezTo>
                <a:cubicBezTo>
                  <a:pt x="1229240" y="6943217"/>
                  <a:pt x="1224967" y="6945105"/>
                  <a:pt x="1220489" y="6945100"/>
                </a:cubicBezTo>
                <a:close/>
                <a:moveTo>
                  <a:pt x="1444095" y="6717764"/>
                </a:moveTo>
                <a:cubicBezTo>
                  <a:pt x="1435292" y="6717747"/>
                  <a:pt x="1428169" y="6710598"/>
                  <a:pt x="1428186" y="6701794"/>
                </a:cubicBezTo>
                <a:cubicBezTo>
                  <a:pt x="1428194" y="6697459"/>
                  <a:pt x="1429967" y="6693314"/>
                  <a:pt x="1433097" y="6690316"/>
                </a:cubicBezTo>
                <a:cubicBezTo>
                  <a:pt x="1471681" y="6653537"/>
                  <a:pt x="1510824" y="6617349"/>
                  <a:pt x="1550511" y="6581764"/>
                </a:cubicBezTo>
                <a:cubicBezTo>
                  <a:pt x="1557152" y="6575985"/>
                  <a:pt x="1567220" y="6576684"/>
                  <a:pt x="1573000" y="6583325"/>
                </a:cubicBezTo>
                <a:cubicBezTo>
                  <a:pt x="1578653" y="6589821"/>
                  <a:pt x="1578125" y="6599631"/>
                  <a:pt x="1571807" y="6605483"/>
                </a:cubicBezTo>
                <a:cubicBezTo>
                  <a:pt x="1532368" y="6640873"/>
                  <a:pt x="1493460" y="6676848"/>
                  <a:pt x="1455094" y="6713398"/>
                </a:cubicBezTo>
                <a:cubicBezTo>
                  <a:pt x="1452133" y="6716228"/>
                  <a:pt x="1448192" y="6717805"/>
                  <a:pt x="1444095" y="6717797"/>
                </a:cubicBezTo>
                <a:close/>
                <a:moveTo>
                  <a:pt x="1681379" y="6504869"/>
                </a:moveTo>
                <a:cubicBezTo>
                  <a:pt x="1672575" y="6504855"/>
                  <a:pt x="1665450" y="6497707"/>
                  <a:pt x="1665464" y="6488903"/>
                </a:cubicBezTo>
                <a:cubicBezTo>
                  <a:pt x="1665471" y="6484235"/>
                  <a:pt x="1667524" y="6479805"/>
                  <a:pt x="1671081" y="6476782"/>
                </a:cubicBezTo>
                <a:cubicBezTo>
                  <a:pt x="1711794" y="6442369"/>
                  <a:pt x="1752998" y="6408540"/>
                  <a:pt x="1794680" y="6375307"/>
                </a:cubicBezTo>
                <a:cubicBezTo>
                  <a:pt x="1801667" y="6369952"/>
                  <a:pt x="1811672" y="6371273"/>
                  <a:pt x="1817029" y="6378259"/>
                </a:cubicBezTo>
                <a:cubicBezTo>
                  <a:pt x="1822244" y="6385063"/>
                  <a:pt x="1821146" y="6394772"/>
                  <a:pt x="1814541" y="6400238"/>
                </a:cubicBezTo>
                <a:cubicBezTo>
                  <a:pt x="1773110" y="6433264"/>
                  <a:pt x="1732162" y="6466891"/>
                  <a:pt x="1691708" y="6501107"/>
                </a:cubicBezTo>
                <a:cubicBezTo>
                  <a:pt x="1688820" y="6503546"/>
                  <a:pt x="1685159" y="6504878"/>
                  <a:pt x="1681379" y="6504869"/>
                </a:cubicBezTo>
                <a:close/>
                <a:moveTo>
                  <a:pt x="1930585" y="6306033"/>
                </a:moveTo>
                <a:cubicBezTo>
                  <a:pt x="1921781" y="6306033"/>
                  <a:pt x="1914645" y="6298897"/>
                  <a:pt x="1914645" y="6290093"/>
                </a:cubicBezTo>
                <a:cubicBezTo>
                  <a:pt x="1914645" y="6285076"/>
                  <a:pt x="1917007" y="6280351"/>
                  <a:pt x="1921021" y="6277341"/>
                </a:cubicBezTo>
                <a:cubicBezTo>
                  <a:pt x="1963580" y="6245308"/>
                  <a:pt x="2006569" y="6213850"/>
                  <a:pt x="2049975" y="6182976"/>
                </a:cubicBezTo>
                <a:cubicBezTo>
                  <a:pt x="2057303" y="6178097"/>
                  <a:pt x="2067199" y="6180083"/>
                  <a:pt x="2072078" y="6187411"/>
                </a:cubicBezTo>
                <a:cubicBezTo>
                  <a:pt x="2076739" y="6194413"/>
                  <a:pt x="2075158" y="6203832"/>
                  <a:pt x="2068466" y="6208927"/>
                </a:cubicBezTo>
                <a:cubicBezTo>
                  <a:pt x="2025286" y="6239657"/>
                  <a:pt x="1982520" y="6270967"/>
                  <a:pt x="1940181" y="6302846"/>
                </a:cubicBezTo>
                <a:cubicBezTo>
                  <a:pt x="1937416" y="6304928"/>
                  <a:pt x="1934046" y="6306048"/>
                  <a:pt x="1930585" y="6306034"/>
                </a:cubicBezTo>
                <a:close/>
                <a:moveTo>
                  <a:pt x="2190344" y="6121288"/>
                </a:moveTo>
                <a:cubicBezTo>
                  <a:pt x="2181540" y="6121272"/>
                  <a:pt x="2174416" y="6114123"/>
                  <a:pt x="2174432" y="6105319"/>
                </a:cubicBezTo>
                <a:cubicBezTo>
                  <a:pt x="2174441" y="6100021"/>
                  <a:pt x="2177083" y="6095073"/>
                  <a:pt x="2181481" y="6092117"/>
                </a:cubicBezTo>
                <a:cubicBezTo>
                  <a:pt x="2206177" y="6075540"/>
                  <a:pt x="2231256" y="6058963"/>
                  <a:pt x="2256718" y="6042385"/>
                </a:cubicBezTo>
                <a:cubicBezTo>
                  <a:pt x="2276335" y="6029654"/>
                  <a:pt x="2295888" y="6017125"/>
                  <a:pt x="2315377" y="6004798"/>
                </a:cubicBezTo>
                <a:cubicBezTo>
                  <a:pt x="2322825" y="6000097"/>
                  <a:pt x="2332673" y="6002324"/>
                  <a:pt x="2337374" y="6009772"/>
                </a:cubicBezTo>
                <a:cubicBezTo>
                  <a:pt x="2342075" y="6017219"/>
                  <a:pt x="2339849" y="6027068"/>
                  <a:pt x="2332401" y="6031769"/>
                </a:cubicBezTo>
                <a:cubicBezTo>
                  <a:pt x="2313018" y="6043990"/>
                  <a:pt x="2293582" y="6056444"/>
                  <a:pt x="2274092" y="6069132"/>
                </a:cubicBezTo>
                <a:cubicBezTo>
                  <a:pt x="2248759" y="6085604"/>
                  <a:pt x="2223807" y="6102075"/>
                  <a:pt x="2199238" y="6118546"/>
                </a:cubicBezTo>
                <a:cubicBezTo>
                  <a:pt x="2196618" y="6120337"/>
                  <a:pt x="2193517" y="6121292"/>
                  <a:pt x="2190344" y="6121288"/>
                </a:cubicBezTo>
                <a:close/>
                <a:moveTo>
                  <a:pt x="2459730" y="5950826"/>
                </a:moveTo>
                <a:cubicBezTo>
                  <a:pt x="2450926" y="5950823"/>
                  <a:pt x="2443792" y="5943684"/>
                  <a:pt x="2443794" y="5934881"/>
                </a:cubicBezTo>
                <a:cubicBezTo>
                  <a:pt x="2443796" y="5929255"/>
                  <a:pt x="2446763" y="5924047"/>
                  <a:pt x="2451600" y="5921177"/>
                </a:cubicBezTo>
                <a:cubicBezTo>
                  <a:pt x="2497731" y="5893760"/>
                  <a:pt x="2544372" y="5866981"/>
                  <a:pt x="2590183" y="5841477"/>
                </a:cubicBezTo>
                <a:cubicBezTo>
                  <a:pt x="2597886" y="5837190"/>
                  <a:pt x="2607606" y="5839958"/>
                  <a:pt x="2611893" y="5847661"/>
                </a:cubicBezTo>
                <a:cubicBezTo>
                  <a:pt x="2616181" y="5855364"/>
                  <a:pt x="2613412" y="5865084"/>
                  <a:pt x="2605709" y="5869371"/>
                </a:cubicBezTo>
                <a:cubicBezTo>
                  <a:pt x="2560120" y="5894653"/>
                  <a:pt x="2513767" y="5921336"/>
                  <a:pt x="2467891" y="5948594"/>
                </a:cubicBezTo>
                <a:cubicBezTo>
                  <a:pt x="2465432" y="5950057"/>
                  <a:pt x="2462623" y="5950827"/>
                  <a:pt x="2459762" y="5950826"/>
                </a:cubicBezTo>
                <a:close/>
                <a:moveTo>
                  <a:pt x="2738361" y="5796111"/>
                </a:moveTo>
                <a:cubicBezTo>
                  <a:pt x="2729558" y="5796095"/>
                  <a:pt x="2722435" y="5788945"/>
                  <a:pt x="2722451" y="5780142"/>
                </a:cubicBezTo>
                <a:cubicBezTo>
                  <a:pt x="2722461" y="5774196"/>
                  <a:pt x="2725781" y="5768751"/>
                  <a:pt x="2731061" y="5766016"/>
                </a:cubicBezTo>
                <a:cubicBezTo>
                  <a:pt x="2778443" y="5741572"/>
                  <a:pt x="2826205" y="5717872"/>
                  <a:pt x="2874330" y="5694924"/>
                </a:cubicBezTo>
                <a:cubicBezTo>
                  <a:pt x="2882124" y="5690831"/>
                  <a:pt x="2891760" y="5693832"/>
                  <a:pt x="2895853" y="5701626"/>
                </a:cubicBezTo>
                <a:cubicBezTo>
                  <a:pt x="2899946" y="5709420"/>
                  <a:pt x="2896945" y="5719056"/>
                  <a:pt x="2889151" y="5723149"/>
                </a:cubicBezTo>
                <a:cubicBezTo>
                  <a:pt x="2888788" y="5723341"/>
                  <a:pt x="2888416" y="5723518"/>
                  <a:pt x="2888038" y="5723680"/>
                </a:cubicBezTo>
                <a:cubicBezTo>
                  <a:pt x="2840225" y="5746485"/>
                  <a:pt x="2792771" y="5770037"/>
                  <a:pt x="2745694" y="5794326"/>
                </a:cubicBezTo>
                <a:cubicBezTo>
                  <a:pt x="2743427" y="5795496"/>
                  <a:pt x="2740913" y="5796108"/>
                  <a:pt x="2738362" y="5796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/>
          <p:nvPr/>
        </p:nvSpPr>
        <p:spPr>
          <a:xfrm rot="796591">
            <a:off x="4573197" y="1247825"/>
            <a:ext cx="894825" cy="102080"/>
          </a:xfrm>
          <a:custGeom>
            <a:avLst/>
            <a:gdLst/>
            <a:ahLst/>
            <a:cxnLst/>
            <a:rect l="l" t="t" r="r" b="b"/>
            <a:pathLst>
              <a:path w="1789650" h="204159" extrusionOk="0">
                <a:moveTo>
                  <a:pt x="0" y="0"/>
                </a:moveTo>
                <a:lnTo>
                  <a:pt x="1789651" y="0"/>
                </a:lnTo>
                <a:lnTo>
                  <a:pt x="1789651" y="204160"/>
                </a:lnTo>
                <a:lnTo>
                  <a:pt x="0" y="204160"/>
                </a:lnTo>
                <a:close/>
              </a:path>
            </a:pathLst>
          </a:custGeom>
          <a:solidFill>
            <a:srgbClr val="FE545E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 rot="796591">
            <a:off x="6428715" y="2933939"/>
            <a:ext cx="1642922" cy="1449602"/>
          </a:xfrm>
          <a:custGeom>
            <a:avLst/>
            <a:gdLst/>
            <a:ahLst/>
            <a:cxnLst/>
            <a:rect l="l" t="t" r="r" b="b"/>
            <a:pathLst>
              <a:path w="3285844" h="2899204" extrusionOk="0">
                <a:moveTo>
                  <a:pt x="146457" y="2899203"/>
                </a:moveTo>
                <a:cubicBezTo>
                  <a:pt x="65588" y="2899221"/>
                  <a:pt x="18" y="2833678"/>
                  <a:pt x="0" y="2752810"/>
                </a:cubicBezTo>
                <a:cubicBezTo>
                  <a:pt x="-18" y="2671941"/>
                  <a:pt x="65525" y="2606371"/>
                  <a:pt x="146394" y="2606353"/>
                </a:cubicBezTo>
                <a:cubicBezTo>
                  <a:pt x="227262" y="2606336"/>
                  <a:pt x="292833" y="2671878"/>
                  <a:pt x="292850" y="2752747"/>
                </a:cubicBezTo>
                <a:cubicBezTo>
                  <a:pt x="292850" y="2752768"/>
                  <a:pt x="292850" y="2752789"/>
                  <a:pt x="292850" y="2752811"/>
                </a:cubicBezTo>
                <a:cubicBezTo>
                  <a:pt x="292745" y="2833618"/>
                  <a:pt x="227264" y="2899098"/>
                  <a:pt x="146457" y="2899204"/>
                </a:cubicBezTo>
                <a:close/>
                <a:moveTo>
                  <a:pt x="146457" y="2638265"/>
                </a:moveTo>
                <a:cubicBezTo>
                  <a:pt x="83196" y="2638248"/>
                  <a:pt x="31898" y="2689517"/>
                  <a:pt x="31880" y="2752779"/>
                </a:cubicBezTo>
                <a:cubicBezTo>
                  <a:pt x="31863" y="2816040"/>
                  <a:pt x="83132" y="2867338"/>
                  <a:pt x="146394" y="2867355"/>
                </a:cubicBezTo>
                <a:cubicBezTo>
                  <a:pt x="209655" y="2867373"/>
                  <a:pt x="260953" y="2816104"/>
                  <a:pt x="260970" y="2752842"/>
                </a:cubicBezTo>
                <a:cubicBezTo>
                  <a:pt x="260970" y="2752831"/>
                  <a:pt x="260970" y="2752820"/>
                  <a:pt x="260970" y="2752810"/>
                </a:cubicBezTo>
                <a:cubicBezTo>
                  <a:pt x="260900" y="2689590"/>
                  <a:pt x="209677" y="2638353"/>
                  <a:pt x="146457" y="2638265"/>
                </a:cubicBezTo>
                <a:close/>
                <a:moveTo>
                  <a:pt x="3139451" y="292786"/>
                </a:moveTo>
                <a:cubicBezTo>
                  <a:pt x="3058600" y="292786"/>
                  <a:pt x="2993058" y="227244"/>
                  <a:pt x="2993058" y="146393"/>
                </a:cubicBezTo>
                <a:cubicBezTo>
                  <a:pt x="2993058" y="65542"/>
                  <a:pt x="3058600" y="0"/>
                  <a:pt x="3139451" y="0"/>
                </a:cubicBezTo>
                <a:cubicBezTo>
                  <a:pt x="3220290" y="0"/>
                  <a:pt x="3285827" y="65523"/>
                  <a:pt x="3285845" y="146361"/>
                </a:cubicBezTo>
                <a:cubicBezTo>
                  <a:pt x="3285757" y="227194"/>
                  <a:pt x="3220252" y="292699"/>
                  <a:pt x="3139420" y="292787"/>
                </a:cubicBezTo>
                <a:close/>
                <a:moveTo>
                  <a:pt x="3139451" y="31848"/>
                </a:moveTo>
                <a:cubicBezTo>
                  <a:pt x="3076208" y="31848"/>
                  <a:pt x="3024938" y="83117"/>
                  <a:pt x="3024938" y="146361"/>
                </a:cubicBezTo>
                <a:cubicBezTo>
                  <a:pt x="3024938" y="209605"/>
                  <a:pt x="3076207" y="260874"/>
                  <a:pt x="3139451" y="260874"/>
                </a:cubicBezTo>
                <a:cubicBezTo>
                  <a:pt x="3202695" y="260874"/>
                  <a:pt x="3253965" y="209604"/>
                  <a:pt x="3253965" y="146361"/>
                </a:cubicBezTo>
                <a:cubicBezTo>
                  <a:pt x="3253895" y="83134"/>
                  <a:pt x="3202647" y="31900"/>
                  <a:pt x="3139420" y="318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 rot="796591">
            <a:off x="3183153" y="2735524"/>
            <a:ext cx="116681" cy="132621"/>
          </a:xfrm>
          <a:custGeom>
            <a:avLst/>
            <a:gdLst/>
            <a:ahLst/>
            <a:cxnLst/>
            <a:rect l="l" t="t" r="r" b="b"/>
            <a:pathLst>
              <a:path w="233361" h="265242" extrusionOk="0">
                <a:moveTo>
                  <a:pt x="233362" y="265242"/>
                </a:moveTo>
                <a:lnTo>
                  <a:pt x="0" y="201482"/>
                </a:lnTo>
                <a:lnTo>
                  <a:pt x="169602" y="0"/>
                </a:lnTo>
                <a:lnTo>
                  <a:pt x="233362" y="265242"/>
                </a:lnTo>
                <a:close/>
              </a:path>
            </a:pathLst>
          </a:custGeom>
          <a:solidFill>
            <a:srgbClr val="FE545E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 rot="796591">
            <a:off x="5025186" y="2971280"/>
            <a:ext cx="4164586" cy="1225182"/>
          </a:xfrm>
          <a:custGeom>
            <a:avLst/>
            <a:gdLst/>
            <a:ahLst/>
            <a:cxnLst/>
            <a:rect l="l" t="t" r="r" b="b"/>
            <a:pathLst>
              <a:path w="8329172" h="2450364" extrusionOk="0">
                <a:moveTo>
                  <a:pt x="8329172" y="2450364"/>
                </a:moveTo>
                <a:lnTo>
                  <a:pt x="8095810" y="2386604"/>
                </a:lnTo>
                <a:lnTo>
                  <a:pt x="8265412" y="2185123"/>
                </a:lnTo>
                <a:lnTo>
                  <a:pt x="8329172" y="2450364"/>
                </a:lnTo>
                <a:close/>
                <a:moveTo>
                  <a:pt x="233362" y="265242"/>
                </a:moveTo>
                <a:lnTo>
                  <a:pt x="0" y="201482"/>
                </a:lnTo>
                <a:lnTo>
                  <a:pt x="169602" y="0"/>
                </a:lnTo>
                <a:lnTo>
                  <a:pt x="233362" y="265242"/>
                </a:lnTo>
                <a:close/>
              </a:path>
            </a:pathLst>
          </a:custGeom>
          <a:solidFill>
            <a:srgbClr val="FFE70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 rot="796591">
            <a:off x="8675500" y="2356743"/>
            <a:ext cx="116681" cy="132621"/>
          </a:xfrm>
          <a:custGeom>
            <a:avLst/>
            <a:gdLst/>
            <a:ahLst/>
            <a:cxnLst/>
            <a:rect l="l" t="t" r="r" b="b"/>
            <a:pathLst>
              <a:path w="233362" h="265241" extrusionOk="0">
                <a:moveTo>
                  <a:pt x="233362" y="265242"/>
                </a:moveTo>
                <a:lnTo>
                  <a:pt x="0" y="201482"/>
                </a:lnTo>
                <a:lnTo>
                  <a:pt x="169602" y="0"/>
                </a:lnTo>
                <a:lnTo>
                  <a:pt x="233362" y="265242"/>
                </a:lnTo>
                <a:close/>
              </a:path>
            </a:pathLst>
          </a:custGeom>
          <a:solidFill>
            <a:srgbClr val="6420FF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/>
          <p:nvPr/>
        </p:nvSpPr>
        <p:spPr>
          <a:xfrm rot="796591">
            <a:off x="5977687" y="1349349"/>
            <a:ext cx="116681" cy="132621"/>
          </a:xfrm>
          <a:custGeom>
            <a:avLst/>
            <a:gdLst/>
            <a:ahLst/>
            <a:cxnLst/>
            <a:rect l="l" t="t" r="r" b="b"/>
            <a:pathLst>
              <a:path w="233362" h="265241" extrusionOk="0">
                <a:moveTo>
                  <a:pt x="233362" y="265242"/>
                </a:moveTo>
                <a:lnTo>
                  <a:pt x="0" y="201482"/>
                </a:lnTo>
                <a:lnTo>
                  <a:pt x="169602" y="0"/>
                </a:lnTo>
                <a:lnTo>
                  <a:pt x="233362" y="265242"/>
                </a:lnTo>
                <a:close/>
              </a:path>
            </a:pathLst>
          </a:custGeom>
          <a:solidFill>
            <a:srgbClr val="0F2133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10"/>
          <p:cNvGrpSpPr/>
          <p:nvPr/>
        </p:nvGrpSpPr>
        <p:grpSpPr>
          <a:xfrm rot="-4426062">
            <a:off x="6761790" y="3480690"/>
            <a:ext cx="4451608" cy="5136155"/>
            <a:chOff x="0" y="3444"/>
            <a:chExt cx="698500" cy="805912"/>
          </a:xfrm>
        </p:grpSpPr>
        <p:sp>
          <p:nvSpPr>
            <p:cNvPr id="74" name="Google Shape;74;p10"/>
            <p:cNvSpPr/>
            <p:nvPr/>
          </p:nvSpPr>
          <p:spPr>
            <a:xfrm>
              <a:off x="0" y="3444"/>
              <a:ext cx="698500" cy="805912"/>
            </a:xfrm>
            <a:custGeom>
              <a:avLst/>
              <a:gdLst/>
              <a:ahLst/>
              <a:cxnLst/>
              <a:rect l="l" t="t" r="r" b="b"/>
              <a:pathLst>
                <a:path w="698500" h="805912" extrusionOk="0">
                  <a:moveTo>
                    <a:pt x="364752" y="5575"/>
                  </a:moveTo>
                  <a:lnTo>
                    <a:pt x="682998" y="190737"/>
                  </a:lnTo>
                  <a:cubicBezTo>
                    <a:pt x="692596" y="196321"/>
                    <a:pt x="698500" y="206587"/>
                    <a:pt x="698500" y="217691"/>
                  </a:cubicBezTo>
                  <a:lnTo>
                    <a:pt x="698500" y="588221"/>
                  </a:lnTo>
                  <a:cubicBezTo>
                    <a:pt x="698500" y="599325"/>
                    <a:pt x="692596" y="609591"/>
                    <a:pt x="682998" y="615175"/>
                  </a:cubicBezTo>
                  <a:lnTo>
                    <a:pt x="364752" y="800337"/>
                  </a:lnTo>
                  <a:cubicBezTo>
                    <a:pt x="355169" y="805912"/>
                    <a:pt x="343331" y="805912"/>
                    <a:pt x="333748" y="800337"/>
                  </a:cubicBezTo>
                  <a:lnTo>
                    <a:pt x="15502" y="615175"/>
                  </a:lnTo>
                  <a:cubicBezTo>
                    <a:pt x="5904" y="609591"/>
                    <a:pt x="0" y="599325"/>
                    <a:pt x="0" y="588221"/>
                  </a:cubicBezTo>
                  <a:lnTo>
                    <a:pt x="0" y="217691"/>
                  </a:lnTo>
                  <a:cubicBezTo>
                    <a:pt x="0" y="206587"/>
                    <a:pt x="5904" y="196321"/>
                    <a:pt x="15502" y="190737"/>
                  </a:cubicBezTo>
                  <a:lnTo>
                    <a:pt x="333748" y="5575"/>
                  </a:lnTo>
                  <a:cubicBezTo>
                    <a:pt x="343331" y="0"/>
                    <a:pt x="355169" y="0"/>
                    <a:pt x="364752" y="5575"/>
                  </a:cubicBezTo>
                  <a:close/>
                </a:path>
              </a:pathLst>
            </a:custGeom>
            <a:solidFill>
              <a:srgbClr val="6420FF"/>
            </a:solidFill>
            <a:ln w="57150" cap="flat" cmpd="sng">
              <a:solidFill>
                <a:srgbClr val="0F2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75" name="Google Shape;75;p10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86666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10"/>
          <p:cNvGrpSpPr/>
          <p:nvPr/>
        </p:nvGrpSpPr>
        <p:grpSpPr>
          <a:xfrm rot="1559416">
            <a:off x="7951381" y="1807817"/>
            <a:ext cx="1430041" cy="1428212"/>
            <a:chOff x="-110911" y="-602455"/>
            <a:chExt cx="3813442" cy="3808565"/>
          </a:xfrm>
        </p:grpSpPr>
        <p:grpSp>
          <p:nvGrpSpPr>
            <p:cNvPr id="77" name="Google Shape;77;p10"/>
            <p:cNvGrpSpPr/>
            <p:nvPr/>
          </p:nvGrpSpPr>
          <p:grpSpPr>
            <a:xfrm rot="-2777283">
              <a:off x="486436" y="-84266"/>
              <a:ext cx="2618748" cy="2772187"/>
              <a:chOff x="0" y="-47625"/>
              <a:chExt cx="812800" cy="860425"/>
            </a:xfrm>
          </p:grpSpPr>
          <p:sp>
            <p:nvSpPr>
              <p:cNvPr id="78" name="Google Shape;78;p10"/>
              <p:cNvSpPr/>
              <p:nvPr/>
            </p:nvSpPr>
            <p:spPr>
              <a:xfrm>
                <a:off x="0" y="0"/>
                <a:ext cx="599639" cy="580726"/>
              </a:xfrm>
              <a:custGeom>
                <a:avLst/>
                <a:gdLst/>
                <a:ahLst/>
                <a:cxnLst/>
                <a:rect l="l" t="t" r="r" b="b"/>
                <a:pathLst>
                  <a:path w="599639" h="580726" extrusionOk="0">
                    <a:moveTo>
                      <a:pt x="216939" y="0"/>
                    </a:moveTo>
                    <a:lnTo>
                      <a:pt x="382700" y="0"/>
                    </a:lnTo>
                    <a:cubicBezTo>
                      <a:pt x="502512" y="0"/>
                      <a:pt x="599639" y="97127"/>
                      <a:pt x="599639" y="216939"/>
                    </a:cubicBezTo>
                    <a:lnTo>
                      <a:pt x="599639" y="363786"/>
                    </a:lnTo>
                    <a:cubicBezTo>
                      <a:pt x="599639" y="421322"/>
                      <a:pt x="576783" y="476502"/>
                      <a:pt x="536099" y="517186"/>
                    </a:cubicBezTo>
                    <a:cubicBezTo>
                      <a:pt x="495415" y="557869"/>
                      <a:pt x="440236" y="580726"/>
                      <a:pt x="382700" y="580726"/>
                    </a:cubicBezTo>
                    <a:lnTo>
                      <a:pt x="216939" y="580726"/>
                    </a:lnTo>
                    <a:cubicBezTo>
                      <a:pt x="159403" y="580726"/>
                      <a:pt x="104224" y="557869"/>
                      <a:pt x="63540" y="517186"/>
                    </a:cubicBezTo>
                    <a:cubicBezTo>
                      <a:pt x="22856" y="476502"/>
                      <a:pt x="0" y="421322"/>
                      <a:pt x="0" y="363786"/>
                    </a:cubicBezTo>
                    <a:lnTo>
                      <a:pt x="0" y="216939"/>
                    </a:lnTo>
                    <a:cubicBezTo>
                      <a:pt x="0" y="159403"/>
                      <a:pt x="22856" y="104224"/>
                      <a:pt x="63540" y="63540"/>
                    </a:cubicBezTo>
                    <a:cubicBezTo>
                      <a:pt x="104224" y="22856"/>
                      <a:pt x="159403" y="0"/>
                      <a:pt x="216939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 w="476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" name="Google Shape;80;p10"/>
            <p:cNvSpPr/>
            <p:nvPr/>
          </p:nvSpPr>
          <p:spPr>
            <a:xfrm>
              <a:off x="869225" y="817470"/>
              <a:ext cx="949027" cy="1054475"/>
            </a:xfrm>
            <a:custGeom>
              <a:avLst/>
              <a:gdLst/>
              <a:ahLst/>
              <a:cxnLst/>
              <a:rect l="l" t="t" r="r" b="b"/>
              <a:pathLst>
                <a:path w="949027" h="1054475" extrusionOk="0">
                  <a:moveTo>
                    <a:pt x="610541" y="490331"/>
                  </a:moveTo>
                  <a:cubicBezTo>
                    <a:pt x="634503" y="460381"/>
                    <a:pt x="647689" y="423238"/>
                    <a:pt x="647975" y="384883"/>
                  </a:cubicBezTo>
                  <a:cubicBezTo>
                    <a:pt x="647975" y="289083"/>
                    <a:pt x="570314" y="211422"/>
                    <a:pt x="474514" y="211422"/>
                  </a:cubicBezTo>
                  <a:cubicBezTo>
                    <a:pt x="378714" y="211422"/>
                    <a:pt x="301053" y="289083"/>
                    <a:pt x="301053" y="384883"/>
                  </a:cubicBezTo>
                  <a:cubicBezTo>
                    <a:pt x="301338" y="423238"/>
                    <a:pt x="314524" y="460381"/>
                    <a:pt x="338486" y="490331"/>
                  </a:cubicBezTo>
                  <a:cubicBezTo>
                    <a:pt x="291490" y="518931"/>
                    <a:pt x="254619" y="561517"/>
                    <a:pt x="233039" y="612123"/>
                  </a:cubicBezTo>
                  <a:cubicBezTo>
                    <a:pt x="220644" y="638472"/>
                    <a:pt x="231957" y="669879"/>
                    <a:pt x="258306" y="682274"/>
                  </a:cubicBezTo>
                  <a:cubicBezTo>
                    <a:pt x="284654" y="694669"/>
                    <a:pt x="316062" y="683356"/>
                    <a:pt x="328457" y="657007"/>
                  </a:cubicBezTo>
                  <a:cubicBezTo>
                    <a:pt x="329036" y="655775"/>
                    <a:pt x="329568" y="654521"/>
                    <a:pt x="330051" y="653247"/>
                  </a:cubicBezTo>
                  <a:cubicBezTo>
                    <a:pt x="354815" y="595360"/>
                    <a:pt x="411553" y="557672"/>
                    <a:pt x="474514" y="557290"/>
                  </a:cubicBezTo>
                  <a:lnTo>
                    <a:pt x="474514" y="557290"/>
                  </a:lnTo>
                  <a:cubicBezTo>
                    <a:pt x="537666" y="557463"/>
                    <a:pt x="594664" y="595185"/>
                    <a:pt x="619504" y="653247"/>
                  </a:cubicBezTo>
                  <a:cubicBezTo>
                    <a:pt x="627755" y="672729"/>
                    <a:pt x="646853" y="685391"/>
                    <a:pt x="668010" y="685409"/>
                  </a:cubicBezTo>
                  <a:cubicBezTo>
                    <a:pt x="675065" y="685277"/>
                    <a:pt x="682035" y="683847"/>
                    <a:pt x="688572" y="681191"/>
                  </a:cubicBezTo>
                  <a:cubicBezTo>
                    <a:pt x="715344" y="669818"/>
                    <a:pt x="727848" y="638912"/>
                    <a:pt x="716516" y="612123"/>
                  </a:cubicBezTo>
                  <a:cubicBezTo>
                    <a:pt x="694797" y="561442"/>
                    <a:pt x="657734" y="518846"/>
                    <a:pt x="610541" y="490331"/>
                  </a:cubicBezTo>
                  <a:close/>
                  <a:moveTo>
                    <a:pt x="474514" y="451843"/>
                  </a:moveTo>
                  <a:lnTo>
                    <a:pt x="474514" y="451843"/>
                  </a:lnTo>
                  <a:cubicBezTo>
                    <a:pt x="436951" y="451841"/>
                    <a:pt x="406501" y="421390"/>
                    <a:pt x="406502" y="383827"/>
                  </a:cubicBezTo>
                  <a:cubicBezTo>
                    <a:pt x="406503" y="346264"/>
                    <a:pt x="436955" y="315814"/>
                    <a:pt x="474518" y="315815"/>
                  </a:cubicBezTo>
                  <a:cubicBezTo>
                    <a:pt x="512081" y="315816"/>
                    <a:pt x="542531" y="346268"/>
                    <a:pt x="542529" y="383831"/>
                  </a:cubicBezTo>
                  <a:cubicBezTo>
                    <a:pt x="542529" y="384006"/>
                    <a:pt x="542529" y="384181"/>
                    <a:pt x="542527" y="384356"/>
                  </a:cubicBezTo>
                  <a:cubicBezTo>
                    <a:pt x="542238" y="421713"/>
                    <a:pt x="511872" y="451844"/>
                    <a:pt x="474514" y="451842"/>
                  </a:cubicBezTo>
                  <a:close/>
                  <a:moveTo>
                    <a:pt x="790856" y="0"/>
                  </a:moveTo>
                  <a:lnTo>
                    <a:pt x="158171" y="0"/>
                  </a:lnTo>
                  <a:cubicBezTo>
                    <a:pt x="70816" y="0"/>
                    <a:pt x="0" y="70816"/>
                    <a:pt x="0" y="158171"/>
                  </a:cubicBezTo>
                  <a:lnTo>
                    <a:pt x="0" y="738133"/>
                  </a:lnTo>
                  <a:cubicBezTo>
                    <a:pt x="0" y="825488"/>
                    <a:pt x="70816" y="896304"/>
                    <a:pt x="158171" y="896304"/>
                  </a:cubicBezTo>
                  <a:lnTo>
                    <a:pt x="294726" y="896304"/>
                  </a:lnTo>
                  <a:lnTo>
                    <a:pt x="437080" y="1039185"/>
                  </a:lnTo>
                  <a:cubicBezTo>
                    <a:pt x="447030" y="1049054"/>
                    <a:pt x="460500" y="1054556"/>
                    <a:pt x="474514" y="1054475"/>
                  </a:cubicBezTo>
                  <a:cubicBezTo>
                    <a:pt x="487080" y="1054476"/>
                    <a:pt x="499234" y="1049989"/>
                    <a:pt x="508784" y="1041821"/>
                  </a:cubicBezTo>
                  <a:lnTo>
                    <a:pt x="678555" y="896304"/>
                  </a:lnTo>
                  <a:lnTo>
                    <a:pt x="790856" y="896304"/>
                  </a:lnTo>
                  <a:cubicBezTo>
                    <a:pt x="878212" y="896304"/>
                    <a:pt x="949028" y="825488"/>
                    <a:pt x="949028" y="738133"/>
                  </a:cubicBezTo>
                  <a:lnTo>
                    <a:pt x="949028" y="158171"/>
                  </a:lnTo>
                  <a:cubicBezTo>
                    <a:pt x="949028" y="70816"/>
                    <a:pt x="878212" y="0"/>
                    <a:pt x="790856" y="0"/>
                  </a:cubicBezTo>
                  <a:close/>
                  <a:moveTo>
                    <a:pt x="843580" y="738133"/>
                  </a:moveTo>
                  <a:cubicBezTo>
                    <a:pt x="843580" y="767251"/>
                    <a:pt x="819975" y="790856"/>
                    <a:pt x="790856" y="790856"/>
                  </a:cubicBezTo>
                  <a:lnTo>
                    <a:pt x="659047" y="790856"/>
                  </a:lnTo>
                  <a:cubicBezTo>
                    <a:pt x="646481" y="790855"/>
                    <a:pt x="634327" y="795343"/>
                    <a:pt x="624776" y="803510"/>
                  </a:cubicBezTo>
                  <a:lnTo>
                    <a:pt x="477150" y="930047"/>
                  </a:lnTo>
                  <a:lnTo>
                    <a:pt x="353776" y="806146"/>
                  </a:lnTo>
                  <a:cubicBezTo>
                    <a:pt x="343826" y="796277"/>
                    <a:pt x="330357" y="790775"/>
                    <a:pt x="316343" y="790856"/>
                  </a:cubicBezTo>
                  <a:lnTo>
                    <a:pt x="158171" y="790856"/>
                  </a:lnTo>
                  <a:cubicBezTo>
                    <a:pt x="129053" y="790856"/>
                    <a:pt x="105448" y="767251"/>
                    <a:pt x="105448" y="738133"/>
                  </a:cubicBezTo>
                  <a:lnTo>
                    <a:pt x="105448" y="158171"/>
                  </a:lnTo>
                  <a:cubicBezTo>
                    <a:pt x="105448" y="129053"/>
                    <a:pt x="129053" y="105448"/>
                    <a:pt x="158171" y="105448"/>
                  </a:cubicBezTo>
                  <a:lnTo>
                    <a:pt x="790856" y="105448"/>
                  </a:lnTo>
                  <a:cubicBezTo>
                    <a:pt x="819975" y="105448"/>
                    <a:pt x="843580" y="129053"/>
                    <a:pt x="843580" y="158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10"/>
          <p:cNvGrpSpPr/>
          <p:nvPr/>
        </p:nvGrpSpPr>
        <p:grpSpPr>
          <a:xfrm rot="803337">
            <a:off x="479621" y="2999292"/>
            <a:ext cx="794424" cy="906889"/>
            <a:chOff x="0" y="23374"/>
            <a:chExt cx="2118463" cy="2418371"/>
          </a:xfrm>
        </p:grpSpPr>
        <p:grpSp>
          <p:nvGrpSpPr>
            <p:cNvPr id="82" name="Google Shape;82;p10"/>
            <p:cNvGrpSpPr/>
            <p:nvPr/>
          </p:nvGrpSpPr>
          <p:grpSpPr>
            <a:xfrm>
              <a:off x="0" y="23374"/>
              <a:ext cx="2118463" cy="2418371"/>
              <a:chOff x="0" y="7707"/>
              <a:chExt cx="698500" cy="797386"/>
            </a:xfrm>
          </p:grpSpPr>
          <p:sp>
            <p:nvSpPr>
              <p:cNvPr id="83" name="Google Shape;83;p10"/>
              <p:cNvSpPr/>
              <p:nvPr/>
            </p:nvSpPr>
            <p:spPr>
              <a:xfrm>
                <a:off x="0" y="7707"/>
                <a:ext cx="698500" cy="797386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97386" extrusionOk="0">
                    <a:moveTo>
                      <a:pt x="383942" y="12477"/>
                    </a:moveTo>
                    <a:lnTo>
                      <a:pt x="663808" y="175309"/>
                    </a:lnTo>
                    <a:cubicBezTo>
                      <a:pt x="685287" y="187805"/>
                      <a:pt x="698500" y="210780"/>
                      <a:pt x="698500" y="235630"/>
                    </a:cubicBezTo>
                    <a:lnTo>
                      <a:pt x="698500" y="561756"/>
                    </a:lnTo>
                    <a:cubicBezTo>
                      <a:pt x="698500" y="586606"/>
                      <a:pt x="685287" y="609581"/>
                      <a:pt x="663808" y="622077"/>
                    </a:cubicBezTo>
                    <a:lnTo>
                      <a:pt x="383942" y="784909"/>
                    </a:lnTo>
                    <a:cubicBezTo>
                      <a:pt x="362497" y="797386"/>
                      <a:pt x="336003" y="797386"/>
                      <a:pt x="314558" y="784909"/>
                    </a:cubicBezTo>
                    <a:lnTo>
                      <a:pt x="34692" y="622077"/>
                    </a:lnTo>
                    <a:cubicBezTo>
                      <a:pt x="13213" y="609581"/>
                      <a:pt x="0" y="586606"/>
                      <a:pt x="0" y="561756"/>
                    </a:cubicBezTo>
                    <a:lnTo>
                      <a:pt x="0" y="235630"/>
                    </a:lnTo>
                    <a:cubicBezTo>
                      <a:pt x="0" y="210780"/>
                      <a:pt x="13213" y="187805"/>
                      <a:pt x="34692" y="175309"/>
                    </a:cubicBezTo>
                    <a:lnTo>
                      <a:pt x="314558" y="12477"/>
                    </a:lnTo>
                    <a:cubicBezTo>
                      <a:pt x="336003" y="0"/>
                      <a:pt x="362497" y="0"/>
                      <a:pt x="383942" y="12477"/>
                    </a:cubicBezTo>
                    <a:close/>
                  </a:path>
                </a:pathLst>
              </a:custGeom>
              <a:solidFill>
                <a:srgbClr val="0042FF"/>
              </a:solidFill>
              <a:ln w="104775" cap="flat" cmpd="sng">
                <a:solidFill>
                  <a:srgbClr val="0F21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/>
              </a:p>
            </p:txBody>
          </p:sp>
          <p:sp>
            <p:nvSpPr>
              <p:cNvPr id="84" name="Google Shape;84;p10"/>
              <p:cNvSpPr txBox="1"/>
              <p:nvPr/>
            </p:nvSpPr>
            <p:spPr>
              <a:xfrm>
                <a:off x="0" y="92075"/>
                <a:ext cx="698500" cy="581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" name="Google Shape;85;p10"/>
            <p:cNvSpPr/>
            <p:nvPr/>
          </p:nvSpPr>
          <p:spPr>
            <a:xfrm>
              <a:off x="476285" y="652490"/>
              <a:ext cx="1164010" cy="1160140"/>
            </a:xfrm>
            <a:custGeom>
              <a:avLst/>
              <a:gdLst/>
              <a:ahLst/>
              <a:cxnLst/>
              <a:rect l="l" t="t" r="r" b="b"/>
              <a:pathLst>
                <a:path w="1164010" h="1160140" extrusionOk="0">
                  <a:moveTo>
                    <a:pt x="1164008" y="521964"/>
                  </a:moveTo>
                  <a:cubicBezTo>
                    <a:pt x="1164339" y="438597"/>
                    <a:pt x="1119995" y="361438"/>
                    <a:pt x="1047796" y="319754"/>
                  </a:cubicBezTo>
                  <a:cubicBezTo>
                    <a:pt x="1048670" y="309702"/>
                    <a:pt x="1048670" y="299592"/>
                    <a:pt x="1047796" y="289539"/>
                  </a:cubicBezTo>
                  <a:cubicBezTo>
                    <a:pt x="1047796" y="193266"/>
                    <a:pt x="969751" y="115220"/>
                    <a:pt x="873477" y="115220"/>
                  </a:cubicBezTo>
                  <a:lnTo>
                    <a:pt x="863018" y="115220"/>
                  </a:lnTo>
                  <a:cubicBezTo>
                    <a:pt x="830353" y="24658"/>
                    <a:pt x="730457" y="-22277"/>
                    <a:pt x="639894" y="10388"/>
                  </a:cubicBezTo>
                  <a:cubicBezTo>
                    <a:pt x="618915" y="17955"/>
                    <a:pt x="599583" y="29478"/>
                    <a:pt x="582946" y="44331"/>
                  </a:cubicBezTo>
                  <a:cubicBezTo>
                    <a:pt x="511130" y="-19786"/>
                    <a:pt x="400934" y="-13544"/>
                    <a:pt x="336817" y="58272"/>
                  </a:cubicBezTo>
                  <a:cubicBezTo>
                    <a:pt x="321964" y="74909"/>
                    <a:pt x="310441" y="94241"/>
                    <a:pt x="302874" y="115220"/>
                  </a:cubicBezTo>
                  <a:lnTo>
                    <a:pt x="292415" y="115220"/>
                  </a:lnTo>
                  <a:cubicBezTo>
                    <a:pt x="196142" y="115220"/>
                    <a:pt x="118096" y="193266"/>
                    <a:pt x="118096" y="289539"/>
                  </a:cubicBezTo>
                  <a:cubicBezTo>
                    <a:pt x="117222" y="299592"/>
                    <a:pt x="117222" y="309702"/>
                    <a:pt x="118096" y="319754"/>
                  </a:cubicBezTo>
                  <a:cubicBezTo>
                    <a:pt x="6348" y="382919"/>
                    <a:pt x="-33038" y="524714"/>
                    <a:pt x="30127" y="636462"/>
                  </a:cubicBezTo>
                  <a:cubicBezTo>
                    <a:pt x="44478" y="661852"/>
                    <a:pt x="63479" y="684313"/>
                    <a:pt x="86138" y="702674"/>
                  </a:cubicBezTo>
                  <a:cubicBezTo>
                    <a:pt x="25483" y="815805"/>
                    <a:pt x="68023" y="956685"/>
                    <a:pt x="181154" y="1017340"/>
                  </a:cubicBezTo>
                  <a:cubicBezTo>
                    <a:pt x="215357" y="1035678"/>
                    <a:pt x="253607" y="1045160"/>
                    <a:pt x="292415" y="1044920"/>
                  </a:cubicBezTo>
                  <a:lnTo>
                    <a:pt x="302874" y="1044920"/>
                  </a:lnTo>
                  <a:cubicBezTo>
                    <a:pt x="335539" y="1135482"/>
                    <a:pt x="435435" y="1182417"/>
                    <a:pt x="525998" y="1149752"/>
                  </a:cubicBezTo>
                  <a:cubicBezTo>
                    <a:pt x="546977" y="1142185"/>
                    <a:pt x="566309" y="1130662"/>
                    <a:pt x="582946" y="1115809"/>
                  </a:cubicBezTo>
                  <a:cubicBezTo>
                    <a:pt x="654763" y="1179926"/>
                    <a:pt x="764958" y="1173685"/>
                    <a:pt x="829075" y="1101868"/>
                  </a:cubicBezTo>
                  <a:cubicBezTo>
                    <a:pt x="843928" y="1085232"/>
                    <a:pt x="855451" y="1065899"/>
                    <a:pt x="863018" y="1044920"/>
                  </a:cubicBezTo>
                  <a:lnTo>
                    <a:pt x="873477" y="1044920"/>
                  </a:lnTo>
                  <a:cubicBezTo>
                    <a:pt x="1001839" y="1044108"/>
                    <a:pt x="1105240" y="939393"/>
                    <a:pt x="1104428" y="811031"/>
                  </a:cubicBezTo>
                  <a:cubicBezTo>
                    <a:pt x="1104189" y="773206"/>
                    <a:pt x="1094722" y="736011"/>
                    <a:pt x="1076849" y="702674"/>
                  </a:cubicBezTo>
                  <a:cubicBezTo>
                    <a:pt x="1131743" y="658724"/>
                    <a:pt x="1163788" y="592284"/>
                    <a:pt x="1164008" y="521964"/>
                  </a:cubicBezTo>
                  <a:close/>
                  <a:moveTo>
                    <a:pt x="524840" y="379604"/>
                  </a:moveTo>
                  <a:cubicBezTo>
                    <a:pt x="512184" y="372365"/>
                    <a:pt x="498972" y="366148"/>
                    <a:pt x="485328" y="361010"/>
                  </a:cubicBezTo>
                  <a:cubicBezTo>
                    <a:pt x="454841" y="350741"/>
                    <a:pt x="421802" y="367130"/>
                    <a:pt x="411533" y="397617"/>
                  </a:cubicBezTo>
                  <a:cubicBezTo>
                    <a:pt x="401264" y="428103"/>
                    <a:pt x="417653" y="461142"/>
                    <a:pt x="448140" y="471412"/>
                  </a:cubicBezTo>
                  <a:cubicBezTo>
                    <a:pt x="493954" y="487974"/>
                    <a:pt x="524575" y="531354"/>
                    <a:pt x="524840" y="580070"/>
                  </a:cubicBezTo>
                  <a:lnTo>
                    <a:pt x="524840" y="670135"/>
                  </a:lnTo>
                  <a:cubicBezTo>
                    <a:pt x="512184" y="662896"/>
                    <a:pt x="498972" y="656679"/>
                    <a:pt x="485328" y="651541"/>
                  </a:cubicBezTo>
                  <a:cubicBezTo>
                    <a:pt x="454841" y="641272"/>
                    <a:pt x="421802" y="657661"/>
                    <a:pt x="411533" y="688148"/>
                  </a:cubicBezTo>
                  <a:cubicBezTo>
                    <a:pt x="401264" y="718634"/>
                    <a:pt x="417653" y="751673"/>
                    <a:pt x="448140" y="761943"/>
                  </a:cubicBezTo>
                  <a:cubicBezTo>
                    <a:pt x="493954" y="778505"/>
                    <a:pt x="524575" y="821885"/>
                    <a:pt x="524840" y="870601"/>
                  </a:cubicBezTo>
                  <a:lnTo>
                    <a:pt x="524840" y="986814"/>
                  </a:lnTo>
                  <a:cubicBezTo>
                    <a:pt x="524840" y="1018905"/>
                    <a:pt x="498825" y="1044920"/>
                    <a:pt x="466734" y="1044920"/>
                  </a:cubicBezTo>
                  <a:cubicBezTo>
                    <a:pt x="443767" y="1044770"/>
                    <a:pt x="423043" y="1031106"/>
                    <a:pt x="413857" y="1010056"/>
                  </a:cubicBezTo>
                  <a:cubicBezTo>
                    <a:pt x="423600" y="1004339"/>
                    <a:pt x="432921" y="997931"/>
                    <a:pt x="441748" y="990881"/>
                  </a:cubicBezTo>
                  <a:cubicBezTo>
                    <a:pt x="466458" y="970343"/>
                    <a:pt x="469840" y="933661"/>
                    <a:pt x="449302" y="908951"/>
                  </a:cubicBezTo>
                  <a:cubicBezTo>
                    <a:pt x="428763" y="884241"/>
                    <a:pt x="392082" y="880859"/>
                    <a:pt x="367372" y="901397"/>
                  </a:cubicBezTo>
                  <a:cubicBezTo>
                    <a:pt x="346392" y="919060"/>
                    <a:pt x="319840" y="928734"/>
                    <a:pt x="292415" y="928707"/>
                  </a:cubicBezTo>
                  <a:cubicBezTo>
                    <a:pt x="228233" y="928707"/>
                    <a:pt x="176203" y="876677"/>
                    <a:pt x="176203" y="812495"/>
                  </a:cubicBezTo>
                  <a:cubicBezTo>
                    <a:pt x="176481" y="790623"/>
                    <a:pt x="182926" y="769274"/>
                    <a:pt x="194797" y="750902"/>
                  </a:cubicBezTo>
                  <a:cubicBezTo>
                    <a:pt x="207837" y="753241"/>
                    <a:pt x="221060" y="754408"/>
                    <a:pt x="234309" y="754389"/>
                  </a:cubicBezTo>
                  <a:cubicBezTo>
                    <a:pt x="266400" y="754389"/>
                    <a:pt x="292415" y="728374"/>
                    <a:pt x="292415" y="696283"/>
                  </a:cubicBezTo>
                  <a:cubicBezTo>
                    <a:pt x="292415" y="664191"/>
                    <a:pt x="266400" y="638176"/>
                    <a:pt x="234309" y="638176"/>
                  </a:cubicBezTo>
                  <a:cubicBezTo>
                    <a:pt x="220583" y="638255"/>
                    <a:pt x="206971" y="635691"/>
                    <a:pt x="194216" y="630622"/>
                  </a:cubicBezTo>
                  <a:cubicBezTo>
                    <a:pt x="133840" y="608848"/>
                    <a:pt x="102548" y="542251"/>
                    <a:pt x="124323" y="481876"/>
                  </a:cubicBezTo>
                  <a:cubicBezTo>
                    <a:pt x="133721" y="455816"/>
                    <a:pt x="152120" y="433971"/>
                    <a:pt x="176203" y="420278"/>
                  </a:cubicBezTo>
                  <a:cubicBezTo>
                    <a:pt x="184459" y="427875"/>
                    <a:pt x="193408" y="434683"/>
                    <a:pt x="202931" y="440615"/>
                  </a:cubicBezTo>
                  <a:cubicBezTo>
                    <a:pt x="230851" y="456661"/>
                    <a:pt x="266491" y="447035"/>
                    <a:pt x="282537" y="419116"/>
                  </a:cubicBezTo>
                  <a:cubicBezTo>
                    <a:pt x="298583" y="391197"/>
                    <a:pt x="288957" y="355556"/>
                    <a:pt x="261038" y="339510"/>
                  </a:cubicBezTo>
                  <a:cubicBezTo>
                    <a:pt x="252858" y="334998"/>
                    <a:pt x="246036" y="328377"/>
                    <a:pt x="241282" y="320335"/>
                  </a:cubicBezTo>
                  <a:cubicBezTo>
                    <a:pt x="235909" y="311006"/>
                    <a:pt x="233479" y="300272"/>
                    <a:pt x="234309" y="289539"/>
                  </a:cubicBezTo>
                  <a:cubicBezTo>
                    <a:pt x="234309" y="257448"/>
                    <a:pt x="260324" y="231433"/>
                    <a:pt x="292415" y="231433"/>
                  </a:cubicBezTo>
                  <a:cubicBezTo>
                    <a:pt x="296463" y="230868"/>
                    <a:pt x="300570" y="230868"/>
                    <a:pt x="304617" y="231433"/>
                  </a:cubicBezTo>
                  <a:cubicBezTo>
                    <a:pt x="307693" y="240769"/>
                    <a:pt x="311382" y="249892"/>
                    <a:pt x="315658" y="258743"/>
                  </a:cubicBezTo>
                  <a:cubicBezTo>
                    <a:pt x="331552" y="286621"/>
                    <a:pt x="367037" y="296336"/>
                    <a:pt x="394915" y="280442"/>
                  </a:cubicBezTo>
                  <a:cubicBezTo>
                    <a:pt x="395032" y="280376"/>
                    <a:pt x="395147" y="280309"/>
                    <a:pt x="395263" y="280242"/>
                  </a:cubicBezTo>
                  <a:cubicBezTo>
                    <a:pt x="422036" y="264134"/>
                    <a:pt x="431277" y="229737"/>
                    <a:pt x="416181" y="202380"/>
                  </a:cubicBezTo>
                  <a:cubicBezTo>
                    <a:pt x="411306" y="193467"/>
                    <a:pt x="408711" y="183486"/>
                    <a:pt x="408627" y="173327"/>
                  </a:cubicBezTo>
                  <a:cubicBezTo>
                    <a:pt x="408627" y="141235"/>
                    <a:pt x="434642" y="115220"/>
                    <a:pt x="466734" y="115220"/>
                  </a:cubicBezTo>
                  <a:cubicBezTo>
                    <a:pt x="498825" y="115220"/>
                    <a:pt x="524840" y="141235"/>
                    <a:pt x="524840" y="173327"/>
                  </a:cubicBezTo>
                  <a:close/>
                  <a:moveTo>
                    <a:pt x="971677" y="630622"/>
                  </a:moveTo>
                  <a:cubicBezTo>
                    <a:pt x="958921" y="635691"/>
                    <a:pt x="945309" y="638255"/>
                    <a:pt x="931583" y="638176"/>
                  </a:cubicBezTo>
                  <a:cubicBezTo>
                    <a:pt x="899492" y="638176"/>
                    <a:pt x="873477" y="664191"/>
                    <a:pt x="873477" y="696283"/>
                  </a:cubicBezTo>
                  <a:cubicBezTo>
                    <a:pt x="873477" y="728374"/>
                    <a:pt x="899492" y="754389"/>
                    <a:pt x="931583" y="754389"/>
                  </a:cubicBezTo>
                  <a:cubicBezTo>
                    <a:pt x="944832" y="754408"/>
                    <a:pt x="958055" y="753241"/>
                    <a:pt x="971096" y="750902"/>
                  </a:cubicBezTo>
                  <a:cubicBezTo>
                    <a:pt x="982967" y="769274"/>
                    <a:pt x="989412" y="790623"/>
                    <a:pt x="989690" y="812495"/>
                  </a:cubicBezTo>
                  <a:cubicBezTo>
                    <a:pt x="989690" y="876677"/>
                    <a:pt x="937660" y="928707"/>
                    <a:pt x="873477" y="928707"/>
                  </a:cubicBezTo>
                  <a:cubicBezTo>
                    <a:pt x="846052" y="928734"/>
                    <a:pt x="819501" y="919060"/>
                    <a:pt x="798520" y="901397"/>
                  </a:cubicBezTo>
                  <a:cubicBezTo>
                    <a:pt x="773810" y="880859"/>
                    <a:pt x="737129" y="884241"/>
                    <a:pt x="716590" y="908951"/>
                  </a:cubicBezTo>
                  <a:cubicBezTo>
                    <a:pt x="696052" y="933661"/>
                    <a:pt x="699434" y="970343"/>
                    <a:pt x="724144" y="990881"/>
                  </a:cubicBezTo>
                  <a:cubicBezTo>
                    <a:pt x="732971" y="997931"/>
                    <a:pt x="742292" y="1004339"/>
                    <a:pt x="752035" y="1010056"/>
                  </a:cubicBezTo>
                  <a:cubicBezTo>
                    <a:pt x="742849" y="1031106"/>
                    <a:pt x="722125" y="1044770"/>
                    <a:pt x="699159" y="1044920"/>
                  </a:cubicBezTo>
                  <a:cubicBezTo>
                    <a:pt x="667067" y="1044920"/>
                    <a:pt x="641052" y="1018905"/>
                    <a:pt x="641052" y="986814"/>
                  </a:cubicBezTo>
                  <a:lnTo>
                    <a:pt x="641052" y="870601"/>
                  </a:lnTo>
                  <a:cubicBezTo>
                    <a:pt x="641317" y="821885"/>
                    <a:pt x="671938" y="778505"/>
                    <a:pt x="717753" y="761943"/>
                  </a:cubicBezTo>
                  <a:cubicBezTo>
                    <a:pt x="748239" y="751673"/>
                    <a:pt x="764629" y="718634"/>
                    <a:pt x="754359" y="688148"/>
                  </a:cubicBezTo>
                  <a:cubicBezTo>
                    <a:pt x="744090" y="657661"/>
                    <a:pt x="711051" y="641272"/>
                    <a:pt x="680565" y="651541"/>
                  </a:cubicBezTo>
                  <a:cubicBezTo>
                    <a:pt x="666920" y="656679"/>
                    <a:pt x="653708" y="662896"/>
                    <a:pt x="641052" y="670135"/>
                  </a:cubicBezTo>
                  <a:lnTo>
                    <a:pt x="641052" y="580070"/>
                  </a:lnTo>
                  <a:cubicBezTo>
                    <a:pt x="641317" y="531354"/>
                    <a:pt x="671938" y="487974"/>
                    <a:pt x="717753" y="471411"/>
                  </a:cubicBezTo>
                  <a:cubicBezTo>
                    <a:pt x="748239" y="461142"/>
                    <a:pt x="764629" y="428103"/>
                    <a:pt x="754359" y="397617"/>
                  </a:cubicBezTo>
                  <a:cubicBezTo>
                    <a:pt x="744090" y="367130"/>
                    <a:pt x="711051" y="350740"/>
                    <a:pt x="680565" y="361010"/>
                  </a:cubicBezTo>
                  <a:cubicBezTo>
                    <a:pt x="666920" y="366148"/>
                    <a:pt x="653708" y="372365"/>
                    <a:pt x="641052" y="379604"/>
                  </a:cubicBezTo>
                  <a:lnTo>
                    <a:pt x="641052" y="173327"/>
                  </a:lnTo>
                  <a:cubicBezTo>
                    <a:pt x="641052" y="141235"/>
                    <a:pt x="667067" y="115220"/>
                    <a:pt x="699159" y="115220"/>
                  </a:cubicBezTo>
                  <a:cubicBezTo>
                    <a:pt x="731250" y="115220"/>
                    <a:pt x="757265" y="141235"/>
                    <a:pt x="757265" y="173327"/>
                  </a:cubicBezTo>
                  <a:cubicBezTo>
                    <a:pt x="757181" y="183486"/>
                    <a:pt x="754586" y="193467"/>
                    <a:pt x="749711" y="202380"/>
                  </a:cubicBezTo>
                  <a:cubicBezTo>
                    <a:pt x="733486" y="230067"/>
                    <a:pt x="742779" y="265665"/>
                    <a:pt x="770466" y="281890"/>
                  </a:cubicBezTo>
                  <a:cubicBezTo>
                    <a:pt x="770520" y="281922"/>
                    <a:pt x="770575" y="281954"/>
                    <a:pt x="770629" y="281985"/>
                  </a:cubicBezTo>
                  <a:cubicBezTo>
                    <a:pt x="798397" y="298072"/>
                    <a:pt x="833948" y="288602"/>
                    <a:pt x="850035" y="260834"/>
                  </a:cubicBezTo>
                  <a:cubicBezTo>
                    <a:pt x="850102" y="260718"/>
                    <a:pt x="850168" y="260602"/>
                    <a:pt x="850235" y="260486"/>
                  </a:cubicBezTo>
                  <a:cubicBezTo>
                    <a:pt x="854584" y="251069"/>
                    <a:pt x="858273" y="241361"/>
                    <a:pt x="861275" y="231433"/>
                  </a:cubicBezTo>
                  <a:cubicBezTo>
                    <a:pt x="865323" y="230868"/>
                    <a:pt x="869429" y="230868"/>
                    <a:pt x="873477" y="231433"/>
                  </a:cubicBezTo>
                  <a:cubicBezTo>
                    <a:pt x="905568" y="231433"/>
                    <a:pt x="931583" y="257448"/>
                    <a:pt x="931583" y="289539"/>
                  </a:cubicBezTo>
                  <a:cubicBezTo>
                    <a:pt x="931494" y="300930"/>
                    <a:pt x="928059" y="312043"/>
                    <a:pt x="921705" y="321497"/>
                  </a:cubicBezTo>
                  <a:cubicBezTo>
                    <a:pt x="916953" y="329038"/>
                    <a:pt x="910352" y="335238"/>
                    <a:pt x="902530" y="339510"/>
                  </a:cubicBezTo>
                  <a:cubicBezTo>
                    <a:pt x="874611" y="355556"/>
                    <a:pt x="864985" y="391197"/>
                    <a:pt x="881031" y="419116"/>
                  </a:cubicBezTo>
                  <a:cubicBezTo>
                    <a:pt x="897076" y="447035"/>
                    <a:pt x="932717" y="456661"/>
                    <a:pt x="960636" y="440615"/>
                  </a:cubicBezTo>
                  <a:cubicBezTo>
                    <a:pt x="971069" y="434973"/>
                    <a:pt x="980818" y="428149"/>
                    <a:pt x="989690" y="420278"/>
                  </a:cubicBezTo>
                  <a:cubicBezTo>
                    <a:pt x="1045770" y="451494"/>
                    <a:pt x="1065926" y="522261"/>
                    <a:pt x="1034710" y="578341"/>
                  </a:cubicBezTo>
                  <a:cubicBezTo>
                    <a:pt x="1021311" y="602413"/>
                    <a:pt x="999795" y="620942"/>
                    <a:pt x="974001" y="630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10"/>
          <p:cNvGrpSpPr/>
          <p:nvPr/>
        </p:nvGrpSpPr>
        <p:grpSpPr>
          <a:xfrm rot="-1601844">
            <a:off x="2699076" y="4329440"/>
            <a:ext cx="599421" cy="599421"/>
            <a:chOff x="18792" y="18792"/>
            <a:chExt cx="1598455" cy="1598455"/>
          </a:xfrm>
        </p:grpSpPr>
        <p:grpSp>
          <p:nvGrpSpPr>
            <p:cNvPr id="87" name="Google Shape;87;p10"/>
            <p:cNvGrpSpPr/>
            <p:nvPr/>
          </p:nvGrpSpPr>
          <p:grpSpPr>
            <a:xfrm>
              <a:off x="18792" y="18792"/>
              <a:ext cx="1598455" cy="1598455"/>
              <a:chOff x="9336" y="9336"/>
              <a:chExt cx="794129" cy="794129"/>
            </a:xfrm>
          </p:grpSpPr>
          <p:sp>
            <p:nvSpPr>
              <p:cNvPr id="88" name="Google Shape;88;p10"/>
              <p:cNvSpPr/>
              <p:nvPr/>
            </p:nvSpPr>
            <p:spPr>
              <a:xfrm>
                <a:off x="9336" y="9336"/>
                <a:ext cx="794129" cy="794129"/>
              </a:xfrm>
              <a:custGeom>
                <a:avLst/>
                <a:gdLst/>
                <a:ahLst/>
                <a:cxnLst/>
                <a:rect l="l" t="t" r="r" b="b"/>
                <a:pathLst>
                  <a:path w="794129" h="794129" extrusionOk="0">
                    <a:moveTo>
                      <a:pt x="425673" y="13236"/>
                    </a:moveTo>
                    <a:lnTo>
                      <a:pt x="425673" y="13236"/>
                    </a:lnTo>
                    <a:cubicBezTo>
                      <a:pt x="443444" y="27257"/>
                      <a:pt x="467230" y="31024"/>
                      <a:pt x="488465" y="23181"/>
                    </a:cubicBezTo>
                    <a:lnTo>
                      <a:pt x="488465" y="23181"/>
                    </a:lnTo>
                    <a:cubicBezTo>
                      <a:pt x="508510" y="15777"/>
                      <a:pt x="531017" y="23090"/>
                      <a:pt x="542881" y="40862"/>
                    </a:cubicBezTo>
                    <a:lnTo>
                      <a:pt x="542882" y="40862"/>
                    </a:lnTo>
                    <a:cubicBezTo>
                      <a:pt x="555451" y="59689"/>
                      <a:pt x="576908" y="70622"/>
                      <a:pt x="599527" y="69724"/>
                    </a:cubicBezTo>
                    <a:lnTo>
                      <a:pt x="599528" y="69724"/>
                    </a:lnTo>
                    <a:cubicBezTo>
                      <a:pt x="620880" y="68877"/>
                      <a:pt x="640025" y="82787"/>
                      <a:pt x="645818" y="103356"/>
                    </a:cubicBezTo>
                    <a:lnTo>
                      <a:pt x="645818" y="103356"/>
                    </a:lnTo>
                    <a:cubicBezTo>
                      <a:pt x="651954" y="125145"/>
                      <a:pt x="668983" y="142174"/>
                      <a:pt x="690772" y="148310"/>
                    </a:cubicBezTo>
                    <a:lnTo>
                      <a:pt x="690772" y="148310"/>
                    </a:lnTo>
                    <a:cubicBezTo>
                      <a:pt x="711341" y="154103"/>
                      <a:pt x="725250" y="173248"/>
                      <a:pt x="724403" y="194600"/>
                    </a:cubicBezTo>
                    <a:lnTo>
                      <a:pt x="724403" y="194601"/>
                    </a:lnTo>
                    <a:cubicBezTo>
                      <a:pt x="723506" y="217220"/>
                      <a:pt x="734439" y="238677"/>
                      <a:pt x="753266" y="251246"/>
                    </a:cubicBezTo>
                    <a:lnTo>
                      <a:pt x="753266" y="251246"/>
                    </a:lnTo>
                    <a:cubicBezTo>
                      <a:pt x="771038" y="263111"/>
                      <a:pt x="778351" y="285618"/>
                      <a:pt x="770947" y="305663"/>
                    </a:cubicBezTo>
                    <a:lnTo>
                      <a:pt x="770947" y="305663"/>
                    </a:lnTo>
                    <a:cubicBezTo>
                      <a:pt x="763103" y="326898"/>
                      <a:pt x="766871" y="350684"/>
                      <a:pt x="780892" y="368455"/>
                    </a:cubicBezTo>
                    <a:lnTo>
                      <a:pt x="780892" y="368455"/>
                    </a:lnTo>
                    <a:cubicBezTo>
                      <a:pt x="794128" y="385231"/>
                      <a:pt x="794128" y="408897"/>
                      <a:pt x="780892" y="425673"/>
                    </a:cubicBezTo>
                    <a:lnTo>
                      <a:pt x="780892" y="425673"/>
                    </a:lnTo>
                    <a:cubicBezTo>
                      <a:pt x="766871" y="443444"/>
                      <a:pt x="763103" y="467230"/>
                      <a:pt x="770947" y="488465"/>
                    </a:cubicBezTo>
                    <a:lnTo>
                      <a:pt x="770947" y="488465"/>
                    </a:lnTo>
                    <a:cubicBezTo>
                      <a:pt x="778351" y="508510"/>
                      <a:pt x="771038" y="531017"/>
                      <a:pt x="753266" y="542882"/>
                    </a:cubicBezTo>
                    <a:lnTo>
                      <a:pt x="753266" y="542882"/>
                    </a:lnTo>
                    <a:cubicBezTo>
                      <a:pt x="734439" y="555451"/>
                      <a:pt x="723506" y="576908"/>
                      <a:pt x="724403" y="599527"/>
                    </a:cubicBezTo>
                    <a:lnTo>
                      <a:pt x="724403" y="599528"/>
                    </a:lnTo>
                    <a:cubicBezTo>
                      <a:pt x="725250" y="620880"/>
                      <a:pt x="711341" y="640025"/>
                      <a:pt x="690772" y="645818"/>
                    </a:cubicBezTo>
                    <a:lnTo>
                      <a:pt x="690772" y="645818"/>
                    </a:lnTo>
                    <a:cubicBezTo>
                      <a:pt x="668983" y="651954"/>
                      <a:pt x="651954" y="668983"/>
                      <a:pt x="645818" y="690772"/>
                    </a:cubicBezTo>
                    <a:lnTo>
                      <a:pt x="645818" y="690772"/>
                    </a:lnTo>
                    <a:cubicBezTo>
                      <a:pt x="640025" y="711341"/>
                      <a:pt x="620880" y="725250"/>
                      <a:pt x="599528" y="724403"/>
                    </a:cubicBezTo>
                    <a:lnTo>
                      <a:pt x="599527" y="724403"/>
                    </a:lnTo>
                    <a:cubicBezTo>
                      <a:pt x="576908" y="723506"/>
                      <a:pt x="555451" y="734439"/>
                      <a:pt x="542882" y="753266"/>
                    </a:cubicBezTo>
                    <a:lnTo>
                      <a:pt x="542882" y="753266"/>
                    </a:lnTo>
                    <a:cubicBezTo>
                      <a:pt x="531017" y="771038"/>
                      <a:pt x="508510" y="778351"/>
                      <a:pt x="488465" y="770947"/>
                    </a:cubicBezTo>
                    <a:lnTo>
                      <a:pt x="488465" y="770947"/>
                    </a:lnTo>
                    <a:cubicBezTo>
                      <a:pt x="467230" y="763103"/>
                      <a:pt x="443444" y="766871"/>
                      <a:pt x="425673" y="780892"/>
                    </a:cubicBezTo>
                    <a:lnTo>
                      <a:pt x="425673" y="780892"/>
                    </a:lnTo>
                    <a:cubicBezTo>
                      <a:pt x="408897" y="794128"/>
                      <a:pt x="385231" y="794128"/>
                      <a:pt x="368455" y="780892"/>
                    </a:cubicBezTo>
                    <a:lnTo>
                      <a:pt x="368455" y="780892"/>
                    </a:lnTo>
                    <a:cubicBezTo>
                      <a:pt x="350684" y="766871"/>
                      <a:pt x="326898" y="763103"/>
                      <a:pt x="305663" y="770947"/>
                    </a:cubicBezTo>
                    <a:lnTo>
                      <a:pt x="305663" y="770947"/>
                    </a:lnTo>
                    <a:cubicBezTo>
                      <a:pt x="285618" y="778351"/>
                      <a:pt x="263111" y="771038"/>
                      <a:pt x="251246" y="753266"/>
                    </a:cubicBezTo>
                    <a:lnTo>
                      <a:pt x="251246" y="753266"/>
                    </a:lnTo>
                    <a:cubicBezTo>
                      <a:pt x="238677" y="734439"/>
                      <a:pt x="217220" y="723506"/>
                      <a:pt x="194601" y="724403"/>
                    </a:cubicBezTo>
                    <a:lnTo>
                      <a:pt x="194600" y="724403"/>
                    </a:lnTo>
                    <a:cubicBezTo>
                      <a:pt x="173248" y="725250"/>
                      <a:pt x="154103" y="711341"/>
                      <a:pt x="148310" y="690772"/>
                    </a:cubicBezTo>
                    <a:lnTo>
                      <a:pt x="148310" y="690772"/>
                    </a:lnTo>
                    <a:cubicBezTo>
                      <a:pt x="142174" y="668983"/>
                      <a:pt x="125145" y="651954"/>
                      <a:pt x="103356" y="645818"/>
                    </a:cubicBezTo>
                    <a:lnTo>
                      <a:pt x="103356" y="645818"/>
                    </a:lnTo>
                    <a:cubicBezTo>
                      <a:pt x="82787" y="640025"/>
                      <a:pt x="68877" y="620880"/>
                      <a:pt x="69724" y="599528"/>
                    </a:cubicBezTo>
                    <a:lnTo>
                      <a:pt x="69724" y="599527"/>
                    </a:lnTo>
                    <a:cubicBezTo>
                      <a:pt x="70622" y="576908"/>
                      <a:pt x="59689" y="555451"/>
                      <a:pt x="40862" y="542882"/>
                    </a:cubicBezTo>
                    <a:lnTo>
                      <a:pt x="40862" y="542881"/>
                    </a:lnTo>
                    <a:cubicBezTo>
                      <a:pt x="23090" y="531017"/>
                      <a:pt x="15777" y="508510"/>
                      <a:pt x="23181" y="488465"/>
                    </a:cubicBezTo>
                    <a:lnTo>
                      <a:pt x="23181" y="488465"/>
                    </a:lnTo>
                    <a:cubicBezTo>
                      <a:pt x="31024" y="467230"/>
                      <a:pt x="27257" y="443444"/>
                      <a:pt x="13236" y="425673"/>
                    </a:cubicBezTo>
                    <a:lnTo>
                      <a:pt x="13236" y="425673"/>
                    </a:lnTo>
                    <a:cubicBezTo>
                      <a:pt x="0" y="408897"/>
                      <a:pt x="0" y="385231"/>
                      <a:pt x="13236" y="368455"/>
                    </a:cubicBezTo>
                    <a:lnTo>
                      <a:pt x="13236" y="368455"/>
                    </a:lnTo>
                    <a:cubicBezTo>
                      <a:pt x="27257" y="350684"/>
                      <a:pt x="31024" y="326898"/>
                      <a:pt x="23181" y="305663"/>
                    </a:cubicBezTo>
                    <a:lnTo>
                      <a:pt x="23181" y="305663"/>
                    </a:lnTo>
                    <a:cubicBezTo>
                      <a:pt x="15777" y="285618"/>
                      <a:pt x="23090" y="263111"/>
                      <a:pt x="40862" y="251247"/>
                    </a:cubicBezTo>
                    <a:lnTo>
                      <a:pt x="40862" y="251246"/>
                    </a:lnTo>
                    <a:cubicBezTo>
                      <a:pt x="59689" y="238677"/>
                      <a:pt x="70622" y="217220"/>
                      <a:pt x="69724" y="194601"/>
                    </a:cubicBezTo>
                    <a:lnTo>
                      <a:pt x="69724" y="194601"/>
                    </a:lnTo>
                    <a:cubicBezTo>
                      <a:pt x="68877" y="173248"/>
                      <a:pt x="82787" y="154103"/>
                      <a:pt x="103356" y="148310"/>
                    </a:cubicBezTo>
                    <a:lnTo>
                      <a:pt x="103356" y="148310"/>
                    </a:lnTo>
                    <a:cubicBezTo>
                      <a:pt x="125145" y="142174"/>
                      <a:pt x="142174" y="125145"/>
                      <a:pt x="148310" y="103356"/>
                    </a:cubicBezTo>
                    <a:lnTo>
                      <a:pt x="148310" y="103356"/>
                    </a:lnTo>
                    <a:cubicBezTo>
                      <a:pt x="154103" y="82787"/>
                      <a:pt x="173248" y="68877"/>
                      <a:pt x="194601" y="69724"/>
                    </a:cubicBezTo>
                    <a:lnTo>
                      <a:pt x="194601" y="69724"/>
                    </a:lnTo>
                    <a:cubicBezTo>
                      <a:pt x="217220" y="70622"/>
                      <a:pt x="238677" y="59689"/>
                      <a:pt x="251246" y="40862"/>
                    </a:cubicBezTo>
                    <a:lnTo>
                      <a:pt x="251247" y="40862"/>
                    </a:lnTo>
                    <a:cubicBezTo>
                      <a:pt x="263111" y="23090"/>
                      <a:pt x="285618" y="15777"/>
                      <a:pt x="305663" y="23181"/>
                    </a:cubicBezTo>
                    <a:lnTo>
                      <a:pt x="305663" y="23181"/>
                    </a:lnTo>
                    <a:cubicBezTo>
                      <a:pt x="326898" y="31024"/>
                      <a:pt x="350684" y="27257"/>
                      <a:pt x="368455" y="13236"/>
                    </a:cubicBezTo>
                    <a:lnTo>
                      <a:pt x="368455" y="13236"/>
                    </a:lnTo>
                    <a:cubicBezTo>
                      <a:pt x="385231" y="0"/>
                      <a:pt x="408897" y="0"/>
                      <a:pt x="425673" y="13236"/>
                    </a:cubicBezTo>
                    <a:close/>
                  </a:path>
                </a:pathLst>
              </a:custGeom>
              <a:solidFill>
                <a:srgbClr val="FF4F63"/>
              </a:solidFill>
              <a:ln w="95250" cap="flat" cmpd="sng">
                <a:solidFill>
                  <a:srgbClr val="FE545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/>
              </a:p>
            </p:txBody>
          </p:sp>
          <p:sp>
            <p:nvSpPr>
              <p:cNvPr id="89" name="Google Shape;89;p10"/>
              <p:cNvSpPr txBox="1"/>
              <p:nvPr/>
            </p:nvSpPr>
            <p:spPr>
              <a:xfrm>
                <a:off x="88900" y="41275"/>
                <a:ext cx="635000" cy="682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0588" tIns="40588" rIns="40588" bIns="40588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10"/>
            <p:cNvSpPr/>
            <p:nvPr/>
          </p:nvSpPr>
          <p:spPr>
            <a:xfrm>
              <a:off x="520643" y="409077"/>
              <a:ext cx="594706" cy="817831"/>
            </a:xfrm>
            <a:custGeom>
              <a:avLst/>
              <a:gdLst/>
              <a:ahLst/>
              <a:cxnLst/>
              <a:rect l="l" t="t" r="r" b="b"/>
              <a:pathLst>
                <a:path w="594706" h="817831" extrusionOk="0">
                  <a:moveTo>
                    <a:pt x="486580" y="67703"/>
                  </a:moveTo>
                  <a:cubicBezTo>
                    <a:pt x="417343" y="10759"/>
                    <a:pt x="326111" y="-11912"/>
                    <a:pt x="238272" y="5998"/>
                  </a:cubicBezTo>
                  <a:cubicBezTo>
                    <a:pt x="120162" y="29856"/>
                    <a:pt x="28123" y="122629"/>
                    <a:pt x="5204" y="240924"/>
                  </a:cubicBezTo>
                  <a:cubicBezTo>
                    <a:pt x="-11364" y="328732"/>
                    <a:pt x="12075" y="419355"/>
                    <a:pt x="69140" y="488117"/>
                  </a:cubicBezTo>
                  <a:cubicBezTo>
                    <a:pt x="95297" y="517634"/>
                    <a:pt x="110291" y="555380"/>
                    <a:pt x="111516" y="594801"/>
                  </a:cubicBezTo>
                  <a:lnTo>
                    <a:pt x="111516" y="706316"/>
                  </a:lnTo>
                  <a:cubicBezTo>
                    <a:pt x="111516" y="767905"/>
                    <a:pt x="161443" y="817832"/>
                    <a:pt x="223032" y="817832"/>
                  </a:cubicBezTo>
                  <a:lnTo>
                    <a:pt x="371719" y="817832"/>
                  </a:lnTo>
                  <a:cubicBezTo>
                    <a:pt x="433307" y="817832"/>
                    <a:pt x="483235" y="767905"/>
                    <a:pt x="483235" y="706316"/>
                  </a:cubicBezTo>
                  <a:lnTo>
                    <a:pt x="483235" y="601863"/>
                  </a:lnTo>
                  <a:cubicBezTo>
                    <a:pt x="484482" y="558341"/>
                    <a:pt x="500472" y="516533"/>
                    <a:pt x="528584" y="483285"/>
                  </a:cubicBezTo>
                  <a:cubicBezTo>
                    <a:pt x="631102" y="356467"/>
                    <a:pt x="612364" y="170744"/>
                    <a:pt x="486580" y="66960"/>
                  </a:cubicBezTo>
                  <a:close/>
                  <a:moveTo>
                    <a:pt x="408891" y="706316"/>
                  </a:moveTo>
                  <a:cubicBezTo>
                    <a:pt x="408891" y="726846"/>
                    <a:pt x="392249" y="743488"/>
                    <a:pt x="371719" y="743488"/>
                  </a:cubicBezTo>
                  <a:lnTo>
                    <a:pt x="223032" y="743488"/>
                  </a:lnTo>
                  <a:cubicBezTo>
                    <a:pt x="202502" y="743488"/>
                    <a:pt x="185860" y="726846"/>
                    <a:pt x="185860" y="706316"/>
                  </a:cubicBezTo>
                  <a:lnTo>
                    <a:pt x="185860" y="669144"/>
                  </a:lnTo>
                  <a:lnTo>
                    <a:pt x="408891" y="669144"/>
                  </a:lnTo>
                  <a:close/>
                  <a:moveTo>
                    <a:pt x="470968" y="437192"/>
                  </a:moveTo>
                  <a:cubicBezTo>
                    <a:pt x="433592" y="481523"/>
                    <a:pt x="411785" y="536888"/>
                    <a:pt x="408891" y="594801"/>
                  </a:cubicBezTo>
                  <a:lnTo>
                    <a:pt x="334547" y="594801"/>
                  </a:lnTo>
                  <a:lnTo>
                    <a:pt x="334547" y="483285"/>
                  </a:lnTo>
                  <a:cubicBezTo>
                    <a:pt x="334547" y="462755"/>
                    <a:pt x="317905" y="446113"/>
                    <a:pt x="297375" y="446113"/>
                  </a:cubicBezTo>
                  <a:cubicBezTo>
                    <a:pt x="276846" y="446113"/>
                    <a:pt x="260203" y="462755"/>
                    <a:pt x="260203" y="483285"/>
                  </a:cubicBezTo>
                  <a:lnTo>
                    <a:pt x="260203" y="594801"/>
                  </a:lnTo>
                  <a:lnTo>
                    <a:pt x="185860" y="594801"/>
                  </a:lnTo>
                  <a:cubicBezTo>
                    <a:pt x="184879" y="537857"/>
                    <a:pt x="163815" y="483090"/>
                    <a:pt x="126385" y="440166"/>
                  </a:cubicBezTo>
                  <a:cubicBezTo>
                    <a:pt x="47457" y="345598"/>
                    <a:pt x="60136" y="204953"/>
                    <a:pt x="154703" y="126026"/>
                  </a:cubicBezTo>
                  <a:cubicBezTo>
                    <a:pt x="182889" y="102501"/>
                    <a:pt x="216447" y="86298"/>
                    <a:pt x="252397" y="78855"/>
                  </a:cubicBezTo>
                  <a:cubicBezTo>
                    <a:pt x="373043" y="54014"/>
                    <a:pt x="490984" y="131680"/>
                    <a:pt x="515824" y="252326"/>
                  </a:cubicBezTo>
                  <a:cubicBezTo>
                    <a:pt x="518879" y="267164"/>
                    <a:pt x="520415" y="282276"/>
                    <a:pt x="520407" y="297426"/>
                  </a:cubicBezTo>
                  <a:cubicBezTo>
                    <a:pt x="520682" y="348346"/>
                    <a:pt x="503199" y="397770"/>
                    <a:pt x="470968" y="437192"/>
                  </a:cubicBezTo>
                  <a:close/>
                </a:path>
              </a:pathLst>
            </a:custGeom>
            <a:solidFill>
              <a:srgbClr val="0F2133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0"/>
          <p:cNvSpPr/>
          <p:nvPr/>
        </p:nvSpPr>
        <p:spPr>
          <a:xfrm>
            <a:off x="348701" y="2559986"/>
            <a:ext cx="7664384" cy="749899"/>
          </a:xfrm>
          <a:custGeom>
            <a:avLst/>
            <a:gdLst/>
            <a:ahLst/>
            <a:cxnLst/>
            <a:rect l="l" t="t" r="r" b="b"/>
            <a:pathLst>
              <a:path w="2921921" h="395009" extrusionOk="0">
                <a:moveTo>
                  <a:pt x="0" y="0"/>
                </a:moveTo>
                <a:lnTo>
                  <a:pt x="2921921" y="0"/>
                </a:lnTo>
                <a:lnTo>
                  <a:pt x="2921921" y="395009"/>
                </a:lnTo>
                <a:lnTo>
                  <a:pt x="0" y="395009"/>
                </a:lnTo>
                <a:close/>
              </a:path>
            </a:pathLst>
          </a:custGeom>
          <a:solidFill>
            <a:srgbClr val="6420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5" name="Google Shape;95;p10"/>
          <p:cNvSpPr/>
          <p:nvPr/>
        </p:nvSpPr>
        <p:spPr>
          <a:xfrm rot="21445059">
            <a:off x="811975" y="2000794"/>
            <a:ext cx="5137863" cy="566275"/>
          </a:xfrm>
          <a:custGeom>
            <a:avLst/>
            <a:gdLst/>
            <a:ahLst/>
            <a:cxnLst/>
            <a:rect l="l" t="t" r="r" b="b"/>
            <a:pathLst>
              <a:path w="2441129" h="395009" extrusionOk="0">
                <a:moveTo>
                  <a:pt x="0" y="0"/>
                </a:moveTo>
                <a:lnTo>
                  <a:pt x="2441129" y="0"/>
                </a:lnTo>
                <a:lnTo>
                  <a:pt x="2441129" y="395009"/>
                </a:lnTo>
                <a:lnTo>
                  <a:pt x="0" y="395009"/>
                </a:lnTo>
                <a:close/>
              </a:path>
            </a:pathLst>
          </a:custGeom>
          <a:solidFill>
            <a:srgbClr val="FFE70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7" name="Google Shape;97;p10"/>
          <p:cNvGrpSpPr/>
          <p:nvPr/>
        </p:nvGrpSpPr>
        <p:grpSpPr>
          <a:xfrm>
            <a:off x="8515860" y="3126793"/>
            <a:ext cx="227580" cy="228600"/>
            <a:chOff x="1813" y="0"/>
            <a:chExt cx="809173" cy="812800"/>
          </a:xfrm>
        </p:grpSpPr>
        <p:sp>
          <p:nvSpPr>
            <p:cNvPr id="98" name="Google Shape;98;p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CFF86"/>
            </a:solidFill>
            <a:ln w="38100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99" name="Google Shape;99;p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0"/>
          <p:cNvGrpSpPr/>
          <p:nvPr/>
        </p:nvGrpSpPr>
        <p:grpSpPr>
          <a:xfrm>
            <a:off x="1733470" y="603953"/>
            <a:ext cx="227580" cy="228600"/>
            <a:chOff x="1813" y="0"/>
            <a:chExt cx="809173" cy="812800"/>
          </a:xfrm>
        </p:grpSpPr>
        <p:sp>
          <p:nvSpPr>
            <p:cNvPr id="101" name="Google Shape;101;p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2FF"/>
            </a:solidFill>
            <a:ln w="38100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102" name="Google Shape;102;p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0"/>
          <p:cNvGrpSpPr/>
          <p:nvPr/>
        </p:nvGrpSpPr>
        <p:grpSpPr>
          <a:xfrm>
            <a:off x="515283" y="245531"/>
            <a:ext cx="416083" cy="417948"/>
            <a:chOff x="1813" y="0"/>
            <a:chExt cx="809173" cy="812800"/>
          </a:xfrm>
        </p:grpSpPr>
        <p:sp>
          <p:nvSpPr>
            <p:cNvPr id="104" name="Google Shape;104;p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105" name="Google Shape;105;p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0"/>
          <p:cNvSpPr txBox="1"/>
          <p:nvPr/>
        </p:nvSpPr>
        <p:spPr>
          <a:xfrm>
            <a:off x="442922" y="2638436"/>
            <a:ext cx="7389206" cy="55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240722"/>
              </a:lnSpc>
            </a:pPr>
            <a:endParaRPr lang="en-US" sz="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103997"/>
              </a:lnSpc>
            </a:pPr>
            <a:r>
              <a:rPr lang="en-US" sz="2800" b="1" dirty="0">
                <a:solidFill>
                  <a:srgbClr val="FFFFFF"/>
                </a:solidFill>
              </a:rPr>
              <a:t>ASKING FOR AND GIVING CLARIFICATION</a:t>
            </a:r>
          </a:p>
        </p:txBody>
      </p:sp>
      <p:sp>
        <p:nvSpPr>
          <p:cNvPr id="107" name="Google Shape;107;p10"/>
          <p:cNvSpPr txBox="1"/>
          <p:nvPr/>
        </p:nvSpPr>
        <p:spPr>
          <a:xfrm rot="503011">
            <a:off x="5155644" y="1575848"/>
            <a:ext cx="1553288" cy="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03983"/>
              </a:lnSpc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</a:t>
            </a:r>
            <a:endParaRPr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Google Shape;108;p10"/>
          <p:cNvSpPr txBox="1"/>
          <p:nvPr/>
        </p:nvSpPr>
        <p:spPr>
          <a:xfrm rot="21381794">
            <a:off x="901236" y="2131827"/>
            <a:ext cx="4931679" cy="32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3997"/>
              </a:lnSpc>
            </a:pPr>
            <a:r>
              <a:rPr lang="en-US" sz="2000" b="1" dirty="0">
                <a:solidFill>
                  <a:srgbClr val="7D2AE7"/>
                </a:solidFill>
              </a:rPr>
              <a:t>COMMUNICATION AND CULTURE / CLIL</a:t>
            </a:r>
          </a:p>
        </p:txBody>
      </p:sp>
      <p:grpSp>
        <p:nvGrpSpPr>
          <p:cNvPr id="109" name="Google Shape;109;p10"/>
          <p:cNvGrpSpPr/>
          <p:nvPr/>
        </p:nvGrpSpPr>
        <p:grpSpPr>
          <a:xfrm rot="-1770289">
            <a:off x="8369769" y="486376"/>
            <a:ext cx="325199" cy="284549"/>
            <a:chOff x="0" y="0"/>
            <a:chExt cx="812800" cy="711200"/>
          </a:xfrm>
        </p:grpSpPr>
        <p:sp>
          <p:nvSpPr>
            <p:cNvPr id="110" name="Google Shape;110;p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CFF8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Google Shape;111;p10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0"/>
          <p:cNvGrpSpPr/>
          <p:nvPr/>
        </p:nvGrpSpPr>
        <p:grpSpPr>
          <a:xfrm rot="-1770289">
            <a:off x="-255465" y="1625172"/>
            <a:ext cx="718515" cy="628701"/>
            <a:chOff x="0" y="0"/>
            <a:chExt cx="812800" cy="711200"/>
          </a:xfrm>
        </p:grpSpPr>
        <p:sp>
          <p:nvSpPr>
            <p:cNvPr id="113" name="Google Shape;113;p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Google Shape;114;p10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0"/>
          <p:cNvGrpSpPr/>
          <p:nvPr/>
        </p:nvGrpSpPr>
        <p:grpSpPr>
          <a:xfrm rot="-1770289">
            <a:off x="1608888" y="3885799"/>
            <a:ext cx="248146" cy="217127"/>
            <a:chOff x="0" y="0"/>
            <a:chExt cx="812800" cy="711200"/>
          </a:xfrm>
        </p:grpSpPr>
        <p:sp>
          <p:nvSpPr>
            <p:cNvPr id="116" name="Google Shape;116;p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70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Google Shape;117;p10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0"/>
          <p:cNvGrpSpPr/>
          <p:nvPr/>
        </p:nvGrpSpPr>
        <p:grpSpPr>
          <a:xfrm rot="-5094428">
            <a:off x="351751" y="750566"/>
            <a:ext cx="325199" cy="284549"/>
            <a:chOff x="0" y="0"/>
            <a:chExt cx="812800" cy="711200"/>
          </a:xfrm>
        </p:grpSpPr>
        <p:sp>
          <p:nvSpPr>
            <p:cNvPr id="119" name="Google Shape;119;p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CFF8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Google Shape;120;p10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0"/>
          <p:cNvSpPr/>
          <p:nvPr/>
        </p:nvSpPr>
        <p:spPr>
          <a:xfrm>
            <a:off x="6793691" y="3873471"/>
            <a:ext cx="1802988" cy="603279"/>
          </a:xfrm>
          <a:prstGeom prst="roundRect">
            <a:avLst>
              <a:gd name="adj" fmla="val 16667"/>
            </a:avLst>
          </a:prstGeom>
          <a:solidFill>
            <a:srgbClr val="FFE70F"/>
          </a:solidFill>
          <a:ln w="25400" cap="flat" cmpd="sng">
            <a:solidFill>
              <a:srgbClr val="395E89">
                <a:alpha val="8352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0"/>
          <p:cNvSpPr txBox="1"/>
          <p:nvPr/>
        </p:nvSpPr>
        <p:spPr>
          <a:xfrm>
            <a:off x="6666260" y="4016058"/>
            <a:ext cx="1944340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700">
                <a:solidFill>
                  <a:srgbClr val="0F2133"/>
                </a:solidFill>
              </a:rPr>
              <a:t>Let's go</a:t>
            </a:r>
            <a:endParaRPr sz="700"/>
          </a:p>
        </p:txBody>
      </p:sp>
      <p:grpSp>
        <p:nvGrpSpPr>
          <p:cNvPr id="2" name="Google Shape;96;p2">
            <a:extLst>
              <a:ext uri="{FF2B5EF4-FFF2-40B4-BE49-F238E27FC236}">
                <a16:creationId xmlns:a16="http://schemas.microsoft.com/office/drawing/2014/main" id="{FFAA4A06-FEFB-DB7B-09D9-CF0E50F5D9EB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Google Shape;97;p2">
              <a:extLst>
                <a:ext uri="{FF2B5EF4-FFF2-40B4-BE49-F238E27FC236}">
                  <a16:creationId xmlns:a16="http://schemas.microsoft.com/office/drawing/2014/main" id="{B8E2544F-BF34-CD5C-8211-B2115C52193F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8;p2">
              <a:extLst>
                <a:ext uri="{FF2B5EF4-FFF2-40B4-BE49-F238E27FC236}">
                  <a16:creationId xmlns:a16="http://schemas.microsoft.com/office/drawing/2014/main" id="{8C3D140B-6CB2-AA51-9511-6ED72A9AB30D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>
                <a:gd name="adj" fmla="val 25000"/>
              </a:avLst>
            </a:prstGeom>
            <a:solidFill>
              <a:srgbClr val="E459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FacebookK&amp;TBold"/>
                  <a:sym typeface="Arial"/>
                </a:rPr>
                <a:t>Unit 9</a:t>
              </a:r>
              <a:endPara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endParaRPr>
            </a:p>
          </p:txBody>
        </p:sp>
      </p:grp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FA1C7862-2377-FB4E-9D19-F3DEB556DA7C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CAREER PATHS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9"/>
          <p:cNvGrpSpPr/>
          <p:nvPr/>
        </p:nvGrpSpPr>
        <p:grpSpPr>
          <a:xfrm>
            <a:off x="4796968" y="-785020"/>
            <a:ext cx="4867330" cy="4867330"/>
            <a:chOff x="1623" y="1623"/>
            <a:chExt cx="809553" cy="809553"/>
          </a:xfrm>
        </p:grpSpPr>
        <p:sp>
          <p:nvSpPr>
            <p:cNvPr id="728" name="Google Shape;728;p39"/>
            <p:cNvSpPr/>
            <p:nvPr/>
          </p:nvSpPr>
          <p:spPr>
            <a:xfrm>
              <a:off x="1623" y="1623"/>
              <a:ext cx="809553" cy="809553"/>
            </a:xfrm>
            <a:custGeom>
              <a:avLst/>
              <a:gdLst/>
              <a:ahLst/>
              <a:cxnLst/>
              <a:rect l="l" t="t" r="r" b="b"/>
              <a:pathLst>
                <a:path w="809553" h="809553" extrusionOk="0">
                  <a:moveTo>
                    <a:pt x="409752" y="2302"/>
                  </a:moveTo>
                  <a:lnTo>
                    <a:pt x="457019" y="39595"/>
                  </a:lnTo>
                  <a:cubicBezTo>
                    <a:pt x="460110" y="42033"/>
                    <a:pt x="464246" y="42688"/>
                    <a:pt x="467939" y="41324"/>
                  </a:cubicBezTo>
                  <a:lnTo>
                    <a:pt x="524417" y="20463"/>
                  </a:lnTo>
                  <a:cubicBezTo>
                    <a:pt x="527902" y="19176"/>
                    <a:pt x="531816" y="20447"/>
                    <a:pt x="533879" y="23538"/>
                  </a:cubicBezTo>
                  <a:lnTo>
                    <a:pt x="567310" y="73612"/>
                  </a:lnTo>
                  <a:cubicBezTo>
                    <a:pt x="569495" y="76886"/>
                    <a:pt x="573227" y="78787"/>
                    <a:pt x="577160" y="78631"/>
                  </a:cubicBezTo>
                  <a:lnTo>
                    <a:pt x="637321" y="76244"/>
                  </a:lnTo>
                  <a:cubicBezTo>
                    <a:pt x="641034" y="76096"/>
                    <a:pt x="644363" y="78515"/>
                    <a:pt x="645370" y="82092"/>
                  </a:cubicBezTo>
                  <a:lnTo>
                    <a:pt x="661691" y="140046"/>
                  </a:lnTo>
                  <a:cubicBezTo>
                    <a:pt x="662758" y="143835"/>
                    <a:pt x="665719" y="146796"/>
                    <a:pt x="669508" y="147863"/>
                  </a:cubicBezTo>
                  <a:lnTo>
                    <a:pt x="727461" y="164184"/>
                  </a:lnTo>
                  <a:cubicBezTo>
                    <a:pt x="731038" y="165191"/>
                    <a:pt x="733457" y="168520"/>
                    <a:pt x="733310" y="172233"/>
                  </a:cubicBezTo>
                  <a:lnTo>
                    <a:pt x="730923" y="232394"/>
                  </a:lnTo>
                  <a:cubicBezTo>
                    <a:pt x="730767" y="236327"/>
                    <a:pt x="732668" y="240059"/>
                    <a:pt x="735942" y="242244"/>
                  </a:cubicBezTo>
                  <a:lnTo>
                    <a:pt x="786016" y="275674"/>
                  </a:lnTo>
                  <a:cubicBezTo>
                    <a:pt x="789106" y="277738"/>
                    <a:pt x="790378" y="281652"/>
                    <a:pt x="789091" y="285137"/>
                  </a:cubicBezTo>
                  <a:lnTo>
                    <a:pt x="768229" y="341615"/>
                  </a:lnTo>
                  <a:cubicBezTo>
                    <a:pt x="766865" y="345308"/>
                    <a:pt x="767520" y="349444"/>
                    <a:pt x="769959" y="352535"/>
                  </a:cubicBezTo>
                  <a:lnTo>
                    <a:pt x="807252" y="399802"/>
                  </a:lnTo>
                  <a:cubicBezTo>
                    <a:pt x="809554" y="402719"/>
                    <a:pt x="809554" y="406835"/>
                    <a:pt x="807252" y="409752"/>
                  </a:cubicBezTo>
                  <a:lnTo>
                    <a:pt x="769959" y="457019"/>
                  </a:lnTo>
                  <a:cubicBezTo>
                    <a:pt x="767520" y="460110"/>
                    <a:pt x="766865" y="464246"/>
                    <a:pt x="768229" y="467939"/>
                  </a:cubicBezTo>
                  <a:lnTo>
                    <a:pt x="789091" y="524417"/>
                  </a:lnTo>
                  <a:cubicBezTo>
                    <a:pt x="790378" y="527902"/>
                    <a:pt x="789106" y="531816"/>
                    <a:pt x="786016" y="533880"/>
                  </a:cubicBezTo>
                  <a:lnTo>
                    <a:pt x="735942" y="567310"/>
                  </a:lnTo>
                  <a:cubicBezTo>
                    <a:pt x="732668" y="569495"/>
                    <a:pt x="730767" y="573227"/>
                    <a:pt x="730923" y="577160"/>
                  </a:cubicBezTo>
                  <a:lnTo>
                    <a:pt x="733310" y="637321"/>
                  </a:lnTo>
                  <a:cubicBezTo>
                    <a:pt x="733457" y="641034"/>
                    <a:pt x="731038" y="644363"/>
                    <a:pt x="727461" y="645370"/>
                  </a:cubicBezTo>
                  <a:lnTo>
                    <a:pt x="669508" y="661691"/>
                  </a:lnTo>
                  <a:cubicBezTo>
                    <a:pt x="665719" y="662758"/>
                    <a:pt x="662758" y="665719"/>
                    <a:pt x="661691" y="669508"/>
                  </a:cubicBezTo>
                  <a:lnTo>
                    <a:pt x="645370" y="727461"/>
                  </a:lnTo>
                  <a:cubicBezTo>
                    <a:pt x="644363" y="731038"/>
                    <a:pt x="641034" y="733457"/>
                    <a:pt x="637321" y="733310"/>
                  </a:cubicBezTo>
                  <a:lnTo>
                    <a:pt x="577160" y="730923"/>
                  </a:lnTo>
                  <a:cubicBezTo>
                    <a:pt x="573227" y="730767"/>
                    <a:pt x="569495" y="732668"/>
                    <a:pt x="567310" y="735942"/>
                  </a:cubicBezTo>
                  <a:lnTo>
                    <a:pt x="533880" y="786016"/>
                  </a:lnTo>
                  <a:cubicBezTo>
                    <a:pt x="531816" y="789106"/>
                    <a:pt x="527902" y="790378"/>
                    <a:pt x="524417" y="789091"/>
                  </a:cubicBezTo>
                  <a:lnTo>
                    <a:pt x="467939" y="768229"/>
                  </a:lnTo>
                  <a:cubicBezTo>
                    <a:pt x="464246" y="766865"/>
                    <a:pt x="460110" y="767520"/>
                    <a:pt x="457019" y="769959"/>
                  </a:cubicBezTo>
                  <a:lnTo>
                    <a:pt x="409752" y="807252"/>
                  </a:lnTo>
                  <a:cubicBezTo>
                    <a:pt x="406835" y="809554"/>
                    <a:pt x="402719" y="809554"/>
                    <a:pt x="399802" y="807252"/>
                  </a:cubicBezTo>
                  <a:lnTo>
                    <a:pt x="352535" y="769959"/>
                  </a:lnTo>
                  <a:cubicBezTo>
                    <a:pt x="349444" y="767520"/>
                    <a:pt x="345308" y="766865"/>
                    <a:pt x="341615" y="768229"/>
                  </a:cubicBezTo>
                  <a:lnTo>
                    <a:pt x="285137" y="789091"/>
                  </a:lnTo>
                  <a:cubicBezTo>
                    <a:pt x="281652" y="790378"/>
                    <a:pt x="277738" y="789106"/>
                    <a:pt x="275674" y="786016"/>
                  </a:cubicBezTo>
                  <a:lnTo>
                    <a:pt x="242244" y="735942"/>
                  </a:lnTo>
                  <a:cubicBezTo>
                    <a:pt x="240059" y="732668"/>
                    <a:pt x="236327" y="730767"/>
                    <a:pt x="232394" y="730923"/>
                  </a:cubicBezTo>
                  <a:lnTo>
                    <a:pt x="172233" y="733310"/>
                  </a:lnTo>
                  <a:cubicBezTo>
                    <a:pt x="168520" y="733457"/>
                    <a:pt x="165191" y="731038"/>
                    <a:pt x="164184" y="727461"/>
                  </a:cubicBezTo>
                  <a:lnTo>
                    <a:pt x="147863" y="669508"/>
                  </a:lnTo>
                  <a:cubicBezTo>
                    <a:pt x="146796" y="665719"/>
                    <a:pt x="143835" y="662758"/>
                    <a:pt x="140046" y="661691"/>
                  </a:cubicBezTo>
                  <a:lnTo>
                    <a:pt x="82092" y="645370"/>
                  </a:lnTo>
                  <a:cubicBezTo>
                    <a:pt x="78515" y="644363"/>
                    <a:pt x="76096" y="641034"/>
                    <a:pt x="76244" y="637321"/>
                  </a:cubicBezTo>
                  <a:lnTo>
                    <a:pt x="78631" y="577160"/>
                  </a:lnTo>
                  <a:cubicBezTo>
                    <a:pt x="78787" y="573227"/>
                    <a:pt x="76886" y="569495"/>
                    <a:pt x="73612" y="567310"/>
                  </a:cubicBezTo>
                  <a:lnTo>
                    <a:pt x="23538" y="533879"/>
                  </a:lnTo>
                  <a:cubicBezTo>
                    <a:pt x="20447" y="531816"/>
                    <a:pt x="19176" y="527902"/>
                    <a:pt x="20463" y="524417"/>
                  </a:cubicBezTo>
                  <a:lnTo>
                    <a:pt x="41324" y="467939"/>
                  </a:lnTo>
                  <a:cubicBezTo>
                    <a:pt x="42688" y="464246"/>
                    <a:pt x="42033" y="460110"/>
                    <a:pt x="39595" y="457019"/>
                  </a:cubicBezTo>
                  <a:lnTo>
                    <a:pt x="2302" y="409752"/>
                  </a:lnTo>
                  <a:cubicBezTo>
                    <a:pt x="0" y="406835"/>
                    <a:pt x="0" y="402719"/>
                    <a:pt x="2302" y="399802"/>
                  </a:cubicBezTo>
                  <a:lnTo>
                    <a:pt x="39595" y="352535"/>
                  </a:lnTo>
                  <a:cubicBezTo>
                    <a:pt x="42033" y="349444"/>
                    <a:pt x="42688" y="345308"/>
                    <a:pt x="41324" y="341615"/>
                  </a:cubicBezTo>
                  <a:lnTo>
                    <a:pt x="20463" y="285137"/>
                  </a:lnTo>
                  <a:cubicBezTo>
                    <a:pt x="19176" y="281652"/>
                    <a:pt x="20447" y="277738"/>
                    <a:pt x="23538" y="275674"/>
                  </a:cubicBezTo>
                  <a:lnTo>
                    <a:pt x="73612" y="242244"/>
                  </a:lnTo>
                  <a:cubicBezTo>
                    <a:pt x="76886" y="240059"/>
                    <a:pt x="78787" y="236327"/>
                    <a:pt x="78631" y="232394"/>
                  </a:cubicBezTo>
                  <a:lnTo>
                    <a:pt x="76244" y="172233"/>
                  </a:lnTo>
                  <a:cubicBezTo>
                    <a:pt x="76096" y="168520"/>
                    <a:pt x="78515" y="165191"/>
                    <a:pt x="82092" y="164184"/>
                  </a:cubicBezTo>
                  <a:lnTo>
                    <a:pt x="140046" y="147863"/>
                  </a:lnTo>
                  <a:cubicBezTo>
                    <a:pt x="143835" y="146796"/>
                    <a:pt x="146796" y="143835"/>
                    <a:pt x="147863" y="140046"/>
                  </a:cubicBezTo>
                  <a:lnTo>
                    <a:pt x="164184" y="82092"/>
                  </a:lnTo>
                  <a:cubicBezTo>
                    <a:pt x="165191" y="78515"/>
                    <a:pt x="168520" y="76096"/>
                    <a:pt x="172233" y="76244"/>
                  </a:cubicBezTo>
                  <a:lnTo>
                    <a:pt x="232394" y="78631"/>
                  </a:lnTo>
                  <a:cubicBezTo>
                    <a:pt x="236327" y="78787"/>
                    <a:pt x="240059" y="76886"/>
                    <a:pt x="242244" y="73612"/>
                  </a:cubicBezTo>
                  <a:lnTo>
                    <a:pt x="275674" y="23538"/>
                  </a:lnTo>
                  <a:cubicBezTo>
                    <a:pt x="277738" y="20447"/>
                    <a:pt x="281652" y="19176"/>
                    <a:pt x="285137" y="20463"/>
                  </a:cubicBezTo>
                  <a:lnTo>
                    <a:pt x="341615" y="41324"/>
                  </a:lnTo>
                  <a:cubicBezTo>
                    <a:pt x="345308" y="42688"/>
                    <a:pt x="349444" y="42033"/>
                    <a:pt x="352535" y="39595"/>
                  </a:cubicBezTo>
                  <a:lnTo>
                    <a:pt x="399802" y="2302"/>
                  </a:lnTo>
                  <a:cubicBezTo>
                    <a:pt x="402719" y="0"/>
                    <a:pt x="406835" y="0"/>
                    <a:pt x="409752" y="2302"/>
                  </a:cubicBezTo>
                  <a:close/>
                </a:path>
              </a:pathLst>
            </a:custGeom>
            <a:solidFill>
              <a:srgbClr val="FF4F63"/>
            </a:solidFill>
            <a:ln w="123825" cap="flat" cmpd="sng">
              <a:solidFill>
                <a:srgbClr val="0F21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/>
              <a:endParaRPr sz="700"/>
            </a:p>
          </p:txBody>
        </p:sp>
        <p:sp>
          <p:nvSpPr>
            <p:cNvPr id="729" name="Google Shape;729;p39"/>
            <p:cNvSpPr txBox="1"/>
            <p:nvPr/>
          </p:nvSpPr>
          <p:spPr>
            <a:xfrm>
              <a:off x="88900" y="41275"/>
              <a:ext cx="635000" cy="682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588" tIns="40588" rIns="40588" bIns="40588" anchor="ctr" anchorCtr="0">
              <a:noAutofit/>
            </a:bodyPr>
            <a:lstStyle/>
            <a:p>
              <a:pPr algn="ctr" defTabSz="457200">
                <a:lnSpc>
                  <a:spcPct val="186666"/>
                </a:lnSpc>
              </a:pPr>
              <a:endParaRPr sz="900">
                <a:solidFill>
                  <a:srgbClr val="0F2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0" name="Google Shape;73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8240" y="405687"/>
            <a:ext cx="2655727" cy="26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17;p23">
            <a:extLst>
              <a:ext uri="{FF2B5EF4-FFF2-40B4-BE49-F238E27FC236}">
                <a16:creationId xmlns:a16="http://schemas.microsoft.com/office/drawing/2014/main" id="{D08DCA74-2543-BBEE-DAAC-51B4E6835827}"/>
              </a:ext>
            </a:extLst>
          </p:cNvPr>
          <p:cNvSpPr txBox="1">
            <a:spLocks/>
          </p:cNvSpPr>
          <p:nvPr/>
        </p:nvSpPr>
        <p:spPr>
          <a:xfrm>
            <a:off x="789368" y="2054410"/>
            <a:ext cx="4281614" cy="20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61950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sym typeface="Montserrat Medium"/>
            </a:endParaRPr>
          </a:p>
          <a:p>
            <a:pPr marL="361950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Prepare Lesson 8 – Unit 9.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sym typeface="Montserrat Medium"/>
            </a:endParaRPr>
          </a:p>
        </p:txBody>
      </p:sp>
      <p:sp>
        <p:nvSpPr>
          <p:cNvPr id="9" name="Google Shape;318;p23">
            <a:extLst>
              <a:ext uri="{FF2B5EF4-FFF2-40B4-BE49-F238E27FC236}">
                <a16:creationId xmlns:a16="http://schemas.microsoft.com/office/drawing/2014/main" id="{DC24CBCD-1493-F530-87FB-6CFFAA426CBF}"/>
              </a:ext>
            </a:extLst>
          </p:cNvPr>
          <p:cNvSpPr/>
          <p:nvPr/>
        </p:nvSpPr>
        <p:spPr>
          <a:xfrm>
            <a:off x="613084" y="1572146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9;p23">
            <a:extLst>
              <a:ext uri="{FF2B5EF4-FFF2-40B4-BE49-F238E27FC236}">
                <a16:creationId xmlns:a16="http://schemas.microsoft.com/office/drawing/2014/main" id="{530A8E12-4C2E-C50A-AC9F-5D2CADA1CF0D}"/>
              </a:ext>
            </a:extLst>
          </p:cNvPr>
          <p:cNvSpPr txBox="1"/>
          <p:nvPr/>
        </p:nvSpPr>
        <p:spPr>
          <a:xfrm>
            <a:off x="635714" y="1500411"/>
            <a:ext cx="337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Google Shape;320;p23">
            <a:extLst>
              <a:ext uri="{FF2B5EF4-FFF2-40B4-BE49-F238E27FC236}">
                <a16:creationId xmlns:a16="http://schemas.microsoft.com/office/drawing/2014/main" id="{7F7BA4A8-D577-6427-0D59-A992E071EE60}"/>
              </a:ext>
            </a:extLst>
          </p:cNvPr>
          <p:cNvSpPr/>
          <p:nvPr/>
        </p:nvSpPr>
        <p:spPr>
          <a:xfrm>
            <a:off x="1012669" y="1500411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321;p23">
            <a:extLst>
              <a:ext uri="{FF2B5EF4-FFF2-40B4-BE49-F238E27FC236}">
                <a16:creationId xmlns:a16="http://schemas.microsoft.com/office/drawing/2014/main" id="{FEAB6B17-C9B8-8F92-D890-DA43B6461D4A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4;p13">
            <a:extLst>
              <a:ext uri="{FF2B5EF4-FFF2-40B4-BE49-F238E27FC236}">
                <a16:creationId xmlns:a16="http://schemas.microsoft.com/office/drawing/2014/main" id="{102B151E-EF76-9739-665D-27A543626D0D}"/>
              </a:ext>
            </a:extLst>
          </p:cNvPr>
          <p:cNvSpPr txBox="1"/>
          <p:nvPr/>
        </p:nvSpPr>
        <p:spPr>
          <a:xfrm>
            <a:off x="314397" y="26787"/>
            <a:ext cx="3429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CONSOLIDATION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6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4"/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2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2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facebook.com/www.tienganhglobalsuccess.vn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F63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2"/>
          <p:cNvGrpSpPr/>
          <p:nvPr/>
        </p:nvGrpSpPr>
        <p:grpSpPr>
          <a:xfrm rot="10800000">
            <a:off x="-1806844" y="110772"/>
            <a:ext cx="6568512" cy="5773752"/>
            <a:chOff x="11492" y="16949"/>
            <a:chExt cx="789815" cy="694251"/>
          </a:xfrm>
        </p:grpSpPr>
        <p:sp>
          <p:nvSpPr>
            <p:cNvPr id="575" name="Google Shape;575;p32"/>
            <p:cNvSpPr/>
            <p:nvPr/>
          </p:nvSpPr>
          <p:spPr>
            <a:xfrm>
              <a:off x="11492" y="16949"/>
              <a:ext cx="789815" cy="694251"/>
            </a:xfrm>
            <a:custGeom>
              <a:avLst/>
              <a:gdLst/>
              <a:ahLst/>
              <a:cxnLst/>
              <a:rect l="l" t="t" r="r" b="b"/>
              <a:pathLst>
                <a:path w="789815" h="694251" extrusionOk="0">
                  <a:moveTo>
                    <a:pt x="409398" y="8408"/>
                  </a:moveTo>
                  <a:lnTo>
                    <a:pt x="786818" y="668894"/>
                  </a:lnTo>
                  <a:cubicBezTo>
                    <a:pt x="789816" y="674139"/>
                    <a:pt x="789794" y="680584"/>
                    <a:pt x="786762" y="685809"/>
                  </a:cubicBezTo>
                  <a:cubicBezTo>
                    <a:pt x="783729" y="691035"/>
                    <a:pt x="778144" y="694251"/>
                    <a:pt x="772103" y="694251"/>
                  </a:cubicBezTo>
                  <a:lnTo>
                    <a:pt x="17713" y="694251"/>
                  </a:lnTo>
                  <a:cubicBezTo>
                    <a:pt x="11672" y="694251"/>
                    <a:pt x="6087" y="691035"/>
                    <a:pt x="3054" y="685809"/>
                  </a:cubicBezTo>
                  <a:cubicBezTo>
                    <a:pt x="22" y="680584"/>
                    <a:pt x="0" y="674139"/>
                    <a:pt x="2998" y="668894"/>
                  </a:cubicBezTo>
                  <a:lnTo>
                    <a:pt x="380418" y="8408"/>
                  </a:lnTo>
                  <a:cubicBezTo>
                    <a:pt x="383389" y="3209"/>
                    <a:pt x="388919" y="0"/>
                    <a:pt x="394908" y="0"/>
                  </a:cubicBezTo>
                  <a:cubicBezTo>
                    <a:pt x="400897" y="0"/>
                    <a:pt x="406427" y="3209"/>
                    <a:pt x="409398" y="8408"/>
                  </a:cubicBezTo>
                  <a:close/>
                </a:path>
              </a:pathLst>
            </a:custGeom>
            <a:solidFill>
              <a:srgbClr val="FFFFFF"/>
            </a:solidFill>
            <a:ln w="123825" cap="flat" cmpd="sng">
              <a:solidFill>
                <a:srgbClr val="642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/>
              <a:endParaRPr sz="700"/>
            </a:p>
          </p:txBody>
        </p:sp>
        <p:sp>
          <p:nvSpPr>
            <p:cNvPr id="576" name="Google Shape;576;p32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 defTabSz="457200">
                <a:lnSpc>
                  <a:spcPct val="186611"/>
                </a:lnSpc>
              </a:pPr>
              <a:endParaRPr sz="900">
                <a:solidFill>
                  <a:srgbClr val="0F21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15D1A14C-84DA-380C-125E-B54A431C4B85}"/>
              </a:ext>
            </a:extLst>
          </p:cNvPr>
          <p:cNvSpPr/>
          <p:nvPr/>
        </p:nvSpPr>
        <p:spPr>
          <a:xfrm>
            <a:off x="920377" y="867955"/>
            <a:ext cx="1578376" cy="49155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5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09B802E8-7879-798D-3A73-6D140E4002DD}"/>
              </a:ext>
            </a:extLst>
          </p:cNvPr>
          <p:cNvSpPr/>
          <p:nvPr/>
        </p:nvSpPr>
        <p:spPr>
          <a:xfrm>
            <a:off x="2299725" y="1674214"/>
            <a:ext cx="1578376" cy="49155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5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9;p3">
            <a:extLst>
              <a:ext uri="{FF2B5EF4-FFF2-40B4-BE49-F238E27FC236}">
                <a16:creationId xmlns:a16="http://schemas.microsoft.com/office/drawing/2014/main" id="{3250678A-DFE6-EA94-43D4-1E8AAF694182}"/>
              </a:ext>
            </a:extLst>
          </p:cNvPr>
          <p:cNvSpPr/>
          <p:nvPr/>
        </p:nvSpPr>
        <p:spPr>
          <a:xfrm>
            <a:off x="920377" y="2567595"/>
            <a:ext cx="1578376" cy="532654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15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0;p3">
            <a:extLst>
              <a:ext uri="{FF2B5EF4-FFF2-40B4-BE49-F238E27FC236}">
                <a16:creationId xmlns:a16="http://schemas.microsoft.com/office/drawing/2014/main" id="{1CC8A69B-ECBB-1B9E-2DA3-E86BC8B30FC1}"/>
              </a:ext>
            </a:extLst>
          </p:cNvPr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Quiz: 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the video and answer the questions.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1;p3">
            <a:extLst>
              <a:ext uri="{FF2B5EF4-FFF2-40B4-BE49-F238E27FC236}">
                <a16:creationId xmlns:a16="http://schemas.microsoft.com/office/drawing/2014/main" id="{1B43C203-F24E-CFAE-3F29-E6EB5F92F102}"/>
              </a:ext>
            </a:extLst>
          </p:cNvPr>
          <p:cNvSpPr/>
          <p:nvPr/>
        </p:nvSpPr>
        <p:spPr>
          <a:xfrm>
            <a:off x="4505766" y="2282729"/>
            <a:ext cx="3659538" cy="893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6205" marR="0" lvl="0" indent="-1262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each word with its definition.</a:t>
            </a:r>
            <a:endParaRPr dirty="0"/>
          </a:p>
          <a:p>
            <a:pPr marL="126205" marR="0" lvl="0" indent="-1262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112;p3">
            <a:extLst>
              <a:ext uri="{FF2B5EF4-FFF2-40B4-BE49-F238E27FC236}">
                <a16:creationId xmlns:a16="http://schemas.microsoft.com/office/drawing/2014/main" id="{98C6108A-910E-9BE1-261B-B5610B3C322A}"/>
              </a:ext>
            </a:extLst>
          </p:cNvPr>
          <p:cNvCxnSpPr>
            <a:cxnSpLocks/>
            <a:stCxn id="2" idx="3"/>
            <a:endCxn id="3" idx="0"/>
          </p:cNvCxnSpPr>
          <p:nvPr/>
        </p:nvCxnSpPr>
        <p:spPr>
          <a:xfrm>
            <a:off x="2498753" y="1113731"/>
            <a:ext cx="590160" cy="560483"/>
          </a:xfrm>
          <a:prstGeom prst="curvedConnector2">
            <a:avLst/>
          </a:prstGeom>
          <a:noFill/>
          <a:ln w="38100" cap="flat" cmpd="sng">
            <a:solidFill>
              <a:srgbClr val="A493C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" name="Google Shape;113;p3">
            <a:extLst>
              <a:ext uri="{FF2B5EF4-FFF2-40B4-BE49-F238E27FC236}">
                <a16:creationId xmlns:a16="http://schemas.microsoft.com/office/drawing/2014/main" id="{3BDF9335-6353-621D-DB9A-77024148EF0C}"/>
              </a:ext>
            </a:extLst>
          </p:cNvPr>
          <p:cNvCxnSpPr>
            <a:cxnSpLocks/>
            <a:stCxn id="3" idx="1"/>
            <a:endCxn id="4" idx="0"/>
          </p:cNvCxnSpPr>
          <p:nvPr/>
        </p:nvCxnSpPr>
        <p:spPr>
          <a:xfrm rot="10800000" flipV="1">
            <a:off x="1709565" y="1919989"/>
            <a:ext cx="590160" cy="647605"/>
          </a:xfrm>
          <a:prstGeom prst="curvedConnector2">
            <a:avLst/>
          </a:prstGeom>
          <a:noFill/>
          <a:ln w="38100" cap="flat" cmpd="sng">
            <a:solidFill>
              <a:srgbClr val="A493C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" name="Google Shape;114;p3">
            <a:extLst>
              <a:ext uri="{FF2B5EF4-FFF2-40B4-BE49-F238E27FC236}">
                <a16:creationId xmlns:a16="http://schemas.microsoft.com/office/drawing/2014/main" id="{347278A9-BA1B-D791-DD29-6A517BB84FBF}"/>
              </a:ext>
            </a:extLst>
          </p:cNvPr>
          <p:cNvSpPr/>
          <p:nvPr/>
        </p:nvSpPr>
        <p:spPr>
          <a:xfrm>
            <a:off x="2299724" y="3498048"/>
            <a:ext cx="1578375" cy="49961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5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5;p3">
            <a:extLst>
              <a:ext uri="{FF2B5EF4-FFF2-40B4-BE49-F238E27FC236}">
                <a16:creationId xmlns:a16="http://schemas.microsoft.com/office/drawing/2014/main" id="{CC3B0D0A-8385-D0DD-8757-0707211E1FB2}"/>
              </a:ext>
            </a:extLst>
          </p:cNvPr>
          <p:cNvSpPr/>
          <p:nvPr/>
        </p:nvSpPr>
        <p:spPr>
          <a:xfrm>
            <a:off x="4505767" y="3511423"/>
            <a:ext cx="3659537" cy="513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6205" marR="0" lvl="0" indent="-1262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lang="en-US" dirty="0"/>
          </a:p>
          <a:p>
            <a:pPr marL="126205" marR="0" lvl="0" indent="-1262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</a:p>
        </p:txBody>
      </p:sp>
      <p:cxnSp>
        <p:nvCxnSpPr>
          <p:cNvPr id="13" name="Google Shape;118;p3">
            <a:extLst>
              <a:ext uri="{FF2B5EF4-FFF2-40B4-BE49-F238E27FC236}">
                <a16:creationId xmlns:a16="http://schemas.microsoft.com/office/drawing/2014/main" id="{4E780C6A-335D-9CBD-A330-1BB607A0ED52}"/>
              </a:ext>
            </a:extLst>
          </p:cNvPr>
          <p:cNvCxnSpPr>
            <a:cxnSpLocks/>
            <a:stCxn id="4" idx="3"/>
            <a:endCxn id="9" idx="0"/>
          </p:cNvCxnSpPr>
          <p:nvPr/>
        </p:nvCxnSpPr>
        <p:spPr>
          <a:xfrm>
            <a:off x="2498753" y="2833922"/>
            <a:ext cx="590159" cy="664126"/>
          </a:xfrm>
          <a:prstGeom prst="curvedConnector2">
            <a:avLst/>
          </a:prstGeom>
          <a:noFill/>
          <a:ln w="38100" cap="flat" cmpd="sng">
            <a:solidFill>
              <a:srgbClr val="A493C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" name="Google Shape;119;p3">
            <a:extLst>
              <a:ext uri="{FF2B5EF4-FFF2-40B4-BE49-F238E27FC236}">
                <a16:creationId xmlns:a16="http://schemas.microsoft.com/office/drawing/2014/main" id="{064DFF15-8336-0324-BBC9-0D93E2FF8572}"/>
              </a:ext>
            </a:extLst>
          </p:cNvPr>
          <p:cNvSpPr/>
          <p:nvPr/>
        </p:nvSpPr>
        <p:spPr>
          <a:xfrm>
            <a:off x="4505765" y="1502282"/>
            <a:ext cx="3659539" cy="663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6205" marR="0" lvl="0" indent="-1262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 </a:t>
            </a:r>
            <a:endParaRPr dirty="0"/>
          </a:p>
          <a:p>
            <a:pPr marL="126205" marR="0" lvl="0" indent="-1262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True or False.</a:t>
            </a:r>
            <a:endParaRPr dirty="0"/>
          </a:p>
        </p:txBody>
      </p:sp>
      <p:sp>
        <p:nvSpPr>
          <p:cNvPr id="16" name="Google Shape;121;p3">
            <a:extLst>
              <a:ext uri="{FF2B5EF4-FFF2-40B4-BE49-F238E27FC236}">
                <a16:creationId xmlns:a16="http://schemas.microsoft.com/office/drawing/2014/main" id="{0D6A0564-BB7D-3DFC-6DD8-985A38FE8518}"/>
              </a:ext>
            </a:extLst>
          </p:cNvPr>
          <p:cNvSpPr/>
          <p:nvPr/>
        </p:nvSpPr>
        <p:spPr>
          <a:xfrm>
            <a:off x="3257800" y="202331"/>
            <a:ext cx="4387151" cy="39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AND CULTURE / CLIL</a:t>
            </a:r>
          </a:p>
        </p:txBody>
      </p:sp>
      <p:sp>
        <p:nvSpPr>
          <p:cNvPr id="17" name="Google Shape;122;p3">
            <a:extLst>
              <a:ext uri="{FF2B5EF4-FFF2-40B4-BE49-F238E27FC236}">
                <a16:creationId xmlns:a16="http://schemas.microsoft.com/office/drawing/2014/main" id="{84AE57E4-6B3F-CD66-5111-22E8707F3659}"/>
              </a:ext>
            </a:extLst>
          </p:cNvPr>
          <p:cNvSpPr/>
          <p:nvPr/>
        </p:nvSpPr>
        <p:spPr>
          <a:xfrm>
            <a:off x="1554175" y="202331"/>
            <a:ext cx="1496884" cy="39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 sz="1350" b="1" dirty="0">
              <a:solidFill>
                <a:schemeClr val="tx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66048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0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62209" y="30983"/>
            <a:ext cx="3429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WARM-UP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  <p:pic>
        <p:nvPicPr>
          <p:cNvPr id="2" name="Online Media 1" title="How to Choose the Right Career Path in 7 Simple Steps">
            <a:hlinkClick r:id="" action="ppaction://media"/>
            <a:extLst>
              <a:ext uri="{FF2B5EF4-FFF2-40B4-BE49-F238E27FC236}">
                <a16:creationId xmlns:a16="http://schemas.microsoft.com/office/drawing/2014/main" id="{4F479F11-24D3-A240-B57E-D3F2A6D117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3581" y="677725"/>
            <a:ext cx="7096837" cy="4009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4F276B-6A8E-DAC5-C3B8-7CD933ABBBFE}"/>
              </a:ext>
            </a:extLst>
          </p:cNvPr>
          <p:cNvSpPr txBox="1"/>
          <p:nvPr/>
        </p:nvSpPr>
        <p:spPr>
          <a:xfrm>
            <a:off x="1664538" y="4804740"/>
            <a:ext cx="58149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https://www.youtube.com/watch?v=zhpcgpqWc1Q&amp;t=1s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3588" y="233608"/>
            <a:ext cx="5406254" cy="105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1296015" y="647700"/>
            <a:ext cx="6793885" cy="14815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primary purpose of making a list of your hobbies when exploring career options?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592282" y="2707146"/>
            <a:ext cx="3751118" cy="836155"/>
          </a:xfrm>
          <a:prstGeom prst="flowChartAlternateProcess">
            <a:avLst/>
          </a:prstGeom>
          <a:solidFill>
            <a:srgbClr val="F7CAA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impress potential employers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592282" y="3912491"/>
            <a:ext cx="3751118" cy="836155"/>
          </a:xfrm>
          <a:prstGeom prst="flowChartAlternateProcess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follow societal expectations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4541404" y="2707146"/>
            <a:ext cx="3864042" cy="836154"/>
          </a:xfrm>
          <a:prstGeom prst="flowChartAlternateProcess">
            <a:avLst/>
          </a:prstGeom>
          <a:solidFill>
            <a:srgbClr val="C4E0B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 your passions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interests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4541403" y="3912491"/>
            <a:ext cx="3751118" cy="836155"/>
          </a:xfrm>
          <a:prstGeom prst="flowChartAlternateProcess">
            <a:avLst/>
          </a:prstGeom>
          <a:solidFill>
            <a:srgbClr val="8DA9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showcase your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creative side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301" y="435618"/>
            <a:ext cx="5406254" cy="105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997528" y="736600"/>
            <a:ext cx="7148945" cy="13992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determining your ideal career, why is it important to consider both your interests and skills?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501770" y="2707144"/>
            <a:ext cx="3867029" cy="836155"/>
          </a:xfrm>
          <a:prstGeom prst="flowChartAlternateProcess">
            <a:avLst/>
          </a:prstGeom>
          <a:solidFill>
            <a:srgbClr val="F7CAA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Interests and skills are unrelated in career choices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501770" y="3912492"/>
            <a:ext cx="3867030" cy="836155"/>
          </a:xfrm>
          <a:prstGeom prst="flowChartAlternateProcess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alone are sufficient for career success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4775202" y="2707143"/>
            <a:ext cx="3867027" cy="836155"/>
          </a:xfrm>
          <a:prstGeom prst="flowChartAlternateProcess">
            <a:avLst/>
          </a:prstGeom>
          <a:solidFill>
            <a:srgbClr val="C4E0B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Interests alone are sufficient 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career success</a:t>
            </a:r>
            <a:endParaRPr dirty="0"/>
          </a:p>
        </p:txBody>
      </p:sp>
      <p:sp>
        <p:nvSpPr>
          <p:cNvPr id="148" name="Google Shape;148;p6"/>
          <p:cNvSpPr/>
          <p:nvPr/>
        </p:nvSpPr>
        <p:spPr>
          <a:xfrm>
            <a:off x="4775202" y="3912491"/>
            <a:ext cx="3867027" cy="836155"/>
          </a:xfrm>
          <a:prstGeom prst="flowChartAlternateProcess">
            <a:avLst/>
          </a:prstGeom>
          <a:solidFill>
            <a:srgbClr val="8DA9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play a role in finding a fulfilling career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096" y="24787"/>
            <a:ext cx="5406254" cy="105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1162050" y="495743"/>
            <a:ext cx="6515100" cy="11673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it crucial to identify your personality traits when choosing a career?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457200" y="2289067"/>
            <a:ext cx="3926091" cy="836155"/>
          </a:xfrm>
          <a:prstGeom prst="flowChartAlternateProcess">
            <a:avLst/>
          </a:prstGeom>
          <a:solidFill>
            <a:srgbClr val="F7CAA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Personality traits have no impact on career success</a:t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457199" y="3455182"/>
            <a:ext cx="3926091" cy="1040247"/>
          </a:xfrm>
          <a:prstGeom prst="flowChartAlternateProcess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helps align your career with your strengths and preferences</a:t>
            </a:r>
            <a:endParaRPr dirty="0"/>
          </a:p>
        </p:txBody>
      </p:sp>
      <p:sp>
        <p:nvSpPr>
          <p:cNvPr id="157" name="Google Shape;157;p7"/>
          <p:cNvSpPr/>
          <p:nvPr/>
        </p:nvSpPr>
        <p:spPr>
          <a:xfrm>
            <a:off x="4760710" y="2289067"/>
            <a:ext cx="3926090" cy="836156"/>
          </a:xfrm>
          <a:prstGeom prst="flowChartAlternateProcess">
            <a:avLst/>
          </a:prstGeom>
          <a:solidFill>
            <a:srgbClr val="C4E0B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Personality traits change frequently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4760709" y="3455182"/>
            <a:ext cx="3926090" cy="1040247"/>
          </a:xfrm>
          <a:prstGeom prst="flowChartAlternateProcess">
            <a:avLst/>
          </a:prstGeom>
          <a:solidFill>
            <a:srgbClr val="8DA9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Employers are not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interested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personality traits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301" y="462673"/>
            <a:ext cx="5406254" cy="105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/>
          <p:nvPr/>
        </p:nvSpPr>
        <p:spPr>
          <a:xfrm>
            <a:off x="900741" y="1050472"/>
            <a:ext cx="7342518" cy="11917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an essential factor to consider when determining what you want out of a career?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738673" y="2657909"/>
            <a:ext cx="3674195" cy="836155"/>
          </a:xfrm>
          <a:prstGeom prst="flowChartAlternateProcess">
            <a:avLst/>
          </a:prstGeom>
          <a:solidFill>
            <a:srgbClr val="F7CAA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length of the daily commute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738673" y="3863255"/>
            <a:ext cx="3674195" cy="836155"/>
          </a:xfrm>
          <a:prstGeom prst="flowChartAlternateProcess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color scheme of the office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4728399" y="2657909"/>
            <a:ext cx="3674195" cy="836155"/>
          </a:xfrm>
          <a:prstGeom prst="flowChartAlternateProcess">
            <a:avLst/>
          </a:prstGeom>
          <a:solidFill>
            <a:srgbClr val="C4E0B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availability of coffee in the workplace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4728398" y="3863255"/>
            <a:ext cx="3674194" cy="836155"/>
          </a:xfrm>
          <a:prstGeom prst="flowChartAlternateProcess">
            <a:avLst/>
          </a:prstGeom>
          <a:solidFill>
            <a:srgbClr val="8DA9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Salary, job title, or working for a cause</a:t>
            </a:r>
            <a:endParaRPr sz="24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314397" y="26787"/>
            <a:ext cx="3895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  <a:sym typeface="Arial"/>
              </a:rPr>
              <a:t>EVERYDAY ENGLISH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FacebookK&amp;TBold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403741" y="879973"/>
            <a:ext cx="376955" cy="376955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828997" y="806840"/>
            <a:ext cx="791126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complete the conversations with the expressions in the box. Then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them in pairs.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l="816"/>
          <a:stretch/>
        </p:blipFill>
        <p:spPr>
          <a:xfrm>
            <a:off x="986118" y="1720112"/>
            <a:ext cx="3765176" cy="342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/>
          <p:nvPr/>
        </p:nvSpPr>
        <p:spPr>
          <a:xfrm>
            <a:off x="3327540" y="2590408"/>
            <a:ext cx="3244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2699429" y="2999211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31;p14">
            <a:extLst>
              <a:ext uri="{FF2B5EF4-FFF2-40B4-BE49-F238E27FC236}">
                <a16:creationId xmlns:a16="http://schemas.microsoft.com/office/drawing/2014/main" id="{4A0DF541-9DCF-E180-23FA-EE5431CF77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628" y="2590408"/>
            <a:ext cx="3586171" cy="1279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, Green and Red Professional Consulting Pitch Deck">
  <a:themeElements>
    <a:clrScheme name="Office">
      <a:dk1>
        <a:srgbClr val="0F2133"/>
      </a:dk1>
      <a:lt1>
        <a:srgbClr val="FFFFFF"/>
      </a:lt1>
      <a:dk2>
        <a:srgbClr val="5CFF86"/>
      </a:dk2>
      <a:lt2>
        <a:srgbClr val="006EFF"/>
      </a:lt2>
      <a:accent1>
        <a:srgbClr val="FE545E"/>
      </a:accent1>
      <a:accent2>
        <a:srgbClr val="7D2AE7"/>
      </a:accent2>
      <a:accent3>
        <a:srgbClr val="395E89"/>
      </a:accent3>
      <a:accent4>
        <a:srgbClr val="FF4F63"/>
      </a:accent4>
      <a:accent5>
        <a:srgbClr val="5A799C"/>
      </a:accent5>
      <a:accent6>
        <a:srgbClr val="5CFF8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891</Words>
  <PresentationFormat>On-screen Show (16:9)</PresentationFormat>
  <Paragraphs>116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Wingdings</vt:lpstr>
      <vt:lpstr>UTMFacebookK&amp;TBold</vt:lpstr>
      <vt:lpstr>Open Sans</vt:lpstr>
      <vt:lpstr>Montserrat Medium</vt:lpstr>
      <vt:lpstr>Calibri</vt:lpstr>
      <vt:lpstr>Arial</vt:lpstr>
      <vt:lpstr>Bookman Old Style</vt:lpstr>
      <vt:lpstr>Office Theme</vt:lpstr>
      <vt:lpstr>Blue, Green and Red Professional Consulting Pitch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2024-06-10T02:38:08Z</dcterms:modified>
</cp:coreProperties>
</file>