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4" r:id="rId2"/>
    <p:sldId id="258" r:id="rId3"/>
    <p:sldId id="257" r:id="rId4"/>
    <p:sldId id="260" r:id="rId5"/>
    <p:sldId id="261" r:id="rId6"/>
    <p:sldId id="262" r:id="rId7"/>
    <p:sldId id="265" r:id="rId8"/>
    <p:sldId id="263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.gif"/><Relationship Id="rId1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.gif"/><Relationship Id="rId17" Type="http://schemas.openxmlformats.org/officeDocument/2006/relationships/image" Target="../media/image11.gif"/><Relationship Id="rId2" Type="http://schemas.openxmlformats.org/officeDocument/2006/relationships/audio" Target="../media/media2.mp3"/><Relationship Id="rId16" Type="http://schemas.openxmlformats.org/officeDocument/2006/relationships/image" Target="../media/image10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9.gif"/><Relationship Id="rId10" Type="http://schemas.openxmlformats.org/officeDocument/2006/relationships/audio" Target="../media/media6.mp3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4.gif"/><Relationship Id="rId5" Type="http://schemas.openxmlformats.org/officeDocument/2006/relationships/audio" Target="../media/audio4.wav"/><Relationship Id="rId15" Type="http://schemas.openxmlformats.org/officeDocument/2006/relationships/image" Target="../media/image16.gif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3.gif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2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11" Type="http://schemas.openxmlformats.org/officeDocument/2006/relationships/image" Target="../media/image15.png"/><Relationship Id="rId5" Type="http://schemas.openxmlformats.org/officeDocument/2006/relationships/image" Target="../media/image12.gif"/><Relationship Id="rId10" Type="http://schemas.openxmlformats.org/officeDocument/2006/relationships/image" Target="../media/image14.gif"/><Relationship Id="rId4" Type="http://schemas.openxmlformats.org/officeDocument/2006/relationships/audio" Target="../media/audio4.wav"/><Relationship Id="rId9" Type="http://schemas.openxmlformats.org/officeDocument/2006/relationships/image" Target="../media/image11.gif"/><Relationship Id="rId1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5.png"/><Relationship Id="rId5" Type="http://schemas.openxmlformats.org/officeDocument/2006/relationships/image" Target="../media/image12.gif"/><Relationship Id="rId10" Type="http://schemas.openxmlformats.org/officeDocument/2006/relationships/image" Target="../media/image11.gif"/><Relationship Id="rId4" Type="http://schemas.openxmlformats.org/officeDocument/2006/relationships/audio" Target="../media/audio4.wav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12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11.gif"/><Relationship Id="rId5" Type="http://schemas.openxmlformats.org/officeDocument/2006/relationships/image" Target="../media/image12.gif"/><Relationship Id="rId15" Type="http://schemas.microsoft.com/office/2007/relationships/hdphoto" Target="../media/hdphoto1.wdp"/><Relationship Id="rId10" Type="http://schemas.openxmlformats.org/officeDocument/2006/relationships/image" Target="../media/image13.gif"/><Relationship Id="rId4" Type="http://schemas.openxmlformats.org/officeDocument/2006/relationships/audio" Target="../media/audio4.wav"/><Relationship Id="rId9" Type="http://schemas.openxmlformats.org/officeDocument/2006/relationships/image" Target="../media/image2.gif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một mùi hương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>
                <a:solidFill>
                  <a:srgbClr val="FF0000"/>
                </a:solidFill>
              </a:rPr>
              <a:t>Sự biến đổi của đất trời lúc sang thu được nhà thơ cảm nhận lần đầu tiên </a:t>
            </a:r>
            <a:r>
              <a:rPr lang="vi-VN" sz="2400" b="1">
                <a:solidFill>
                  <a:srgbClr val="FF0000"/>
                </a:solidFill>
              </a:rPr>
              <a:t>từ </a:t>
            </a:r>
            <a:r>
              <a:rPr lang="vi-VN" sz="2400" b="1" smtClean="0">
                <a:solidFill>
                  <a:srgbClr val="FF0000"/>
                </a:solidFill>
              </a:rPr>
              <a:t>đâu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một cơn mưa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một đám mây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một cánh chim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Trời đất lúc sang thu được miêu tả qua những phương </a:t>
            </a:r>
            <a:r>
              <a:rPr lang="vi-VN" sz="2400" b="1">
                <a:solidFill>
                  <a:srgbClr val="FF0000"/>
                </a:solidFill>
              </a:rPr>
              <a:t>diện </a:t>
            </a:r>
            <a:r>
              <a:rPr lang="vi-VN" sz="2400" b="1" smtClean="0">
                <a:solidFill>
                  <a:srgbClr val="FF0000"/>
                </a:solidFill>
              </a:rPr>
              <a:t>nào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sắc, hương vị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động, âm thanh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ngợi, hình hồn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 tĩnh, răn dạy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Ý nào nói đúng cảm xúc của tác giả trong bài thơ Sang </a:t>
            </a:r>
            <a:r>
              <a:rPr lang="vi-VN" sz="2400" b="1">
                <a:solidFill>
                  <a:srgbClr val="FF0000"/>
                </a:solidFill>
              </a:rPr>
              <a:t>thu</a:t>
            </a:r>
            <a:r>
              <a:rPr lang="vi-VN" sz="2400" b="1" smtClean="0">
                <a:solidFill>
                  <a:srgbClr val="FF0000"/>
                </a:solidFill>
              </a:rPr>
              <a:t>?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 nhiên, tươi trẻ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 mạn, hào hùng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 mạc, chân thành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 mẻ, thú vị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>
                <a:solidFill>
                  <a:srgbClr val="FF0000"/>
                </a:solidFill>
              </a:rPr>
              <a:t> Bài thơ Sang thu được viết theo thể thơ </a:t>
            </a:r>
            <a:r>
              <a:rPr lang="vi-VN" sz="2400" b="1">
                <a:solidFill>
                  <a:srgbClr val="FF0000"/>
                </a:solidFill>
              </a:rPr>
              <a:t>nào</a:t>
            </a:r>
            <a:r>
              <a:rPr lang="vi-VN" sz="2400" b="1" smtClean="0">
                <a:solidFill>
                  <a:srgbClr val="FF0000"/>
                </a:solidFill>
              </a:rPr>
              <a:t>?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 bát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thất lục bát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 ngôn tứ tuyệt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 ngôn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00" y="171450"/>
            <a:ext cx="8877300" cy="645795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chọn đáp án nào bạn hãy bấm vào củ cà rốt theo đáp án đó.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thỏ sẽ tự đi đến nhổ cà rốt và sẽ biết được đáp án đúng, sai.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cùng bấm vào bác nông dân sẽ ra đáp án đúng.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 vào màn hình qua slide chứa câu hỏi tiếp theo.</a:t>
            </a:r>
          </a:p>
        </p:txBody>
      </p:sp>
    </p:spTree>
    <p:extLst>
      <p:ext uri="{BB962C8B-B14F-4D97-AF65-F5344CB8AC3E}">
        <p14:creationId xmlns:p14="http://schemas.microsoft.com/office/powerpoint/2010/main" val="32273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00" y="171450"/>
            <a:ext cx="8877300" cy="645795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sửa:</a:t>
            </a:r>
          </a:p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này mình làm sẵn 4 slide với thứ tự đáp án đúng lần lược theo slide là A,B,C,D </a:t>
            </a:r>
          </a:p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dựa theo câu hỏi mình soạn mà copy slide cho phù hợp nhé!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 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 và paste slide theo đáp án bạn soạn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Sửa nội dung trên bản câu hỏi và từng đáp án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 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 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lại TRỢ GIẢNG chia sẻ, like ủng hộ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 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ký kênh youtube TRỢ GIẢNG để cảm ơn a hi hi.</a:t>
            </a:r>
          </a:p>
        </p:txBody>
      </p:sp>
    </p:spTree>
    <p:extLst>
      <p:ext uri="{BB962C8B-B14F-4D97-AF65-F5344CB8AC3E}">
        <p14:creationId xmlns:p14="http://schemas.microsoft.com/office/powerpoint/2010/main" val="22618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</TotalTime>
  <Words>393</Words>
  <PresentationFormat>On-screen Show (4:3)</PresentationFormat>
  <Paragraphs>45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2018-03-07T03:31:56Z</dcterms:created>
  <dcterms:modified xsi:type="dcterms:W3CDTF">2021-08-09T10:12:08Z</dcterms:modified>
</cp:coreProperties>
</file>