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5" r:id="rId2"/>
    <p:sldId id="306" r:id="rId3"/>
    <p:sldId id="262" r:id="rId4"/>
    <p:sldId id="288" r:id="rId5"/>
    <p:sldId id="289" r:id="rId6"/>
    <p:sldId id="290" r:id="rId7"/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1D9D995B-64F2-4CF9-A92F-B287FA4FDEF7}">
          <p14:sldIdLst>
            <p14:sldId id="297"/>
            <p14:sldId id="298"/>
            <p14:sldId id="296"/>
            <p14:sldId id="299"/>
            <p14:sldId id="300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  <p14:sldId id="301"/>
            <p14:sldId id="302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304"/>
            <p14:sldId id="295"/>
            <p14:sldId id="30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41714" y="188687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sáu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14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Toán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40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2777" y="1332411"/>
            <a:ext cx="107637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3,4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vấn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tiếp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diễn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đạt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trình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bày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bằng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lời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nói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xét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hóa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mức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Rèn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luyện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tính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cẩn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nhẹn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góp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phần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phát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triển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̀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luận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tiếp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toán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41714" y="188687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sáu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14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Toán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40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949" y="1410789"/>
            <a:ext cx="2664822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0" y="2163868"/>
            <a:ext cx="10541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rò chơi “Xếp hình theo mẫu”</a:t>
            </a:r>
            <a:br>
              <a:rPr lang="vi-VN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Cách chơi: 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Cả lớp cùng chơi.Giáo viên đưa dãy hình mẫu ra cho cả lớp quan sát trong một thời gian ngắn (có thể đếm từ 1 đến 10), sau đo cất đi.</a:t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Khi giáo viên ra hiệu lệnh, học sinh dùng các hình đã chuẩn bị sẵn của mình để xếp thành dãy hình theo đúng mẫu của giáo viên đưa ra.</a:t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Trong khoảng thời gian định trước (1 phút hoặc 2 phút), những học sinh nào xếp đúng, đẹp sẽ được thưởng.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98" y="1912041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" y="744583"/>
            <a:ext cx="3130619" cy="6206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28650" y="1409765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09765"/>
            <a:ext cx="8749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557118" y="3988993"/>
            <a:ext cx="9079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812605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48567" y="1994540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35626" y="2015278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48567" y="4887341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253403" y="4887341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 bwMode="auto">
          <a:xfrm>
            <a:off x="1833154" y="13063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sáu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14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Toán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40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1267097"/>
            <a:ext cx="4437413" cy="5590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205"/>
            <a:ext cx="3130619" cy="8247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405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69021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67724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66427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41714" y="13063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sáu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14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Toán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40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183447" y="998889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667155" y="1004807"/>
            <a:ext cx="737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que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653029" y="1545461"/>
            <a:ext cx="6898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641145" y="2046887"/>
            <a:ext cx="6598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Rectangle 66"/>
          <p:cNvSpPr/>
          <p:nvPr/>
        </p:nvSpPr>
        <p:spPr bwMode="auto">
          <a:xfrm>
            <a:off x="1741714" y="71120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sáu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14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Toán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40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269"/>
            <a:ext cx="3130619" cy="86557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901704" y="1724494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72799" y="1744798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521130"/>
            <a:ext cx="8940672" cy="38216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1741714" y="13063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sáu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14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Toán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40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7" y="627018"/>
            <a:ext cx="3130619" cy="9814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980082" y="1724493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72799" y="1679484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2285999"/>
            <a:ext cx="8949909" cy="45508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 bwMode="auto">
          <a:xfrm>
            <a:off x="1741714" y="13063"/>
            <a:ext cx="8795657" cy="1074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Thứ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sáu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ngày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14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5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u="sng" baseline="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Toán</a:t>
            </a:r>
            <a:endParaRPr lang="en-US" sz="2400" u="sng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40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451</Words>
  <PresentationFormat>Custom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2020-08-06T10:05:22Z</dcterms:created>
  <dcterms:modified xsi:type="dcterms:W3CDTF">2021-05-13T09:58:29Z</dcterms:modified>
</cp:coreProperties>
</file>