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5" r:id="rId2"/>
  </p:sldMasterIdLst>
  <p:notesMasterIdLst>
    <p:notesMasterId r:id="rId26"/>
  </p:notesMasterIdLst>
  <p:sldIdLst>
    <p:sldId id="256" r:id="rId3"/>
    <p:sldId id="312" r:id="rId4"/>
    <p:sldId id="313" r:id="rId5"/>
    <p:sldId id="314" r:id="rId6"/>
    <p:sldId id="315" r:id="rId7"/>
    <p:sldId id="316" r:id="rId8"/>
    <p:sldId id="317" r:id="rId9"/>
    <p:sldId id="318" r:id="rId10"/>
    <p:sldId id="319" r:id="rId11"/>
    <p:sldId id="320" r:id="rId12"/>
    <p:sldId id="321" r:id="rId13"/>
    <p:sldId id="322" r:id="rId14"/>
    <p:sldId id="268" r:id="rId15"/>
    <p:sldId id="261" r:id="rId16"/>
    <p:sldId id="259" r:id="rId17"/>
    <p:sldId id="260" r:id="rId18"/>
    <p:sldId id="323" r:id="rId19"/>
    <p:sldId id="324" r:id="rId20"/>
    <p:sldId id="262" r:id="rId21"/>
    <p:sldId id="264" r:id="rId22"/>
    <p:sldId id="267" r:id="rId23"/>
    <p:sldId id="265" r:id="rId24"/>
    <p:sldId id="263" r:id="rId25"/>
  </p:sldIdLst>
  <p:sldSz cx="9144000" cy="5143500" type="screen16x9"/>
  <p:notesSz cx="6858000" cy="9144000"/>
  <p:embeddedFontLst>
    <p:embeddedFont>
      <p:font typeface="Bebas Neue" panose="020B0606020202050201" pitchFamily="34" charset="0"/>
      <p:regular r:id="rId27"/>
    </p:embeddedFont>
    <p:embeddedFont>
      <p:font typeface="Calibri" panose="020F0502020204030204" pitchFamily="34" charset="0"/>
      <p:regular r:id="rId28"/>
      <p:bold r:id="rId29"/>
      <p:italic r:id="rId30"/>
      <p:boldItalic r:id="rId31"/>
    </p:embeddedFont>
    <p:embeddedFont>
      <p:font typeface="Cambria Math" panose="02040503050406030204" pitchFamily="18" charset="0"/>
      <p:regular r:id="rId32"/>
    </p:embeddedFont>
    <p:embeddedFont>
      <p:font typeface="DM Sans" pitchFamily="2" charset="0"/>
      <p:regular r:id="rId33"/>
      <p:bold r:id="rId34"/>
      <p:italic r:id="rId35"/>
      <p:boldItalic r:id="rId36"/>
    </p:embeddedFont>
    <p:embeddedFont>
      <p:font typeface="Hind" panose="020B0502040204020203" pitchFamily="2" charset="0"/>
      <p:regular r:id="rId37"/>
      <p:bold r:id="rId38"/>
    </p:embeddedFont>
    <p:embeddedFont>
      <p:font typeface="Montserrat" panose="00000500000000000000" pitchFamily="2" charset="0"/>
      <p:regular r:id="rId39"/>
      <p:bold r:id="rId40"/>
      <p:italic r:id="rId41"/>
      <p:boldItalic r:id="rId42"/>
    </p:embeddedFont>
    <p:embeddedFont>
      <p:font typeface="Nunito Light" pitchFamily="2" charset="0"/>
      <p:regular r:id="rId43"/>
      <p: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FB614D-60E6-4485-83A0-4B87B58506AF}">
  <a:tblStyle styleId="{37FB614D-60E6-4485-83A0-4B87B58506A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7CEF51D-A81D-4371-96A0-349D05F5D657}" styleName="Table_1">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2538517f4e8_0_3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2538517f4e8_0_3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5"/>
        <p:cNvGrpSpPr/>
        <p:nvPr/>
      </p:nvGrpSpPr>
      <p:grpSpPr>
        <a:xfrm>
          <a:off x="0" y="0"/>
          <a:ext cx="0" cy="0"/>
          <a:chOff x="0" y="0"/>
          <a:chExt cx="0" cy="0"/>
        </a:xfrm>
      </p:grpSpPr>
      <p:sp>
        <p:nvSpPr>
          <p:cNvPr id="786" name="Google Shape;786;g2538517f4e8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7" name="Google Shape;787;g2538517f4e8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2502585c78c_0_3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2502585c78c_0_3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29266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g54dda1946d_6_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1" name="Google Shape;711;g54dda1946d_6_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0568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2538517f4e8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2538517f4e8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2538517f4e8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2538517f4e8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2538517f4e8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2538517f4e8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2538517f4e8_0_3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2538517f4e8_0_3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Tx/>
              <a:buChar char="-"/>
            </a:pPr>
            <a:r>
              <a:rPr lang="en-US" sz="1200" noProof="1">
                <a:solidFill>
                  <a:schemeClr val="tx1"/>
                </a:solidFill>
                <a:latin typeface="Arial" panose="020B0604020202020204" pitchFamily="34" charset="0"/>
                <a:cs typeface="Arial" panose="020B0604020202020204" pitchFamily="34" charset="0"/>
              </a:rPr>
              <a:t>Nhấn lần 1 vào từng hành tinh để chuyển sang slide câu hỏi.</a:t>
            </a:r>
          </a:p>
          <a:p>
            <a:pPr marL="457200" indent="-457200">
              <a:buFontTx/>
              <a:buChar char="-"/>
            </a:pPr>
            <a:r>
              <a:rPr lang="en-US" sz="1200" noProof="1">
                <a:solidFill>
                  <a:schemeClr val="tx1"/>
                </a:solidFill>
                <a:latin typeface="Arial" panose="020B0604020202020204" pitchFamily="34" charset="0"/>
                <a:cs typeface="Arial" panose="020B0604020202020204" pitchFamily="34" charset="0"/>
              </a:rPr>
              <a:t>Sau khi quay trở lại:</a:t>
            </a:r>
          </a:p>
          <a:p>
            <a:pPr marL="457200" indent="-457200">
              <a:buFont typeface="Wingdings" panose="05000000000000000000" pitchFamily="2" charset="2"/>
              <a:buChar char="ü"/>
            </a:pPr>
            <a:r>
              <a:rPr lang="en-US" sz="1200" noProof="1">
                <a:solidFill>
                  <a:schemeClr val="tx1"/>
                </a:solidFill>
                <a:latin typeface="Arial" panose="020B0604020202020204" pitchFamily="34" charset="0"/>
                <a:cs typeface="Arial" panose="020B0604020202020204" pitchFamily="34" charset="0"/>
              </a:rPr>
              <a:t>Nếu học sinh trả lời đúng, nhấn lần 2 vào từng hành tinh để biến mất.</a:t>
            </a:r>
          </a:p>
          <a:p>
            <a:pPr marL="457200" indent="-457200">
              <a:buFont typeface="Wingdings" panose="05000000000000000000" pitchFamily="2" charset="2"/>
              <a:buChar char="ü"/>
            </a:pPr>
            <a:r>
              <a:rPr lang="en-US" sz="1200" noProof="1">
                <a:solidFill>
                  <a:schemeClr val="tx1"/>
                </a:solidFill>
                <a:latin typeface="Arial" panose="020B0604020202020204" pitchFamily="34" charset="0"/>
                <a:cs typeface="Arial" panose="020B0604020202020204" pitchFamily="34" charset="0"/>
              </a:rPr>
              <a:t>Nếu học sinh trả lời sai, không nhấn gì cả.</a:t>
            </a:r>
          </a:p>
          <a:p>
            <a:pPr marL="457200" indent="-457200">
              <a:buFont typeface="Wingdings" panose="05000000000000000000" pitchFamily="2" charset="2"/>
              <a:buChar char="ü"/>
            </a:pPr>
            <a:r>
              <a:rPr lang="en-US" sz="1200" noProof="1">
                <a:solidFill>
                  <a:schemeClr val="tx1"/>
                </a:solidFill>
                <a:latin typeface="Arial" panose="020B0604020202020204" pitchFamily="34" charset="0"/>
                <a:cs typeface="Arial" panose="020B0604020202020204" pitchFamily="34" charset="0"/>
              </a:rPr>
              <a:t>Thực hiện cho đến khi hết câu hỏi.</a:t>
            </a:r>
          </a:p>
          <a:p>
            <a:pPr marL="457200" indent="-457200">
              <a:buFontTx/>
              <a:buChar char="-"/>
            </a:pPr>
            <a:r>
              <a:rPr lang="en-US" sz="1200" noProof="1">
                <a:solidFill>
                  <a:schemeClr val="tx1"/>
                </a:solidFill>
                <a:latin typeface="Arial" panose="020B0604020202020204" pitchFamily="34" charset="0"/>
                <a:cs typeface="Arial" panose="020B0604020202020204" pitchFamily="34" charset="0"/>
              </a:rPr>
              <a:t>Nhấn vào nút nguồn màu vàng để chuyển sang slide 13.</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13384-C49F-472E-9AB5-7E31DBFCFC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049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g253f2cf74f1_0_18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7" name="Google Shape;867;g253f2cf74f1_0_18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1">
                <a:solidFill>
                  <a:schemeClr val="tx1"/>
                </a:solidFill>
                <a:latin typeface="Arial" panose="020B0604020202020204" pitchFamily="34" charset="0"/>
                <a:cs typeface="Arial" panose="020B0604020202020204" pitchFamily="34" charset="0"/>
              </a:rPr>
              <a:t>- Nhấn vào Mặt Trời để quay lại slide bảng câu hỏi (slide 4)</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13384-C49F-472E-9AB5-7E31DBFCFC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9064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1">
                <a:solidFill>
                  <a:schemeClr val="tx1"/>
                </a:solidFill>
                <a:latin typeface="Arial" panose="020B0604020202020204" pitchFamily="34" charset="0"/>
                <a:cs typeface="Arial" panose="020B0604020202020204" pitchFamily="34" charset="0"/>
              </a:rPr>
              <a:t>- Nhấn vào Mặt Trời để quay lại slide bảng câu hỏi (slide 4)</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13384-C49F-472E-9AB5-7E31DBFCFC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6295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noProof="1">
                <a:solidFill>
                  <a:schemeClr val="tx1"/>
                </a:solidFill>
                <a:latin typeface="Arial" panose="020B0604020202020204" pitchFamily="34" charset="0"/>
                <a:cs typeface="Arial" panose="020B0604020202020204" pitchFamily="34" charset="0"/>
              </a:rPr>
              <a:t>- Nhấn vào Mặt Trời để quay lại slide bảng câu hỏi (slide 4)</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13384-C49F-472E-9AB5-7E31DBFCFC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877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1">
                <a:solidFill>
                  <a:schemeClr val="tx1"/>
                </a:solidFill>
                <a:latin typeface="Arial" panose="020B0604020202020204" pitchFamily="34" charset="0"/>
                <a:cs typeface="Arial" panose="020B0604020202020204" pitchFamily="34" charset="0"/>
              </a:rPr>
              <a:t>- Nhấn vào Mặt Trời để quay lại slide bảng câu hỏi (slide 4)</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13384-C49F-472E-9AB5-7E31DBFCFC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1754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1">
                <a:solidFill>
                  <a:schemeClr val="tx1"/>
                </a:solidFill>
                <a:latin typeface="Arial" panose="020B0604020202020204" pitchFamily="34" charset="0"/>
                <a:cs typeface="Arial" panose="020B0604020202020204" pitchFamily="34" charset="0"/>
              </a:rPr>
              <a:t>- Nhấn vào Mặt Trời để quay lại slide bảng câu hỏi (slide 4)</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13384-C49F-472E-9AB5-7E31DBFCFC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56454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1">
                <a:solidFill>
                  <a:schemeClr val="tx1"/>
                </a:solidFill>
                <a:latin typeface="Arial" panose="020B0604020202020204" pitchFamily="34" charset="0"/>
                <a:cs typeface="Arial" panose="020B0604020202020204" pitchFamily="34" charset="0"/>
              </a:rPr>
              <a:t>- Nhấn vào Mặt Trời để quay lại slide bảng câu hỏi (slide 4)</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13384-C49F-472E-9AB5-7E31DBFCFC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661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noProof="1">
                <a:solidFill>
                  <a:schemeClr val="tx1"/>
                </a:solidFill>
                <a:latin typeface="Arial" panose="020B0604020202020204" pitchFamily="34" charset="0"/>
                <a:cs typeface="Arial" panose="020B0604020202020204" pitchFamily="34" charset="0"/>
              </a:rPr>
              <a:t>- Nhấn vào Mặt Trời để quay lại slide bảng câu hỏi (slide 4)</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D13384-C49F-472E-9AB5-7E31DBFCFC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339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974375" y="1112250"/>
            <a:ext cx="5195400" cy="22908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Clr>
                <a:srgbClr val="191919"/>
              </a:buClr>
              <a:buSzPts val="5200"/>
              <a:buNone/>
              <a:defRPr sz="7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307600" y="3453350"/>
            <a:ext cx="4528800" cy="4758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a:spcBef>
                <a:spcPts val="0"/>
              </a:spcBef>
              <a:spcAft>
                <a:spcPts val="0"/>
              </a:spcAft>
              <a:buSzPts val="14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rot="10800000">
            <a:off x="0" y="3255445"/>
            <a:ext cx="1660846" cy="1888052"/>
          </a:xfrm>
          <a:custGeom>
            <a:avLst/>
            <a:gdLst/>
            <a:ahLst/>
            <a:cxnLst/>
            <a:rect l="l" t="t" r="r" b="b"/>
            <a:pathLst>
              <a:path w="82660" h="93968" extrusionOk="0">
                <a:moveTo>
                  <a:pt x="0" y="0"/>
                </a:moveTo>
                <a:lnTo>
                  <a:pt x="0" y="11308"/>
                </a:lnTo>
                <a:cubicBezTo>
                  <a:pt x="0" y="56974"/>
                  <a:pt x="36994" y="93968"/>
                  <a:pt x="82660" y="93968"/>
                </a:cubicBezTo>
                <a:lnTo>
                  <a:pt x="826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7483150" y="0"/>
            <a:ext cx="1660846" cy="1888052"/>
          </a:xfrm>
          <a:custGeom>
            <a:avLst/>
            <a:gdLst/>
            <a:ahLst/>
            <a:cxnLst/>
            <a:rect l="l" t="t" r="r" b="b"/>
            <a:pathLst>
              <a:path w="82660" h="93968" extrusionOk="0">
                <a:moveTo>
                  <a:pt x="0" y="0"/>
                </a:moveTo>
                <a:lnTo>
                  <a:pt x="0" y="11308"/>
                </a:lnTo>
                <a:cubicBezTo>
                  <a:pt x="0" y="56974"/>
                  <a:pt x="36994" y="93968"/>
                  <a:pt x="82660" y="93968"/>
                </a:cubicBezTo>
                <a:lnTo>
                  <a:pt x="82660" y="0"/>
                </a:lnTo>
                <a:close/>
              </a:path>
            </a:pathLst>
          </a:custGeom>
          <a:solidFill>
            <a:srgbClr val="EEC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54413" y="273775"/>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8033913" y="4277225"/>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67"/>
        <p:cNvGrpSpPr/>
        <p:nvPr/>
      </p:nvGrpSpPr>
      <p:grpSpPr>
        <a:xfrm>
          <a:off x="0" y="0"/>
          <a:ext cx="0" cy="0"/>
          <a:chOff x="0" y="0"/>
          <a:chExt cx="0" cy="0"/>
        </a:xfrm>
      </p:grpSpPr>
      <p:sp>
        <p:nvSpPr>
          <p:cNvPr id="168" name="Google Shape;168;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9" name="Google Shape;169;p22"/>
          <p:cNvSpPr txBox="1">
            <a:spLocks noGrp="1"/>
          </p:cNvSpPr>
          <p:nvPr>
            <p:ph type="subTitle" idx="1"/>
          </p:nvPr>
        </p:nvSpPr>
        <p:spPr>
          <a:xfrm>
            <a:off x="1109152" y="21985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0" name="Google Shape;170;p22"/>
          <p:cNvSpPr txBox="1">
            <a:spLocks noGrp="1"/>
          </p:cNvSpPr>
          <p:nvPr>
            <p:ph type="subTitle" idx="2"/>
          </p:nvPr>
        </p:nvSpPr>
        <p:spPr>
          <a:xfrm>
            <a:off x="3579000" y="21985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2"/>
          <p:cNvSpPr txBox="1">
            <a:spLocks noGrp="1"/>
          </p:cNvSpPr>
          <p:nvPr>
            <p:ph type="subTitle" idx="3"/>
          </p:nvPr>
        </p:nvSpPr>
        <p:spPr>
          <a:xfrm>
            <a:off x="1109152" y="401407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2" name="Google Shape;172;p22"/>
          <p:cNvSpPr txBox="1">
            <a:spLocks noGrp="1"/>
          </p:cNvSpPr>
          <p:nvPr>
            <p:ph type="subTitle" idx="4"/>
          </p:nvPr>
        </p:nvSpPr>
        <p:spPr>
          <a:xfrm>
            <a:off x="3579000" y="401407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2"/>
          <p:cNvSpPr txBox="1">
            <a:spLocks noGrp="1"/>
          </p:cNvSpPr>
          <p:nvPr>
            <p:ph type="subTitle" idx="5"/>
          </p:nvPr>
        </p:nvSpPr>
        <p:spPr>
          <a:xfrm>
            <a:off x="6048848" y="2198500"/>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4" name="Google Shape;174;p22"/>
          <p:cNvSpPr txBox="1">
            <a:spLocks noGrp="1"/>
          </p:cNvSpPr>
          <p:nvPr>
            <p:ph type="subTitle" idx="6"/>
          </p:nvPr>
        </p:nvSpPr>
        <p:spPr>
          <a:xfrm>
            <a:off x="6048848" y="4014075"/>
            <a:ext cx="1986000" cy="63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2"/>
          <p:cNvSpPr txBox="1">
            <a:spLocks noGrp="1"/>
          </p:cNvSpPr>
          <p:nvPr>
            <p:ph type="subTitle" idx="7"/>
          </p:nvPr>
        </p:nvSpPr>
        <p:spPr>
          <a:xfrm>
            <a:off x="1113052" y="17327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6" name="Google Shape;176;p22"/>
          <p:cNvSpPr txBox="1">
            <a:spLocks noGrp="1"/>
          </p:cNvSpPr>
          <p:nvPr>
            <p:ph type="subTitle" idx="8"/>
          </p:nvPr>
        </p:nvSpPr>
        <p:spPr>
          <a:xfrm>
            <a:off x="3582900" y="17327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7" name="Google Shape;177;p22"/>
          <p:cNvSpPr txBox="1">
            <a:spLocks noGrp="1"/>
          </p:cNvSpPr>
          <p:nvPr>
            <p:ph type="subTitle" idx="9"/>
          </p:nvPr>
        </p:nvSpPr>
        <p:spPr>
          <a:xfrm>
            <a:off x="6052748" y="1732799"/>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8" name="Google Shape;178;p22"/>
          <p:cNvSpPr txBox="1">
            <a:spLocks noGrp="1"/>
          </p:cNvSpPr>
          <p:nvPr>
            <p:ph type="subTitle" idx="13"/>
          </p:nvPr>
        </p:nvSpPr>
        <p:spPr>
          <a:xfrm>
            <a:off x="1113052" y="3552175"/>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9" name="Google Shape;179;p22"/>
          <p:cNvSpPr txBox="1">
            <a:spLocks noGrp="1"/>
          </p:cNvSpPr>
          <p:nvPr>
            <p:ph type="subTitle" idx="14"/>
          </p:nvPr>
        </p:nvSpPr>
        <p:spPr>
          <a:xfrm>
            <a:off x="3582900" y="3552175"/>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0" name="Google Shape;180;p22"/>
          <p:cNvSpPr txBox="1">
            <a:spLocks noGrp="1"/>
          </p:cNvSpPr>
          <p:nvPr>
            <p:ph type="subTitle" idx="15"/>
          </p:nvPr>
        </p:nvSpPr>
        <p:spPr>
          <a:xfrm>
            <a:off x="6052748" y="3552175"/>
            <a:ext cx="1978200" cy="49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81" name="Google Shape;181;p22"/>
          <p:cNvSpPr/>
          <p:nvPr/>
        </p:nvSpPr>
        <p:spPr>
          <a:xfrm rot="10800000" flipH="1">
            <a:off x="8337004" y="4228250"/>
            <a:ext cx="805108" cy="915248"/>
          </a:xfrm>
          <a:custGeom>
            <a:avLst/>
            <a:gdLst/>
            <a:ahLst/>
            <a:cxnLst/>
            <a:rect l="l" t="t" r="r" b="b"/>
            <a:pathLst>
              <a:path w="82660" h="93968" extrusionOk="0">
                <a:moveTo>
                  <a:pt x="0" y="0"/>
                </a:moveTo>
                <a:lnTo>
                  <a:pt x="0" y="11308"/>
                </a:lnTo>
                <a:cubicBezTo>
                  <a:pt x="0" y="56974"/>
                  <a:pt x="36994" y="93968"/>
                  <a:pt x="82660" y="93968"/>
                </a:cubicBezTo>
                <a:lnTo>
                  <a:pt x="826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2"/>
          <p:cNvSpPr/>
          <p:nvPr/>
        </p:nvSpPr>
        <p:spPr>
          <a:xfrm>
            <a:off x="128646" y="2964691"/>
            <a:ext cx="441727" cy="458335"/>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2"/>
          <p:cNvSpPr/>
          <p:nvPr/>
        </p:nvSpPr>
        <p:spPr>
          <a:xfrm>
            <a:off x="8518696" y="3815791"/>
            <a:ext cx="441727" cy="458335"/>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1">
  <p:cSld name="CUSTOM_11">
    <p:spTree>
      <p:nvGrpSpPr>
        <p:cNvPr id="1" name="Shape 217"/>
        <p:cNvGrpSpPr/>
        <p:nvPr/>
      </p:nvGrpSpPr>
      <p:grpSpPr>
        <a:xfrm>
          <a:off x="0" y="0"/>
          <a:ext cx="0" cy="0"/>
          <a:chOff x="0" y="0"/>
          <a:chExt cx="0" cy="0"/>
        </a:xfrm>
      </p:grpSpPr>
      <p:sp>
        <p:nvSpPr>
          <p:cNvPr id="218" name="Google Shape;218;p26"/>
          <p:cNvSpPr txBox="1">
            <a:spLocks noGrp="1"/>
          </p:cNvSpPr>
          <p:nvPr>
            <p:ph type="title"/>
          </p:nvPr>
        </p:nvSpPr>
        <p:spPr>
          <a:xfrm>
            <a:off x="2038200" y="2455125"/>
            <a:ext cx="5067600" cy="915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5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19" name="Google Shape;219;p26"/>
          <p:cNvSpPr txBox="1">
            <a:spLocks noGrp="1"/>
          </p:cNvSpPr>
          <p:nvPr>
            <p:ph type="title" idx="2" hasCustomPrompt="1"/>
          </p:nvPr>
        </p:nvSpPr>
        <p:spPr>
          <a:xfrm>
            <a:off x="3745950" y="1392975"/>
            <a:ext cx="1652100" cy="915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220" name="Google Shape;220;p26"/>
          <p:cNvSpPr txBox="1">
            <a:spLocks noGrp="1"/>
          </p:cNvSpPr>
          <p:nvPr>
            <p:ph type="subTitle" idx="1"/>
          </p:nvPr>
        </p:nvSpPr>
        <p:spPr>
          <a:xfrm>
            <a:off x="2038200" y="3371025"/>
            <a:ext cx="5067600" cy="375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1" name="Google Shape;221;p26"/>
          <p:cNvSpPr/>
          <p:nvPr/>
        </p:nvSpPr>
        <p:spPr>
          <a:xfrm>
            <a:off x="-2222075" y="-3229650"/>
            <a:ext cx="4991775" cy="4990975"/>
          </a:xfrm>
          <a:custGeom>
            <a:avLst/>
            <a:gdLst/>
            <a:ahLst/>
            <a:cxnLst/>
            <a:rect l="l" t="t" r="r" b="b"/>
            <a:pathLst>
              <a:path w="199671" h="199639" extrusionOk="0">
                <a:moveTo>
                  <a:pt x="63558" y="8481"/>
                </a:moveTo>
                <a:lnTo>
                  <a:pt x="191159" y="63527"/>
                </a:lnTo>
                <a:lnTo>
                  <a:pt x="136113" y="191158"/>
                </a:lnTo>
                <a:lnTo>
                  <a:pt x="8512" y="136112"/>
                </a:lnTo>
                <a:lnTo>
                  <a:pt x="63558" y="8481"/>
                </a:lnTo>
                <a:close/>
                <a:moveTo>
                  <a:pt x="60184" y="1"/>
                </a:moveTo>
                <a:lnTo>
                  <a:pt x="1" y="139456"/>
                </a:lnTo>
                <a:lnTo>
                  <a:pt x="139487" y="199639"/>
                </a:lnTo>
                <a:lnTo>
                  <a:pt x="199670" y="60153"/>
                </a:lnTo>
                <a:lnTo>
                  <a:pt x="601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6"/>
          <p:cNvSpPr/>
          <p:nvPr/>
        </p:nvSpPr>
        <p:spPr>
          <a:xfrm>
            <a:off x="-1993475" y="-2696637"/>
            <a:ext cx="4991775" cy="4991750"/>
          </a:xfrm>
          <a:custGeom>
            <a:avLst/>
            <a:gdLst/>
            <a:ahLst/>
            <a:cxnLst/>
            <a:rect l="l" t="t" r="r" b="b"/>
            <a:pathLst>
              <a:path w="199671" h="199670" fill="none" extrusionOk="0">
                <a:moveTo>
                  <a:pt x="139456" y="199669"/>
                </a:moveTo>
                <a:lnTo>
                  <a:pt x="1" y="139486"/>
                </a:lnTo>
                <a:lnTo>
                  <a:pt x="60184" y="1"/>
                </a:lnTo>
                <a:lnTo>
                  <a:pt x="199670" y="60214"/>
                </a:lnTo>
                <a:close/>
              </a:path>
            </a:pathLst>
          </a:custGeom>
          <a:noFill/>
          <a:ln w="1900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6"/>
          <p:cNvSpPr/>
          <p:nvPr/>
        </p:nvSpPr>
        <p:spPr>
          <a:xfrm>
            <a:off x="83375" y="2079575"/>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6"/>
          <p:cNvSpPr/>
          <p:nvPr/>
        </p:nvSpPr>
        <p:spPr>
          <a:xfrm>
            <a:off x="8207900" y="4416175"/>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6"/>
          <p:cNvSpPr/>
          <p:nvPr/>
        </p:nvSpPr>
        <p:spPr>
          <a:xfrm>
            <a:off x="8534200" y="4020963"/>
            <a:ext cx="477482" cy="495441"/>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6"/>
          <p:cNvSpPr/>
          <p:nvPr/>
        </p:nvSpPr>
        <p:spPr>
          <a:xfrm>
            <a:off x="6719775" y="4604000"/>
            <a:ext cx="1541850" cy="1542600"/>
          </a:xfrm>
          <a:custGeom>
            <a:avLst/>
            <a:gdLst/>
            <a:ahLst/>
            <a:cxnLst/>
            <a:rect l="l" t="t" r="r" b="b"/>
            <a:pathLst>
              <a:path w="61674" h="61704" extrusionOk="0">
                <a:moveTo>
                  <a:pt x="30852" y="0"/>
                </a:moveTo>
                <a:cubicBezTo>
                  <a:pt x="13800" y="0"/>
                  <a:pt x="0" y="13830"/>
                  <a:pt x="0" y="30852"/>
                </a:cubicBezTo>
                <a:cubicBezTo>
                  <a:pt x="0" y="47904"/>
                  <a:pt x="13800" y="61703"/>
                  <a:pt x="30852" y="61703"/>
                </a:cubicBezTo>
                <a:cubicBezTo>
                  <a:pt x="47874" y="61703"/>
                  <a:pt x="61673" y="47904"/>
                  <a:pt x="61673" y="30852"/>
                </a:cubicBezTo>
                <a:cubicBezTo>
                  <a:pt x="61673" y="13830"/>
                  <a:pt x="47874" y="0"/>
                  <a:pt x="308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83"/>
        <p:cNvGrpSpPr/>
        <p:nvPr/>
      </p:nvGrpSpPr>
      <p:grpSpPr>
        <a:xfrm>
          <a:off x="0" y="0"/>
          <a:ext cx="0" cy="0"/>
          <a:chOff x="0" y="0"/>
          <a:chExt cx="0" cy="0"/>
        </a:xfrm>
      </p:grpSpPr>
      <p:sp>
        <p:nvSpPr>
          <p:cNvPr id="284" name="Google Shape;284;p33"/>
          <p:cNvSpPr/>
          <p:nvPr/>
        </p:nvSpPr>
        <p:spPr>
          <a:xfrm flipH="1">
            <a:off x="-178578" y="135100"/>
            <a:ext cx="891813" cy="1243766"/>
          </a:xfrm>
          <a:custGeom>
            <a:avLst/>
            <a:gdLst/>
            <a:ahLst/>
            <a:cxnLst/>
            <a:rect l="l" t="t" r="r" b="b"/>
            <a:pathLst>
              <a:path w="21642" h="30183" extrusionOk="0">
                <a:moveTo>
                  <a:pt x="6353" y="0"/>
                </a:moveTo>
                <a:lnTo>
                  <a:pt x="0" y="3678"/>
                </a:lnTo>
                <a:lnTo>
                  <a:pt x="15319" y="30183"/>
                </a:lnTo>
                <a:lnTo>
                  <a:pt x="21642" y="26535"/>
                </a:lnTo>
                <a:lnTo>
                  <a:pt x="635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3"/>
          <p:cNvSpPr/>
          <p:nvPr/>
        </p:nvSpPr>
        <p:spPr>
          <a:xfrm flipH="1">
            <a:off x="8097513" y="4360688"/>
            <a:ext cx="1046497" cy="1105727"/>
          </a:xfrm>
          <a:custGeom>
            <a:avLst/>
            <a:gdLst/>
            <a:ahLst/>
            <a:cxnLst/>
            <a:rect l="l" t="t" r="r" b="b"/>
            <a:pathLst>
              <a:path w="24683" h="26080" fill="none" extrusionOk="0">
                <a:moveTo>
                  <a:pt x="4226" y="0"/>
                </a:moveTo>
                <a:lnTo>
                  <a:pt x="1" y="26080"/>
                </a:lnTo>
                <a:lnTo>
                  <a:pt x="24682" y="16688"/>
                </a:lnTo>
                <a:close/>
              </a:path>
            </a:pathLst>
          </a:custGeom>
          <a:noFill/>
          <a:ln w="1519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6" name="Google Shape;286;p33"/>
          <p:cNvGrpSpPr/>
          <p:nvPr/>
        </p:nvGrpSpPr>
        <p:grpSpPr>
          <a:xfrm flipH="1">
            <a:off x="-502208" y="621357"/>
            <a:ext cx="1430231" cy="1429353"/>
            <a:chOff x="234186" y="2126107"/>
            <a:chExt cx="1430231" cy="1429353"/>
          </a:xfrm>
        </p:grpSpPr>
        <p:grpSp>
          <p:nvGrpSpPr>
            <p:cNvPr id="287" name="Google Shape;287;p33"/>
            <p:cNvGrpSpPr/>
            <p:nvPr/>
          </p:nvGrpSpPr>
          <p:grpSpPr>
            <a:xfrm rot="-1800044">
              <a:off x="425363" y="2318045"/>
              <a:ext cx="1047877" cy="1045477"/>
              <a:chOff x="6675175" y="3261250"/>
              <a:chExt cx="1047900" cy="1045500"/>
            </a:xfrm>
          </p:grpSpPr>
          <p:sp>
            <p:nvSpPr>
              <p:cNvPr id="288" name="Google Shape;288;p33"/>
              <p:cNvSpPr/>
              <p:nvPr/>
            </p:nvSpPr>
            <p:spPr>
              <a:xfrm>
                <a:off x="6980650" y="3261250"/>
                <a:ext cx="15975" cy="14675"/>
              </a:xfrm>
              <a:custGeom>
                <a:avLst/>
                <a:gdLst/>
                <a:ahLst/>
                <a:cxnLst/>
                <a:rect l="l" t="t" r="r" b="b"/>
                <a:pathLst>
                  <a:path w="639" h="587" extrusionOk="0">
                    <a:moveTo>
                      <a:pt x="299" y="1"/>
                    </a:moveTo>
                    <a:cubicBezTo>
                      <a:pt x="182" y="1"/>
                      <a:pt x="78" y="83"/>
                      <a:pt x="30" y="202"/>
                    </a:cubicBezTo>
                    <a:cubicBezTo>
                      <a:pt x="0" y="354"/>
                      <a:pt x="61" y="506"/>
                      <a:pt x="213" y="567"/>
                    </a:cubicBezTo>
                    <a:cubicBezTo>
                      <a:pt x="245" y="580"/>
                      <a:pt x="278" y="586"/>
                      <a:pt x="310" y="586"/>
                    </a:cubicBezTo>
                    <a:cubicBezTo>
                      <a:pt x="427" y="586"/>
                      <a:pt x="536" y="504"/>
                      <a:pt x="608" y="385"/>
                    </a:cubicBezTo>
                    <a:cubicBezTo>
                      <a:pt x="638" y="202"/>
                      <a:pt x="547" y="50"/>
                      <a:pt x="395" y="20"/>
                    </a:cubicBezTo>
                    <a:cubicBezTo>
                      <a:pt x="363" y="7"/>
                      <a:pt x="330" y="1"/>
                      <a:pt x="29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3"/>
              <p:cNvSpPr/>
              <p:nvPr/>
            </p:nvSpPr>
            <p:spPr>
              <a:xfrm>
                <a:off x="7061200" y="3292700"/>
                <a:ext cx="15975" cy="14800"/>
              </a:xfrm>
              <a:custGeom>
                <a:avLst/>
                <a:gdLst/>
                <a:ahLst/>
                <a:cxnLst/>
                <a:rect l="l" t="t" r="r" b="b"/>
                <a:pathLst>
                  <a:path w="639" h="592" extrusionOk="0">
                    <a:moveTo>
                      <a:pt x="350" y="1"/>
                    </a:moveTo>
                    <a:cubicBezTo>
                      <a:pt x="225" y="1"/>
                      <a:pt x="106" y="64"/>
                      <a:pt x="30" y="191"/>
                    </a:cubicBezTo>
                    <a:cubicBezTo>
                      <a:pt x="0" y="343"/>
                      <a:pt x="61" y="525"/>
                      <a:pt x="213" y="586"/>
                    </a:cubicBezTo>
                    <a:cubicBezTo>
                      <a:pt x="232" y="590"/>
                      <a:pt x="252" y="592"/>
                      <a:pt x="272" y="592"/>
                    </a:cubicBezTo>
                    <a:cubicBezTo>
                      <a:pt x="403" y="592"/>
                      <a:pt x="529" y="505"/>
                      <a:pt x="608" y="373"/>
                    </a:cubicBezTo>
                    <a:cubicBezTo>
                      <a:pt x="638" y="221"/>
                      <a:pt x="578" y="39"/>
                      <a:pt x="426" y="8"/>
                    </a:cubicBezTo>
                    <a:cubicBezTo>
                      <a:pt x="400"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3"/>
              <p:cNvSpPr/>
              <p:nvPr/>
            </p:nvSpPr>
            <p:spPr>
              <a:xfrm>
                <a:off x="7141725" y="3323850"/>
                <a:ext cx="16000" cy="14800"/>
              </a:xfrm>
              <a:custGeom>
                <a:avLst/>
                <a:gdLst/>
                <a:ahLst/>
                <a:cxnLst/>
                <a:rect l="l" t="t" r="r" b="b"/>
                <a:pathLst>
                  <a:path w="640" h="592" extrusionOk="0">
                    <a:moveTo>
                      <a:pt x="351" y="1"/>
                    </a:moveTo>
                    <a:cubicBezTo>
                      <a:pt x="226" y="1"/>
                      <a:pt x="107" y="64"/>
                      <a:pt x="31" y="191"/>
                    </a:cubicBezTo>
                    <a:cubicBezTo>
                      <a:pt x="1" y="343"/>
                      <a:pt x="92" y="495"/>
                      <a:pt x="244" y="586"/>
                    </a:cubicBezTo>
                    <a:cubicBezTo>
                      <a:pt x="264" y="590"/>
                      <a:pt x="283" y="592"/>
                      <a:pt x="303" y="592"/>
                    </a:cubicBezTo>
                    <a:cubicBezTo>
                      <a:pt x="434" y="592"/>
                      <a:pt x="556" y="505"/>
                      <a:pt x="609" y="373"/>
                    </a:cubicBezTo>
                    <a:cubicBezTo>
                      <a:pt x="639" y="252"/>
                      <a:pt x="578" y="39"/>
                      <a:pt x="427"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3"/>
              <p:cNvSpPr/>
              <p:nvPr/>
            </p:nvSpPr>
            <p:spPr>
              <a:xfrm>
                <a:off x="7222275" y="3355050"/>
                <a:ext cx="16750" cy="14800"/>
              </a:xfrm>
              <a:custGeom>
                <a:avLst/>
                <a:gdLst/>
                <a:ahLst/>
                <a:cxnLst/>
                <a:rect l="l" t="t" r="r" b="b"/>
                <a:pathLst>
                  <a:path w="670" h="592" extrusionOk="0">
                    <a:moveTo>
                      <a:pt x="368" y="1"/>
                    </a:moveTo>
                    <a:cubicBezTo>
                      <a:pt x="237" y="1"/>
                      <a:pt x="115" y="87"/>
                      <a:pt x="62" y="219"/>
                    </a:cubicBezTo>
                    <a:cubicBezTo>
                      <a:pt x="1" y="341"/>
                      <a:pt x="92" y="523"/>
                      <a:pt x="244" y="584"/>
                    </a:cubicBezTo>
                    <a:cubicBezTo>
                      <a:pt x="269" y="589"/>
                      <a:pt x="295" y="592"/>
                      <a:pt x="320" y="592"/>
                    </a:cubicBezTo>
                    <a:cubicBezTo>
                      <a:pt x="444" y="592"/>
                      <a:pt x="558" y="528"/>
                      <a:pt x="609" y="402"/>
                    </a:cubicBezTo>
                    <a:cubicBezTo>
                      <a:pt x="670" y="250"/>
                      <a:pt x="578" y="98"/>
                      <a:pt x="426" y="7"/>
                    </a:cubicBezTo>
                    <a:cubicBezTo>
                      <a:pt x="407" y="3"/>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3"/>
              <p:cNvSpPr/>
              <p:nvPr/>
            </p:nvSpPr>
            <p:spPr>
              <a:xfrm>
                <a:off x="7303600" y="3387700"/>
                <a:ext cx="15975" cy="14775"/>
              </a:xfrm>
              <a:custGeom>
                <a:avLst/>
                <a:gdLst/>
                <a:ahLst/>
                <a:cxnLst/>
                <a:rect l="l" t="t" r="r" b="b"/>
                <a:pathLst>
                  <a:path w="639" h="591" extrusionOk="0">
                    <a:moveTo>
                      <a:pt x="320" y="0"/>
                    </a:moveTo>
                    <a:cubicBezTo>
                      <a:pt x="195" y="0"/>
                      <a:pt x="81" y="63"/>
                      <a:pt x="31" y="190"/>
                    </a:cubicBezTo>
                    <a:cubicBezTo>
                      <a:pt x="0" y="342"/>
                      <a:pt x="61" y="494"/>
                      <a:pt x="213" y="585"/>
                    </a:cubicBezTo>
                    <a:cubicBezTo>
                      <a:pt x="233" y="589"/>
                      <a:pt x="252" y="591"/>
                      <a:pt x="272" y="591"/>
                    </a:cubicBezTo>
                    <a:cubicBezTo>
                      <a:pt x="403" y="591"/>
                      <a:pt x="529" y="505"/>
                      <a:pt x="608" y="372"/>
                    </a:cubicBezTo>
                    <a:cubicBezTo>
                      <a:pt x="639" y="220"/>
                      <a:pt x="547" y="38"/>
                      <a:pt x="395" y="8"/>
                    </a:cubicBezTo>
                    <a:cubicBezTo>
                      <a:pt x="370" y="3"/>
                      <a:pt x="345" y="0"/>
                      <a:pt x="32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3"/>
              <p:cNvSpPr/>
              <p:nvPr/>
            </p:nvSpPr>
            <p:spPr>
              <a:xfrm>
                <a:off x="7384150" y="3418850"/>
                <a:ext cx="15975" cy="14800"/>
              </a:xfrm>
              <a:custGeom>
                <a:avLst/>
                <a:gdLst/>
                <a:ahLst/>
                <a:cxnLst/>
                <a:rect l="l" t="t" r="r" b="b"/>
                <a:pathLst>
                  <a:path w="639" h="592" extrusionOk="0">
                    <a:moveTo>
                      <a:pt x="350" y="0"/>
                    </a:moveTo>
                    <a:cubicBezTo>
                      <a:pt x="225" y="0"/>
                      <a:pt x="107" y="64"/>
                      <a:pt x="31" y="190"/>
                    </a:cubicBezTo>
                    <a:cubicBezTo>
                      <a:pt x="0" y="342"/>
                      <a:pt x="61" y="494"/>
                      <a:pt x="213" y="585"/>
                    </a:cubicBezTo>
                    <a:cubicBezTo>
                      <a:pt x="233" y="589"/>
                      <a:pt x="252" y="591"/>
                      <a:pt x="272" y="591"/>
                    </a:cubicBezTo>
                    <a:cubicBezTo>
                      <a:pt x="403" y="591"/>
                      <a:pt x="529" y="505"/>
                      <a:pt x="608" y="373"/>
                    </a:cubicBezTo>
                    <a:cubicBezTo>
                      <a:pt x="639" y="251"/>
                      <a:pt x="57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3"/>
              <p:cNvSpPr/>
              <p:nvPr/>
            </p:nvSpPr>
            <p:spPr>
              <a:xfrm>
                <a:off x="7464700" y="3450050"/>
                <a:ext cx="15975" cy="14800"/>
              </a:xfrm>
              <a:custGeom>
                <a:avLst/>
                <a:gdLst/>
                <a:ahLst/>
                <a:cxnLst/>
                <a:rect l="l" t="t" r="r" b="b"/>
                <a:pathLst>
                  <a:path w="639" h="592" extrusionOk="0">
                    <a:moveTo>
                      <a:pt x="367" y="0"/>
                    </a:moveTo>
                    <a:cubicBezTo>
                      <a:pt x="235" y="0"/>
                      <a:pt x="110" y="86"/>
                      <a:pt x="31" y="219"/>
                    </a:cubicBezTo>
                    <a:cubicBezTo>
                      <a:pt x="0" y="340"/>
                      <a:pt x="91" y="523"/>
                      <a:pt x="243" y="584"/>
                    </a:cubicBezTo>
                    <a:cubicBezTo>
                      <a:pt x="269" y="589"/>
                      <a:pt x="294" y="591"/>
                      <a:pt x="319" y="591"/>
                    </a:cubicBezTo>
                    <a:cubicBezTo>
                      <a:pt x="443" y="591"/>
                      <a:pt x="557" y="528"/>
                      <a:pt x="608" y="401"/>
                    </a:cubicBezTo>
                    <a:cubicBezTo>
                      <a:pt x="638" y="249"/>
                      <a:pt x="578" y="67"/>
                      <a:pt x="426" y="6"/>
                    </a:cubicBezTo>
                    <a:cubicBezTo>
                      <a:pt x="406" y="2"/>
                      <a:pt x="386"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3"/>
              <p:cNvSpPr/>
              <p:nvPr/>
            </p:nvSpPr>
            <p:spPr>
              <a:xfrm>
                <a:off x="7545250" y="3482675"/>
                <a:ext cx="16725" cy="14800"/>
              </a:xfrm>
              <a:custGeom>
                <a:avLst/>
                <a:gdLst/>
                <a:ahLst/>
                <a:cxnLst/>
                <a:rect l="l" t="t" r="r" b="b"/>
                <a:pathLst>
                  <a:path w="669" h="592" extrusionOk="0">
                    <a:moveTo>
                      <a:pt x="350" y="0"/>
                    </a:moveTo>
                    <a:cubicBezTo>
                      <a:pt x="226" y="0"/>
                      <a:pt x="112" y="64"/>
                      <a:pt x="61" y="190"/>
                    </a:cubicBezTo>
                    <a:cubicBezTo>
                      <a:pt x="0" y="342"/>
                      <a:pt x="91" y="494"/>
                      <a:pt x="243" y="586"/>
                    </a:cubicBezTo>
                    <a:cubicBezTo>
                      <a:pt x="263" y="590"/>
                      <a:pt x="283" y="591"/>
                      <a:pt x="302" y="591"/>
                    </a:cubicBezTo>
                    <a:cubicBezTo>
                      <a:pt x="433" y="591"/>
                      <a:pt x="555" y="505"/>
                      <a:pt x="608" y="373"/>
                    </a:cubicBezTo>
                    <a:cubicBezTo>
                      <a:pt x="669" y="190"/>
                      <a:pt x="57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3"/>
              <p:cNvSpPr/>
              <p:nvPr/>
            </p:nvSpPr>
            <p:spPr>
              <a:xfrm>
                <a:off x="7625025" y="3513825"/>
                <a:ext cx="17500" cy="14800"/>
              </a:xfrm>
              <a:custGeom>
                <a:avLst/>
                <a:gdLst/>
                <a:ahLst/>
                <a:cxnLst/>
                <a:rect l="l" t="t" r="r" b="b"/>
                <a:pathLst>
                  <a:path w="700" h="592" extrusionOk="0">
                    <a:moveTo>
                      <a:pt x="351" y="1"/>
                    </a:moveTo>
                    <a:cubicBezTo>
                      <a:pt x="226" y="1"/>
                      <a:pt x="112" y="64"/>
                      <a:pt x="61" y="191"/>
                    </a:cubicBezTo>
                    <a:cubicBezTo>
                      <a:pt x="1" y="343"/>
                      <a:pt x="92" y="495"/>
                      <a:pt x="244" y="586"/>
                    </a:cubicBezTo>
                    <a:cubicBezTo>
                      <a:pt x="263" y="590"/>
                      <a:pt x="283" y="592"/>
                      <a:pt x="303" y="592"/>
                    </a:cubicBezTo>
                    <a:cubicBezTo>
                      <a:pt x="434" y="592"/>
                      <a:pt x="556" y="505"/>
                      <a:pt x="609" y="373"/>
                    </a:cubicBezTo>
                    <a:cubicBezTo>
                      <a:pt x="700" y="251"/>
                      <a:pt x="578" y="39"/>
                      <a:pt x="426"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3"/>
              <p:cNvSpPr/>
              <p:nvPr/>
            </p:nvSpPr>
            <p:spPr>
              <a:xfrm>
                <a:off x="7706325" y="3545025"/>
                <a:ext cx="16750" cy="14800"/>
              </a:xfrm>
              <a:custGeom>
                <a:avLst/>
                <a:gdLst/>
                <a:ahLst/>
                <a:cxnLst/>
                <a:rect l="l" t="t" r="r" b="b"/>
                <a:pathLst>
                  <a:path w="670" h="592" extrusionOk="0">
                    <a:moveTo>
                      <a:pt x="337" y="1"/>
                    </a:moveTo>
                    <a:cubicBezTo>
                      <a:pt x="206" y="1"/>
                      <a:pt x="84" y="87"/>
                      <a:pt x="31" y="219"/>
                    </a:cubicBezTo>
                    <a:cubicBezTo>
                      <a:pt x="1" y="341"/>
                      <a:pt x="62" y="523"/>
                      <a:pt x="214" y="584"/>
                    </a:cubicBezTo>
                    <a:cubicBezTo>
                      <a:pt x="239" y="589"/>
                      <a:pt x="264" y="592"/>
                      <a:pt x="289" y="592"/>
                    </a:cubicBezTo>
                    <a:cubicBezTo>
                      <a:pt x="415" y="592"/>
                      <a:pt x="533" y="528"/>
                      <a:pt x="609" y="402"/>
                    </a:cubicBezTo>
                    <a:cubicBezTo>
                      <a:pt x="670" y="250"/>
                      <a:pt x="548" y="67"/>
                      <a:pt x="396" y="7"/>
                    </a:cubicBezTo>
                    <a:cubicBezTo>
                      <a:pt x="376" y="3"/>
                      <a:pt x="357" y="1"/>
                      <a:pt x="33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3"/>
              <p:cNvSpPr/>
              <p:nvPr/>
            </p:nvSpPr>
            <p:spPr>
              <a:xfrm>
                <a:off x="6950250" y="3338000"/>
                <a:ext cx="15975" cy="14675"/>
              </a:xfrm>
              <a:custGeom>
                <a:avLst/>
                <a:gdLst/>
                <a:ahLst/>
                <a:cxnLst/>
                <a:rect l="l" t="t" r="r" b="b"/>
                <a:pathLst>
                  <a:path w="639" h="587" extrusionOk="0">
                    <a:moveTo>
                      <a:pt x="299" y="1"/>
                    </a:moveTo>
                    <a:cubicBezTo>
                      <a:pt x="183" y="1"/>
                      <a:pt x="78" y="83"/>
                      <a:pt x="31" y="202"/>
                    </a:cubicBezTo>
                    <a:cubicBezTo>
                      <a:pt x="0" y="354"/>
                      <a:pt x="61" y="506"/>
                      <a:pt x="213" y="567"/>
                    </a:cubicBezTo>
                    <a:cubicBezTo>
                      <a:pt x="246" y="580"/>
                      <a:pt x="278" y="586"/>
                      <a:pt x="310" y="586"/>
                    </a:cubicBezTo>
                    <a:cubicBezTo>
                      <a:pt x="427" y="586"/>
                      <a:pt x="536" y="504"/>
                      <a:pt x="608" y="385"/>
                    </a:cubicBezTo>
                    <a:cubicBezTo>
                      <a:pt x="639" y="233"/>
                      <a:pt x="547" y="81"/>
                      <a:pt x="395" y="20"/>
                    </a:cubicBezTo>
                    <a:cubicBezTo>
                      <a:pt x="363" y="7"/>
                      <a:pt x="330" y="1"/>
                      <a:pt x="29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3"/>
              <p:cNvSpPr/>
              <p:nvPr/>
            </p:nvSpPr>
            <p:spPr>
              <a:xfrm>
                <a:off x="7030800" y="3370250"/>
                <a:ext cx="15975" cy="14800"/>
              </a:xfrm>
              <a:custGeom>
                <a:avLst/>
                <a:gdLst/>
                <a:ahLst/>
                <a:cxnLst/>
                <a:rect l="l" t="t" r="r" b="b"/>
                <a:pathLst>
                  <a:path w="639" h="592" extrusionOk="0">
                    <a:moveTo>
                      <a:pt x="367" y="1"/>
                    </a:moveTo>
                    <a:cubicBezTo>
                      <a:pt x="236" y="1"/>
                      <a:pt x="110" y="87"/>
                      <a:pt x="31" y="219"/>
                    </a:cubicBezTo>
                    <a:cubicBezTo>
                      <a:pt x="0" y="371"/>
                      <a:pt x="61" y="523"/>
                      <a:pt x="213" y="584"/>
                    </a:cubicBezTo>
                    <a:cubicBezTo>
                      <a:pt x="238" y="589"/>
                      <a:pt x="264" y="592"/>
                      <a:pt x="289" y="592"/>
                    </a:cubicBezTo>
                    <a:cubicBezTo>
                      <a:pt x="414" y="592"/>
                      <a:pt x="532" y="528"/>
                      <a:pt x="608" y="402"/>
                    </a:cubicBezTo>
                    <a:cubicBezTo>
                      <a:pt x="639" y="250"/>
                      <a:pt x="578" y="37"/>
                      <a:pt x="426" y="7"/>
                    </a:cubicBezTo>
                    <a:cubicBezTo>
                      <a:pt x="406" y="3"/>
                      <a:pt x="386"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3"/>
              <p:cNvSpPr/>
              <p:nvPr/>
            </p:nvSpPr>
            <p:spPr>
              <a:xfrm>
                <a:off x="7110575" y="3401850"/>
                <a:ext cx="16750" cy="14650"/>
              </a:xfrm>
              <a:custGeom>
                <a:avLst/>
                <a:gdLst/>
                <a:ahLst/>
                <a:cxnLst/>
                <a:rect l="l" t="t" r="r" b="b"/>
                <a:pathLst>
                  <a:path w="670" h="586" extrusionOk="0">
                    <a:moveTo>
                      <a:pt x="329" y="0"/>
                    </a:moveTo>
                    <a:cubicBezTo>
                      <a:pt x="212" y="0"/>
                      <a:pt x="103" y="82"/>
                      <a:pt x="31" y="202"/>
                    </a:cubicBezTo>
                    <a:cubicBezTo>
                      <a:pt x="1" y="353"/>
                      <a:pt x="62" y="536"/>
                      <a:pt x="214" y="566"/>
                    </a:cubicBezTo>
                    <a:cubicBezTo>
                      <a:pt x="246" y="579"/>
                      <a:pt x="278" y="585"/>
                      <a:pt x="310" y="585"/>
                    </a:cubicBezTo>
                    <a:cubicBezTo>
                      <a:pt x="428" y="585"/>
                      <a:pt x="537" y="503"/>
                      <a:pt x="609" y="384"/>
                    </a:cubicBezTo>
                    <a:cubicBezTo>
                      <a:pt x="669" y="232"/>
                      <a:pt x="609" y="50"/>
                      <a:pt x="426" y="19"/>
                    </a:cubicBezTo>
                    <a:cubicBezTo>
                      <a:pt x="394"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3"/>
              <p:cNvSpPr/>
              <p:nvPr/>
            </p:nvSpPr>
            <p:spPr>
              <a:xfrm>
                <a:off x="7191125" y="3433000"/>
                <a:ext cx="17500" cy="14650"/>
              </a:xfrm>
              <a:custGeom>
                <a:avLst/>
                <a:gdLst/>
                <a:ahLst/>
                <a:cxnLst/>
                <a:rect l="l" t="t" r="r" b="b"/>
                <a:pathLst>
                  <a:path w="700" h="586" extrusionOk="0">
                    <a:moveTo>
                      <a:pt x="329" y="0"/>
                    </a:moveTo>
                    <a:cubicBezTo>
                      <a:pt x="212" y="0"/>
                      <a:pt x="103" y="82"/>
                      <a:pt x="31" y="202"/>
                    </a:cubicBezTo>
                    <a:cubicBezTo>
                      <a:pt x="1" y="354"/>
                      <a:pt x="92" y="506"/>
                      <a:pt x="244" y="566"/>
                    </a:cubicBezTo>
                    <a:cubicBezTo>
                      <a:pt x="276" y="579"/>
                      <a:pt x="309" y="586"/>
                      <a:pt x="340" y="586"/>
                    </a:cubicBezTo>
                    <a:cubicBezTo>
                      <a:pt x="457" y="586"/>
                      <a:pt x="561" y="504"/>
                      <a:pt x="609" y="384"/>
                    </a:cubicBezTo>
                    <a:cubicBezTo>
                      <a:pt x="700" y="232"/>
                      <a:pt x="609" y="50"/>
                      <a:pt x="426" y="19"/>
                    </a:cubicBezTo>
                    <a:cubicBezTo>
                      <a:pt x="394"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3"/>
              <p:cNvSpPr/>
              <p:nvPr/>
            </p:nvSpPr>
            <p:spPr>
              <a:xfrm>
                <a:off x="7271675" y="3465250"/>
                <a:ext cx="17500" cy="14800"/>
              </a:xfrm>
              <a:custGeom>
                <a:avLst/>
                <a:gdLst/>
                <a:ahLst/>
                <a:cxnLst/>
                <a:rect l="l" t="t" r="r" b="b"/>
                <a:pathLst>
                  <a:path w="700" h="592" extrusionOk="0">
                    <a:moveTo>
                      <a:pt x="367" y="0"/>
                    </a:moveTo>
                    <a:cubicBezTo>
                      <a:pt x="236" y="0"/>
                      <a:pt x="114" y="86"/>
                      <a:pt x="61" y="219"/>
                    </a:cubicBezTo>
                    <a:cubicBezTo>
                      <a:pt x="1" y="371"/>
                      <a:pt x="92" y="553"/>
                      <a:pt x="244" y="583"/>
                    </a:cubicBezTo>
                    <a:cubicBezTo>
                      <a:pt x="269" y="589"/>
                      <a:pt x="294" y="591"/>
                      <a:pt x="319" y="591"/>
                    </a:cubicBezTo>
                    <a:cubicBezTo>
                      <a:pt x="444" y="591"/>
                      <a:pt x="558" y="528"/>
                      <a:pt x="609" y="401"/>
                    </a:cubicBezTo>
                    <a:cubicBezTo>
                      <a:pt x="700" y="219"/>
                      <a:pt x="609" y="36"/>
                      <a:pt x="426" y="6"/>
                    </a:cubicBezTo>
                    <a:cubicBezTo>
                      <a:pt x="407" y="2"/>
                      <a:pt x="387"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3"/>
              <p:cNvSpPr/>
              <p:nvPr/>
            </p:nvSpPr>
            <p:spPr>
              <a:xfrm>
                <a:off x="7352975" y="3496825"/>
                <a:ext cx="16750" cy="14650"/>
              </a:xfrm>
              <a:custGeom>
                <a:avLst/>
                <a:gdLst/>
                <a:ahLst/>
                <a:cxnLst/>
                <a:rect l="l" t="t" r="r" b="b"/>
                <a:pathLst>
                  <a:path w="670" h="586" extrusionOk="0">
                    <a:moveTo>
                      <a:pt x="300" y="1"/>
                    </a:moveTo>
                    <a:cubicBezTo>
                      <a:pt x="183" y="1"/>
                      <a:pt x="79" y="82"/>
                      <a:pt x="31" y="202"/>
                    </a:cubicBezTo>
                    <a:cubicBezTo>
                      <a:pt x="1" y="354"/>
                      <a:pt x="62" y="506"/>
                      <a:pt x="214" y="567"/>
                    </a:cubicBezTo>
                    <a:cubicBezTo>
                      <a:pt x="246" y="580"/>
                      <a:pt x="279" y="586"/>
                      <a:pt x="311" y="586"/>
                    </a:cubicBezTo>
                    <a:cubicBezTo>
                      <a:pt x="428" y="586"/>
                      <a:pt x="537" y="504"/>
                      <a:pt x="609" y="384"/>
                    </a:cubicBezTo>
                    <a:cubicBezTo>
                      <a:pt x="670" y="232"/>
                      <a:pt x="609" y="50"/>
                      <a:pt x="396" y="20"/>
                    </a:cubicBezTo>
                    <a:cubicBezTo>
                      <a:pt x="364" y="7"/>
                      <a:pt x="331" y="1"/>
                      <a:pt x="30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3"/>
              <p:cNvSpPr/>
              <p:nvPr/>
            </p:nvSpPr>
            <p:spPr>
              <a:xfrm>
                <a:off x="7433525" y="3527975"/>
                <a:ext cx="16750" cy="14650"/>
              </a:xfrm>
              <a:custGeom>
                <a:avLst/>
                <a:gdLst/>
                <a:ahLst/>
                <a:cxnLst/>
                <a:rect l="l" t="t" r="r" b="b"/>
                <a:pathLst>
                  <a:path w="670" h="586" extrusionOk="0">
                    <a:moveTo>
                      <a:pt x="330" y="1"/>
                    </a:moveTo>
                    <a:cubicBezTo>
                      <a:pt x="212" y="1"/>
                      <a:pt x="103" y="83"/>
                      <a:pt x="31" y="202"/>
                    </a:cubicBezTo>
                    <a:cubicBezTo>
                      <a:pt x="1" y="354"/>
                      <a:pt x="62" y="506"/>
                      <a:pt x="214" y="567"/>
                    </a:cubicBezTo>
                    <a:cubicBezTo>
                      <a:pt x="246" y="580"/>
                      <a:pt x="279" y="586"/>
                      <a:pt x="311" y="586"/>
                    </a:cubicBezTo>
                    <a:cubicBezTo>
                      <a:pt x="428" y="586"/>
                      <a:pt x="537" y="504"/>
                      <a:pt x="609" y="385"/>
                    </a:cubicBezTo>
                    <a:cubicBezTo>
                      <a:pt x="670" y="233"/>
                      <a:pt x="609" y="50"/>
                      <a:pt x="426" y="20"/>
                    </a:cubicBezTo>
                    <a:cubicBezTo>
                      <a:pt x="394" y="7"/>
                      <a:pt x="362" y="1"/>
                      <a:pt x="33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3"/>
              <p:cNvSpPr/>
              <p:nvPr/>
            </p:nvSpPr>
            <p:spPr>
              <a:xfrm>
                <a:off x="7514075" y="3560225"/>
                <a:ext cx="17500" cy="14800"/>
              </a:xfrm>
              <a:custGeom>
                <a:avLst/>
                <a:gdLst/>
                <a:ahLst/>
                <a:cxnLst/>
                <a:rect l="l" t="t" r="r" b="b"/>
                <a:pathLst>
                  <a:path w="700" h="592" extrusionOk="0">
                    <a:moveTo>
                      <a:pt x="368" y="1"/>
                    </a:moveTo>
                    <a:cubicBezTo>
                      <a:pt x="236" y="1"/>
                      <a:pt x="111" y="87"/>
                      <a:pt x="31" y="219"/>
                    </a:cubicBezTo>
                    <a:cubicBezTo>
                      <a:pt x="1" y="371"/>
                      <a:pt x="92" y="523"/>
                      <a:pt x="244" y="584"/>
                    </a:cubicBezTo>
                    <a:cubicBezTo>
                      <a:pt x="269" y="589"/>
                      <a:pt x="295" y="592"/>
                      <a:pt x="320" y="592"/>
                    </a:cubicBezTo>
                    <a:cubicBezTo>
                      <a:pt x="444" y="592"/>
                      <a:pt x="558" y="528"/>
                      <a:pt x="609" y="402"/>
                    </a:cubicBezTo>
                    <a:cubicBezTo>
                      <a:pt x="700" y="219"/>
                      <a:pt x="609" y="37"/>
                      <a:pt x="426" y="6"/>
                    </a:cubicBezTo>
                    <a:cubicBezTo>
                      <a:pt x="407" y="2"/>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3"/>
              <p:cNvSpPr/>
              <p:nvPr/>
            </p:nvSpPr>
            <p:spPr>
              <a:xfrm>
                <a:off x="7594625" y="3591800"/>
                <a:ext cx="17500" cy="14675"/>
              </a:xfrm>
              <a:custGeom>
                <a:avLst/>
                <a:gdLst/>
                <a:ahLst/>
                <a:cxnLst/>
                <a:rect l="l" t="t" r="r" b="b"/>
                <a:pathLst>
                  <a:path w="700" h="587" extrusionOk="0">
                    <a:moveTo>
                      <a:pt x="330" y="1"/>
                    </a:moveTo>
                    <a:cubicBezTo>
                      <a:pt x="214" y="1"/>
                      <a:pt x="109" y="83"/>
                      <a:pt x="62" y="202"/>
                    </a:cubicBezTo>
                    <a:cubicBezTo>
                      <a:pt x="1" y="354"/>
                      <a:pt x="92" y="506"/>
                      <a:pt x="244" y="567"/>
                    </a:cubicBezTo>
                    <a:cubicBezTo>
                      <a:pt x="276" y="580"/>
                      <a:pt x="309" y="586"/>
                      <a:pt x="341" y="586"/>
                    </a:cubicBezTo>
                    <a:cubicBezTo>
                      <a:pt x="457" y="586"/>
                      <a:pt x="561" y="504"/>
                      <a:pt x="609" y="385"/>
                    </a:cubicBezTo>
                    <a:cubicBezTo>
                      <a:pt x="700" y="233"/>
                      <a:pt x="609" y="50"/>
                      <a:pt x="426" y="20"/>
                    </a:cubicBezTo>
                    <a:cubicBezTo>
                      <a:pt x="394" y="7"/>
                      <a:pt x="361" y="1"/>
                      <a:pt x="33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3"/>
              <p:cNvSpPr/>
              <p:nvPr/>
            </p:nvSpPr>
            <p:spPr>
              <a:xfrm>
                <a:off x="7675950" y="3622975"/>
                <a:ext cx="16725" cy="15075"/>
              </a:xfrm>
              <a:custGeom>
                <a:avLst/>
                <a:gdLst/>
                <a:ahLst/>
                <a:cxnLst/>
                <a:rect l="l" t="t" r="r" b="b"/>
                <a:pathLst>
                  <a:path w="669" h="603" extrusionOk="0">
                    <a:moveTo>
                      <a:pt x="299" y="0"/>
                    </a:moveTo>
                    <a:cubicBezTo>
                      <a:pt x="183" y="0"/>
                      <a:pt x="78" y="82"/>
                      <a:pt x="31" y="202"/>
                    </a:cubicBezTo>
                    <a:cubicBezTo>
                      <a:pt x="0" y="354"/>
                      <a:pt x="61" y="506"/>
                      <a:pt x="213" y="597"/>
                    </a:cubicBezTo>
                    <a:cubicBezTo>
                      <a:pt x="233" y="601"/>
                      <a:pt x="252" y="603"/>
                      <a:pt x="272" y="603"/>
                    </a:cubicBezTo>
                    <a:cubicBezTo>
                      <a:pt x="403" y="603"/>
                      <a:pt x="529" y="516"/>
                      <a:pt x="608" y="384"/>
                    </a:cubicBezTo>
                    <a:cubicBezTo>
                      <a:pt x="669" y="232"/>
                      <a:pt x="547" y="50"/>
                      <a:pt x="395" y="19"/>
                    </a:cubicBezTo>
                    <a:cubicBezTo>
                      <a:pt x="363" y="6"/>
                      <a:pt x="330"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3"/>
              <p:cNvSpPr/>
              <p:nvPr/>
            </p:nvSpPr>
            <p:spPr>
              <a:xfrm>
                <a:off x="6918325" y="3415850"/>
                <a:ext cx="17500" cy="14800"/>
              </a:xfrm>
              <a:custGeom>
                <a:avLst/>
                <a:gdLst/>
                <a:ahLst/>
                <a:cxnLst/>
                <a:rect l="l" t="t" r="r" b="b"/>
                <a:pathLst>
                  <a:path w="700" h="592" extrusionOk="0">
                    <a:moveTo>
                      <a:pt x="367" y="0"/>
                    </a:moveTo>
                    <a:cubicBezTo>
                      <a:pt x="236" y="0"/>
                      <a:pt x="114" y="87"/>
                      <a:pt x="61" y="219"/>
                    </a:cubicBezTo>
                    <a:cubicBezTo>
                      <a:pt x="1" y="371"/>
                      <a:pt x="92" y="553"/>
                      <a:pt x="244" y="584"/>
                    </a:cubicBezTo>
                    <a:cubicBezTo>
                      <a:pt x="269" y="589"/>
                      <a:pt x="294" y="591"/>
                      <a:pt x="319" y="591"/>
                    </a:cubicBezTo>
                    <a:cubicBezTo>
                      <a:pt x="444" y="591"/>
                      <a:pt x="558" y="528"/>
                      <a:pt x="609" y="401"/>
                    </a:cubicBezTo>
                    <a:cubicBezTo>
                      <a:pt x="700" y="249"/>
                      <a:pt x="609" y="67"/>
                      <a:pt x="426" y="6"/>
                    </a:cubicBezTo>
                    <a:cubicBezTo>
                      <a:pt x="407" y="2"/>
                      <a:pt x="387"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3"/>
              <p:cNvSpPr/>
              <p:nvPr/>
            </p:nvSpPr>
            <p:spPr>
              <a:xfrm>
                <a:off x="6999625" y="3448200"/>
                <a:ext cx="16750" cy="15075"/>
              </a:xfrm>
              <a:custGeom>
                <a:avLst/>
                <a:gdLst/>
                <a:ahLst/>
                <a:cxnLst/>
                <a:rect l="l" t="t" r="r" b="b"/>
                <a:pathLst>
                  <a:path w="670" h="603" extrusionOk="0">
                    <a:moveTo>
                      <a:pt x="300" y="0"/>
                    </a:moveTo>
                    <a:cubicBezTo>
                      <a:pt x="183" y="0"/>
                      <a:pt x="79" y="82"/>
                      <a:pt x="31" y="202"/>
                    </a:cubicBezTo>
                    <a:cubicBezTo>
                      <a:pt x="1" y="354"/>
                      <a:pt x="62" y="536"/>
                      <a:pt x="214" y="597"/>
                    </a:cubicBezTo>
                    <a:cubicBezTo>
                      <a:pt x="233" y="601"/>
                      <a:pt x="253" y="603"/>
                      <a:pt x="273" y="603"/>
                    </a:cubicBezTo>
                    <a:cubicBezTo>
                      <a:pt x="404" y="603"/>
                      <a:pt x="529" y="516"/>
                      <a:pt x="609" y="384"/>
                    </a:cubicBezTo>
                    <a:cubicBezTo>
                      <a:pt x="670" y="202"/>
                      <a:pt x="609" y="50"/>
                      <a:pt x="396" y="19"/>
                    </a:cubicBezTo>
                    <a:cubicBezTo>
                      <a:pt x="364" y="6"/>
                      <a:pt x="331" y="0"/>
                      <a:pt x="30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3"/>
              <p:cNvSpPr/>
              <p:nvPr/>
            </p:nvSpPr>
            <p:spPr>
              <a:xfrm>
                <a:off x="7080175" y="3479625"/>
                <a:ext cx="16750" cy="14850"/>
              </a:xfrm>
              <a:custGeom>
                <a:avLst/>
                <a:gdLst/>
                <a:ahLst/>
                <a:cxnLst/>
                <a:rect l="l" t="t" r="r" b="b"/>
                <a:pathLst>
                  <a:path w="670" h="594" extrusionOk="0">
                    <a:moveTo>
                      <a:pt x="351" y="1"/>
                    </a:moveTo>
                    <a:cubicBezTo>
                      <a:pt x="226" y="1"/>
                      <a:pt x="107" y="64"/>
                      <a:pt x="31" y="191"/>
                    </a:cubicBezTo>
                    <a:cubicBezTo>
                      <a:pt x="1" y="343"/>
                      <a:pt x="62" y="495"/>
                      <a:pt x="214" y="586"/>
                    </a:cubicBezTo>
                    <a:cubicBezTo>
                      <a:pt x="239" y="591"/>
                      <a:pt x="264" y="594"/>
                      <a:pt x="289" y="594"/>
                    </a:cubicBezTo>
                    <a:cubicBezTo>
                      <a:pt x="415" y="594"/>
                      <a:pt x="533" y="530"/>
                      <a:pt x="609" y="404"/>
                    </a:cubicBezTo>
                    <a:cubicBezTo>
                      <a:pt x="670" y="221"/>
                      <a:pt x="609" y="39"/>
                      <a:pt x="426"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3"/>
              <p:cNvSpPr/>
              <p:nvPr/>
            </p:nvSpPr>
            <p:spPr>
              <a:xfrm>
                <a:off x="7160725" y="3510825"/>
                <a:ext cx="17500" cy="14800"/>
              </a:xfrm>
              <a:custGeom>
                <a:avLst/>
                <a:gdLst/>
                <a:ahLst/>
                <a:cxnLst/>
                <a:rect l="l" t="t" r="r" b="b"/>
                <a:pathLst>
                  <a:path w="700" h="592" extrusionOk="0">
                    <a:moveTo>
                      <a:pt x="368" y="1"/>
                    </a:moveTo>
                    <a:cubicBezTo>
                      <a:pt x="236" y="1"/>
                      <a:pt x="111" y="87"/>
                      <a:pt x="31" y="219"/>
                    </a:cubicBezTo>
                    <a:cubicBezTo>
                      <a:pt x="1" y="371"/>
                      <a:pt x="92" y="523"/>
                      <a:pt x="244" y="584"/>
                    </a:cubicBezTo>
                    <a:cubicBezTo>
                      <a:pt x="269" y="589"/>
                      <a:pt x="295" y="592"/>
                      <a:pt x="320" y="592"/>
                    </a:cubicBezTo>
                    <a:cubicBezTo>
                      <a:pt x="444" y="592"/>
                      <a:pt x="558" y="528"/>
                      <a:pt x="609" y="402"/>
                    </a:cubicBezTo>
                    <a:cubicBezTo>
                      <a:pt x="700" y="250"/>
                      <a:pt x="609" y="67"/>
                      <a:pt x="426" y="7"/>
                    </a:cubicBezTo>
                    <a:cubicBezTo>
                      <a:pt x="407" y="3"/>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3"/>
              <p:cNvSpPr/>
              <p:nvPr/>
            </p:nvSpPr>
            <p:spPr>
              <a:xfrm>
                <a:off x="7241275" y="3542000"/>
                <a:ext cx="17500" cy="15075"/>
              </a:xfrm>
              <a:custGeom>
                <a:avLst/>
                <a:gdLst/>
                <a:ahLst/>
                <a:cxnLst/>
                <a:rect l="l" t="t" r="r" b="b"/>
                <a:pathLst>
                  <a:path w="700" h="603" extrusionOk="0">
                    <a:moveTo>
                      <a:pt x="368" y="0"/>
                    </a:moveTo>
                    <a:cubicBezTo>
                      <a:pt x="237" y="0"/>
                      <a:pt x="115" y="86"/>
                      <a:pt x="62" y="219"/>
                    </a:cubicBezTo>
                    <a:cubicBezTo>
                      <a:pt x="1" y="371"/>
                      <a:pt x="92" y="553"/>
                      <a:pt x="244" y="583"/>
                    </a:cubicBezTo>
                    <a:cubicBezTo>
                      <a:pt x="276" y="596"/>
                      <a:pt x="309" y="602"/>
                      <a:pt x="341" y="602"/>
                    </a:cubicBezTo>
                    <a:cubicBezTo>
                      <a:pt x="457" y="602"/>
                      <a:pt x="561" y="521"/>
                      <a:pt x="609" y="401"/>
                    </a:cubicBezTo>
                    <a:cubicBezTo>
                      <a:pt x="700" y="249"/>
                      <a:pt x="609" y="97"/>
                      <a:pt x="426" y="6"/>
                    </a:cubicBezTo>
                    <a:cubicBezTo>
                      <a:pt x="407" y="2"/>
                      <a:pt x="387" y="0"/>
                      <a:pt x="368"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3"/>
              <p:cNvSpPr/>
              <p:nvPr/>
            </p:nvSpPr>
            <p:spPr>
              <a:xfrm>
                <a:off x="7322600" y="3574625"/>
                <a:ext cx="16725" cy="14850"/>
              </a:xfrm>
              <a:custGeom>
                <a:avLst/>
                <a:gdLst/>
                <a:ahLst/>
                <a:cxnLst/>
                <a:rect l="l" t="t" r="r" b="b"/>
                <a:pathLst>
                  <a:path w="669" h="594" extrusionOk="0">
                    <a:moveTo>
                      <a:pt x="320" y="0"/>
                    </a:moveTo>
                    <a:cubicBezTo>
                      <a:pt x="195" y="0"/>
                      <a:pt x="81" y="64"/>
                      <a:pt x="31" y="190"/>
                    </a:cubicBezTo>
                    <a:cubicBezTo>
                      <a:pt x="0" y="342"/>
                      <a:pt x="61" y="555"/>
                      <a:pt x="213" y="585"/>
                    </a:cubicBezTo>
                    <a:cubicBezTo>
                      <a:pt x="238" y="591"/>
                      <a:pt x="264" y="593"/>
                      <a:pt x="289" y="593"/>
                    </a:cubicBezTo>
                    <a:cubicBezTo>
                      <a:pt x="414" y="593"/>
                      <a:pt x="532" y="530"/>
                      <a:pt x="608" y="403"/>
                    </a:cubicBezTo>
                    <a:cubicBezTo>
                      <a:pt x="669" y="221"/>
                      <a:pt x="608" y="38"/>
                      <a:pt x="395" y="8"/>
                    </a:cubicBezTo>
                    <a:cubicBezTo>
                      <a:pt x="370" y="3"/>
                      <a:pt x="345" y="0"/>
                      <a:pt x="32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3"/>
              <p:cNvSpPr/>
              <p:nvPr/>
            </p:nvSpPr>
            <p:spPr>
              <a:xfrm>
                <a:off x="7403150" y="3605825"/>
                <a:ext cx="16725" cy="14800"/>
              </a:xfrm>
              <a:custGeom>
                <a:avLst/>
                <a:gdLst/>
                <a:ahLst/>
                <a:cxnLst/>
                <a:rect l="l" t="t" r="r" b="b"/>
                <a:pathLst>
                  <a:path w="669" h="592" extrusionOk="0">
                    <a:moveTo>
                      <a:pt x="367" y="0"/>
                    </a:moveTo>
                    <a:cubicBezTo>
                      <a:pt x="235" y="0"/>
                      <a:pt x="110" y="87"/>
                      <a:pt x="30" y="219"/>
                    </a:cubicBezTo>
                    <a:cubicBezTo>
                      <a:pt x="0" y="371"/>
                      <a:pt x="61" y="523"/>
                      <a:pt x="213" y="584"/>
                    </a:cubicBezTo>
                    <a:cubicBezTo>
                      <a:pt x="238" y="589"/>
                      <a:pt x="264" y="591"/>
                      <a:pt x="289" y="591"/>
                    </a:cubicBezTo>
                    <a:cubicBezTo>
                      <a:pt x="414" y="591"/>
                      <a:pt x="532" y="528"/>
                      <a:pt x="608" y="401"/>
                    </a:cubicBezTo>
                    <a:cubicBezTo>
                      <a:pt x="669" y="249"/>
                      <a:pt x="608" y="67"/>
                      <a:pt x="426" y="6"/>
                    </a:cubicBezTo>
                    <a:cubicBezTo>
                      <a:pt x="406" y="2"/>
                      <a:pt x="386"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3"/>
              <p:cNvSpPr/>
              <p:nvPr/>
            </p:nvSpPr>
            <p:spPr>
              <a:xfrm>
                <a:off x="7483700" y="3637400"/>
                <a:ext cx="17500" cy="14650"/>
              </a:xfrm>
              <a:custGeom>
                <a:avLst/>
                <a:gdLst/>
                <a:ahLst/>
                <a:cxnLst/>
                <a:rect l="l" t="t" r="r" b="b"/>
                <a:pathLst>
                  <a:path w="700" h="586" extrusionOk="0">
                    <a:moveTo>
                      <a:pt x="329" y="1"/>
                    </a:moveTo>
                    <a:cubicBezTo>
                      <a:pt x="211" y="1"/>
                      <a:pt x="102" y="83"/>
                      <a:pt x="30" y="202"/>
                    </a:cubicBezTo>
                    <a:cubicBezTo>
                      <a:pt x="0" y="354"/>
                      <a:pt x="91" y="506"/>
                      <a:pt x="243" y="567"/>
                    </a:cubicBezTo>
                    <a:cubicBezTo>
                      <a:pt x="276" y="580"/>
                      <a:pt x="308" y="586"/>
                      <a:pt x="340" y="586"/>
                    </a:cubicBezTo>
                    <a:cubicBezTo>
                      <a:pt x="456" y="586"/>
                      <a:pt x="560" y="504"/>
                      <a:pt x="608" y="385"/>
                    </a:cubicBezTo>
                    <a:cubicBezTo>
                      <a:pt x="699" y="233"/>
                      <a:pt x="608" y="81"/>
                      <a:pt x="426" y="20"/>
                    </a:cubicBezTo>
                    <a:cubicBezTo>
                      <a:pt x="393"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3"/>
              <p:cNvSpPr/>
              <p:nvPr/>
            </p:nvSpPr>
            <p:spPr>
              <a:xfrm>
                <a:off x="7564225" y="3669600"/>
                <a:ext cx="17525" cy="14850"/>
              </a:xfrm>
              <a:custGeom>
                <a:avLst/>
                <a:gdLst/>
                <a:ahLst/>
                <a:cxnLst/>
                <a:rect l="l" t="t" r="r" b="b"/>
                <a:pathLst>
                  <a:path w="701" h="594" extrusionOk="0">
                    <a:moveTo>
                      <a:pt x="351" y="1"/>
                    </a:moveTo>
                    <a:cubicBezTo>
                      <a:pt x="226" y="1"/>
                      <a:pt x="112" y="64"/>
                      <a:pt x="62" y="191"/>
                    </a:cubicBezTo>
                    <a:cubicBezTo>
                      <a:pt x="1" y="343"/>
                      <a:pt x="92" y="495"/>
                      <a:pt x="244" y="586"/>
                    </a:cubicBezTo>
                    <a:cubicBezTo>
                      <a:pt x="269" y="591"/>
                      <a:pt x="295" y="593"/>
                      <a:pt x="320" y="593"/>
                    </a:cubicBezTo>
                    <a:cubicBezTo>
                      <a:pt x="444" y="593"/>
                      <a:pt x="558" y="530"/>
                      <a:pt x="609" y="404"/>
                    </a:cubicBezTo>
                    <a:cubicBezTo>
                      <a:pt x="700" y="252"/>
                      <a:pt x="609" y="39"/>
                      <a:pt x="427"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3"/>
              <p:cNvSpPr/>
              <p:nvPr/>
            </p:nvSpPr>
            <p:spPr>
              <a:xfrm>
                <a:off x="7645550" y="3700800"/>
                <a:ext cx="16725" cy="14800"/>
              </a:xfrm>
              <a:custGeom>
                <a:avLst/>
                <a:gdLst/>
                <a:ahLst/>
                <a:cxnLst/>
                <a:rect l="l" t="t" r="r" b="b"/>
                <a:pathLst>
                  <a:path w="669" h="592" extrusionOk="0">
                    <a:moveTo>
                      <a:pt x="337" y="1"/>
                    </a:moveTo>
                    <a:cubicBezTo>
                      <a:pt x="206" y="1"/>
                      <a:pt x="84" y="87"/>
                      <a:pt x="31" y="219"/>
                    </a:cubicBezTo>
                    <a:cubicBezTo>
                      <a:pt x="0" y="371"/>
                      <a:pt x="61" y="523"/>
                      <a:pt x="213" y="584"/>
                    </a:cubicBezTo>
                    <a:cubicBezTo>
                      <a:pt x="238" y="589"/>
                      <a:pt x="264" y="592"/>
                      <a:pt x="289" y="592"/>
                    </a:cubicBezTo>
                    <a:cubicBezTo>
                      <a:pt x="414" y="592"/>
                      <a:pt x="532" y="528"/>
                      <a:pt x="608" y="402"/>
                    </a:cubicBezTo>
                    <a:cubicBezTo>
                      <a:pt x="669" y="250"/>
                      <a:pt x="608" y="67"/>
                      <a:pt x="395" y="7"/>
                    </a:cubicBezTo>
                    <a:cubicBezTo>
                      <a:pt x="376" y="3"/>
                      <a:pt x="356" y="1"/>
                      <a:pt x="33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3"/>
              <p:cNvSpPr/>
              <p:nvPr/>
            </p:nvSpPr>
            <p:spPr>
              <a:xfrm>
                <a:off x="6887925" y="3494075"/>
                <a:ext cx="17500" cy="14800"/>
              </a:xfrm>
              <a:custGeom>
                <a:avLst/>
                <a:gdLst/>
                <a:ahLst/>
                <a:cxnLst/>
                <a:rect l="l" t="t" r="r" b="b"/>
                <a:pathLst>
                  <a:path w="700" h="592" extrusionOk="0">
                    <a:moveTo>
                      <a:pt x="351" y="0"/>
                    </a:moveTo>
                    <a:cubicBezTo>
                      <a:pt x="226" y="0"/>
                      <a:pt x="112" y="64"/>
                      <a:pt x="62" y="190"/>
                    </a:cubicBezTo>
                    <a:cubicBezTo>
                      <a:pt x="1" y="342"/>
                      <a:pt x="92" y="494"/>
                      <a:pt x="244" y="586"/>
                    </a:cubicBezTo>
                    <a:cubicBezTo>
                      <a:pt x="264" y="589"/>
                      <a:pt x="283" y="591"/>
                      <a:pt x="303" y="591"/>
                    </a:cubicBezTo>
                    <a:cubicBezTo>
                      <a:pt x="434" y="591"/>
                      <a:pt x="556" y="505"/>
                      <a:pt x="609" y="373"/>
                    </a:cubicBezTo>
                    <a:cubicBezTo>
                      <a:pt x="700" y="221"/>
                      <a:pt x="609" y="38"/>
                      <a:pt x="426" y="8"/>
                    </a:cubicBezTo>
                    <a:cubicBezTo>
                      <a:pt x="401" y="3"/>
                      <a:pt x="376" y="0"/>
                      <a:pt x="351"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3"/>
              <p:cNvSpPr/>
              <p:nvPr/>
            </p:nvSpPr>
            <p:spPr>
              <a:xfrm>
                <a:off x="6969250" y="3525225"/>
                <a:ext cx="16725" cy="14850"/>
              </a:xfrm>
              <a:custGeom>
                <a:avLst/>
                <a:gdLst/>
                <a:ahLst/>
                <a:cxnLst/>
                <a:rect l="l" t="t" r="r" b="b"/>
                <a:pathLst>
                  <a:path w="669" h="594" extrusionOk="0">
                    <a:moveTo>
                      <a:pt x="320" y="1"/>
                    </a:moveTo>
                    <a:cubicBezTo>
                      <a:pt x="195" y="1"/>
                      <a:pt x="81" y="64"/>
                      <a:pt x="31" y="191"/>
                    </a:cubicBezTo>
                    <a:cubicBezTo>
                      <a:pt x="0" y="343"/>
                      <a:pt x="61" y="495"/>
                      <a:pt x="213" y="586"/>
                    </a:cubicBezTo>
                    <a:cubicBezTo>
                      <a:pt x="238" y="591"/>
                      <a:pt x="264" y="593"/>
                      <a:pt x="289" y="593"/>
                    </a:cubicBezTo>
                    <a:cubicBezTo>
                      <a:pt x="414" y="593"/>
                      <a:pt x="532" y="530"/>
                      <a:pt x="608" y="403"/>
                    </a:cubicBezTo>
                    <a:cubicBezTo>
                      <a:pt x="669" y="251"/>
                      <a:pt x="608" y="99"/>
                      <a:pt x="395" y="8"/>
                    </a:cubicBezTo>
                    <a:cubicBezTo>
                      <a:pt x="370"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3"/>
              <p:cNvSpPr/>
              <p:nvPr/>
            </p:nvSpPr>
            <p:spPr>
              <a:xfrm>
                <a:off x="7049800" y="3557625"/>
                <a:ext cx="16725" cy="14650"/>
              </a:xfrm>
              <a:custGeom>
                <a:avLst/>
                <a:gdLst/>
                <a:ahLst/>
                <a:cxnLst/>
                <a:rect l="l" t="t" r="r" b="b"/>
                <a:pathLst>
                  <a:path w="669" h="586" extrusionOk="0">
                    <a:moveTo>
                      <a:pt x="329" y="0"/>
                    </a:moveTo>
                    <a:cubicBezTo>
                      <a:pt x="211" y="0"/>
                      <a:pt x="102" y="82"/>
                      <a:pt x="30" y="202"/>
                    </a:cubicBezTo>
                    <a:cubicBezTo>
                      <a:pt x="0" y="354"/>
                      <a:pt x="61" y="536"/>
                      <a:pt x="213" y="566"/>
                    </a:cubicBezTo>
                    <a:cubicBezTo>
                      <a:pt x="245" y="579"/>
                      <a:pt x="278" y="585"/>
                      <a:pt x="310" y="585"/>
                    </a:cubicBezTo>
                    <a:cubicBezTo>
                      <a:pt x="427" y="585"/>
                      <a:pt x="536" y="503"/>
                      <a:pt x="608" y="384"/>
                    </a:cubicBezTo>
                    <a:cubicBezTo>
                      <a:pt x="669" y="232"/>
                      <a:pt x="60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3"/>
              <p:cNvSpPr/>
              <p:nvPr/>
            </p:nvSpPr>
            <p:spPr>
              <a:xfrm>
                <a:off x="7130350" y="3589050"/>
                <a:ext cx="17500" cy="14800"/>
              </a:xfrm>
              <a:custGeom>
                <a:avLst/>
                <a:gdLst/>
                <a:ahLst/>
                <a:cxnLst/>
                <a:rect l="l" t="t" r="r" b="b"/>
                <a:pathLst>
                  <a:path w="700" h="592" extrusionOk="0">
                    <a:moveTo>
                      <a:pt x="350" y="1"/>
                    </a:moveTo>
                    <a:cubicBezTo>
                      <a:pt x="225" y="1"/>
                      <a:pt x="106" y="64"/>
                      <a:pt x="30" y="191"/>
                    </a:cubicBezTo>
                    <a:cubicBezTo>
                      <a:pt x="0" y="343"/>
                      <a:pt x="91" y="525"/>
                      <a:pt x="243" y="586"/>
                    </a:cubicBezTo>
                    <a:cubicBezTo>
                      <a:pt x="263" y="590"/>
                      <a:pt x="282" y="592"/>
                      <a:pt x="302" y="592"/>
                    </a:cubicBezTo>
                    <a:cubicBezTo>
                      <a:pt x="433" y="592"/>
                      <a:pt x="555" y="506"/>
                      <a:pt x="608" y="373"/>
                    </a:cubicBezTo>
                    <a:cubicBezTo>
                      <a:pt x="699" y="221"/>
                      <a:pt x="608" y="39"/>
                      <a:pt x="426" y="8"/>
                    </a:cubicBezTo>
                    <a:cubicBezTo>
                      <a:pt x="400"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3"/>
              <p:cNvSpPr/>
              <p:nvPr/>
            </p:nvSpPr>
            <p:spPr>
              <a:xfrm>
                <a:off x="7210875" y="3620225"/>
                <a:ext cx="17525" cy="14825"/>
              </a:xfrm>
              <a:custGeom>
                <a:avLst/>
                <a:gdLst/>
                <a:ahLst/>
                <a:cxnLst/>
                <a:rect l="l" t="t" r="r" b="b"/>
                <a:pathLst>
                  <a:path w="701" h="593" extrusionOk="0">
                    <a:moveTo>
                      <a:pt x="351" y="0"/>
                    </a:moveTo>
                    <a:cubicBezTo>
                      <a:pt x="226" y="0"/>
                      <a:pt x="112" y="63"/>
                      <a:pt x="62" y="190"/>
                    </a:cubicBezTo>
                    <a:cubicBezTo>
                      <a:pt x="1" y="342"/>
                      <a:pt x="92" y="494"/>
                      <a:pt x="244" y="585"/>
                    </a:cubicBezTo>
                    <a:cubicBezTo>
                      <a:pt x="269" y="590"/>
                      <a:pt x="295" y="593"/>
                      <a:pt x="320" y="593"/>
                    </a:cubicBezTo>
                    <a:cubicBezTo>
                      <a:pt x="444" y="593"/>
                      <a:pt x="558" y="529"/>
                      <a:pt x="609" y="403"/>
                    </a:cubicBezTo>
                    <a:cubicBezTo>
                      <a:pt x="700" y="251"/>
                      <a:pt x="609" y="99"/>
                      <a:pt x="427" y="8"/>
                    </a:cubicBezTo>
                    <a:cubicBezTo>
                      <a:pt x="401" y="3"/>
                      <a:pt x="376" y="0"/>
                      <a:pt x="351"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3"/>
              <p:cNvSpPr/>
              <p:nvPr/>
            </p:nvSpPr>
            <p:spPr>
              <a:xfrm>
                <a:off x="7292200" y="3652600"/>
                <a:ext cx="16725" cy="14650"/>
              </a:xfrm>
              <a:custGeom>
                <a:avLst/>
                <a:gdLst/>
                <a:ahLst/>
                <a:cxnLst/>
                <a:rect l="l" t="t" r="r" b="b"/>
                <a:pathLst>
                  <a:path w="669" h="586" extrusionOk="0">
                    <a:moveTo>
                      <a:pt x="299" y="1"/>
                    </a:moveTo>
                    <a:cubicBezTo>
                      <a:pt x="183" y="1"/>
                      <a:pt x="79" y="83"/>
                      <a:pt x="31" y="202"/>
                    </a:cubicBezTo>
                    <a:cubicBezTo>
                      <a:pt x="0" y="354"/>
                      <a:pt x="61" y="536"/>
                      <a:pt x="213" y="567"/>
                    </a:cubicBezTo>
                    <a:cubicBezTo>
                      <a:pt x="246" y="580"/>
                      <a:pt x="278" y="586"/>
                      <a:pt x="310" y="586"/>
                    </a:cubicBezTo>
                    <a:cubicBezTo>
                      <a:pt x="427" y="586"/>
                      <a:pt x="537" y="504"/>
                      <a:pt x="608" y="384"/>
                    </a:cubicBezTo>
                    <a:cubicBezTo>
                      <a:pt x="669" y="232"/>
                      <a:pt x="608" y="50"/>
                      <a:pt x="395" y="20"/>
                    </a:cubicBezTo>
                    <a:cubicBezTo>
                      <a:pt x="363" y="7"/>
                      <a:pt x="331" y="1"/>
                      <a:pt x="29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3"/>
              <p:cNvSpPr/>
              <p:nvPr/>
            </p:nvSpPr>
            <p:spPr>
              <a:xfrm>
                <a:off x="7372750" y="3684050"/>
                <a:ext cx="16725" cy="14800"/>
              </a:xfrm>
              <a:custGeom>
                <a:avLst/>
                <a:gdLst/>
                <a:ahLst/>
                <a:cxnLst/>
                <a:rect l="l" t="t" r="r" b="b"/>
                <a:pathLst>
                  <a:path w="669" h="592" extrusionOk="0">
                    <a:moveTo>
                      <a:pt x="350" y="0"/>
                    </a:moveTo>
                    <a:cubicBezTo>
                      <a:pt x="225" y="0"/>
                      <a:pt x="107" y="64"/>
                      <a:pt x="31" y="190"/>
                    </a:cubicBezTo>
                    <a:cubicBezTo>
                      <a:pt x="0" y="342"/>
                      <a:pt x="61" y="494"/>
                      <a:pt x="213" y="585"/>
                    </a:cubicBezTo>
                    <a:cubicBezTo>
                      <a:pt x="233" y="589"/>
                      <a:pt x="252" y="591"/>
                      <a:pt x="272" y="591"/>
                    </a:cubicBezTo>
                    <a:cubicBezTo>
                      <a:pt x="403" y="591"/>
                      <a:pt x="529" y="505"/>
                      <a:pt x="608" y="373"/>
                    </a:cubicBezTo>
                    <a:cubicBezTo>
                      <a:pt x="669" y="221"/>
                      <a:pt x="60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3"/>
              <p:cNvSpPr/>
              <p:nvPr/>
            </p:nvSpPr>
            <p:spPr>
              <a:xfrm>
                <a:off x="7453300" y="3715200"/>
                <a:ext cx="17500" cy="14850"/>
              </a:xfrm>
              <a:custGeom>
                <a:avLst/>
                <a:gdLst/>
                <a:ahLst/>
                <a:cxnLst/>
                <a:rect l="l" t="t" r="r" b="b"/>
                <a:pathLst>
                  <a:path w="700" h="594" extrusionOk="0">
                    <a:moveTo>
                      <a:pt x="350" y="1"/>
                    </a:moveTo>
                    <a:cubicBezTo>
                      <a:pt x="225" y="1"/>
                      <a:pt x="107" y="64"/>
                      <a:pt x="31" y="190"/>
                    </a:cubicBezTo>
                    <a:cubicBezTo>
                      <a:pt x="0" y="342"/>
                      <a:pt x="91" y="494"/>
                      <a:pt x="243" y="586"/>
                    </a:cubicBezTo>
                    <a:cubicBezTo>
                      <a:pt x="269" y="591"/>
                      <a:pt x="294" y="593"/>
                      <a:pt x="319" y="593"/>
                    </a:cubicBezTo>
                    <a:cubicBezTo>
                      <a:pt x="443" y="593"/>
                      <a:pt x="557" y="530"/>
                      <a:pt x="608" y="403"/>
                    </a:cubicBezTo>
                    <a:cubicBezTo>
                      <a:pt x="699" y="251"/>
                      <a:pt x="608" y="39"/>
                      <a:pt x="426" y="8"/>
                    </a:cubicBezTo>
                    <a:cubicBezTo>
                      <a:pt x="400"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3"/>
              <p:cNvSpPr/>
              <p:nvPr/>
            </p:nvSpPr>
            <p:spPr>
              <a:xfrm>
                <a:off x="7533850" y="3747600"/>
                <a:ext cx="17500" cy="14650"/>
              </a:xfrm>
              <a:custGeom>
                <a:avLst/>
                <a:gdLst/>
                <a:ahLst/>
                <a:cxnLst/>
                <a:rect l="l" t="t" r="r" b="b"/>
                <a:pathLst>
                  <a:path w="700" h="586" extrusionOk="0">
                    <a:moveTo>
                      <a:pt x="329" y="0"/>
                    </a:moveTo>
                    <a:cubicBezTo>
                      <a:pt x="213" y="0"/>
                      <a:pt x="109" y="82"/>
                      <a:pt x="61" y="201"/>
                    </a:cubicBezTo>
                    <a:cubicBezTo>
                      <a:pt x="0" y="353"/>
                      <a:pt x="91" y="505"/>
                      <a:pt x="243" y="566"/>
                    </a:cubicBezTo>
                    <a:cubicBezTo>
                      <a:pt x="276" y="579"/>
                      <a:pt x="308" y="585"/>
                      <a:pt x="340" y="585"/>
                    </a:cubicBezTo>
                    <a:cubicBezTo>
                      <a:pt x="456" y="585"/>
                      <a:pt x="560" y="503"/>
                      <a:pt x="608" y="384"/>
                    </a:cubicBezTo>
                    <a:cubicBezTo>
                      <a:pt x="699" y="201"/>
                      <a:pt x="60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3"/>
              <p:cNvSpPr/>
              <p:nvPr/>
            </p:nvSpPr>
            <p:spPr>
              <a:xfrm>
                <a:off x="7615150" y="3779025"/>
                <a:ext cx="16750" cy="14800"/>
              </a:xfrm>
              <a:custGeom>
                <a:avLst/>
                <a:gdLst/>
                <a:ahLst/>
                <a:cxnLst/>
                <a:rect l="l" t="t" r="r" b="b"/>
                <a:pathLst>
                  <a:path w="670" h="592" extrusionOk="0">
                    <a:moveTo>
                      <a:pt x="320" y="1"/>
                    </a:moveTo>
                    <a:cubicBezTo>
                      <a:pt x="196" y="1"/>
                      <a:pt x="82" y="64"/>
                      <a:pt x="31" y="191"/>
                    </a:cubicBezTo>
                    <a:cubicBezTo>
                      <a:pt x="0" y="343"/>
                      <a:pt x="61" y="495"/>
                      <a:pt x="213" y="586"/>
                    </a:cubicBezTo>
                    <a:cubicBezTo>
                      <a:pt x="233" y="590"/>
                      <a:pt x="253" y="592"/>
                      <a:pt x="272" y="592"/>
                    </a:cubicBezTo>
                    <a:cubicBezTo>
                      <a:pt x="403" y="592"/>
                      <a:pt x="529" y="505"/>
                      <a:pt x="608" y="373"/>
                    </a:cubicBezTo>
                    <a:cubicBezTo>
                      <a:pt x="669" y="221"/>
                      <a:pt x="608" y="39"/>
                      <a:pt x="396" y="8"/>
                    </a:cubicBezTo>
                    <a:cubicBezTo>
                      <a:pt x="370"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3"/>
              <p:cNvSpPr/>
              <p:nvPr/>
            </p:nvSpPr>
            <p:spPr>
              <a:xfrm>
                <a:off x="6857525" y="3571625"/>
                <a:ext cx="17525" cy="14800"/>
              </a:xfrm>
              <a:custGeom>
                <a:avLst/>
                <a:gdLst/>
                <a:ahLst/>
                <a:cxnLst/>
                <a:rect l="l" t="t" r="r" b="b"/>
                <a:pathLst>
                  <a:path w="701" h="592" extrusionOk="0">
                    <a:moveTo>
                      <a:pt x="368" y="1"/>
                    </a:moveTo>
                    <a:cubicBezTo>
                      <a:pt x="237" y="1"/>
                      <a:pt x="115" y="87"/>
                      <a:pt x="62" y="219"/>
                    </a:cubicBezTo>
                    <a:cubicBezTo>
                      <a:pt x="1" y="341"/>
                      <a:pt x="92" y="523"/>
                      <a:pt x="244" y="584"/>
                    </a:cubicBezTo>
                    <a:cubicBezTo>
                      <a:pt x="269" y="589"/>
                      <a:pt x="295" y="591"/>
                      <a:pt x="320" y="591"/>
                    </a:cubicBezTo>
                    <a:cubicBezTo>
                      <a:pt x="444" y="591"/>
                      <a:pt x="558" y="528"/>
                      <a:pt x="609" y="401"/>
                    </a:cubicBezTo>
                    <a:cubicBezTo>
                      <a:pt x="700" y="250"/>
                      <a:pt x="578" y="67"/>
                      <a:pt x="427" y="6"/>
                    </a:cubicBezTo>
                    <a:cubicBezTo>
                      <a:pt x="407" y="2"/>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3"/>
              <p:cNvSpPr/>
              <p:nvPr/>
            </p:nvSpPr>
            <p:spPr>
              <a:xfrm>
                <a:off x="6938850" y="3603200"/>
                <a:ext cx="16725" cy="14675"/>
              </a:xfrm>
              <a:custGeom>
                <a:avLst/>
                <a:gdLst/>
                <a:ahLst/>
                <a:cxnLst/>
                <a:rect l="l" t="t" r="r" b="b"/>
                <a:pathLst>
                  <a:path w="669" h="587" extrusionOk="0">
                    <a:moveTo>
                      <a:pt x="299" y="1"/>
                    </a:moveTo>
                    <a:cubicBezTo>
                      <a:pt x="183" y="1"/>
                      <a:pt x="79" y="83"/>
                      <a:pt x="31" y="202"/>
                    </a:cubicBezTo>
                    <a:cubicBezTo>
                      <a:pt x="0" y="354"/>
                      <a:pt x="61" y="506"/>
                      <a:pt x="213" y="567"/>
                    </a:cubicBezTo>
                    <a:cubicBezTo>
                      <a:pt x="246" y="580"/>
                      <a:pt x="278" y="586"/>
                      <a:pt x="310" y="586"/>
                    </a:cubicBezTo>
                    <a:cubicBezTo>
                      <a:pt x="427" y="586"/>
                      <a:pt x="537" y="504"/>
                      <a:pt x="608" y="385"/>
                    </a:cubicBezTo>
                    <a:cubicBezTo>
                      <a:pt x="669" y="233"/>
                      <a:pt x="608" y="50"/>
                      <a:pt x="395" y="20"/>
                    </a:cubicBezTo>
                    <a:cubicBezTo>
                      <a:pt x="363" y="7"/>
                      <a:pt x="331" y="1"/>
                      <a:pt x="29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3"/>
              <p:cNvSpPr/>
              <p:nvPr/>
            </p:nvSpPr>
            <p:spPr>
              <a:xfrm>
                <a:off x="7019400" y="3635400"/>
                <a:ext cx="16725" cy="14850"/>
              </a:xfrm>
              <a:custGeom>
                <a:avLst/>
                <a:gdLst/>
                <a:ahLst/>
                <a:cxnLst/>
                <a:rect l="l" t="t" r="r" b="b"/>
                <a:pathLst>
                  <a:path w="669" h="594" extrusionOk="0">
                    <a:moveTo>
                      <a:pt x="350" y="1"/>
                    </a:moveTo>
                    <a:cubicBezTo>
                      <a:pt x="225" y="1"/>
                      <a:pt x="107" y="64"/>
                      <a:pt x="31" y="191"/>
                    </a:cubicBezTo>
                    <a:cubicBezTo>
                      <a:pt x="0" y="343"/>
                      <a:pt x="61" y="495"/>
                      <a:pt x="213" y="586"/>
                    </a:cubicBezTo>
                    <a:cubicBezTo>
                      <a:pt x="238" y="591"/>
                      <a:pt x="264" y="594"/>
                      <a:pt x="289" y="594"/>
                    </a:cubicBezTo>
                    <a:cubicBezTo>
                      <a:pt x="414" y="594"/>
                      <a:pt x="532" y="530"/>
                      <a:pt x="608" y="404"/>
                    </a:cubicBezTo>
                    <a:cubicBezTo>
                      <a:pt x="669" y="191"/>
                      <a:pt x="608" y="39"/>
                      <a:pt x="426" y="9"/>
                    </a:cubicBezTo>
                    <a:cubicBezTo>
                      <a:pt x="400" y="4"/>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3"/>
              <p:cNvSpPr/>
              <p:nvPr/>
            </p:nvSpPr>
            <p:spPr>
              <a:xfrm>
                <a:off x="7099950" y="3666600"/>
                <a:ext cx="17500" cy="14800"/>
              </a:xfrm>
              <a:custGeom>
                <a:avLst/>
                <a:gdLst/>
                <a:ahLst/>
                <a:cxnLst/>
                <a:rect l="l" t="t" r="r" b="b"/>
                <a:pathLst>
                  <a:path w="700" h="592" extrusionOk="0">
                    <a:moveTo>
                      <a:pt x="367" y="1"/>
                    </a:moveTo>
                    <a:cubicBezTo>
                      <a:pt x="236" y="1"/>
                      <a:pt x="110" y="87"/>
                      <a:pt x="31" y="220"/>
                    </a:cubicBezTo>
                    <a:cubicBezTo>
                      <a:pt x="0" y="372"/>
                      <a:pt x="91" y="524"/>
                      <a:pt x="243" y="584"/>
                    </a:cubicBezTo>
                    <a:cubicBezTo>
                      <a:pt x="269" y="589"/>
                      <a:pt x="294" y="592"/>
                      <a:pt x="319" y="592"/>
                    </a:cubicBezTo>
                    <a:cubicBezTo>
                      <a:pt x="443" y="592"/>
                      <a:pt x="557" y="529"/>
                      <a:pt x="608" y="402"/>
                    </a:cubicBezTo>
                    <a:cubicBezTo>
                      <a:pt x="699" y="250"/>
                      <a:pt x="608" y="68"/>
                      <a:pt x="426" y="7"/>
                    </a:cubicBezTo>
                    <a:cubicBezTo>
                      <a:pt x="406" y="3"/>
                      <a:pt x="386"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3"/>
              <p:cNvSpPr/>
              <p:nvPr/>
            </p:nvSpPr>
            <p:spPr>
              <a:xfrm>
                <a:off x="7180500" y="3698200"/>
                <a:ext cx="17500" cy="14650"/>
              </a:xfrm>
              <a:custGeom>
                <a:avLst/>
                <a:gdLst/>
                <a:ahLst/>
                <a:cxnLst/>
                <a:rect l="l" t="t" r="r" b="b"/>
                <a:pathLst>
                  <a:path w="700" h="586" extrusionOk="0">
                    <a:moveTo>
                      <a:pt x="329" y="0"/>
                    </a:moveTo>
                    <a:cubicBezTo>
                      <a:pt x="213" y="0"/>
                      <a:pt x="109" y="82"/>
                      <a:pt x="61" y="202"/>
                    </a:cubicBezTo>
                    <a:cubicBezTo>
                      <a:pt x="0" y="354"/>
                      <a:pt x="91" y="536"/>
                      <a:pt x="243" y="567"/>
                    </a:cubicBezTo>
                    <a:cubicBezTo>
                      <a:pt x="276" y="580"/>
                      <a:pt x="308" y="586"/>
                      <a:pt x="340" y="586"/>
                    </a:cubicBezTo>
                    <a:cubicBezTo>
                      <a:pt x="456" y="586"/>
                      <a:pt x="560" y="504"/>
                      <a:pt x="608" y="384"/>
                    </a:cubicBezTo>
                    <a:cubicBezTo>
                      <a:pt x="699" y="232"/>
                      <a:pt x="60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3"/>
              <p:cNvSpPr/>
              <p:nvPr/>
            </p:nvSpPr>
            <p:spPr>
              <a:xfrm>
                <a:off x="7261800" y="3730400"/>
                <a:ext cx="16750" cy="14850"/>
              </a:xfrm>
              <a:custGeom>
                <a:avLst/>
                <a:gdLst/>
                <a:ahLst/>
                <a:cxnLst/>
                <a:rect l="l" t="t" r="r" b="b"/>
                <a:pathLst>
                  <a:path w="670" h="594" extrusionOk="0">
                    <a:moveTo>
                      <a:pt x="320" y="0"/>
                    </a:moveTo>
                    <a:cubicBezTo>
                      <a:pt x="196" y="0"/>
                      <a:pt x="82" y="64"/>
                      <a:pt x="31" y="190"/>
                    </a:cubicBezTo>
                    <a:cubicBezTo>
                      <a:pt x="0" y="342"/>
                      <a:pt x="61" y="494"/>
                      <a:pt x="213" y="586"/>
                    </a:cubicBezTo>
                    <a:cubicBezTo>
                      <a:pt x="239" y="591"/>
                      <a:pt x="264" y="593"/>
                      <a:pt x="289" y="593"/>
                    </a:cubicBezTo>
                    <a:cubicBezTo>
                      <a:pt x="414" y="593"/>
                      <a:pt x="532" y="530"/>
                      <a:pt x="608" y="403"/>
                    </a:cubicBezTo>
                    <a:cubicBezTo>
                      <a:pt x="669" y="190"/>
                      <a:pt x="608" y="38"/>
                      <a:pt x="396" y="8"/>
                    </a:cubicBezTo>
                    <a:cubicBezTo>
                      <a:pt x="370" y="3"/>
                      <a:pt x="345" y="0"/>
                      <a:pt x="32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3"/>
              <p:cNvSpPr/>
              <p:nvPr/>
            </p:nvSpPr>
            <p:spPr>
              <a:xfrm>
                <a:off x="7342350" y="3761600"/>
                <a:ext cx="16750" cy="14800"/>
              </a:xfrm>
              <a:custGeom>
                <a:avLst/>
                <a:gdLst/>
                <a:ahLst/>
                <a:cxnLst/>
                <a:rect l="l" t="t" r="r" b="b"/>
                <a:pathLst>
                  <a:path w="670" h="592" extrusionOk="0">
                    <a:moveTo>
                      <a:pt x="367" y="0"/>
                    </a:moveTo>
                    <a:cubicBezTo>
                      <a:pt x="236" y="0"/>
                      <a:pt x="110" y="87"/>
                      <a:pt x="31" y="219"/>
                    </a:cubicBezTo>
                    <a:cubicBezTo>
                      <a:pt x="0" y="371"/>
                      <a:pt x="61" y="553"/>
                      <a:pt x="213" y="584"/>
                    </a:cubicBezTo>
                    <a:cubicBezTo>
                      <a:pt x="239" y="589"/>
                      <a:pt x="264" y="591"/>
                      <a:pt x="289" y="591"/>
                    </a:cubicBezTo>
                    <a:cubicBezTo>
                      <a:pt x="414" y="591"/>
                      <a:pt x="532" y="528"/>
                      <a:pt x="608" y="401"/>
                    </a:cubicBezTo>
                    <a:cubicBezTo>
                      <a:pt x="669" y="249"/>
                      <a:pt x="608" y="67"/>
                      <a:pt x="426" y="6"/>
                    </a:cubicBezTo>
                    <a:cubicBezTo>
                      <a:pt x="406" y="2"/>
                      <a:pt x="387"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3"/>
              <p:cNvSpPr/>
              <p:nvPr/>
            </p:nvSpPr>
            <p:spPr>
              <a:xfrm>
                <a:off x="7422900" y="3793175"/>
                <a:ext cx="17500" cy="14675"/>
              </a:xfrm>
              <a:custGeom>
                <a:avLst/>
                <a:gdLst/>
                <a:ahLst/>
                <a:cxnLst/>
                <a:rect l="l" t="t" r="r" b="b"/>
                <a:pathLst>
                  <a:path w="700" h="587" extrusionOk="0">
                    <a:moveTo>
                      <a:pt x="329" y="1"/>
                    </a:moveTo>
                    <a:cubicBezTo>
                      <a:pt x="212" y="1"/>
                      <a:pt x="102" y="83"/>
                      <a:pt x="31" y="202"/>
                    </a:cubicBezTo>
                    <a:cubicBezTo>
                      <a:pt x="0" y="354"/>
                      <a:pt x="92" y="506"/>
                      <a:pt x="244" y="567"/>
                    </a:cubicBezTo>
                    <a:cubicBezTo>
                      <a:pt x="276" y="580"/>
                      <a:pt x="309" y="586"/>
                      <a:pt x="340" y="586"/>
                    </a:cubicBezTo>
                    <a:cubicBezTo>
                      <a:pt x="456" y="586"/>
                      <a:pt x="560" y="504"/>
                      <a:pt x="608" y="385"/>
                    </a:cubicBezTo>
                    <a:cubicBezTo>
                      <a:pt x="699" y="233"/>
                      <a:pt x="608" y="50"/>
                      <a:pt x="426" y="20"/>
                    </a:cubicBezTo>
                    <a:cubicBezTo>
                      <a:pt x="393"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3"/>
              <p:cNvSpPr/>
              <p:nvPr/>
            </p:nvSpPr>
            <p:spPr>
              <a:xfrm>
                <a:off x="7503450" y="3824625"/>
                <a:ext cx="17500" cy="14800"/>
              </a:xfrm>
              <a:custGeom>
                <a:avLst/>
                <a:gdLst/>
                <a:ahLst/>
                <a:cxnLst/>
                <a:rect l="l" t="t" r="r" b="b"/>
                <a:pathLst>
                  <a:path w="700" h="592" extrusionOk="0">
                    <a:moveTo>
                      <a:pt x="350" y="0"/>
                    </a:moveTo>
                    <a:cubicBezTo>
                      <a:pt x="226" y="0"/>
                      <a:pt x="112" y="64"/>
                      <a:pt x="61" y="190"/>
                    </a:cubicBezTo>
                    <a:cubicBezTo>
                      <a:pt x="0" y="342"/>
                      <a:pt x="92" y="525"/>
                      <a:pt x="243" y="586"/>
                    </a:cubicBezTo>
                    <a:cubicBezTo>
                      <a:pt x="263" y="590"/>
                      <a:pt x="283" y="591"/>
                      <a:pt x="302" y="591"/>
                    </a:cubicBezTo>
                    <a:cubicBezTo>
                      <a:pt x="433" y="591"/>
                      <a:pt x="555" y="505"/>
                      <a:pt x="608" y="373"/>
                    </a:cubicBezTo>
                    <a:cubicBezTo>
                      <a:pt x="699" y="221"/>
                      <a:pt x="608" y="69"/>
                      <a:pt x="426" y="8"/>
                    </a:cubicBezTo>
                    <a:cubicBezTo>
                      <a:pt x="401"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3"/>
              <p:cNvSpPr/>
              <p:nvPr/>
            </p:nvSpPr>
            <p:spPr>
              <a:xfrm>
                <a:off x="7584750" y="3856575"/>
                <a:ext cx="16750" cy="14800"/>
              </a:xfrm>
              <a:custGeom>
                <a:avLst/>
                <a:gdLst/>
                <a:ahLst/>
                <a:cxnLst/>
                <a:rect l="l" t="t" r="r" b="b"/>
                <a:pathLst>
                  <a:path w="670" h="592" extrusionOk="0">
                    <a:moveTo>
                      <a:pt x="337" y="1"/>
                    </a:moveTo>
                    <a:cubicBezTo>
                      <a:pt x="206" y="1"/>
                      <a:pt x="84" y="87"/>
                      <a:pt x="31" y="219"/>
                    </a:cubicBezTo>
                    <a:cubicBezTo>
                      <a:pt x="1" y="371"/>
                      <a:pt x="61" y="523"/>
                      <a:pt x="213" y="584"/>
                    </a:cubicBezTo>
                    <a:cubicBezTo>
                      <a:pt x="239" y="589"/>
                      <a:pt x="264" y="592"/>
                      <a:pt x="289" y="592"/>
                    </a:cubicBezTo>
                    <a:cubicBezTo>
                      <a:pt x="414" y="592"/>
                      <a:pt x="533" y="528"/>
                      <a:pt x="609" y="402"/>
                    </a:cubicBezTo>
                    <a:cubicBezTo>
                      <a:pt x="669" y="250"/>
                      <a:pt x="548" y="67"/>
                      <a:pt x="396" y="7"/>
                    </a:cubicBezTo>
                    <a:cubicBezTo>
                      <a:pt x="376" y="3"/>
                      <a:pt x="357" y="1"/>
                      <a:pt x="33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3"/>
              <p:cNvSpPr/>
              <p:nvPr/>
            </p:nvSpPr>
            <p:spPr>
              <a:xfrm>
                <a:off x="6827150" y="3649850"/>
                <a:ext cx="17500" cy="14800"/>
              </a:xfrm>
              <a:custGeom>
                <a:avLst/>
                <a:gdLst/>
                <a:ahLst/>
                <a:cxnLst/>
                <a:rect l="l" t="t" r="r" b="b"/>
                <a:pathLst>
                  <a:path w="700" h="592" extrusionOk="0">
                    <a:moveTo>
                      <a:pt x="350" y="0"/>
                    </a:moveTo>
                    <a:cubicBezTo>
                      <a:pt x="226" y="0"/>
                      <a:pt x="112" y="64"/>
                      <a:pt x="61" y="190"/>
                    </a:cubicBezTo>
                    <a:cubicBezTo>
                      <a:pt x="0" y="342"/>
                      <a:pt x="91" y="494"/>
                      <a:pt x="243" y="586"/>
                    </a:cubicBezTo>
                    <a:cubicBezTo>
                      <a:pt x="263" y="590"/>
                      <a:pt x="283" y="591"/>
                      <a:pt x="302" y="591"/>
                    </a:cubicBezTo>
                    <a:cubicBezTo>
                      <a:pt x="433" y="591"/>
                      <a:pt x="555" y="505"/>
                      <a:pt x="608" y="373"/>
                    </a:cubicBezTo>
                    <a:cubicBezTo>
                      <a:pt x="699" y="221"/>
                      <a:pt x="60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3"/>
              <p:cNvSpPr/>
              <p:nvPr/>
            </p:nvSpPr>
            <p:spPr>
              <a:xfrm>
                <a:off x="6908450" y="3681000"/>
                <a:ext cx="16750" cy="14850"/>
              </a:xfrm>
              <a:custGeom>
                <a:avLst/>
                <a:gdLst/>
                <a:ahLst/>
                <a:cxnLst/>
                <a:rect l="l" t="t" r="r" b="b"/>
                <a:pathLst>
                  <a:path w="670" h="594" extrusionOk="0">
                    <a:moveTo>
                      <a:pt x="320" y="1"/>
                    </a:moveTo>
                    <a:cubicBezTo>
                      <a:pt x="196" y="1"/>
                      <a:pt x="82" y="64"/>
                      <a:pt x="31" y="191"/>
                    </a:cubicBezTo>
                    <a:cubicBezTo>
                      <a:pt x="0" y="343"/>
                      <a:pt x="61" y="495"/>
                      <a:pt x="213" y="586"/>
                    </a:cubicBezTo>
                    <a:cubicBezTo>
                      <a:pt x="239" y="591"/>
                      <a:pt x="264" y="593"/>
                      <a:pt x="289" y="593"/>
                    </a:cubicBezTo>
                    <a:cubicBezTo>
                      <a:pt x="414" y="593"/>
                      <a:pt x="532" y="530"/>
                      <a:pt x="608" y="403"/>
                    </a:cubicBezTo>
                    <a:cubicBezTo>
                      <a:pt x="669" y="251"/>
                      <a:pt x="608" y="39"/>
                      <a:pt x="396" y="8"/>
                    </a:cubicBezTo>
                    <a:cubicBezTo>
                      <a:pt x="370"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3"/>
              <p:cNvSpPr/>
              <p:nvPr/>
            </p:nvSpPr>
            <p:spPr>
              <a:xfrm>
                <a:off x="6989000" y="3713400"/>
                <a:ext cx="16750" cy="14650"/>
              </a:xfrm>
              <a:custGeom>
                <a:avLst/>
                <a:gdLst/>
                <a:ahLst/>
                <a:cxnLst/>
                <a:rect l="l" t="t" r="r" b="b"/>
                <a:pathLst>
                  <a:path w="670" h="586" extrusionOk="0">
                    <a:moveTo>
                      <a:pt x="329" y="0"/>
                    </a:moveTo>
                    <a:cubicBezTo>
                      <a:pt x="212" y="0"/>
                      <a:pt x="103" y="82"/>
                      <a:pt x="31" y="202"/>
                    </a:cubicBezTo>
                    <a:cubicBezTo>
                      <a:pt x="0" y="354"/>
                      <a:pt x="61" y="506"/>
                      <a:pt x="213" y="566"/>
                    </a:cubicBezTo>
                    <a:cubicBezTo>
                      <a:pt x="246" y="579"/>
                      <a:pt x="278" y="585"/>
                      <a:pt x="310" y="585"/>
                    </a:cubicBezTo>
                    <a:cubicBezTo>
                      <a:pt x="427" y="585"/>
                      <a:pt x="537" y="504"/>
                      <a:pt x="608" y="384"/>
                    </a:cubicBezTo>
                    <a:cubicBezTo>
                      <a:pt x="669" y="202"/>
                      <a:pt x="60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3"/>
              <p:cNvSpPr/>
              <p:nvPr/>
            </p:nvSpPr>
            <p:spPr>
              <a:xfrm>
                <a:off x="7069550" y="3744825"/>
                <a:ext cx="17500" cy="14800"/>
              </a:xfrm>
              <a:custGeom>
                <a:avLst/>
                <a:gdLst/>
                <a:ahLst/>
                <a:cxnLst/>
                <a:rect l="l" t="t" r="r" b="b"/>
                <a:pathLst>
                  <a:path w="700" h="592" extrusionOk="0">
                    <a:moveTo>
                      <a:pt x="350" y="1"/>
                    </a:moveTo>
                    <a:cubicBezTo>
                      <a:pt x="225" y="1"/>
                      <a:pt x="107" y="64"/>
                      <a:pt x="31" y="191"/>
                    </a:cubicBezTo>
                    <a:cubicBezTo>
                      <a:pt x="0" y="343"/>
                      <a:pt x="92" y="495"/>
                      <a:pt x="244" y="586"/>
                    </a:cubicBezTo>
                    <a:cubicBezTo>
                      <a:pt x="263" y="590"/>
                      <a:pt x="282" y="592"/>
                      <a:pt x="301" y="592"/>
                    </a:cubicBezTo>
                    <a:cubicBezTo>
                      <a:pt x="426" y="592"/>
                      <a:pt x="529" y="506"/>
                      <a:pt x="608" y="373"/>
                    </a:cubicBezTo>
                    <a:cubicBezTo>
                      <a:pt x="699" y="221"/>
                      <a:pt x="578" y="39"/>
                      <a:pt x="426" y="9"/>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3"/>
              <p:cNvSpPr/>
              <p:nvPr/>
            </p:nvSpPr>
            <p:spPr>
              <a:xfrm>
                <a:off x="7150100" y="3776000"/>
                <a:ext cx="17500" cy="14825"/>
              </a:xfrm>
              <a:custGeom>
                <a:avLst/>
                <a:gdLst/>
                <a:ahLst/>
                <a:cxnLst/>
                <a:rect l="l" t="t" r="r" b="b"/>
                <a:pathLst>
                  <a:path w="700" h="593" extrusionOk="0">
                    <a:moveTo>
                      <a:pt x="350" y="0"/>
                    </a:moveTo>
                    <a:cubicBezTo>
                      <a:pt x="226" y="0"/>
                      <a:pt x="112" y="63"/>
                      <a:pt x="61" y="190"/>
                    </a:cubicBezTo>
                    <a:cubicBezTo>
                      <a:pt x="0" y="342"/>
                      <a:pt x="92" y="494"/>
                      <a:pt x="243" y="585"/>
                    </a:cubicBezTo>
                    <a:cubicBezTo>
                      <a:pt x="269" y="590"/>
                      <a:pt x="294" y="593"/>
                      <a:pt x="319" y="593"/>
                    </a:cubicBezTo>
                    <a:cubicBezTo>
                      <a:pt x="444" y="593"/>
                      <a:pt x="558" y="530"/>
                      <a:pt x="608" y="403"/>
                    </a:cubicBezTo>
                    <a:cubicBezTo>
                      <a:pt x="699" y="251"/>
                      <a:pt x="608" y="38"/>
                      <a:pt x="426" y="8"/>
                    </a:cubicBezTo>
                    <a:cubicBezTo>
                      <a:pt x="401"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3"/>
              <p:cNvSpPr/>
              <p:nvPr/>
            </p:nvSpPr>
            <p:spPr>
              <a:xfrm>
                <a:off x="7231400" y="3807200"/>
                <a:ext cx="16750" cy="14800"/>
              </a:xfrm>
              <a:custGeom>
                <a:avLst/>
                <a:gdLst/>
                <a:ahLst/>
                <a:cxnLst/>
                <a:rect l="l" t="t" r="r" b="b"/>
                <a:pathLst>
                  <a:path w="670" h="592" extrusionOk="0">
                    <a:moveTo>
                      <a:pt x="337" y="0"/>
                    </a:moveTo>
                    <a:cubicBezTo>
                      <a:pt x="206" y="0"/>
                      <a:pt x="84" y="86"/>
                      <a:pt x="31" y="219"/>
                    </a:cubicBezTo>
                    <a:cubicBezTo>
                      <a:pt x="1" y="371"/>
                      <a:pt x="61" y="523"/>
                      <a:pt x="213" y="583"/>
                    </a:cubicBezTo>
                    <a:cubicBezTo>
                      <a:pt x="239" y="589"/>
                      <a:pt x="264" y="591"/>
                      <a:pt x="289" y="591"/>
                    </a:cubicBezTo>
                    <a:cubicBezTo>
                      <a:pt x="414" y="591"/>
                      <a:pt x="533" y="528"/>
                      <a:pt x="609" y="401"/>
                    </a:cubicBezTo>
                    <a:cubicBezTo>
                      <a:pt x="669" y="249"/>
                      <a:pt x="609" y="97"/>
                      <a:pt x="396" y="6"/>
                    </a:cubicBezTo>
                    <a:cubicBezTo>
                      <a:pt x="376" y="2"/>
                      <a:pt x="357" y="0"/>
                      <a:pt x="33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3"/>
              <p:cNvSpPr/>
              <p:nvPr/>
            </p:nvSpPr>
            <p:spPr>
              <a:xfrm>
                <a:off x="7311950" y="3839825"/>
                <a:ext cx="16750" cy="14800"/>
              </a:xfrm>
              <a:custGeom>
                <a:avLst/>
                <a:gdLst/>
                <a:ahLst/>
                <a:cxnLst/>
                <a:rect l="l" t="t" r="r" b="b"/>
                <a:pathLst>
                  <a:path w="670" h="592" extrusionOk="0">
                    <a:moveTo>
                      <a:pt x="350" y="0"/>
                    </a:moveTo>
                    <a:cubicBezTo>
                      <a:pt x="225" y="0"/>
                      <a:pt x="107" y="64"/>
                      <a:pt x="31" y="190"/>
                    </a:cubicBezTo>
                    <a:cubicBezTo>
                      <a:pt x="1" y="342"/>
                      <a:pt x="61" y="494"/>
                      <a:pt x="213" y="586"/>
                    </a:cubicBezTo>
                    <a:cubicBezTo>
                      <a:pt x="233" y="589"/>
                      <a:pt x="253" y="591"/>
                      <a:pt x="272" y="591"/>
                    </a:cubicBezTo>
                    <a:cubicBezTo>
                      <a:pt x="404" y="591"/>
                      <a:pt x="529" y="505"/>
                      <a:pt x="609" y="373"/>
                    </a:cubicBezTo>
                    <a:cubicBezTo>
                      <a:pt x="669" y="221"/>
                      <a:pt x="609" y="38"/>
                      <a:pt x="426" y="8"/>
                    </a:cubicBezTo>
                    <a:cubicBezTo>
                      <a:pt x="401"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3"/>
              <p:cNvSpPr/>
              <p:nvPr/>
            </p:nvSpPr>
            <p:spPr>
              <a:xfrm>
                <a:off x="7392500" y="3870975"/>
                <a:ext cx="17500" cy="14850"/>
              </a:xfrm>
              <a:custGeom>
                <a:avLst/>
                <a:gdLst/>
                <a:ahLst/>
                <a:cxnLst/>
                <a:rect l="l" t="t" r="r" b="b"/>
                <a:pathLst>
                  <a:path w="700" h="594" extrusionOk="0">
                    <a:moveTo>
                      <a:pt x="350" y="1"/>
                    </a:moveTo>
                    <a:cubicBezTo>
                      <a:pt x="225" y="1"/>
                      <a:pt x="107" y="64"/>
                      <a:pt x="31" y="191"/>
                    </a:cubicBezTo>
                    <a:cubicBezTo>
                      <a:pt x="1" y="343"/>
                      <a:pt x="92" y="495"/>
                      <a:pt x="244" y="586"/>
                    </a:cubicBezTo>
                    <a:cubicBezTo>
                      <a:pt x="269" y="591"/>
                      <a:pt x="294" y="593"/>
                      <a:pt x="317" y="593"/>
                    </a:cubicBezTo>
                    <a:cubicBezTo>
                      <a:pt x="435" y="593"/>
                      <a:pt x="532" y="530"/>
                      <a:pt x="608" y="403"/>
                    </a:cubicBezTo>
                    <a:cubicBezTo>
                      <a:pt x="700" y="251"/>
                      <a:pt x="608" y="3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3"/>
              <p:cNvSpPr/>
              <p:nvPr/>
            </p:nvSpPr>
            <p:spPr>
              <a:xfrm>
                <a:off x="7473050" y="3902175"/>
                <a:ext cx="17500" cy="14800"/>
              </a:xfrm>
              <a:custGeom>
                <a:avLst/>
                <a:gdLst/>
                <a:ahLst/>
                <a:cxnLst/>
                <a:rect l="l" t="t" r="r" b="b"/>
                <a:pathLst>
                  <a:path w="700" h="592" extrusionOk="0">
                    <a:moveTo>
                      <a:pt x="367" y="1"/>
                    </a:moveTo>
                    <a:cubicBezTo>
                      <a:pt x="236" y="1"/>
                      <a:pt x="114" y="87"/>
                      <a:pt x="61" y="219"/>
                    </a:cubicBezTo>
                    <a:cubicBezTo>
                      <a:pt x="0" y="371"/>
                      <a:pt x="92" y="523"/>
                      <a:pt x="244" y="584"/>
                    </a:cubicBezTo>
                    <a:cubicBezTo>
                      <a:pt x="269" y="589"/>
                      <a:pt x="294" y="592"/>
                      <a:pt x="319" y="592"/>
                    </a:cubicBezTo>
                    <a:cubicBezTo>
                      <a:pt x="444" y="592"/>
                      <a:pt x="558" y="528"/>
                      <a:pt x="608" y="402"/>
                    </a:cubicBezTo>
                    <a:cubicBezTo>
                      <a:pt x="700" y="250"/>
                      <a:pt x="608" y="67"/>
                      <a:pt x="426" y="6"/>
                    </a:cubicBezTo>
                    <a:cubicBezTo>
                      <a:pt x="406" y="2"/>
                      <a:pt x="387"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3"/>
              <p:cNvSpPr/>
              <p:nvPr/>
            </p:nvSpPr>
            <p:spPr>
              <a:xfrm>
                <a:off x="7554350" y="3934800"/>
                <a:ext cx="16750" cy="14800"/>
              </a:xfrm>
              <a:custGeom>
                <a:avLst/>
                <a:gdLst/>
                <a:ahLst/>
                <a:cxnLst/>
                <a:rect l="l" t="t" r="r" b="b"/>
                <a:pathLst>
                  <a:path w="670" h="592" extrusionOk="0">
                    <a:moveTo>
                      <a:pt x="320" y="1"/>
                    </a:moveTo>
                    <a:cubicBezTo>
                      <a:pt x="196" y="1"/>
                      <a:pt x="82" y="64"/>
                      <a:pt x="31" y="191"/>
                    </a:cubicBezTo>
                    <a:cubicBezTo>
                      <a:pt x="1" y="343"/>
                      <a:pt x="62" y="495"/>
                      <a:pt x="214" y="586"/>
                    </a:cubicBezTo>
                    <a:cubicBezTo>
                      <a:pt x="233" y="590"/>
                      <a:pt x="253" y="592"/>
                      <a:pt x="272" y="592"/>
                    </a:cubicBezTo>
                    <a:cubicBezTo>
                      <a:pt x="404" y="592"/>
                      <a:pt x="529" y="506"/>
                      <a:pt x="609" y="373"/>
                    </a:cubicBezTo>
                    <a:cubicBezTo>
                      <a:pt x="670" y="191"/>
                      <a:pt x="609" y="39"/>
                      <a:pt x="396" y="8"/>
                    </a:cubicBezTo>
                    <a:cubicBezTo>
                      <a:pt x="371"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3"/>
              <p:cNvSpPr/>
              <p:nvPr/>
            </p:nvSpPr>
            <p:spPr>
              <a:xfrm>
                <a:off x="6796750" y="3727400"/>
                <a:ext cx="17500" cy="14800"/>
              </a:xfrm>
              <a:custGeom>
                <a:avLst/>
                <a:gdLst/>
                <a:ahLst/>
                <a:cxnLst/>
                <a:rect l="l" t="t" r="r" b="b"/>
                <a:pathLst>
                  <a:path w="700" h="592" extrusionOk="0">
                    <a:moveTo>
                      <a:pt x="367" y="1"/>
                    </a:moveTo>
                    <a:cubicBezTo>
                      <a:pt x="236" y="1"/>
                      <a:pt x="114" y="87"/>
                      <a:pt x="61" y="219"/>
                    </a:cubicBezTo>
                    <a:cubicBezTo>
                      <a:pt x="0" y="341"/>
                      <a:pt x="92" y="523"/>
                      <a:pt x="243" y="584"/>
                    </a:cubicBezTo>
                    <a:cubicBezTo>
                      <a:pt x="269" y="589"/>
                      <a:pt x="294" y="592"/>
                      <a:pt x="319" y="592"/>
                    </a:cubicBezTo>
                    <a:cubicBezTo>
                      <a:pt x="444" y="592"/>
                      <a:pt x="558" y="528"/>
                      <a:pt x="608" y="402"/>
                    </a:cubicBezTo>
                    <a:cubicBezTo>
                      <a:pt x="699" y="250"/>
                      <a:pt x="578" y="67"/>
                      <a:pt x="426" y="6"/>
                    </a:cubicBezTo>
                    <a:cubicBezTo>
                      <a:pt x="406" y="3"/>
                      <a:pt x="387"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3"/>
              <p:cNvSpPr/>
              <p:nvPr/>
            </p:nvSpPr>
            <p:spPr>
              <a:xfrm>
                <a:off x="6878050" y="3759000"/>
                <a:ext cx="16750" cy="14650"/>
              </a:xfrm>
              <a:custGeom>
                <a:avLst/>
                <a:gdLst/>
                <a:ahLst/>
                <a:cxnLst/>
                <a:rect l="l" t="t" r="r" b="b"/>
                <a:pathLst>
                  <a:path w="670" h="586" extrusionOk="0">
                    <a:moveTo>
                      <a:pt x="299" y="0"/>
                    </a:moveTo>
                    <a:cubicBezTo>
                      <a:pt x="183" y="0"/>
                      <a:pt x="79" y="82"/>
                      <a:pt x="31" y="201"/>
                    </a:cubicBezTo>
                    <a:cubicBezTo>
                      <a:pt x="1" y="353"/>
                      <a:pt x="61" y="505"/>
                      <a:pt x="213" y="566"/>
                    </a:cubicBezTo>
                    <a:cubicBezTo>
                      <a:pt x="246" y="579"/>
                      <a:pt x="278" y="585"/>
                      <a:pt x="310" y="585"/>
                    </a:cubicBezTo>
                    <a:cubicBezTo>
                      <a:pt x="428" y="585"/>
                      <a:pt x="537" y="503"/>
                      <a:pt x="609" y="384"/>
                    </a:cubicBezTo>
                    <a:cubicBezTo>
                      <a:pt x="669" y="232"/>
                      <a:pt x="548" y="49"/>
                      <a:pt x="396" y="19"/>
                    </a:cubicBezTo>
                    <a:cubicBezTo>
                      <a:pt x="363" y="6"/>
                      <a:pt x="331"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3"/>
              <p:cNvSpPr/>
              <p:nvPr/>
            </p:nvSpPr>
            <p:spPr>
              <a:xfrm>
                <a:off x="6958600" y="3790425"/>
                <a:ext cx="16750" cy="14800"/>
              </a:xfrm>
              <a:custGeom>
                <a:avLst/>
                <a:gdLst/>
                <a:ahLst/>
                <a:cxnLst/>
                <a:rect l="l" t="t" r="r" b="b"/>
                <a:pathLst>
                  <a:path w="670" h="592" extrusionOk="0">
                    <a:moveTo>
                      <a:pt x="350" y="1"/>
                    </a:moveTo>
                    <a:cubicBezTo>
                      <a:pt x="225" y="1"/>
                      <a:pt x="107" y="64"/>
                      <a:pt x="31" y="191"/>
                    </a:cubicBezTo>
                    <a:cubicBezTo>
                      <a:pt x="1" y="343"/>
                      <a:pt x="61" y="495"/>
                      <a:pt x="213" y="586"/>
                    </a:cubicBezTo>
                    <a:cubicBezTo>
                      <a:pt x="233" y="590"/>
                      <a:pt x="253" y="592"/>
                      <a:pt x="272" y="592"/>
                    </a:cubicBezTo>
                    <a:cubicBezTo>
                      <a:pt x="404" y="592"/>
                      <a:pt x="529" y="505"/>
                      <a:pt x="609" y="373"/>
                    </a:cubicBezTo>
                    <a:cubicBezTo>
                      <a:pt x="669" y="221"/>
                      <a:pt x="609" y="6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3"/>
              <p:cNvSpPr/>
              <p:nvPr/>
            </p:nvSpPr>
            <p:spPr>
              <a:xfrm>
                <a:off x="7039150" y="3822400"/>
                <a:ext cx="17500" cy="14775"/>
              </a:xfrm>
              <a:custGeom>
                <a:avLst/>
                <a:gdLst/>
                <a:ahLst/>
                <a:cxnLst/>
                <a:rect l="l" t="t" r="r" b="b"/>
                <a:pathLst>
                  <a:path w="700" h="591" extrusionOk="0">
                    <a:moveTo>
                      <a:pt x="367" y="0"/>
                    </a:moveTo>
                    <a:cubicBezTo>
                      <a:pt x="236" y="0"/>
                      <a:pt x="110" y="86"/>
                      <a:pt x="31" y="219"/>
                    </a:cubicBezTo>
                    <a:cubicBezTo>
                      <a:pt x="1" y="340"/>
                      <a:pt x="92" y="523"/>
                      <a:pt x="244" y="583"/>
                    </a:cubicBezTo>
                    <a:cubicBezTo>
                      <a:pt x="269" y="588"/>
                      <a:pt x="294" y="591"/>
                      <a:pt x="319" y="591"/>
                    </a:cubicBezTo>
                    <a:cubicBezTo>
                      <a:pt x="444" y="591"/>
                      <a:pt x="558" y="528"/>
                      <a:pt x="608" y="401"/>
                    </a:cubicBezTo>
                    <a:cubicBezTo>
                      <a:pt x="700" y="249"/>
                      <a:pt x="578" y="67"/>
                      <a:pt x="426" y="6"/>
                    </a:cubicBezTo>
                    <a:cubicBezTo>
                      <a:pt x="406" y="2"/>
                      <a:pt x="387"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3"/>
              <p:cNvSpPr/>
              <p:nvPr/>
            </p:nvSpPr>
            <p:spPr>
              <a:xfrm>
                <a:off x="7119700" y="3853975"/>
                <a:ext cx="17500" cy="14650"/>
              </a:xfrm>
              <a:custGeom>
                <a:avLst/>
                <a:gdLst/>
                <a:ahLst/>
                <a:cxnLst/>
                <a:rect l="l" t="t" r="r" b="b"/>
                <a:pathLst>
                  <a:path w="700" h="586" extrusionOk="0">
                    <a:moveTo>
                      <a:pt x="329" y="0"/>
                    </a:moveTo>
                    <a:cubicBezTo>
                      <a:pt x="213" y="0"/>
                      <a:pt x="109" y="82"/>
                      <a:pt x="61" y="202"/>
                    </a:cubicBezTo>
                    <a:cubicBezTo>
                      <a:pt x="0" y="354"/>
                      <a:pt x="92" y="506"/>
                      <a:pt x="244" y="567"/>
                    </a:cubicBezTo>
                    <a:cubicBezTo>
                      <a:pt x="276" y="580"/>
                      <a:pt x="309" y="586"/>
                      <a:pt x="340" y="586"/>
                    </a:cubicBezTo>
                    <a:cubicBezTo>
                      <a:pt x="456" y="586"/>
                      <a:pt x="561" y="504"/>
                      <a:pt x="608" y="384"/>
                    </a:cubicBezTo>
                    <a:cubicBezTo>
                      <a:pt x="700" y="232"/>
                      <a:pt x="608" y="50"/>
                      <a:pt x="426" y="20"/>
                    </a:cubicBezTo>
                    <a:cubicBezTo>
                      <a:pt x="394" y="7"/>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3"/>
              <p:cNvSpPr/>
              <p:nvPr/>
            </p:nvSpPr>
            <p:spPr>
              <a:xfrm>
                <a:off x="7201000" y="3885425"/>
                <a:ext cx="16750" cy="14800"/>
              </a:xfrm>
              <a:custGeom>
                <a:avLst/>
                <a:gdLst/>
                <a:ahLst/>
                <a:cxnLst/>
                <a:rect l="l" t="t" r="r" b="b"/>
                <a:pathLst>
                  <a:path w="670" h="592" extrusionOk="0">
                    <a:moveTo>
                      <a:pt x="320" y="0"/>
                    </a:moveTo>
                    <a:cubicBezTo>
                      <a:pt x="196" y="0"/>
                      <a:pt x="82" y="63"/>
                      <a:pt x="31" y="190"/>
                    </a:cubicBezTo>
                    <a:cubicBezTo>
                      <a:pt x="1" y="342"/>
                      <a:pt x="62" y="494"/>
                      <a:pt x="214" y="585"/>
                    </a:cubicBezTo>
                    <a:cubicBezTo>
                      <a:pt x="233" y="589"/>
                      <a:pt x="253" y="591"/>
                      <a:pt x="272" y="591"/>
                    </a:cubicBezTo>
                    <a:cubicBezTo>
                      <a:pt x="404" y="591"/>
                      <a:pt x="529" y="505"/>
                      <a:pt x="609" y="372"/>
                    </a:cubicBezTo>
                    <a:cubicBezTo>
                      <a:pt x="670" y="220"/>
                      <a:pt x="609" y="38"/>
                      <a:pt x="396" y="8"/>
                    </a:cubicBezTo>
                    <a:cubicBezTo>
                      <a:pt x="371" y="3"/>
                      <a:pt x="345" y="0"/>
                      <a:pt x="32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3"/>
              <p:cNvSpPr/>
              <p:nvPr/>
            </p:nvSpPr>
            <p:spPr>
              <a:xfrm>
                <a:off x="7281550" y="3917375"/>
                <a:ext cx="16750" cy="14800"/>
              </a:xfrm>
              <a:custGeom>
                <a:avLst/>
                <a:gdLst/>
                <a:ahLst/>
                <a:cxnLst/>
                <a:rect l="l" t="t" r="r" b="b"/>
                <a:pathLst>
                  <a:path w="670" h="592" extrusionOk="0">
                    <a:moveTo>
                      <a:pt x="368" y="1"/>
                    </a:moveTo>
                    <a:cubicBezTo>
                      <a:pt x="236" y="1"/>
                      <a:pt x="111" y="87"/>
                      <a:pt x="31" y="219"/>
                    </a:cubicBezTo>
                    <a:cubicBezTo>
                      <a:pt x="1" y="341"/>
                      <a:pt x="62" y="523"/>
                      <a:pt x="214" y="584"/>
                    </a:cubicBezTo>
                    <a:cubicBezTo>
                      <a:pt x="239" y="589"/>
                      <a:pt x="264" y="591"/>
                      <a:pt x="289" y="591"/>
                    </a:cubicBezTo>
                    <a:cubicBezTo>
                      <a:pt x="415" y="591"/>
                      <a:pt x="533" y="528"/>
                      <a:pt x="609" y="401"/>
                    </a:cubicBezTo>
                    <a:cubicBezTo>
                      <a:pt x="669" y="219"/>
                      <a:pt x="609" y="67"/>
                      <a:pt x="426" y="6"/>
                    </a:cubicBezTo>
                    <a:cubicBezTo>
                      <a:pt x="407" y="2"/>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3"/>
              <p:cNvSpPr/>
              <p:nvPr/>
            </p:nvSpPr>
            <p:spPr>
              <a:xfrm>
                <a:off x="7362100" y="3948950"/>
                <a:ext cx="17500" cy="14675"/>
              </a:xfrm>
              <a:custGeom>
                <a:avLst/>
                <a:gdLst/>
                <a:ahLst/>
                <a:cxnLst/>
                <a:rect l="l" t="t" r="r" b="b"/>
                <a:pathLst>
                  <a:path w="700" h="587" extrusionOk="0">
                    <a:moveTo>
                      <a:pt x="329" y="1"/>
                    </a:moveTo>
                    <a:cubicBezTo>
                      <a:pt x="212" y="1"/>
                      <a:pt x="103" y="83"/>
                      <a:pt x="31" y="202"/>
                    </a:cubicBezTo>
                    <a:cubicBezTo>
                      <a:pt x="1" y="354"/>
                      <a:pt x="92" y="506"/>
                      <a:pt x="244" y="567"/>
                    </a:cubicBezTo>
                    <a:cubicBezTo>
                      <a:pt x="276" y="580"/>
                      <a:pt x="309" y="586"/>
                      <a:pt x="340" y="586"/>
                    </a:cubicBezTo>
                    <a:cubicBezTo>
                      <a:pt x="457" y="586"/>
                      <a:pt x="561" y="504"/>
                      <a:pt x="609" y="385"/>
                    </a:cubicBezTo>
                    <a:cubicBezTo>
                      <a:pt x="700" y="233"/>
                      <a:pt x="609" y="50"/>
                      <a:pt x="426" y="20"/>
                    </a:cubicBezTo>
                    <a:cubicBezTo>
                      <a:pt x="394"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3"/>
              <p:cNvSpPr/>
              <p:nvPr/>
            </p:nvSpPr>
            <p:spPr>
              <a:xfrm>
                <a:off x="7442650" y="3980400"/>
                <a:ext cx="17500" cy="14800"/>
              </a:xfrm>
              <a:custGeom>
                <a:avLst/>
                <a:gdLst/>
                <a:ahLst/>
                <a:cxnLst/>
                <a:rect l="l" t="t" r="r" b="b"/>
                <a:pathLst>
                  <a:path w="700" h="592" extrusionOk="0">
                    <a:moveTo>
                      <a:pt x="351" y="1"/>
                    </a:moveTo>
                    <a:cubicBezTo>
                      <a:pt x="226" y="1"/>
                      <a:pt x="112" y="64"/>
                      <a:pt x="61" y="191"/>
                    </a:cubicBezTo>
                    <a:cubicBezTo>
                      <a:pt x="1" y="343"/>
                      <a:pt x="92" y="494"/>
                      <a:pt x="244" y="586"/>
                    </a:cubicBezTo>
                    <a:cubicBezTo>
                      <a:pt x="263" y="590"/>
                      <a:pt x="283" y="592"/>
                      <a:pt x="303" y="592"/>
                    </a:cubicBezTo>
                    <a:cubicBezTo>
                      <a:pt x="434" y="592"/>
                      <a:pt x="556" y="505"/>
                      <a:pt x="609" y="373"/>
                    </a:cubicBezTo>
                    <a:cubicBezTo>
                      <a:pt x="700" y="221"/>
                      <a:pt x="609" y="39"/>
                      <a:pt x="426"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3"/>
              <p:cNvSpPr/>
              <p:nvPr/>
            </p:nvSpPr>
            <p:spPr>
              <a:xfrm>
                <a:off x="7523975" y="4012350"/>
                <a:ext cx="16725" cy="14800"/>
              </a:xfrm>
              <a:custGeom>
                <a:avLst/>
                <a:gdLst/>
                <a:ahLst/>
                <a:cxnLst/>
                <a:rect l="l" t="t" r="r" b="b"/>
                <a:pathLst>
                  <a:path w="669" h="592" extrusionOk="0">
                    <a:moveTo>
                      <a:pt x="336" y="1"/>
                    </a:moveTo>
                    <a:cubicBezTo>
                      <a:pt x="205" y="1"/>
                      <a:pt x="83" y="87"/>
                      <a:pt x="30" y="220"/>
                    </a:cubicBezTo>
                    <a:cubicBezTo>
                      <a:pt x="0" y="341"/>
                      <a:pt x="61" y="524"/>
                      <a:pt x="213" y="584"/>
                    </a:cubicBezTo>
                    <a:cubicBezTo>
                      <a:pt x="238" y="589"/>
                      <a:pt x="263" y="592"/>
                      <a:pt x="288" y="592"/>
                    </a:cubicBezTo>
                    <a:cubicBezTo>
                      <a:pt x="414" y="592"/>
                      <a:pt x="532" y="529"/>
                      <a:pt x="608" y="402"/>
                    </a:cubicBezTo>
                    <a:cubicBezTo>
                      <a:pt x="669" y="220"/>
                      <a:pt x="608" y="68"/>
                      <a:pt x="395" y="7"/>
                    </a:cubicBezTo>
                    <a:cubicBezTo>
                      <a:pt x="376" y="3"/>
                      <a:pt x="356" y="1"/>
                      <a:pt x="336"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3"/>
              <p:cNvSpPr/>
              <p:nvPr/>
            </p:nvSpPr>
            <p:spPr>
              <a:xfrm>
                <a:off x="6766350" y="3805625"/>
                <a:ext cx="17500" cy="14800"/>
              </a:xfrm>
              <a:custGeom>
                <a:avLst/>
                <a:gdLst/>
                <a:ahLst/>
                <a:cxnLst/>
                <a:rect l="l" t="t" r="r" b="b"/>
                <a:pathLst>
                  <a:path w="700" h="592" extrusionOk="0">
                    <a:moveTo>
                      <a:pt x="350" y="1"/>
                    </a:moveTo>
                    <a:cubicBezTo>
                      <a:pt x="226" y="1"/>
                      <a:pt x="112" y="64"/>
                      <a:pt x="61" y="191"/>
                    </a:cubicBezTo>
                    <a:cubicBezTo>
                      <a:pt x="0" y="343"/>
                      <a:pt x="92" y="495"/>
                      <a:pt x="244" y="586"/>
                    </a:cubicBezTo>
                    <a:cubicBezTo>
                      <a:pt x="263" y="590"/>
                      <a:pt x="283" y="592"/>
                      <a:pt x="302" y="592"/>
                    </a:cubicBezTo>
                    <a:cubicBezTo>
                      <a:pt x="433" y="592"/>
                      <a:pt x="555" y="505"/>
                      <a:pt x="608" y="373"/>
                    </a:cubicBezTo>
                    <a:cubicBezTo>
                      <a:pt x="700" y="221"/>
                      <a:pt x="608" y="3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3"/>
              <p:cNvSpPr/>
              <p:nvPr/>
            </p:nvSpPr>
            <p:spPr>
              <a:xfrm>
                <a:off x="6847650" y="3836775"/>
                <a:ext cx="16750" cy="14800"/>
              </a:xfrm>
              <a:custGeom>
                <a:avLst/>
                <a:gdLst/>
                <a:ahLst/>
                <a:cxnLst/>
                <a:rect l="l" t="t" r="r" b="b"/>
                <a:pathLst>
                  <a:path w="670" h="592" extrusionOk="0">
                    <a:moveTo>
                      <a:pt x="320" y="1"/>
                    </a:moveTo>
                    <a:cubicBezTo>
                      <a:pt x="196" y="1"/>
                      <a:pt x="82" y="64"/>
                      <a:pt x="31" y="191"/>
                    </a:cubicBezTo>
                    <a:cubicBezTo>
                      <a:pt x="1" y="343"/>
                      <a:pt x="62" y="495"/>
                      <a:pt x="214" y="586"/>
                    </a:cubicBezTo>
                    <a:cubicBezTo>
                      <a:pt x="234" y="590"/>
                      <a:pt x="254" y="592"/>
                      <a:pt x="273" y="592"/>
                    </a:cubicBezTo>
                    <a:cubicBezTo>
                      <a:pt x="404" y="592"/>
                      <a:pt x="530" y="509"/>
                      <a:pt x="609" y="404"/>
                    </a:cubicBezTo>
                    <a:cubicBezTo>
                      <a:pt x="670" y="252"/>
                      <a:pt x="548" y="39"/>
                      <a:pt x="396" y="8"/>
                    </a:cubicBezTo>
                    <a:cubicBezTo>
                      <a:pt x="371"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3"/>
              <p:cNvSpPr/>
              <p:nvPr/>
            </p:nvSpPr>
            <p:spPr>
              <a:xfrm>
                <a:off x="6928200" y="3867975"/>
                <a:ext cx="16750" cy="14800"/>
              </a:xfrm>
              <a:custGeom>
                <a:avLst/>
                <a:gdLst/>
                <a:ahLst/>
                <a:cxnLst/>
                <a:rect l="l" t="t" r="r" b="b"/>
                <a:pathLst>
                  <a:path w="670" h="592" extrusionOk="0">
                    <a:moveTo>
                      <a:pt x="368" y="1"/>
                    </a:moveTo>
                    <a:cubicBezTo>
                      <a:pt x="236" y="1"/>
                      <a:pt x="111" y="87"/>
                      <a:pt x="31" y="219"/>
                    </a:cubicBezTo>
                    <a:cubicBezTo>
                      <a:pt x="1" y="371"/>
                      <a:pt x="62" y="554"/>
                      <a:pt x="214" y="584"/>
                    </a:cubicBezTo>
                    <a:cubicBezTo>
                      <a:pt x="239" y="589"/>
                      <a:pt x="264" y="592"/>
                      <a:pt x="289" y="592"/>
                    </a:cubicBezTo>
                    <a:cubicBezTo>
                      <a:pt x="415" y="592"/>
                      <a:pt x="533" y="528"/>
                      <a:pt x="609" y="402"/>
                    </a:cubicBezTo>
                    <a:cubicBezTo>
                      <a:pt x="669" y="250"/>
                      <a:pt x="609" y="67"/>
                      <a:pt x="426" y="7"/>
                    </a:cubicBezTo>
                    <a:cubicBezTo>
                      <a:pt x="407" y="3"/>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3"/>
              <p:cNvSpPr/>
              <p:nvPr/>
            </p:nvSpPr>
            <p:spPr>
              <a:xfrm>
                <a:off x="7008750" y="3900625"/>
                <a:ext cx="17500" cy="14775"/>
              </a:xfrm>
              <a:custGeom>
                <a:avLst/>
                <a:gdLst/>
                <a:ahLst/>
                <a:cxnLst/>
                <a:rect l="l" t="t" r="r" b="b"/>
                <a:pathLst>
                  <a:path w="700" h="591" extrusionOk="0">
                    <a:moveTo>
                      <a:pt x="351" y="0"/>
                    </a:moveTo>
                    <a:cubicBezTo>
                      <a:pt x="225" y="0"/>
                      <a:pt x="107" y="63"/>
                      <a:pt x="31" y="190"/>
                    </a:cubicBezTo>
                    <a:cubicBezTo>
                      <a:pt x="1" y="342"/>
                      <a:pt x="92" y="494"/>
                      <a:pt x="244" y="585"/>
                    </a:cubicBezTo>
                    <a:cubicBezTo>
                      <a:pt x="264" y="589"/>
                      <a:pt x="283" y="591"/>
                      <a:pt x="303" y="591"/>
                    </a:cubicBezTo>
                    <a:cubicBezTo>
                      <a:pt x="434" y="591"/>
                      <a:pt x="556" y="505"/>
                      <a:pt x="609" y="372"/>
                    </a:cubicBezTo>
                    <a:cubicBezTo>
                      <a:pt x="700" y="190"/>
                      <a:pt x="609" y="38"/>
                      <a:pt x="426" y="8"/>
                    </a:cubicBezTo>
                    <a:cubicBezTo>
                      <a:pt x="401" y="3"/>
                      <a:pt x="376" y="0"/>
                      <a:pt x="351"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3"/>
              <p:cNvSpPr/>
              <p:nvPr/>
            </p:nvSpPr>
            <p:spPr>
              <a:xfrm>
                <a:off x="7089300" y="3931775"/>
                <a:ext cx="17500" cy="14800"/>
              </a:xfrm>
              <a:custGeom>
                <a:avLst/>
                <a:gdLst/>
                <a:ahLst/>
                <a:cxnLst/>
                <a:rect l="l" t="t" r="r" b="b"/>
                <a:pathLst>
                  <a:path w="700" h="592" extrusionOk="0">
                    <a:moveTo>
                      <a:pt x="351" y="0"/>
                    </a:moveTo>
                    <a:cubicBezTo>
                      <a:pt x="226" y="0"/>
                      <a:pt x="112" y="64"/>
                      <a:pt x="61" y="190"/>
                    </a:cubicBezTo>
                    <a:cubicBezTo>
                      <a:pt x="1" y="342"/>
                      <a:pt x="92" y="494"/>
                      <a:pt x="244" y="585"/>
                    </a:cubicBezTo>
                    <a:cubicBezTo>
                      <a:pt x="264" y="589"/>
                      <a:pt x="284" y="591"/>
                      <a:pt x="304" y="591"/>
                    </a:cubicBezTo>
                    <a:cubicBezTo>
                      <a:pt x="434" y="591"/>
                      <a:pt x="556" y="509"/>
                      <a:pt x="609" y="403"/>
                    </a:cubicBezTo>
                    <a:cubicBezTo>
                      <a:pt x="700" y="251"/>
                      <a:pt x="578" y="38"/>
                      <a:pt x="426" y="8"/>
                    </a:cubicBezTo>
                    <a:cubicBezTo>
                      <a:pt x="401" y="3"/>
                      <a:pt x="376" y="0"/>
                      <a:pt x="351"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3"/>
              <p:cNvSpPr/>
              <p:nvPr/>
            </p:nvSpPr>
            <p:spPr>
              <a:xfrm>
                <a:off x="7170625" y="3962975"/>
                <a:ext cx="16725" cy="14800"/>
              </a:xfrm>
              <a:custGeom>
                <a:avLst/>
                <a:gdLst/>
                <a:ahLst/>
                <a:cxnLst/>
                <a:rect l="l" t="t" r="r" b="b"/>
                <a:pathLst>
                  <a:path w="669" h="592" extrusionOk="0">
                    <a:moveTo>
                      <a:pt x="336" y="0"/>
                    </a:moveTo>
                    <a:cubicBezTo>
                      <a:pt x="205" y="0"/>
                      <a:pt x="83" y="86"/>
                      <a:pt x="30" y="219"/>
                    </a:cubicBezTo>
                    <a:cubicBezTo>
                      <a:pt x="0" y="371"/>
                      <a:pt x="61" y="523"/>
                      <a:pt x="213" y="584"/>
                    </a:cubicBezTo>
                    <a:cubicBezTo>
                      <a:pt x="238" y="589"/>
                      <a:pt x="263" y="591"/>
                      <a:pt x="288" y="591"/>
                    </a:cubicBezTo>
                    <a:cubicBezTo>
                      <a:pt x="414" y="591"/>
                      <a:pt x="532" y="528"/>
                      <a:pt x="608" y="401"/>
                    </a:cubicBezTo>
                    <a:cubicBezTo>
                      <a:pt x="669" y="249"/>
                      <a:pt x="608" y="67"/>
                      <a:pt x="395" y="6"/>
                    </a:cubicBezTo>
                    <a:cubicBezTo>
                      <a:pt x="376" y="2"/>
                      <a:pt x="356" y="0"/>
                      <a:pt x="336"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3"/>
              <p:cNvSpPr/>
              <p:nvPr/>
            </p:nvSpPr>
            <p:spPr>
              <a:xfrm>
                <a:off x="7251150" y="3994550"/>
                <a:ext cx="16750" cy="14650"/>
              </a:xfrm>
              <a:custGeom>
                <a:avLst/>
                <a:gdLst/>
                <a:ahLst/>
                <a:cxnLst/>
                <a:rect l="l" t="t" r="r" b="b"/>
                <a:pathLst>
                  <a:path w="670" h="586" extrusionOk="0">
                    <a:moveTo>
                      <a:pt x="330" y="1"/>
                    </a:moveTo>
                    <a:cubicBezTo>
                      <a:pt x="212" y="1"/>
                      <a:pt x="103" y="83"/>
                      <a:pt x="31" y="202"/>
                    </a:cubicBezTo>
                    <a:cubicBezTo>
                      <a:pt x="1" y="354"/>
                      <a:pt x="62" y="506"/>
                      <a:pt x="214" y="567"/>
                    </a:cubicBezTo>
                    <a:cubicBezTo>
                      <a:pt x="246" y="580"/>
                      <a:pt x="279" y="586"/>
                      <a:pt x="311" y="586"/>
                    </a:cubicBezTo>
                    <a:cubicBezTo>
                      <a:pt x="428" y="586"/>
                      <a:pt x="537" y="504"/>
                      <a:pt x="609" y="384"/>
                    </a:cubicBezTo>
                    <a:cubicBezTo>
                      <a:pt x="670" y="232"/>
                      <a:pt x="609" y="80"/>
                      <a:pt x="426" y="20"/>
                    </a:cubicBezTo>
                    <a:cubicBezTo>
                      <a:pt x="394" y="7"/>
                      <a:pt x="362" y="1"/>
                      <a:pt x="33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3"/>
              <p:cNvSpPr/>
              <p:nvPr/>
            </p:nvSpPr>
            <p:spPr>
              <a:xfrm>
                <a:off x="7331700" y="4026750"/>
                <a:ext cx="17500" cy="14800"/>
              </a:xfrm>
              <a:custGeom>
                <a:avLst/>
                <a:gdLst/>
                <a:ahLst/>
                <a:cxnLst/>
                <a:rect l="l" t="t" r="r" b="b"/>
                <a:pathLst>
                  <a:path w="700" h="592" extrusionOk="0">
                    <a:moveTo>
                      <a:pt x="351" y="1"/>
                    </a:moveTo>
                    <a:cubicBezTo>
                      <a:pt x="225" y="1"/>
                      <a:pt x="107" y="64"/>
                      <a:pt x="31" y="191"/>
                    </a:cubicBezTo>
                    <a:cubicBezTo>
                      <a:pt x="1" y="343"/>
                      <a:pt x="92" y="495"/>
                      <a:pt x="244" y="586"/>
                    </a:cubicBezTo>
                    <a:cubicBezTo>
                      <a:pt x="264" y="590"/>
                      <a:pt x="284" y="592"/>
                      <a:pt x="304" y="592"/>
                    </a:cubicBezTo>
                    <a:cubicBezTo>
                      <a:pt x="434" y="592"/>
                      <a:pt x="556" y="509"/>
                      <a:pt x="609" y="403"/>
                    </a:cubicBezTo>
                    <a:cubicBezTo>
                      <a:pt x="700" y="251"/>
                      <a:pt x="578" y="39"/>
                      <a:pt x="426"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3"/>
              <p:cNvSpPr/>
              <p:nvPr/>
            </p:nvSpPr>
            <p:spPr>
              <a:xfrm>
                <a:off x="7412250" y="4057950"/>
                <a:ext cx="17500" cy="14800"/>
              </a:xfrm>
              <a:custGeom>
                <a:avLst/>
                <a:gdLst/>
                <a:ahLst/>
                <a:cxnLst/>
                <a:rect l="l" t="t" r="r" b="b"/>
                <a:pathLst>
                  <a:path w="700" h="592" extrusionOk="0">
                    <a:moveTo>
                      <a:pt x="368" y="1"/>
                    </a:moveTo>
                    <a:cubicBezTo>
                      <a:pt x="237" y="1"/>
                      <a:pt x="115" y="87"/>
                      <a:pt x="62" y="219"/>
                    </a:cubicBezTo>
                    <a:cubicBezTo>
                      <a:pt x="1" y="371"/>
                      <a:pt x="92" y="523"/>
                      <a:pt x="244" y="584"/>
                    </a:cubicBezTo>
                    <a:cubicBezTo>
                      <a:pt x="269" y="589"/>
                      <a:pt x="295" y="592"/>
                      <a:pt x="320" y="592"/>
                    </a:cubicBezTo>
                    <a:cubicBezTo>
                      <a:pt x="444" y="592"/>
                      <a:pt x="558" y="528"/>
                      <a:pt x="609" y="402"/>
                    </a:cubicBezTo>
                    <a:cubicBezTo>
                      <a:pt x="700" y="250"/>
                      <a:pt x="578" y="67"/>
                      <a:pt x="426" y="7"/>
                    </a:cubicBezTo>
                    <a:cubicBezTo>
                      <a:pt x="407" y="3"/>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3"/>
              <p:cNvSpPr/>
              <p:nvPr/>
            </p:nvSpPr>
            <p:spPr>
              <a:xfrm>
                <a:off x="7493575" y="4089550"/>
                <a:ext cx="16725" cy="14650"/>
              </a:xfrm>
              <a:custGeom>
                <a:avLst/>
                <a:gdLst/>
                <a:ahLst/>
                <a:cxnLst/>
                <a:rect l="l" t="t" r="r" b="b"/>
                <a:pathLst>
                  <a:path w="669" h="586" extrusionOk="0">
                    <a:moveTo>
                      <a:pt x="299" y="0"/>
                    </a:moveTo>
                    <a:cubicBezTo>
                      <a:pt x="183" y="0"/>
                      <a:pt x="78" y="82"/>
                      <a:pt x="31" y="202"/>
                    </a:cubicBezTo>
                    <a:cubicBezTo>
                      <a:pt x="0" y="353"/>
                      <a:pt x="61" y="505"/>
                      <a:pt x="213" y="566"/>
                    </a:cubicBezTo>
                    <a:cubicBezTo>
                      <a:pt x="245" y="579"/>
                      <a:pt x="278" y="585"/>
                      <a:pt x="310" y="585"/>
                    </a:cubicBezTo>
                    <a:cubicBezTo>
                      <a:pt x="427" y="585"/>
                      <a:pt x="536" y="503"/>
                      <a:pt x="608" y="384"/>
                    </a:cubicBezTo>
                    <a:cubicBezTo>
                      <a:pt x="669" y="232"/>
                      <a:pt x="547" y="80"/>
                      <a:pt x="395" y="19"/>
                    </a:cubicBezTo>
                    <a:cubicBezTo>
                      <a:pt x="363" y="6"/>
                      <a:pt x="330"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3"/>
              <p:cNvSpPr/>
              <p:nvPr/>
            </p:nvSpPr>
            <p:spPr>
              <a:xfrm>
                <a:off x="6735950" y="3883175"/>
                <a:ext cx="17500" cy="14800"/>
              </a:xfrm>
              <a:custGeom>
                <a:avLst/>
                <a:gdLst/>
                <a:ahLst/>
                <a:cxnLst/>
                <a:rect l="l" t="t" r="r" b="b"/>
                <a:pathLst>
                  <a:path w="700" h="592" extrusionOk="0">
                    <a:moveTo>
                      <a:pt x="368" y="1"/>
                    </a:moveTo>
                    <a:cubicBezTo>
                      <a:pt x="236" y="1"/>
                      <a:pt x="114" y="87"/>
                      <a:pt x="61" y="219"/>
                    </a:cubicBezTo>
                    <a:cubicBezTo>
                      <a:pt x="1" y="371"/>
                      <a:pt x="92" y="523"/>
                      <a:pt x="244" y="584"/>
                    </a:cubicBezTo>
                    <a:cubicBezTo>
                      <a:pt x="269" y="589"/>
                      <a:pt x="294" y="592"/>
                      <a:pt x="319" y="592"/>
                    </a:cubicBezTo>
                    <a:cubicBezTo>
                      <a:pt x="444" y="592"/>
                      <a:pt x="558" y="528"/>
                      <a:pt x="609" y="402"/>
                    </a:cubicBezTo>
                    <a:cubicBezTo>
                      <a:pt x="700" y="219"/>
                      <a:pt x="578" y="67"/>
                      <a:pt x="426" y="7"/>
                    </a:cubicBezTo>
                    <a:cubicBezTo>
                      <a:pt x="407" y="3"/>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3"/>
              <p:cNvSpPr/>
              <p:nvPr/>
            </p:nvSpPr>
            <p:spPr>
              <a:xfrm>
                <a:off x="6817275" y="3914775"/>
                <a:ext cx="16725" cy="14650"/>
              </a:xfrm>
              <a:custGeom>
                <a:avLst/>
                <a:gdLst/>
                <a:ahLst/>
                <a:cxnLst/>
                <a:rect l="l" t="t" r="r" b="b"/>
                <a:pathLst>
                  <a:path w="669" h="586" extrusionOk="0">
                    <a:moveTo>
                      <a:pt x="299" y="0"/>
                    </a:moveTo>
                    <a:cubicBezTo>
                      <a:pt x="182" y="0"/>
                      <a:pt x="78" y="82"/>
                      <a:pt x="30" y="202"/>
                    </a:cubicBezTo>
                    <a:cubicBezTo>
                      <a:pt x="0" y="353"/>
                      <a:pt x="61" y="505"/>
                      <a:pt x="213" y="566"/>
                    </a:cubicBezTo>
                    <a:cubicBezTo>
                      <a:pt x="245" y="579"/>
                      <a:pt x="278" y="585"/>
                      <a:pt x="310" y="585"/>
                    </a:cubicBezTo>
                    <a:cubicBezTo>
                      <a:pt x="427" y="585"/>
                      <a:pt x="536" y="503"/>
                      <a:pt x="608" y="384"/>
                    </a:cubicBezTo>
                    <a:cubicBezTo>
                      <a:pt x="669" y="232"/>
                      <a:pt x="608" y="50"/>
                      <a:pt x="395" y="19"/>
                    </a:cubicBezTo>
                    <a:cubicBezTo>
                      <a:pt x="363" y="6"/>
                      <a:pt x="330"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3"/>
              <p:cNvSpPr/>
              <p:nvPr/>
            </p:nvSpPr>
            <p:spPr>
              <a:xfrm>
                <a:off x="6897800" y="3945925"/>
                <a:ext cx="16750" cy="15075"/>
              </a:xfrm>
              <a:custGeom>
                <a:avLst/>
                <a:gdLst/>
                <a:ahLst/>
                <a:cxnLst/>
                <a:rect l="l" t="t" r="r" b="b"/>
                <a:pathLst>
                  <a:path w="670" h="603" extrusionOk="0">
                    <a:moveTo>
                      <a:pt x="330" y="0"/>
                    </a:moveTo>
                    <a:cubicBezTo>
                      <a:pt x="212" y="0"/>
                      <a:pt x="103" y="82"/>
                      <a:pt x="31" y="202"/>
                    </a:cubicBezTo>
                    <a:cubicBezTo>
                      <a:pt x="1" y="354"/>
                      <a:pt x="62" y="536"/>
                      <a:pt x="214" y="597"/>
                    </a:cubicBezTo>
                    <a:cubicBezTo>
                      <a:pt x="233" y="601"/>
                      <a:pt x="253" y="603"/>
                      <a:pt x="272" y="603"/>
                    </a:cubicBezTo>
                    <a:cubicBezTo>
                      <a:pt x="404" y="603"/>
                      <a:pt x="529" y="516"/>
                      <a:pt x="609" y="384"/>
                    </a:cubicBezTo>
                    <a:cubicBezTo>
                      <a:pt x="670" y="232"/>
                      <a:pt x="578" y="50"/>
                      <a:pt x="426" y="19"/>
                    </a:cubicBezTo>
                    <a:cubicBezTo>
                      <a:pt x="394" y="6"/>
                      <a:pt x="362" y="0"/>
                      <a:pt x="33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3"/>
              <p:cNvSpPr/>
              <p:nvPr/>
            </p:nvSpPr>
            <p:spPr>
              <a:xfrm>
                <a:off x="6978350" y="3977350"/>
                <a:ext cx="17500" cy="14850"/>
              </a:xfrm>
              <a:custGeom>
                <a:avLst/>
                <a:gdLst/>
                <a:ahLst/>
                <a:cxnLst/>
                <a:rect l="l" t="t" r="r" b="b"/>
                <a:pathLst>
                  <a:path w="700" h="594" extrusionOk="0">
                    <a:moveTo>
                      <a:pt x="351" y="1"/>
                    </a:moveTo>
                    <a:cubicBezTo>
                      <a:pt x="225" y="1"/>
                      <a:pt x="107" y="64"/>
                      <a:pt x="31" y="191"/>
                    </a:cubicBezTo>
                    <a:cubicBezTo>
                      <a:pt x="1" y="343"/>
                      <a:pt x="92" y="556"/>
                      <a:pt x="244" y="586"/>
                    </a:cubicBezTo>
                    <a:cubicBezTo>
                      <a:pt x="269" y="591"/>
                      <a:pt x="295" y="594"/>
                      <a:pt x="320" y="594"/>
                    </a:cubicBezTo>
                    <a:cubicBezTo>
                      <a:pt x="444" y="594"/>
                      <a:pt x="558" y="530"/>
                      <a:pt x="609" y="404"/>
                    </a:cubicBezTo>
                    <a:cubicBezTo>
                      <a:pt x="700" y="252"/>
                      <a:pt x="578" y="39"/>
                      <a:pt x="426" y="9"/>
                    </a:cubicBezTo>
                    <a:cubicBezTo>
                      <a:pt x="401" y="4"/>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3"/>
              <p:cNvSpPr/>
              <p:nvPr/>
            </p:nvSpPr>
            <p:spPr>
              <a:xfrm>
                <a:off x="7058900" y="4009750"/>
                <a:ext cx="17500" cy="14650"/>
              </a:xfrm>
              <a:custGeom>
                <a:avLst/>
                <a:gdLst/>
                <a:ahLst/>
                <a:cxnLst/>
                <a:rect l="l" t="t" r="r" b="b"/>
                <a:pathLst>
                  <a:path w="700" h="586" extrusionOk="0">
                    <a:moveTo>
                      <a:pt x="330" y="1"/>
                    </a:moveTo>
                    <a:cubicBezTo>
                      <a:pt x="214" y="1"/>
                      <a:pt x="109" y="82"/>
                      <a:pt x="62" y="202"/>
                    </a:cubicBezTo>
                    <a:cubicBezTo>
                      <a:pt x="1" y="354"/>
                      <a:pt x="92" y="506"/>
                      <a:pt x="244" y="567"/>
                    </a:cubicBezTo>
                    <a:cubicBezTo>
                      <a:pt x="276" y="580"/>
                      <a:pt x="309" y="586"/>
                      <a:pt x="341" y="586"/>
                    </a:cubicBezTo>
                    <a:cubicBezTo>
                      <a:pt x="457" y="586"/>
                      <a:pt x="561" y="504"/>
                      <a:pt x="609" y="384"/>
                    </a:cubicBezTo>
                    <a:cubicBezTo>
                      <a:pt x="700" y="232"/>
                      <a:pt x="578" y="50"/>
                      <a:pt x="426" y="20"/>
                    </a:cubicBezTo>
                    <a:cubicBezTo>
                      <a:pt x="394" y="7"/>
                      <a:pt x="361" y="1"/>
                      <a:pt x="33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3"/>
              <p:cNvSpPr/>
              <p:nvPr/>
            </p:nvSpPr>
            <p:spPr>
              <a:xfrm>
                <a:off x="7140225" y="4040900"/>
                <a:ext cx="15975" cy="15100"/>
              </a:xfrm>
              <a:custGeom>
                <a:avLst/>
                <a:gdLst/>
                <a:ahLst/>
                <a:cxnLst/>
                <a:rect l="l" t="t" r="r" b="b"/>
                <a:pathLst>
                  <a:path w="639" h="604" extrusionOk="0">
                    <a:moveTo>
                      <a:pt x="299" y="1"/>
                    </a:moveTo>
                    <a:cubicBezTo>
                      <a:pt x="183" y="1"/>
                      <a:pt x="78" y="83"/>
                      <a:pt x="31" y="202"/>
                    </a:cubicBezTo>
                    <a:cubicBezTo>
                      <a:pt x="0" y="354"/>
                      <a:pt x="61" y="506"/>
                      <a:pt x="213" y="597"/>
                    </a:cubicBezTo>
                    <a:cubicBezTo>
                      <a:pt x="233" y="601"/>
                      <a:pt x="252" y="603"/>
                      <a:pt x="272" y="603"/>
                    </a:cubicBezTo>
                    <a:cubicBezTo>
                      <a:pt x="403" y="603"/>
                      <a:pt x="529" y="517"/>
                      <a:pt x="608" y="385"/>
                    </a:cubicBezTo>
                    <a:cubicBezTo>
                      <a:pt x="638" y="233"/>
                      <a:pt x="547" y="50"/>
                      <a:pt x="395" y="20"/>
                    </a:cubicBezTo>
                    <a:cubicBezTo>
                      <a:pt x="363" y="7"/>
                      <a:pt x="330" y="1"/>
                      <a:pt x="29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3"/>
              <p:cNvSpPr/>
              <p:nvPr/>
            </p:nvSpPr>
            <p:spPr>
              <a:xfrm>
                <a:off x="7220775" y="4072350"/>
                <a:ext cx="15975" cy="14850"/>
              </a:xfrm>
              <a:custGeom>
                <a:avLst/>
                <a:gdLst/>
                <a:ahLst/>
                <a:cxnLst/>
                <a:rect l="l" t="t" r="r" b="b"/>
                <a:pathLst>
                  <a:path w="639" h="594" extrusionOk="0">
                    <a:moveTo>
                      <a:pt x="350" y="0"/>
                    </a:moveTo>
                    <a:cubicBezTo>
                      <a:pt x="225" y="0"/>
                      <a:pt x="107" y="64"/>
                      <a:pt x="31" y="190"/>
                    </a:cubicBezTo>
                    <a:cubicBezTo>
                      <a:pt x="0" y="342"/>
                      <a:pt x="61" y="555"/>
                      <a:pt x="213" y="586"/>
                    </a:cubicBezTo>
                    <a:cubicBezTo>
                      <a:pt x="238" y="591"/>
                      <a:pt x="264" y="593"/>
                      <a:pt x="289" y="593"/>
                    </a:cubicBezTo>
                    <a:cubicBezTo>
                      <a:pt x="414" y="593"/>
                      <a:pt x="532" y="530"/>
                      <a:pt x="608" y="403"/>
                    </a:cubicBezTo>
                    <a:cubicBezTo>
                      <a:pt x="638" y="251"/>
                      <a:pt x="578" y="99"/>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3"/>
              <p:cNvSpPr/>
              <p:nvPr/>
            </p:nvSpPr>
            <p:spPr>
              <a:xfrm>
                <a:off x="7301325" y="4104725"/>
                <a:ext cx="15975" cy="14675"/>
              </a:xfrm>
              <a:custGeom>
                <a:avLst/>
                <a:gdLst/>
                <a:ahLst/>
                <a:cxnLst/>
                <a:rect l="l" t="t" r="r" b="b"/>
                <a:pathLst>
                  <a:path w="639" h="587" extrusionOk="0">
                    <a:moveTo>
                      <a:pt x="329" y="1"/>
                    </a:moveTo>
                    <a:cubicBezTo>
                      <a:pt x="211" y="1"/>
                      <a:pt x="102" y="83"/>
                      <a:pt x="30" y="202"/>
                    </a:cubicBezTo>
                    <a:cubicBezTo>
                      <a:pt x="0" y="354"/>
                      <a:pt x="91" y="537"/>
                      <a:pt x="243" y="567"/>
                    </a:cubicBezTo>
                    <a:cubicBezTo>
                      <a:pt x="276" y="580"/>
                      <a:pt x="308" y="586"/>
                      <a:pt x="340" y="586"/>
                    </a:cubicBezTo>
                    <a:cubicBezTo>
                      <a:pt x="456" y="586"/>
                      <a:pt x="560" y="504"/>
                      <a:pt x="608" y="385"/>
                    </a:cubicBezTo>
                    <a:cubicBezTo>
                      <a:pt x="638" y="233"/>
                      <a:pt x="578" y="50"/>
                      <a:pt x="426" y="20"/>
                    </a:cubicBezTo>
                    <a:cubicBezTo>
                      <a:pt x="393"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3"/>
              <p:cNvSpPr/>
              <p:nvPr/>
            </p:nvSpPr>
            <p:spPr>
              <a:xfrm>
                <a:off x="7381875" y="4135900"/>
                <a:ext cx="16725" cy="15075"/>
              </a:xfrm>
              <a:custGeom>
                <a:avLst/>
                <a:gdLst/>
                <a:ahLst/>
                <a:cxnLst/>
                <a:rect l="l" t="t" r="r" b="b"/>
                <a:pathLst>
                  <a:path w="669" h="603" extrusionOk="0">
                    <a:moveTo>
                      <a:pt x="329" y="0"/>
                    </a:moveTo>
                    <a:cubicBezTo>
                      <a:pt x="213" y="0"/>
                      <a:pt x="109" y="82"/>
                      <a:pt x="61" y="202"/>
                    </a:cubicBezTo>
                    <a:cubicBezTo>
                      <a:pt x="0" y="354"/>
                      <a:pt x="91" y="506"/>
                      <a:pt x="243" y="597"/>
                    </a:cubicBezTo>
                    <a:cubicBezTo>
                      <a:pt x="263" y="601"/>
                      <a:pt x="282" y="603"/>
                      <a:pt x="302" y="603"/>
                    </a:cubicBezTo>
                    <a:cubicBezTo>
                      <a:pt x="433" y="603"/>
                      <a:pt x="555" y="516"/>
                      <a:pt x="608" y="384"/>
                    </a:cubicBezTo>
                    <a:cubicBezTo>
                      <a:pt x="669" y="232"/>
                      <a:pt x="57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3"/>
              <p:cNvSpPr/>
              <p:nvPr/>
            </p:nvSpPr>
            <p:spPr>
              <a:xfrm>
                <a:off x="7463175" y="4167325"/>
                <a:ext cx="15975" cy="14850"/>
              </a:xfrm>
              <a:custGeom>
                <a:avLst/>
                <a:gdLst/>
                <a:ahLst/>
                <a:cxnLst/>
                <a:rect l="l" t="t" r="r" b="b"/>
                <a:pathLst>
                  <a:path w="639" h="594" extrusionOk="0">
                    <a:moveTo>
                      <a:pt x="320" y="1"/>
                    </a:moveTo>
                    <a:cubicBezTo>
                      <a:pt x="195" y="1"/>
                      <a:pt x="81" y="64"/>
                      <a:pt x="31" y="191"/>
                    </a:cubicBezTo>
                    <a:cubicBezTo>
                      <a:pt x="0" y="343"/>
                      <a:pt x="61" y="556"/>
                      <a:pt x="213" y="586"/>
                    </a:cubicBezTo>
                    <a:cubicBezTo>
                      <a:pt x="238" y="591"/>
                      <a:pt x="264" y="594"/>
                      <a:pt x="289" y="594"/>
                    </a:cubicBezTo>
                    <a:cubicBezTo>
                      <a:pt x="414" y="594"/>
                      <a:pt x="532" y="530"/>
                      <a:pt x="608" y="404"/>
                    </a:cubicBezTo>
                    <a:cubicBezTo>
                      <a:pt x="639" y="252"/>
                      <a:pt x="547" y="39"/>
                      <a:pt x="395" y="8"/>
                    </a:cubicBezTo>
                    <a:cubicBezTo>
                      <a:pt x="370"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3"/>
              <p:cNvSpPr/>
              <p:nvPr/>
            </p:nvSpPr>
            <p:spPr>
              <a:xfrm>
                <a:off x="6705550" y="3960350"/>
                <a:ext cx="16750" cy="14675"/>
              </a:xfrm>
              <a:custGeom>
                <a:avLst/>
                <a:gdLst/>
                <a:ahLst/>
                <a:cxnLst/>
                <a:rect l="l" t="t" r="r" b="b"/>
                <a:pathLst>
                  <a:path w="670" h="587" extrusionOk="0">
                    <a:moveTo>
                      <a:pt x="330" y="1"/>
                    </a:moveTo>
                    <a:cubicBezTo>
                      <a:pt x="214" y="1"/>
                      <a:pt x="109" y="83"/>
                      <a:pt x="62" y="202"/>
                    </a:cubicBezTo>
                    <a:cubicBezTo>
                      <a:pt x="1" y="354"/>
                      <a:pt x="92" y="506"/>
                      <a:pt x="244" y="567"/>
                    </a:cubicBezTo>
                    <a:cubicBezTo>
                      <a:pt x="276" y="580"/>
                      <a:pt x="309" y="586"/>
                      <a:pt x="341" y="586"/>
                    </a:cubicBezTo>
                    <a:cubicBezTo>
                      <a:pt x="457" y="586"/>
                      <a:pt x="561" y="504"/>
                      <a:pt x="609" y="385"/>
                    </a:cubicBezTo>
                    <a:cubicBezTo>
                      <a:pt x="670" y="233"/>
                      <a:pt x="578" y="50"/>
                      <a:pt x="426" y="20"/>
                    </a:cubicBezTo>
                    <a:cubicBezTo>
                      <a:pt x="394" y="7"/>
                      <a:pt x="361" y="1"/>
                      <a:pt x="33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3"/>
              <p:cNvSpPr/>
              <p:nvPr/>
            </p:nvSpPr>
            <p:spPr>
              <a:xfrm>
                <a:off x="6786875" y="3992550"/>
                <a:ext cx="15975" cy="14850"/>
              </a:xfrm>
              <a:custGeom>
                <a:avLst/>
                <a:gdLst/>
                <a:ahLst/>
                <a:cxnLst/>
                <a:rect l="l" t="t" r="r" b="b"/>
                <a:pathLst>
                  <a:path w="639" h="594" extrusionOk="0">
                    <a:moveTo>
                      <a:pt x="320" y="1"/>
                    </a:moveTo>
                    <a:cubicBezTo>
                      <a:pt x="195" y="1"/>
                      <a:pt x="81" y="64"/>
                      <a:pt x="31" y="191"/>
                    </a:cubicBezTo>
                    <a:cubicBezTo>
                      <a:pt x="0" y="343"/>
                      <a:pt x="61" y="495"/>
                      <a:pt x="213" y="586"/>
                    </a:cubicBezTo>
                    <a:cubicBezTo>
                      <a:pt x="238" y="591"/>
                      <a:pt x="264" y="594"/>
                      <a:pt x="289" y="594"/>
                    </a:cubicBezTo>
                    <a:cubicBezTo>
                      <a:pt x="414" y="594"/>
                      <a:pt x="532" y="530"/>
                      <a:pt x="608" y="404"/>
                    </a:cubicBezTo>
                    <a:cubicBezTo>
                      <a:pt x="638" y="252"/>
                      <a:pt x="547" y="39"/>
                      <a:pt x="395" y="8"/>
                    </a:cubicBezTo>
                    <a:cubicBezTo>
                      <a:pt x="370"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3"/>
              <p:cNvSpPr/>
              <p:nvPr/>
            </p:nvSpPr>
            <p:spPr>
              <a:xfrm>
                <a:off x="6867425" y="4023750"/>
                <a:ext cx="15975" cy="14800"/>
              </a:xfrm>
              <a:custGeom>
                <a:avLst/>
                <a:gdLst/>
                <a:ahLst/>
                <a:cxnLst/>
                <a:rect l="l" t="t" r="r" b="b"/>
                <a:pathLst>
                  <a:path w="639" h="592" extrusionOk="0">
                    <a:moveTo>
                      <a:pt x="367" y="1"/>
                    </a:moveTo>
                    <a:cubicBezTo>
                      <a:pt x="235" y="1"/>
                      <a:pt x="110" y="87"/>
                      <a:pt x="31" y="219"/>
                    </a:cubicBezTo>
                    <a:cubicBezTo>
                      <a:pt x="0" y="371"/>
                      <a:pt x="61" y="523"/>
                      <a:pt x="213" y="584"/>
                    </a:cubicBezTo>
                    <a:cubicBezTo>
                      <a:pt x="238" y="589"/>
                      <a:pt x="264" y="592"/>
                      <a:pt x="289" y="592"/>
                    </a:cubicBezTo>
                    <a:cubicBezTo>
                      <a:pt x="414" y="592"/>
                      <a:pt x="532" y="529"/>
                      <a:pt x="608" y="402"/>
                    </a:cubicBezTo>
                    <a:cubicBezTo>
                      <a:pt x="638" y="250"/>
                      <a:pt x="578" y="68"/>
                      <a:pt x="426" y="7"/>
                    </a:cubicBezTo>
                    <a:cubicBezTo>
                      <a:pt x="406" y="3"/>
                      <a:pt x="386"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3"/>
              <p:cNvSpPr/>
              <p:nvPr/>
            </p:nvSpPr>
            <p:spPr>
              <a:xfrm>
                <a:off x="6947975" y="4055350"/>
                <a:ext cx="15975" cy="14650"/>
              </a:xfrm>
              <a:custGeom>
                <a:avLst/>
                <a:gdLst/>
                <a:ahLst/>
                <a:cxnLst/>
                <a:rect l="l" t="t" r="r" b="b"/>
                <a:pathLst>
                  <a:path w="639" h="586" extrusionOk="0">
                    <a:moveTo>
                      <a:pt x="329" y="0"/>
                    </a:moveTo>
                    <a:cubicBezTo>
                      <a:pt x="211" y="0"/>
                      <a:pt x="102" y="82"/>
                      <a:pt x="30" y="202"/>
                    </a:cubicBezTo>
                    <a:cubicBezTo>
                      <a:pt x="0" y="354"/>
                      <a:pt x="91" y="506"/>
                      <a:pt x="243" y="566"/>
                    </a:cubicBezTo>
                    <a:cubicBezTo>
                      <a:pt x="276" y="579"/>
                      <a:pt x="308" y="585"/>
                      <a:pt x="340" y="585"/>
                    </a:cubicBezTo>
                    <a:cubicBezTo>
                      <a:pt x="456" y="585"/>
                      <a:pt x="560" y="504"/>
                      <a:pt x="608" y="384"/>
                    </a:cubicBezTo>
                    <a:cubicBezTo>
                      <a:pt x="638" y="232"/>
                      <a:pt x="57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3"/>
              <p:cNvSpPr/>
              <p:nvPr/>
            </p:nvSpPr>
            <p:spPr>
              <a:xfrm>
                <a:off x="7028525" y="4087550"/>
                <a:ext cx="16725" cy="14850"/>
              </a:xfrm>
              <a:custGeom>
                <a:avLst/>
                <a:gdLst/>
                <a:ahLst/>
                <a:cxnLst/>
                <a:rect l="l" t="t" r="r" b="b"/>
                <a:pathLst>
                  <a:path w="669" h="594" extrusionOk="0">
                    <a:moveTo>
                      <a:pt x="350" y="0"/>
                    </a:moveTo>
                    <a:cubicBezTo>
                      <a:pt x="225" y="0"/>
                      <a:pt x="111" y="64"/>
                      <a:pt x="61" y="190"/>
                    </a:cubicBezTo>
                    <a:cubicBezTo>
                      <a:pt x="0" y="342"/>
                      <a:pt x="91" y="494"/>
                      <a:pt x="243" y="585"/>
                    </a:cubicBezTo>
                    <a:cubicBezTo>
                      <a:pt x="269" y="591"/>
                      <a:pt x="294" y="593"/>
                      <a:pt x="319" y="593"/>
                    </a:cubicBezTo>
                    <a:cubicBezTo>
                      <a:pt x="443" y="593"/>
                      <a:pt x="557" y="530"/>
                      <a:pt x="608" y="403"/>
                    </a:cubicBezTo>
                    <a:cubicBezTo>
                      <a:pt x="669" y="190"/>
                      <a:pt x="57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3"/>
              <p:cNvSpPr/>
              <p:nvPr/>
            </p:nvSpPr>
            <p:spPr>
              <a:xfrm>
                <a:off x="7109825" y="4118750"/>
                <a:ext cx="15975" cy="14800"/>
              </a:xfrm>
              <a:custGeom>
                <a:avLst/>
                <a:gdLst/>
                <a:ahLst/>
                <a:cxnLst/>
                <a:rect l="l" t="t" r="r" b="b"/>
                <a:pathLst>
                  <a:path w="639" h="592" extrusionOk="0">
                    <a:moveTo>
                      <a:pt x="337" y="0"/>
                    </a:moveTo>
                    <a:cubicBezTo>
                      <a:pt x="206" y="0"/>
                      <a:pt x="84" y="87"/>
                      <a:pt x="31" y="219"/>
                    </a:cubicBezTo>
                    <a:cubicBezTo>
                      <a:pt x="0" y="371"/>
                      <a:pt x="61" y="553"/>
                      <a:pt x="213" y="584"/>
                    </a:cubicBezTo>
                    <a:cubicBezTo>
                      <a:pt x="238" y="589"/>
                      <a:pt x="264" y="591"/>
                      <a:pt x="289" y="591"/>
                    </a:cubicBezTo>
                    <a:cubicBezTo>
                      <a:pt x="414" y="591"/>
                      <a:pt x="532" y="528"/>
                      <a:pt x="608" y="401"/>
                    </a:cubicBezTo>
                    <a:cubicBezTo>
                      <a:pt x="639" y="249"/>
                      <a:pt x="547" y="67"/>
                      <a:pt x="395" y="6"/>
                    </a:cubicBezTo>
                    <a:cubicBezTo>
                      <a:pt x="376" y="2"/>
                      <a:pt x="356" y="0"/>
                      <a:pt x="33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3"/>
              <p:cNvSpPr/>
              <p:nvPr/>
            </p:nvSpPr>
            <p:spPr>
              <a:xfrm>
                <a:off x="7190375" y="4150325"/>
                <a:ext cx="15975" cy="14650"/>
              </a:xfrm>
              <a:custGeom>
                <a:avLst/>
                <a:gdLst/>
                <a:ahLst/>
                <a:cxnLst/>
                <a:rect l="l" t="t" r="r" b="b"/>
                <a:pathLst>
                  <a:path w="639" h="586" extrusionOk="0">
                    <a:moveTo>
                      <a:pt x="329" y="1"/>
                    </a:moveTo>
                    <a:cubicBezTo>
                      <a:pt x="212" y="1"/>
                      <a:pt x="102" y="83"/>
                      <a:pt x="31" y="202"/>
                    </a:cubicBezTo>
                    <a:cubicBezTo>
                      <a:pt x="0" y="354"/>
                      <a:pt x="61" y="506"/>
                      <a:pt x="213" y="567"/>
                    </a:cubicBezTo>
                    <a:cubicBezTo>
                      <a:pt x="246" y="580"/>
                      <a:pt x="278" y="586"/>
                      <a:pt x="310" y="586"/>
                    </a:cubicBezTo>
                    <a:cubicBezTo>
                      <a:pt x="427" y="586"/>
                      <a:pt x="537" y="504"/>
                      <a:pt x="608" y="385"/>
                    </a:cubicBezTo>
                    <a:cubicBezTo>
                      <a:pt x="639" y="233"/>
                      <a:pt x="578" y="50"/>
                      <a:pt x="426" y="20"/>
                    </a:cubicBezTo>
                    <a:cubicBezTo>
                      <a:pt x="393"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3"/>
              <p:cNvSpPr/>
              <p:nvPr/>
            </p:nvSpPr>
            <p:spPr>
              <a:xfrm>
                <a:off x="7270925" y="4182525"/>
                <a:ext cx="15975" cy="14850"/>
              </a:xfrm>
              <a:custGeom>
                <a:avLst/>
                <a:gdLst/>
                <a:ahLst/>
                <a:cxnLst/>
                <a:rect l="l" t="t" r="r" b="b"/>
                <a:pathLst>
                  <a:path w="639" h="594" extrusionOk="0">
                    <a:moveTo>
                      <a:pt x="350" y="1"/>
                    </a:moveTo>
                    <a:cubicBezTo>
                      <a:pt x="225" y="1"/>
                      <a:pt x="107" y="64"/>
                      <a:pt x="31" y="191"/>
                    </a:cubicBezTo>
                    <a:cubicBezTo>
                      <a:pt x="0" y="343"/>
                      <a:pt x="91" y="495"/>
                      <a:pt x="243" y="586"/>
                    </a:cubicBezTo>
                    <a:cubicBezTo>
                      <a:pt x="269" y="591"/>
                      <a:pt x="294" y="594"/>
                      <a:pt x="319" y="594"/>
                    </a:cubicBezTo>
                    <a:cubicBezTo>
                      <a:pt x="444" y="594"/>
                      <a:pt x="557" y="530"/>
                      <a:pt x="608" y="404"/>
                    </a:cubicBezTo>
                    <a:cubicBezTo>
                      <a:pt x="639" y="191"/>
                      <a:pt x="578" y="39"/>
                      <a:pt x="426" y="8"/>
                    </a:cubicBezTo>
                    <a:cubicBezTo>
                      <a:pt x="400"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3"/>
              <p:cNvSpPr/>
              <p:nvPr/>
            </p:nvSpPr>
            <p:spPr>
              <a:xfrm>
                <a:off x="7351475" y="4213725"/>
                <a:ext cx="16725" cy="14800"/>
              </a:xfrm>
              <a:custGeom>
                <a:avLst/>
                <a:gdLst/>
                <a:ahLst/>
                <a:cxnLst/>
                <a:rect l="l" t="t" r="r" b="b"/>
                <a:pathLst>
                  <a:path w="669" h="592" extrusionOk="0">
                    <a:moveTo>
                      <a:pt x="367" y="1"/>
                    </a:moveTo>
                    <a:cubicBezTo>
                      <a:pt x="236" y="1"/>
                      <a:pt x="114" y="87"/>
                      <a:pt x="61" y="219"/>
                    </a:cubicBezTo>
                    <a:cubicBezTo>
                      <a:pt x="0" y="371"/>
                      <a:pt x="91" y="554"/>
                      <a:pt x="243" y="584"/>
                    </a:cubicBezTo>
                    <a:cubicBezTo>
                      <a:pt x="269" y="589"/>
                      <a:pt x="294" y="592"/>
                      <a:pt x="319" y="592"/>
                    </a:cubicBezTo>
                    <a:cubicBezTo>
                      <a:pt x="443" y="592"/>
                      <a:pt x="557" y="528"/>
                      <a:pt x="608" y="402"/>
                    </a:cubicBezTo>
                    <a:cubicBezTo>
                      <a:pt x="669" y="250"/>
                      <a:pt x="578" y="67"/>
                      <a:pt x="426" y="7"/>
                    </a:cubicBezTo>
                    <a:cubicBezTo>
                      <a:pt x="406" y="3"/>
                      <a:pt x="386"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3"/>
              <p:cNvSpPr/>
              <p:nvPr/>
            </p:nvSpPr>
            <p:spPr>
              <a:xfrm>
                <a:off x="7432775" y="4245325"/>
                <a:ext cx="15975" cy="14650"/>
              </a:xfrm>
              <a:custGeom>
                <a:avLst/>
                <a:gdLst/>
                <a:ahLst/>
                <a:cxnLst/>
                <a:rect l="l" t="t" r="r" b="b"/>
                <a:pathLst>
                  <a:path w="639" h="586" extrusionOk="0">
                    <a:moveTo>
                      <a:pt x="299" y="0"/>
                    </a:moveTo>
                    <a:cubicBezTo>
                      <a:pt x="183" y="0"/>
                      <a:pt x="79" y="82"/>
                      <a:pt x="31" y="202"/>
                    </a:cubicBezTo>
                    <a:cubicBezTo>
                      <a:pt x="1" y="354"/>
                      <a:pt x="61" y="506"/>
                      <a:pt x="213" y="566"/>
                    </a:cubicBezTo>
                    <a:cubicBezTo>
                      <a:pt x="246" y="579"/>
                      <a:pt x="278" y="585"/>
                      <a:pt x="310" y="585"/>
                    </a:cubicBezTo>
                    <a:cubicBezTo>
                      <a:pt x="427" y="585"/>
                      <a:pt x="537" y="503"/>
                      <a:pt x="608" y="384"/>
                    </a:cubicBezTo>
                    <a:cubicBezTo>
                      <a:pt x="639" y="232"/>
                      <a:pt x="548" y="50"/>
                      <a:pt x="396" y="19"/>
                    </a:cubicBezTo>
                    <a:cubicBezTo>
                      <a:pt x="363" y="6"/>
                      <a:pt x="331"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3"/>
              <p:cNvSpPr/>
              <p:nvPr/>
            </p:nvSpPr>
            <p:spPr>
              <a:xfrm>
                <a:off x="6675175" y="4038150"/>
                <a:ext cx="16725" cy="14850"/>
              </a:xfrm>
              <a:custGeom>
                <a:avLst/>
                <a:gdLst/>
                <a:ahLst/>
                <a:cxnLst/>
                <a:rect l="l" t="t" r="r" b="b"/>
                <a:pathLst>
                  <a:path w="669" h="594" extrusionOk="0">
                    <a:moveTo>
                      <a:pt x="350" y="1"/>
                    </a:moveTo>
                    <a:cubicBezTo>
                      <a:pt x="225" y="1"/>
                      <a:pt x="111" y="64"/>
                      <a:pt x="61" y="191"/>
                    </a:cubicBezTo>
                    <a:cubicBezTo>
                      <a:pt x="0" y="343"/>
                      <a:pt x="91" y="495"/>
                      <a:pt x="243" y="586"/>
                    </a:cubicBezTo>
                    <a:cubicBezTo>
                      <a:pt x="269" y="591"/>
                      <a:pt x="294" y="593"/>
                      <a:pt x="319" y="593"/>
                    </a:cubicBezTo>
                    <a:cubicBezTo>
                      <a:pt x="443" y="593"/>
                      <a:pt x="557" y="530"/>
                      <a:pt x="608" y="403"/>
                    </a:cubicBezTo>
                    <a:cubicBezTo>
                      <a:pt x="669" y="251"/>
                      <a:pt x="578" y="39"/>
                      <a:pt x="426" y="8"/>
                    </a:cubicBezTo>
                    <a:cubicBezTo>
                      <a:pt x="400"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3"/>
              <p:cNvSpPr/>
              <p:nvPr/>
            </p:nvSpPr>
            <p:spPr>
              <a:xfrm>
                <a:off x="6756475" y="4070550"/>
                <a:ext cx="15975" cy="14650"/>
              </a:xfrm>
              <a:custGeom>
                <a:avLst/>
                <a:gdLst/>
                <a:ahLst/>
                <a:cxnLst/>
                <a:rect l="l" t="t" r="r" b="b"/>
                <a:pathLst>
                  <a:path w="639" h="586" extrusionOk="0">
                    <a:moveTo>
                      <a:pt x="299" y="0"/>
                    </a:moveTo>
                    <a:cubicBezTo>
                      <a:pt x="183" y="0"/>
                      <a:pt x="79" y="82"/>
                      <a:pt x="31" y="202"/>
                    </a:cubicBezTo>
                    <a:cubicBezTo>
                      <a:pt x="0" y="354"/>
                      <a:pt x="61" y="506"/>
                      <a:pt x="213" y="566"/>
                    </a:cubicBezTo>
                    <a:cubicBezTo>
                      <a:pt x="246" y="579"/>
                      <a:pt x="278" y="585"/>
                      <a:pt x="310" y="585"/>
                    </a:cubicBezTo>
                    <a:cubicBezTo>
                      <a:pt x="427" y="585"/>
                      <a:pt x="537" y="503"/>
                      <a:pt x="608" y="384"/>
                    </a:cubicBezTo>
                    <a:cubicBezTo>
                      <a:pt x="639" y="202"/>
                      <a:pt x="547" y="50"/>
                      <a:pt x="395" y="19"/>
                    </a:cubicBezTo>
                    <a:cubicBezTo>
                      <a:pt x="363" y="6"/>
                      <a:pt x="331"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3"/>
              <p:cNvSpPr/>
              <p:nvPr/>
            </p:nvSpPr>
            <p:spPr>
              <a:xfrm>
                <a:off x="6837025" y="4101975"/>
                <a:ext cx="15975" cy="14800"/>
              </a:xfrm>
              <a:custGeom>
                <a:avLst/>
                <a:gdLst/>
                <a:ahLst/>
                <a:cxnLst/>
                <a:rect l="l" t="t" r="r" b="b"/>
                <a:pathLst>
                  <a:path w="639" h="592" extrusionOk="0">
                    <a:moveTo>
                      <a:pt x="350" y="1"/>
                    </a:moveTo>
                    <a:cubicBezTo>
                      <a:pt x="225" y="1"/>
                      <a:pt x="107" y="64"/>
                      <a:pt x="31" y="191"/>
                    </a:cubicBezTo>
                    <a:cubicBezTo>
                      <a:pt x="0" y="343"/>
                      <a:pt x="61" y="495"/>
                      <a:pt x="213" y="586"/>
                    </a:cubicBezTo>
                    <a:cubicBezTo>
                      <a:pt x="233" y="590"/>
                      <a:pt x="252" y="592"/>
                      <a:pt x="272" y="592"/>
                    </a:cubicBezTo>
                    <a:cubicBezTo>
                      <a:pt x="403" y="592"/>
                      <a:pt x="529" y="506"/>
                      <a:pt x="608" y="373"/>
                    </a:cubicBezTo>
                    <a:cubicBezTo>
                      <a:pt x="639" y="221"/>
                      <a:pt x="578" y="3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3"/>
              <p:cNvSpPr/>
              <p:nvPr/>
            </p:nvSpPr>
            <p:spPr>
              <a:xfrm>
                <a:off x="6917575" y="4133150"/>
                <a:ext cx="15975" cy="14825"/>
              </a:xfrm>
              <a:custGeom>
                <a:avLst/>
                <a:gdLst/>
                <a:ahLst/>
                <a:cxnLst/>
                <a:rect l="l" t="t" r="r" b="b"/>
                <a:pathLst>
                  <a:path w="639" h="593" extrusionOk="0">
                    <a:moveTo>
                      <a:pt x="350" y="0"/>
                    </a:moveTo>
                    <a:cubicBezTo>
                      <a:pt x="225" y="0"/>
                      <a:pt x="107" y="63"/>
                      <a:pt x="31" y="190"/>
                    </a:cubicBezTo>
                    <a:cubicBezTo>
                      <a:pt x="0" y="342"/>
                      <a:pt x="91" y="555"/>
                      <a:pt x="243" y="585"/>
                    </a:cubicBezTo>
                    <a:cubicBezTo>
                      <a:pt x="269" y="590"/>
                      <a:pt x="293" y="593"/>
                      <a:pt x="317" y="593"/>
                    </a:cubicBezTo>
                    <a:cubicBezTo>
                      <a:pt x="435" y="593"/>
                      <a:pt x="532" y="529"/>
                      <a:pt x="608" y="403"/>
                    </a:cubicBezTo>
                    <a:cubicBezTo>
                      <a:pt x="639" y="251"/>
                      <a:pt x="57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3"/>
              <p:cNvSpPr/>
              <p:nvPr/>
            </p:nvSpPr>
            <p:spPr>
              <a:xfrm>
                <a:off x="6998125" y="4165525"/>
                <a:ext cx="16725" cy="14650"/>
              </a:xfrm>
              <a:custGeom>
                <a:avLst/>
                <a:gdLst/>
                <a:ahLst/>
                <a:cxnLst/>
                <a:rect l="l" t="t" r="r" b="b"/>
                <a:pathLst>
                  <a:path w="669" h="586" extrusionOk="0">
                    <a:moveTo>
                      <a:pt x="329" y="1"/>
                    </a:moveTo>
                    <a:cubicBezTo>
                      <a:pt x="213" y="1"/>
                      <a:pt x="109" y="83"/>
                      <a:pt x="61" y="202"/>
                    </a:cubicBezTo>
                    <a:cubicBezTo>
                      <a:pt x="0" y="354"/>
                      <a:pt x="91" y="506"/>
                      <a:pt x="243" y="567"/>
                    </a:cubicBezTo>
                    <a:cubicBezTo>
                      <a:pt x="276" y="580"/>
                      <a:pt x="308" y="586"/>
                      <a:pt x="340" y="586"/>
                    </a:cubicBezTo>
                    <a:cubicBezTo>
                      <a:pt x="456" y="586"/>
                      <a:pt x="560" y="504"/>
                      <a:pt x="608" y="384"/>
                    </a:cubicBezTo>
                    <a:cubicBezTo>
                      <a:pt x="669" y="202"/>
                      <a:pt x="578" y="50"/>
                      <a:pt x="426" y="20"/>
                    </a:cubicBezTo>
                    <a:cubicBezTo>
                      <a:pt x="393"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3"/>
              <p:cNvSpPr/>
              <p:nvPr/>
            </p:nvSpPr>
            <p:spPr>
              <a:xfrm>
                <a:off x="7079425" y="4196975"/>
                <a:ext cx="15975" cy="14800"/>
              </a:xfrm>
              <a:custGeom>
                <a:avLst/>
                <a:gdLst/>
                <a:ahLst/>
                <a:cxnLst/>
                <a:rect l="l" t="t" r="r" b="b"/>
                <a:pathLst>
                  <a:path w="639" h="592" extrusionOk="0">
                    <a:moveTo>
                      <a:pt x="320" y="0"/>
                    </a:moveTo>
                    <a:cubicBezTo>
                      <a:pt x="196" y="0"/>
                      <a:pt x="82" y="64"/>
                      <a:pt x="31" y="190"/>
                    </a:cubicBezTo>
                    <a:cubicBezTo>
                      <a:pt x="1" y="342"/>
                      <a:pt x="61" y="494"/>
                      <a:pt x="213" y="585"/>
                    </a:cubicBezTo>
                    <a:cubicBezTo>
                      <a:pt x="233" y="589"/>
                      <a:pt x="253" y="591"/>
                      <a:pt x="272" y="591"/>
                    </a:cubicBezTo>
                    <a:cubicBezTo>
                      <a:pt x="404" y="591"/>
                      <a:pt x="529" y="505"/>
                      <a:pt x="608" y="373"/>
                    </a:cubicBezTo>
                    <a:cubicBezTo>
                      <a:pt x="639" y="221"/>
                      <a:pt x="548" y="38"/>
                      <a:pt x="396" y="8"/>
                    </a:cubicBezTo>
                    <a:cubicBezTo>
                      <a:pt x="370" y="3"/>
                      <a:pt x="345" y="0"/>
                      <a:pt x="32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3"/>
              <p:cNvSpPr/>
              <p:nvPr/>
            </p:nvSpPr>
            <p:spPr>
              <a:xfrm>
                <a:off x="7159975" y="4228125"/>
                <a:ext cx="15975" cy="14850"/>
              </a:xfrm>
              <a:custGeom>
                <a:avLst/>
                <a:gdLst/>
                <a:ahLst/>
                <a:cxnLst/>
                <a:rect l="l" t="t" r="r" b="b"/>
                <a:pathLst>
                  <a:path w="639" h="594" extrusionOk="0">
                    <a:moveTo>
                      <a:pt x="350" y="1"/>
                    </a:moveTo>
                    <a:cubicBezTo>
                      <a:pt x="225" y="1"/>
                      <a:pt x="107" y="64"/>
                      <a:pt x="31" y="190"/>
                    </a:cubicBezTo>
                    <a:cubicBezTo>
                      <a:pt x="0" y="342"/>
                      <a:pt x="61" y="555"/>
                      <a:pt x="213" y="586"/>
                    </a:cubicBezTo>
                    <a:cubicBezTo>
                      <a:pt x="239" y="591"/>
                      <a:pt x="264" y="593"/>
                      <a:pt x="289" y="593"/>
                    </a:cubicBezTo>
                    <a:cubicBezTo>
                      <a:pt x="414" y="593"/>
                      <a:pt x="532" y="530"/>
                      <a:pt x="608" y="403"/>
                    </a:cubicBezTo>
                    <a:cubicBezTo>
                      <a:pt x="639" y="251"/>
                      <a:pt x="578" y="3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3"/>
              <p:cNvSpPr/>
              <p:nvPr/>
            </p:nvSpPr>
            <p:spPr>
              <a:xfrm>
                <a:off x="7240525" y="4259325"/>
                <a:ext cx="15975" cy="14800"/>
              </a:xfrm>
              <a:custGeom>
                <a:avLst/>
                <a:gdLst/>
                <a:ahLst/>
                <a:cxnLst/>
                <a:rect l="l" t="t" r="r" b="b"/>
                <a:pathLst>
                  <a:path w="639" h="592" extrusionOk="0">
                    <a:moveTo>
                      <a:pt x="367" y="1"/>
                    </a:moveTo>
                    <a:cubicBezTo>
                      <a:pt x="236" y="1"/>
                      <a:pt x="110" y="87"/>
                      <a:pt x="31" y="219"/>
                    </a:cubicBezTo>
                    <a:cubicBezTo>
                      <a:pt x="0" y="341"/>
                      <a:pt x="92" y="523"/>
                      <a:pt x="244" y="584"/>
                    </a:cubicBezTo>
                    <a:cubicBezTo>
                      <a:pt x="269" y="589"/>
                      <a:pt x="293" y="591"/>
                      <a:pt x="317" y="591"/>
                    </a:cubicBezTo>
                    <a:cubicBezTo>
                      <a:pt x="435" y="591"/>
                      <a:pt x="532" y="528"/>
                      <a:pt x="608" y="401"/>
                    </a:cubicBezTo>
                    <a:cubicBezTo>
                      <a:pt x="639" y="250"/>
                      <a:pt x="578" y="98"/>
                      <a:pt x="426" y="6"/>
                    </a:cubicBezTo>
                    <a:cubicBezTo>
                      <a:pt x="406" y="2"/>
                      <a:pt x="387"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3"/>
              <p:cNvSpPr/>
              <p:nvPr/>
            </p:nvSpPr>
            <p:spPr>
              <a:xfrm>
                <a:off x="7321075" y="4291950"/>
                <a:ext cx="16750" cy="14800"/>
              </a:xfrm>
              <a:custGeom>
                <a:avLst/>
                <a:gdLst/>
                <a:ahLst/>
                <a:cxnLst/>
                <a:rect l="l" t="t" r="r" b="b"/>
                <a:pathLst>
                  <a:path w="670" h="592" extrusionOk="0">
                    <a:moveTo>
                      <a:pt x="350" y="1"/>
                    </a:moveTo>
                    <a:cubicBezTo>
                      <a:pt x="226" y="1"/>
                      <a:pt x="112" y="64"/>
                      <a:pt x="61" y="191"/>
                    </a:cubicBezTo>
                    <a:cubicBezTo>
                      <a:pt x="0" y="343"/>
                      <a:pt x="92" y="525"/>
                      <a:pt x="244" y="586"/>
                    </a:cubicBezTo>
                    <a:cubicBezTo>
                      <a:pt x="263" y="590"/>
                      <a:pt x="283" y="592"/>
                      <a:pt x="302" y="592"/>
                    </a:cubicBezTo>
                    <a:cubicBezTo>
                      <a:pt x="433" y="592"/>
                      <a:pt x="555" y="505"/>
                      <a:pt x="608" y="373"/>
                    </a:cubicBezTo>
                    <a:cubicBezTo>
                      <a:pt x="669" y="221"/>
                      <a:pt x="578" y="3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7" name="Google Shape;397;p33"/>
            <p:cNvSpPr/>
            <p:nvPr/>
          </p:nvSpPr>
          <p:spPr>
            <a:xfrm rot="-1800044">
              <a:off x="1400798" y="3200266"/>
              <a:ext cx="15975" cy="14650"/>
            </a:xfrm>
            <a:custGeom>
              <a:avLst/>
              <a:gdLst/>
              <a:ahLst/>
              <a:cxnLst/>
              <a:rect l="l" t="t" r="r" b="b"/>
              <a:pathLst>
                <a:path w="639" h="586" extrusionOk="0">
                  <a:moveTo>
                    <a:pt x="299" y="0"/>
                  </a:moveTo>
                  <a:cubicBezTo>
                    <a:pt x="183" y="0"/>
                    <a:pt x="79" y="82"/>
                    <a:pt x="31" y="202"/>
                  </a:cubicBezTo>
                  <a:cubicBezTo>
                    <a:pt x="1" y="354"/>
                    <a:pt x="61" y="506"/>
                    <a:pt x="213" y="566"/>
                  </a:cubicBezTo>
                  <a:cubicBezTo>
                    <a:pt x="246" y="579"/>
                    <a:pt x="278" y="585"/>
                    <a:pt x="310" y="585"/>
                  </a:cubicBezTo>
                  <a:cubicBezTo>
                    <a:pt x="427" y="585"/>
                    <a:pt x="537" y="503"/>
                    <a:pt x="608" y="384"/>
                  </a:cubicBezTo>
                  <a:cubicBezTo>
                    <a:pt x="639" y="232"/>
                    <a:pt x="548" y="50"/>
                    <a:pt x="396" y="19"/>
                  </a:cubicBezTo>
                  <a:cubicBezTo>
                    <a:pt x="363" y="6"/>
                    <a:pt x="331"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33"/>
          <p:cNvSpPr/>
          <p:nvPr/>
        </p:nvSpPr>
        <p:spPr>
          <a:xfrm flipH="1">
            <a:off x="8430775" y="3593000"/>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399"/>
        <p:cNvGrpSpPr/>
        <p:nvPr/>
      </p:nvGrpSpPr>
      <p:grpSpPr>
        <a:xfrm>
          <a:off x="0" y="0"/>
          <a:ext cx="0" cy="0"/>
          <a:chOff x="0" y="0"/>
          <a:chExt cx="0" cy="0"/>
        </a:xfrm>
      </p:grpSpPr>
      <p:sp>
        <p:nvSpPr>
          <p:cNvPr id="400" name="Google Shape;400;p34"/>
          <p:cNvSpPr/>
          <p:nvPr/>
        </p:nvSpPr>
        <p:spPr>
          <a:xfrm flipH="1">
            <a:off x="7984856" y="-514837"/>
            <a:ext cx="1054378" cy="1054329"/>
          </a:xfrm>
          <a:custGeom>
            <a:avLst/>
            <a:gdLst/>
            <a:ahLst/>
            <a:cxnLst/>
            <a:rect l="l" t="t" r="r" b="b"/>
            <a:pathLst>
              <a:path w="21278" h="21277" fill="none" extrusionOk="0">
                <a:moveTo>
                  <a:pt x="21278" y="10638"/>
                </a:moveTo>
                <a:cubicBezTo>
                  <a:pt x="21278" y="16535"/>
                  <a:pt x="16506" y="21277"/>
                  <a:pt x="10639" y="21277"/>
                </a:cubicBezTo>
                <a:cubicBezTo>
                  <a:pt x="4773" y="21277"/>
                  <a:pt x="1" y="16535"/>
                  <a:pt x="1" y="10638"/>
                </a:cubicBezTo>
                <a:cubicBezTo>
                  <a:pt x="1" y="4772"/>
                  <a:pt x="4773" y="0"/>
                  <a:pt x="10639" y="0"/>
                </a:cubicBezTo>
                <a:cubicBezTo>
                  <a:pt x="16506" y="0"/>
                  <a:pt x="21278" y="4772"/>
                  <a:pt x="21278" y="10638"/>
                </a:cubicBezTo>
                <a:close/>
              </a:path>
            </a:pathLst>
          </a:custGeom>
          <a:noFill/>
          <a:ln w="1519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1" name="Google Shape;401;p34"/>
          <p:cNvGrpSpPr/>
          <p:nvPr/>
        </p:nvGrpSpPr>
        <p:grpSpPr>
          <a:xfrm rot="-8100000" flipH="1">
            <a:off x="8280756" y="-175174"/>
            <a:ext cx="1430218" cy="1429339"/>
            <a:chOff x="234186" y="2126107"/>
            <a:chExt cx="1430231" cy="1429353"/>
          </a:xfrm>
        </p:grpSpPr>
        <p:grpSp>
          <p:nvGrpSpPr>
            <p:cNvPr id="402" name="Google Shape;402;p34"/>
            <p:cNvGrpSpPr/>
            <p:nvPr/>
          </p:nvGrpSpPr>
          <p:grpSpPr>
            <a:xfrm rot="-1800044">
              <a:off x="425363" y="2318045"/>
              <a:ext cx="1047877" cy="1045477"/>
              <a:chOff x="6675175" y="3261250"/>
              <a:chExt cx="1047900" cy="1045500"/>
            </a:xfrm>
          </p:grpSpPr>
          <p:sp>
            <p:nvSpPr>
              <p:cNvPr id="403" name="Google Shape;403;p34"/>
              <p:cNvSpPr/>
              <p:nvPr/>
            </p:nvSpPr>
            <p:spPr>
              <a:xfrm>
                <a:off x="6980650" y="3261250"/>
                <a:ext cx="15975" cy="14675"/>
              </a:xfrm>
              <a:custGeom>
                <a:avLst/>
                <a:gdLst/>
                <a:ahLst/>
                <a:cxnLst/>
                <a:rect l="l" t="t" r="r" b="b"/>
                <a:pathLst>
                  <a:path w="639" h="587" extrusionOk="0">
                    <a:moveTo>
                      <a:pt x="299" y="1"/>
                    </a:moveTo>
                    <a:cubicBezTo>
                      <a:pt x="182" y="1"/>
                      <a:pt x="78" y="83"/>
                      <a:pt x="30" y="202"/>
                    </a:cubicBezTo>
                    <a:cubicBezTo>
                      <a:pt x="0" y="354"/>
                      <a:pt x="61" y="506"/>
                      <a:pt x="213" y="567"/>
                    </a:cubicBezTo>
                    <a:cubicBezTo>
                      <a:pt x="245" y="580"/>
                      <a:pt x="278" y="586"/>
                      <a:pt x="310" y="586"/>
                    </a:cubicBezTo>
                    <a:cubicBezTo>
                      <a:pt x="427" y="586"/>
                      <a:pt x="536" y="504"/>
                      <a:pt x="608" y="385"/>
                    </a:cubicBezTo>
                    <a:cubicBezTo>
                      <a:pt x="638" y="202"/>
                      <a:pt x="547" y="50"/>
                      <a:pt x="395" y="20"/>
                    </a:cubicBezTo>
                    <a:cubicBezTo>
                      <a:pt x="363" y="7"/>
                      <a:pt x="330" y="1"/>
                      <a:pt x="29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4"/>
              <p:cNvSpPr/>
              <p:nvPr/>
            </p:nvSpPr>
            <p:spPr>
              <a:xfrm>
                <a:off x="7061200" y="3292700"/>
                <a:ext cx="15975" cy="14800"/>
              </a:xfrm>
              <a:custGeom>
                <a:avLst/>
                <a:gdLst/>
                <a:ahLst/>
                <a:cxnLst/>
                <a:rect l="l" t="t" r="r" b="b"/>
                <a:pathLst>
                  <a:path w="639" h="592" extrusionOk="0">
                    <a:moveTo>
                      <a:pt x="350" y="1"/>
                    </a:moveTo>
                    <a:cubicBezTo>
                      <a:pt x="225" y="1"/>
                      <a:pt x="106" y="64"/>
                      <a:pt x="30" y="191"/>
                    </a:cubicBezTo>
                    <a:cubicBezTo>
                      <a:pt x="0" y="343"/>
                      <a:pt x="61" y="525"/>
                      <a:pt x="213" y="586"/>
                    </a:cubicBezTo>
                    <a:cubicBezTo>
                      <a:pt x="232" y="590"/>
                      <a:pt x="252" y="592"/>
                      <a:pt x="272" y="592"/>
                    </a:cubicBezTo>
                    <a:cubicBezTo>
                      <a:pt x="403" y="592"/>
                      <a:pt x="529" y="505"/>
                      <a:pt x="608" y="373"/>
                    </a:cubicBezTo>
                    <a:cubicBezTo>
                      <a:pt x="638" y="221"/>
                      <a:pt x="578" y="39"/>
                      <a:pt x="426" y="8"/>
                    </a:cubicBezTo>
                    <a:cubicBezTo>
                      <a:pt x="400"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4"/>
              <p:cNvSpPr/>
              <p:nvPr/>
            </p:nvSpPr>
            <p:spPr>
              <a:xfrm>
                <a:off x="7141725" y="3323850"/>
                <a:ext cx="16000" cy="14800"/>
              </a:xfrm>
              <a:custGeom>
                <a:avLst/>
                <a:gdLst/>
                <a:ahLst/>
                <a:cxnLst/>
                <a:rect l="l" t="t" r="r" b="b"/>
                <a:pathLst>
                  <a:path w="640" h="592" extrusionOk="0">
                    <a:moveTo>
                      <a:pt x="351" y="1"/>
                    </a:moveTo>
                    <a:cubicBezTo>
                      <a:pt x="226" y="1"/>
                      <a:pt x="107" y="64"/>
                      <a:pt x="31" y="191"/>
                    </a:cubicBezTo>
                    <a:cubicBezTo>
                      <a:pt x="1" y="343"/>
                      <a:pt x="92" y="495"/>
                      <a:pt x="244" y="586"/>
                    </a:cubicBezTo>
                    <a:cubicBezTo>
                      <a:pt x="264" y="590"/>
                      <a:pt x="283" y="592"/>
                      <a:pt x="303" y="592"/>
                    </a:cubicBezTo>
                    <a:cubicBezTo>
                      <a:pt x="434" y="592"/>
                      <a:pt x="556" y="505"/>
                      <a:pt x="609" y="373"/>
                    </a:cubicBezTo>
                    <a:cubicBezTo>
                      <a:pt x="639" y="252"/>
                      <a:pt x="578" y="39"/>
                      <a:pt x="427"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p:cNvSpPr/>
              <p:nvPr/>
            </p:nvSpPr>
            <p:spPr>
              <a:xfrm>
                <a:off x="7222275" y="3355050"/>
                <a:ext cx="16750" cy="14800"/>
              </a:xfrm>
              <a:custGeom>
                <a:avLst/>
                <a:gdLst/>
                <a:ahLst/>
                <a:cxnLst/>
                <a:rect l="l" t="t" r="r" b="b"/>
                <a:pathLst>
                  <a:path w="670" h="592" extrusionOk="0">
                    <a:moveTo>
                      <a:pt x="368" y="1"/>
                    </a:moveTo>
                    <a:cubicBezTo>
                      <a:pt x="237" y="1"/>
                      <a:pt x="115" y="87"/>
                      <a:pt x="62" y="219"/>
                    </a:cubicBezTo>
                    <a:cubicBezTo>
                      <a:pt x="1" y="341"/>
                      <a:pt x="92" y="523"/>
                      <a:pt x="244" y="584"/>
                    </a:cubicBezTo>
                    <a:cubicBezTo>
                      <a:pt x="269" y="589"/>
                      <a:pt x="295" y="592"/>
                      <a:pt x="320" y="592"/>
                    </a:cubicBezTo>
                    <a:cubicBezTo>
                      <a:pt x="444" y="592"/>
                      <a:pt x="558" y="528"/>
                      <a:pt x="609" y="402"/>
                    </a:cubicBezTo>
                    <a:cubicBezTo>
                      <a:pt x="670" y="250"/>
                      <a:pt x="578" y="98"/>
                      <a:pt x="426" y="7"/>
                    </a:cubicBezTo>
                    <a:cubicBezTo>
                      <a:pt x="407" y="3"/>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4"/>
              <p:cNvSpPr/>
              <p:nvPr/>
            </p:nvSpPr>
            <p:spPr>
              <a:xfrm>
                <a:off x="7303600" y="3387700"/>
                <a:ext cx="15975" cy="14775"/>
              </a:xfrm>
              <a:custGeom>
                <a:avLst/>
                <a:gdLst/>
                <a:ahLst/>
                <a:cxnLst/>
                <a:rect l="l" t="t" r="r" b="b"/>
                <a:pathLst>
                  <a:path w="639" h="591" extrusionOk="0">
                    <a:moveTo>
                      <a:pt x="320" y="0"/>
                    </a:moveTo>
                    <a:cubicBezTo>
                      <a:pt x="195" y="0"/>
                      <a:pt x="81" y="63"/>
                      <a:pt x="31" y="190"/>
                    </a:cubicBezTo>
                    <a:cubicBezTo>
                      <a:pt x="0" y="342"/>
                      <a:pt x="61" y="494"/>
                      <a:pt x="213" y="585"/>
                    </a:cubicBezTo>
                    <a:cubicBezTo>
                      <a:pt x="233" y="589"/>
                      <a:pt x="252" y="591"/>
                      <a:pt x="272" y="591"/>
                    </a:cubicBezTo>
                    <a:cubicBezTo>
                      <a:pt x="403" y="591"/>
                      <a:pt x="529" y="505"/>
                      <a:pt x="608" y="372"/>
                    </a:cubicBezTo>
                    <a:cubicBezTo>
                      <a:pt x="639" y="220"/>
                      <a:pt x="547" y="38"/>
                      <a:pt x="395" y="8"/>
                    </a:cubicBezTo>
                    <a:cubicBezTo>
                      <a:pt x="370" y="3"/>
                      <a:pt x="345" y="0"/>
                      <a:pt x="32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4"/>
              <p:cNvSpPr/>
              <p:nvPr/>
            </p:nvSpPr>
            <p:spPr>
              <a:xfrm>
                <a:off x="7384150" y="3418850"/>
                <a:ext cx="15975" cy="14800"/>
              </a:xfrm>
              <a:custGeom>
                <a:avLst/>
                <a:gdLst/>
                <a:ahLst/>
                <a:cxnLst/>
                <a:rect l="l" t="t" r="r" b="b"/>
                <a:pathLst>
                  <a:path w="639" h="592" extrusionOk="0">
                    <a:moveTo>
                      <a:pt x="350" y="0"/>
                    </a:moveTo>
                    <a:cubicBezTo>
                      <a:pt x="225" y="0"/>
                      <a:pt x="107" y="64"/>
                      <a:pt x="31" y="190"/>
                    </a:cubicBezTo>
                    <a:cubicBezTo>
                      <a:pt x="0" y="342"/>
                      <a:pt x="61" y="494"/>
                      <a:pt x="213" y="585"/>
                    </a:cubicBezTo>
                    <a:cubicBezTo>
                      <a:pt x="233" y="589"/>
                      <a:pt x="252" y="591"/>
                      <a:pt x="272" y="591"/>
                    </a:cubicBezTo>
                    <a:cubicBezTo>
                      <a:pt x="403" y="591"/>
                      <a:pt x="529" y="505"/>
                      <a:pt x="608" y="373"/>
                    </a:cubicBezTo>
                    <a:cubicBezTo>
                      <a:pt x="639" y="251"/>
                      <a:pt x="57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4"/>
              <p:cNvSpPr/>
              <p:nvPr/>
            </p:nvSpPr>
            <p:spPr>
              <a:xfrm>
                <a:off x="7464700" y="3450050"/>
                <a:ext cx="15975" cy="14800"/>
              </a:xfrm>
              <a:custGeom>
                <a:avLst/>
                <a:gdLst/>
                <a:ahLst/>
                <a:cxnLst/>
                <a:rect l="l" t="t" r="r" b="b"/>
                <a:pathLst>
                  <a:path w="639" h="592" extrusionOk="0">
                    <a:moveTo>
                      <a:pt x="367" y="0"/>
                    </a:moveTo>
                    <a:cubicBezTo>
                      <a:pt x="235" y="0"/>
                      <a:pt x="110" y="86"/>
                      <a:pt x="31" y="219"/>
                    </a:cubicBezTo>
                    <a:cubicBezTo>
                      <a:pt x="0" y="340"/>
                      <a:pt x="91" y="523"/>
                      <a:pt x="243" y="584"/>
                    </a:cubicBezTo>
                    <a:cubicBezTo>
                      <a:pt x="269" y="589"/>
                      <a:pt x="294" y="591"/>
                      <a:pt x="319" y="591"/>
                    </a:cubicBezTo>
                    <a:cubicBezTo>
                      <a:pt x="443" y="591"/>
                      <a:pt x="557" y="528"/>
                      <a:pt x="608" y="401"/>
                    </a:cubicBezTo>
                    <a:cubicBezTo>
                      <a:pt x="638" y="249"/>
                      <a:pt x="578" y="67"/>
                      <a:pt x="426" y="6"/>
                    </a:cubicBezTo>
                    <a:cubicBezTo>
                      <a:pt x="406" y="2"/>
                      <a:pt x="386"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4"/>
              <p:cNvSpPr/>
              <p:nvPr/>
            </p:nvSpPr>
            <p:spPr>
              <a:xfrm>
                <a:off x="7545250" y="3482675"/>
                <a:ext cx="16725" cy="14800"/>
              </a:xfrm>
              <a:custGeom>
                <a:avLst/>
                <a:gdLst/>
                <a:ahLst/>
                <a:cxnLst/>
                <a:rect l="l" t="t" r="r" b="b"/>
                <a:pathLst>
                  <a:path w="669" h="592" extrusionOk="0">
                    <a:moveTo>
                      <a:pt x="350" y="0"/>
                    </a:moveTo>
                    <a:cubicBezTo>
                      <a:pt x="226" y="0"/>
                      <a:pt x="112" y="64"/>
                      <a:pt x="61" y="190"/>
                    </a:cubicBezTo>
                    <a:cubicBezTo>
                      <a:pt x="0" y="342"/>
                      <a:pt x="91" y="494"/>
                      <a:pt x="243" y="586"/>
                    </a:cubicBezTo>
                    <a:cubicBezTo>
                      <a:pt x="263" y="590"/>
                      <a:pt x="283" y="591"/>
                      <a:pt x="302" y="591"/>
                    </a:cubicBezTo>
                    <a:cubicBezTo>
                      <a:pt x="433" y="591"/>
                      <a:pt x="555" y="505"/>
                      <a:pt x="608" y="373"/>
                    </a:cubicBezTo>
                    <a:cubicBezTo>
                      <a:pt x="669" y="190"/>
                      <a:pt x="57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4"/>
              <p:cNvSpPr/>
              <p:nvPr/>
            </p:nvSpPr>
            <p:spPr>
              <a:xfrm>
                <a:off x="7625025" y="3513825"/>
                <a:ext cx="17500" cy="14800"/>
              </a:xfrm>
              <a:custGeom>
                <a:avLst/>
                <a:gdLst/>
                <a:ahLst/>
                <a:cxnLst/>
                <a:rect l="l" t="t" r="r" b="b"/>
                <a:pathLst>
                  <a:path w="700" h="592" extrusionOk="0">
                    <a:moveTo>
                      <a:pt x="351" y="1"/>
                    </a:moveTo>
                    <a:cubicBezTo>
                      <a:pt x="226" y="1"/>
                      <a:pt x="112" y="64"/>
                      <a:pt x="61" y="191"/>
                    </a:cubicBezTo>
                    <a:cubicBezTo>
                      <a:pt x="1" y="343"/>
                      <a:pt x="92" y="495"/>
                      <a:pt x="244" y="586"/>
                    </a:cubicBezTo>
                    <a:cubicBezTo>
                      <a:pt x="263" y="590"/>
                      <a:pt x="283" y="592"/>
                      <a:pt x="303" y="592"/>
                    </a:cubicBezTo>
                    <a:cubicBezTo>
                      <a:pt x="434" y="592"/>
                      <a:pt x="556" y="505"/>
                      <a:pt x="609" y="373"/>
                    </a:cubicBezTo>
                    <a:cubicBezTo>
                      <a:pt x="700" y="251"/>
                      <a:pt x="578" y="39"/>
                      <a:pt x="426"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4"/>
              <p:cNvSpPr/>
              <p:nvPr/>
            </p:nvSpPr>
            <p:spPr>
              <a:xfrm>
                <a:off x="7706325" y="3545025"/>
                <a:ext cx="16750" cy="14800"/>
              </a:xfrm>
              <a:custGeom>
                <a:avLst/>
                <a:gdLst/>
                <a:ahLst/>
                <a:cxnLst/>
                <a:rect l="l" t="t" r="r" b="b"/>
                <a:pathLst>
                  <a:path w="670" h="592" extrusionOk="0">
                    <a:moveTo>
                      <a:pt x="337" y="1"/>
                    </a:moveTo>
                    <a:cubicBezTo>
                      <a:pt x="206" y="1"/>
                      <a:pt x="84" y="87"/>
                      <a:pt x="31" y="219"/>
                    </a:cubicBezTo>
                    <a:cubicBezTo>
                      <a:pt x="1" y="341"/>
                      <a:pt x="62" y="523"/>
                      <a:pt x="214" y="584"/>
                    </a:cubicBezTo>
                    <a:cubicBezTo>
                      <a:pt x="239" y="589"/>
                      <a:pt x="264" y="592"/>
                      <a:pt x="289" y="592"/>
                    </a:cubicBezTo>
                    <a:cubicBezTo>
                      <a:pt x="415" y="592"/>
                      <a:pt x="533" y="528"/>
                      <a:pt x="609" y="402"/>
                    </a:cubicBezTo>
                    <a:cubicBezTo>
                      <a:pt x="670" y="250"/>
                      <a:pt x="548" y="67"/>
                      <a:pt x="396" y="7"/>
                    </a:cubicBezTo>
                    <a:cubicBezTo>
                      <a:pt x="376" y="3"/>
                      <a:pt x="357" y="1"/>
                      <a:pt x="33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4"/>
              <p:cNvSpPr/>
              <p:nvPr/>
            </p:nvSpPr>
            <p:spPr>
              <a:xfrm>
                <a:off x="6950250" y="3338000"/>
                <a:ext cx="15975" cy="14675"/>
              </a:xfrm>
              <a:custGeom>
                <a:avLst/>
                <a:gdLst/>
                <a:ahLst/>
                <a:cxnLst/>
                <a:rect l="l" t="t" r="r" b="b"/>
                <a:pathLst>
                  <a:path w="639" h="587" extrusionOk="0">
                    <a:moveTo>
                      <a:pt x="299" y="1"/>
                    </a:moveTo>
                    <a:cubicBezTo>
                      <a:pt x="183" y="1"/>
                      <a:pt x="78" y="83"/>
                      <a:pt x="31" y="202"/>
                    </a:cubicBezTo>
                    <a:cubicBezTo>
                      <a:pt x="0" y="354"/>
                      <a:pt x="61" y="506"/>
                      <a:pt x="213" y="567"/>
                    </a:cubicBezTo>
                    <a:cubicBezTo>
                      <a:pt x="246" y="580"/>
                      <a:pt x="278" y="586"/>
                      <a:pt x="310" y="586"/>
                    </a:cubicBezTo>
                    <a:cubicBezTo>
                      <a:pt x="427" y="586"/>
                      <a:pt x="536" y="504"/>
                      <a:pt x="608" y="385"/>
                    </a:cubicBezTo>
                    <a:cubicBezTo>
                      <a:pt x="639" y="233"/>
                      <a:pt x="547" y="81"/>
                      <a:pt x="395" y="20"/>
                    </a:cubicBezTo>
                    <a:cubicBezTo>
                      <a:pt x="363" y="7"/>
                      <a:pt x="330" y="1"/>
                      <a:pt x="29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4"/>
              <p:cNvSpPr/>
              <p:nvPr/>
            </p:nvSpPr>
            <p:spPr>
              <a:xfrm>
                <a:off x="7030800" y="3370250"/>
                <a:ext cx="15975" cy="14800"/>
              </a:xfrm>
              <a:custGeom>
                <a:avLst/>
                <a:gdLst/>
                <a:ahLst/>
                <a:cxnLst/>
                <a:rect l="l" t="t" r="r" b="b"/>
                <a:pathLst>
                  <a:path w="639" h="592" extrusionOk="0">
                    <a:moveTo>
                      <a:pt x="367" y="1"/>
                    </a:moveTo>
                    <a:cubicBezTo>
                      <a:pt x="236" y="1"/>
                      <a:pt x="110" y="87"/>
                      <a:pt x="31" y="219"/>
                    </a:cubicBezTo>
                    <a:cubicBezTo>
                      <a:pt x="0" y="371"/>
                      <a:pt x="61" y="523"/>
                      <a:pt x="213" y="584"/>
                    </a:cubicBezTo>
                    <a:cubicBezTo>
                      <a:pt x="238" y="589"/>
                      <a:pt x="264" y="592"/>
                      <a:pt x="289" y="592"/>
                    </a:cubicBezTo>
                    <a:cubicBezTo>
                      <a:pt x="414" y="592"/>
                      <a:pt x="532" y="528"/>
                      <a:pt x="608" y="402"/>
                    </a:cubicBezTo>
                    <a:cubicBezTo>
                      <a:pt x="639" y="250"/>
                      <a:pt x="578" y="37"/>
                      <a:pt x="426" y="7"/>
                    </a:cubicBezTo>
                    <a:cubicBezTo>
                      <a:pt x="406" y="3"/>
                      <a:pt x="386"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4"/>
              <p:cNvSpPr/>
              <p:nvPr/>
            </p:nvSpPr>
            <p:spPr>
              <a:xfrm>
                <a:off x="7110575" y="3401850"/>
                <a:ext cx="16750" cy="14650"/>
              </a:xfrm>
              <a:custGeom>
                <a:avLst/>
                <a:gdLst/>
                <a:ahLst/>
                <a:cxnLst/>
                <a:rect l="l" t="t" r="r" b="b"/>
                <a:pathLst>
                  <a:path w="670" h="586" extrusionOk="0">
                    <a:moveTo>
                      <a:pt x="329" y="0"/>
                    </a:moveTo>
                    <a:cubicBezTo>
                      <a:pt x="212" y="0"/>
                      <a:pt x="103" y="82"/>
                      <a:pt x="31" y="202"/>
                    </a:cubicBezTo>
                    <a:cubicBezTo>
                      <a:pt x="1" y="353"/>
                      <a:pt x="62" y="536"/>
                      <a:pt x="214" y="566"/>
                    </a:cubicBezTo>
                    <a:cubicBezTo>
                      <a:pt x="246" y="579"/>
                      <a:pt x="278" y="585"/>
                      <a:pt x="310" y="585"/>
                    </a:cubicBezTo>
                    <a:cubicBezTo>
                      <a:pt x="428" y="585"/>
                      <a:pt x="537" y="503"/>
                      <a:pt x="609" y="384"/>
                    </a:cubicBezTo>
                    <a:cubicBezTo>
                      <a:pt x="669" y="232"/>
                      <a:pt x="609" y="50"/>
                      <a:pt x="426" y="19"/>
                    </a:cubicBezTo>
                    <a:cubicBezTo>
                      <a:pt x="394"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4"/>
              <p:cNvSpPr/>
              <p:nvPr/>
            </p:nvSpPr>
            <p:spPr>
              <a:xfrm>
                <a:off x="7191125" y="3433000"/>
                <a:ext cx="17500" cy="14650"/>
              </a:xfrm>
              <a:custGeom>
                <a:avLst/>
                <a:gdLst/>
                <a:ahLst/>
                <a:cxnLst/>
                <a:rect l="l" t="t" r="r" b="b"/>
                <a:pathLst>
                  <a:path w="700" h="586" extrusionOk="0">
                    <a:moveTo>
                      <a:pt x="329" y="0"/>
                    </a:moveTo>
                    <a:cubicBezTo>
                      <a:pt x="212" y="0"/>
                      <a:pt x="103" y="82"/>
                      <a:pt x="31" y="202"/>
                    </a:cubicBezTo>
                    <a:cubicBezTo>
                      <a:pt x="1" y="354"/>
                      <a:pt x="92" y="506"/>
                      <a:pt x="244" y="566"/>
                    </a:cubicBezTo>
                    <a:cubicBezTo>
                      <a:pt x="276" y="579"/>
                      <a:pt x="309" y="586"/>
                      <a:pt x="340" y="586"/>
                    </a:cubicBezTo>
                    <a:cubicBezTo>
                      <a:pt x="457" y="586"/>
                      <a:pt x="561" y="504"/>
                      <a:pt x="609" y="384"/>
                    </a:cubicBezTo>
                    <a:cubicBezTo>
                      <a:pt x="700" y="232"/>
                      <a:pt x="609" y="50"/>
                      <a:pt x="426" y="19"/>
                    </a:cubicBezTo>
                    <a:cubicBezTo>
                      <a:pt x="394"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4"/>
              <p:cNvSpPr/>
              <p:nvPr/>
            </p:nvSpPr>
            <p:spPr>
              <a:xfrm>
                <a:off x="7271675" y="3465250"/>
                <a:ext cx="17500" cy="14800"/>
              </a:xfrm>
              <a:custGeom>
                <a:avLst/>
                <a:gdLst/>
                <a:ahLst/>
                <a:cxnLst/>
                <a:rect l="l" t="t" r="r" b="b"/>
                <a:pathLst>
                  <a:path w="700" h="592" extrusionOk="0">
                    <a:moveTo>
                      <a:pt x="367" y="0"/>
                    </a:moveTo>
                    <a:cubicBezTo>
                      <a:pt x="236" y="0"/>
                      <a:pt x="114" y="86"/>
                      <a:pt x="61" y="219"/>
                    </a:cubicBezTo>
                    <a:cubicBezTo>
                      <a:pt x="1" y="371"/>
                      <a:pt x="92" y="553"/>
                      <a:pt x="244" y="583"/>
                    </a:cubicBezTo>
                    <a:cubicBezTo>
                      <a:pt x="269" y="589"/>
                      <a:pt x="294" y="591"/>
                      <a:pt x="319" y="591"/>
                    </a:cubicBezTo>
                    <a:cubicBezTo>
                      <a:pt x="444" y="591"/>
                      <a:pt x="558" y="528"/>
                      <a:pt x="609" y="401"/>
                    </a:cubicBezTo>
                    <a:cubicBezTo>
                      <a:pt x="700" y="219"/>
                      <a:pt x="609" y="36"/>
                      <a:pt x="426" y="6"/>
                    </a:cubicBezTo>
                    <a:cubicBezTo>
                      <a:pt x="407" y="2"/>
                      <a:pt x="387"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4"/>
              <p:cNvSpPr/>
              <p:nvPr/>
            </p:nvSpPr>
            <p:spPr>
              <a:xfrm>
                <a:off x="7352975" y="3496825"/>
                <a:ext cx="16750" cy="14650"/>
              </a:xfrm>
              <a:custGeom>
                <a:avLst/>
                <a:gdLst/>
                <a:ahLst/>
                <a:cxnLst/>
                <a:rect l="l" t="t" r="r" b="b"/>
                <a:pathLst>
                  <a:path w="670" h="586" extrusionOk="0">
                    <a:moveTo>
                      <a:pt x="300" y="1"/>
                    </a:moveTo>
                    <a:cubicBezTo>
                      <a:pt x="183" y="1"/>
                      <a:pt x="79" y="82"/>
                      <a:pt x="31" y="202"/>
                    </a:cubicBezTo>
                    <a:cubicBezTo>
                      <a:pt x="1" y="354"/>
                      <a:pt x="62" y="506"/>
                      <a:pt x="214" y="567"/>
                    </a:cubicBezTo>
                    <a:cubicBezTo>
                      <a:pt x="246" y="580"/>
                      <a:pt x="279" y="586"/>
                      <a:pt x="311" y="586"/>
                    </a:cubicBezTo>
                    <a:cubicBezTo>
                      <a:pt x="428" y="586"/>
                      <a:pt x="537" y="504"/>
                      <a:pt x="609" y="384"/>
                    </a:cubicBezTo>
                    <a:cubicBezTo>
                      <a:pt x="670" y="232"/>
                      <a:pt x="609" y="50"/>
                      <a:pt x="396" y="20"/>
                    </a:cubicBezTo>
                    <a:cubicBezTo>
                      <a:pt x="364" y="7"/>
                      <a:pt x="331" y="1"/>
                      <a:pt x="30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4"/>
              <p:cNvSpPr/>
              <p:nvPr/>
            </p:nvSpPr>
            <p:spPr>
              <a:xfrm>
                <a:off x="7433525" y="3527975"/>
                <a:ext cx="16750" cy="14650"/>
              </a:xfrm>
              <a:custGeom>
                <a:avLst/>
                <a:gdLst/>
                <a:ahLst/>
                <a:cxnLst/>
                <a:rect l="l" t="t" r="r" b="b"/>
                <a:pathLst>
                  <a:path w="670" h="586" extrusionOk="0">
                    <a:moveTo>
                      <a:pt x="330" y="1"/>
                    </a:moveTo>
                    <a:cubicBezTo>
                      <a:pt x="212" y="1"/>
                      <a:pt x="103" y="83"/>
                      <a:pt x="31" y="202"/>
                    </a:cubicBezTo>
                    <a:cubicBezTo>
                      <a:pt x="1" y="354"/>
                      <a:pt x="62" y="506"/>
                      <a:pt x="214" y="567"/>
                    </a:cubicBezTo>
                    <a:cubicBezTo>
                      <a:pt x="246" y="580"/>
                      <a:pt x="279" y="586"/>
                      <a:pt x="311" y="586"/>
                    </a:cubicBezTo>
                    <a:cubicBezTo>
                      <a:pt x="428" y="586"/>
                      <a:pt x="537" y="504"/>
                      <a:pt x="609" y="385"/>
                    </a:cubicBezTo>
                    <a:cubicBezTo>
                      <a:pt x="670" y="233"/>
                      <a:pt x="609" y="50"/>
                      <a:pt x="426" y="20"/>
                    </a:cubicBezTo>
                    <a:cubicBezTo>
                      <a:pt x="394" y="7"/>
                      <a:pt x="362" y="1"/>
                      <a:pt x="33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4"/>
              <p:cNvSpPr/>
              <p:nvPr/>
            </p:nvSpPr>
            <p:spPr>
              <a:xfrm>
                <a:off x="7514075" y="3560225"/>
                <a:ext cx="17500" cy="14800"/>
              </a:xfrm>
              <a:custGeom>
                <a:avLst/>
                <a:gdLst/>
                <a:ahLst/>
                <a:cxnLst/>
                <a:rect l="l" t="t" r="r" b="b"/>
                <a:pathLst>
                  <a:path w="700" h="592" extrusionOk="0">
                    <a:moveTo>
                      <a:pt x="368" y="1"/>
                    </a:moveTo>
                    <a:cubicBezTo>
                      <a:pt x="236" y="1"/>
                      <a:pt x="111" y="87"/>
                      <a:pt x="31" y="219"/>
                    </a:cubicBezTo>
                    <a:cubicBezTo>
                      <a:pt x="1" y="371"/>
                      <a:pt x="92" y="523"/>
                      <a:pt x="244" y="584"/>
                    </a:cubicBezTo>
                    <a:cubicBezTo>
                      <a:pt x="269" y="589"/>
                      <a:pt x="295" y="592"/>
                      <a:pt x="320" y="592"/>
                    </a:cubicBezTo>
                    <a:cubicBezTo>
                      <a:pt x="444" y="592"/>
                      <a:pt x="558" y="528"/>
                      <a:pt x="609" y="402"/>
                    </a:cubicBezTo>
                    <a:cubicBezTo>
                      <a:pt x="700" y="219"/>
                      <a:pt x="609" y="37"/>
                      <a:pt x="426" y="6"/>
                    </a:cubicBezTo>
                    <a:cubicBezTo>
                      <a:pt x="407" y="2"/>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4"/>
              <p:cNvSpPr/>
              <p:nvPr/>
            </p:nvSpPr>
            <p:spPr>
              <a:xfrm>
                <a:off x="7594625" y="3591800"/>
                <a:ext cx="17500" cy="14675"/>
              </a:xfrm>
              <a:custGeom>
                <a:avLst/>
                <a:gdLst/>
                <a:ahLst/>
                <a:cxnLst/>
                <a:rect l="l" t="t" r="r" b="b"/>
                <a:pathLst>
                  <a:path w="700" h="587" extrusionOk="0">
                    <a:moveTo>
                      <a:pt x="330" y="1"/>
                    </a:moveTo>
                    <a:cubicBezTo>
                      <a:pt x="214" y="1"/>
                      <a:pt x="109" y="83"/>
                      <a:pt x="62" y="202"/>
                    </a:cubicBezTo>
                    <a:cubicBezTo>
                      <a:pt x="1" y="354"/>
                      <a:pt x="92" y="506"/>
                      <a:pt x="244" y="567"/>
                    </a:cubicBezTo>
                    <a:cubicBezTo>
                      <a:pt x="276" y="580"/>
                      <a:pt x="309" y="586"/>
                      <a:pt x="341" y="586"/>
                    </a:cubicBezTo>
                    <a:cubicBezTo>
                      <a:pt x="457" y="586"/>
                      <a:pt x="561" y="504"/>
                      <a:pt x="609" y="385"/>
                    </a:cubicBezTo>
                    <a:cubicBezTo>
                      <a:pt x="700" y="233"/>
                      <a:pt x="609" y="50"/>
                      <a:pt x="426" y="20"/>
                    </a:cubicBezTo>
                    <a:cubicBezTo>
                      <a:pt x="394" y="7"/>
                      <a:pt x="361" y="1"/>
                      <a:pt x="33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4"/>
              <p:cNvSpPr/>
              <p:nvPr/>
            </p:nvSpPr>
            <p:spPr>
              <a:xfrm>
                <a:off x="7675950" y="3622975"/>
                <a:ext cx="16725" cy="15075"/>
              </a:xfrm>
              <a:custGeom>
                <a:avLst/>
                <a:gdLst/>
                <a:ahLst/>
                <a:cxnLst/>
                <a:rect l="l" t="t" r="r" b="b"/>
                <a:pathLst>
                  <a:path w="669" h="603" extrusionOk="0">
                    <a:moveTo>
                      <a:pt x="299" y="0"/>
                    </a:moveTo>
                    <a:cubicBezTo>
                      <a:pt x="183" y="0"/>
                      <a:pt x="78" y="82"/>
                      <a:pt x="31" y="202"/>
                    </a:cubicBezTo>
                    <a:cubicBezTo>
                      <a:pt x="0" y="354"/>
                      <a:pt x="61" y="506"/>
                      <a:pt x="213" y="597"/>
                    </a:cubicBezTo>
                    <a:cubicBezTo>
                      <a:pt x="233" y="601"/>
                      <a:pt x="252" y="603"/>
                      <a:pt x="272" y="603"/>
                    </a:cubicBezTo>
                    <a:cubicBezTo>
                      <a:pt x="403" y="603"/>
                      <a:pt x="529" y="516"/>
                      <a:pt x="608" y="384"/>
                    </a:cubicBezTo>
                    <a:cubicBezTo>
                      <a:pt x="669" y="232"/>
                      <a:pt x="547" y="50"/>
                      <a:pt x="395" y="19"/>
                    </a:cubicBezTo>
                    <a:cubicBezTo>
                      <a:pt x="363" y="6"/>
                      <a:pt x="330"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4"/>
              <p:cNvSpPr/>
              <p:nvPr/>
            </p:nvSpPr>
            <p:spPr>
              <a:xfrm>
                <a:off x="6918325" y="3415850"/>
                <a:ext cx="17500" cy="14800"/>
              </a:xfrm>
              <a:custGeom>
                <a:avLst/>
                <a:gdLst/>
                <a:ahLst/>
                <a:cxnLst/>
                <a:rect l="l" t="t" r="r" b="b"/>
                <a:pathLst>
                  <a:path w="700" h="592" extrusionOk="0">
                    <a:moveTo>
                      <a:pt x="367" y="0"/>
                    </a:moveTo>
                    <a:cubicBezTo>
                      <a:pt x="236" y="0"/>
                      <a:pt x="114" y="87"/>
                      <a:pt x="61" y="219"/>
                    </a:cubicBezTo>
                    <a:cubicBezTo>
                      <a:pt x="1" y="371"/>
                      <a:pt x="92" y="553"/>
                      <a:pt x="244" y="584"/>
                    </a:cubicBezTo>
                    <a:cubicBezTo>
                      <a:pt x="269" y="589"/>
                      <a:pt x="294" y="591"/>
                      <a:pt x="319" y="591"/>
                    </a:cubicBezTo>
                    <a:cubicBezTo>
                      <a:pt x="444" y="591"/>
                      <a:pt x="558" y="528"/>
                      <a:pt x="609" y="401"/>
                    </a:cubicBezTo>
                    <a:cubicBezTo>
                      <a:pt x="700" y="249"/>
                      <a:pt x="609" y="67"/>
                      <a:pt x="426" y="6"/>
                    </a:cubicBezTo>
                    <a:cubicBezTo>
                      <a:pt x="407" y="2"/>
                      <a:pt x="387"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4"/>
              <p:cNvSpPr/>
              <p:nvPr/>
            </p:nvSpPr>
            <p:spPr>
              <a:xfrm>
                <a:off x="6999625" y="3448200"/>
                <a:ext cx="16750" cy="15075"/>
              </a:xfrm>
              <a:custGeom>
                <a:avLst/>
                <a:gdLst/>
                <a:ahLst/>
                <a:cxnLst/>
                <a:rect l="l" t="t" r="r" b="b"/>
                <a:pathLst>
                  <a:path w="670" h="603" extrusionOk="0">
                    <a:moveTo>
                      <a:pt x="300" y="0"/>
                    </a:moveTo>
                    <a:cubicBezTo>
                      <a:pt x="183" y="0"/>
                      <a:pt x="79" y="82"/>
                      <a:pt x="31" y="202"/>
                    </a:cubicBezTo>
                    <a:cubicBezTo>
                      <a:pt x="1" y="354"/>
                      <a:pt x="62" y="536"/>
                      <a:pt x="214" y="597"/>
                    </a:cubicBezTo>
                    <a:cubicBezTo>
                      <a:pt x="233" y="601"/>
                      <a:pt x="253" y="603"/>
                      <a:pt x="273" y="603"/>
                    </a:cubicBezTo>
                    <a:cubicBezTo>
                      <a:pt x="404" y="603"/>
                      <a:pt x="529" y="516"/>
                      <a:pt x="609" y="384"/>
                    </a:cubicBezTo>
                    <a:cubicBezTo>
                      <a:pt x="670" y="202"/>
                      <a:pt x="609" y="50"/>
                      <a:pt x="396" y="19"/>
                    </a:cubicBezTo>
                    <a:cubicBezTo>
                      <a:pt x="364" y="6"/>
                      <a:pt x="331" y="0"/>
                      <a:pt x="30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4"/>
              <p:cNvSpPr/>
              <p:nvPr/>
            </p:nvSpPr>
            <p:spPr>
              <a:xfrm>
                <a:off x="7080175" y="3479625"/>
                <a:ext cx="16750" cy="14850"/>
              </a:xfrm>
              <a:custGeom>
                <a:avLst/>
                <a:gdLst/>
                <a:ahLst/>
                <a:cxnLst/>
                <a:rect l="l" t="t" r="r" b="b"/>
                <a:pathLst>
                  <a:path w="670" h="594" extrusionOk="0">
                    <a:moveTo>
                      <a:pt x="351" y="1"/>
                    </a:moveTo>
                    <a:cubicBezTo>
                      <a:pt x="226" y="1"/>
                      <a:pt x="107" y="64"/>
                      <a:pt x="31" y="191"/>
                    </a:cubicBezTo>
                    <a:cubicBezTo>
                      <a:pt x="1" y="343"/>
                      <a:pt x="62" y="495"/>
                      <a:pt x="214" y="586"/>
                    </a:cubicBezTo>
                    <a:cubicBezTo>
                      <a:pt x="239" y="591"/>
                      <a:pt x="264" y="594"/>
                      <a:pt x="289" y="594"/>
                    </a:cubicBezTo>
                    <a:cubicBezTo>
                      <a:pt x="415" y="594"/>
                      <a:pt x="533" y="530"/>
                      <a:pt x="609" y="404"/>
                    </a:cubicBezTo>
                    <a:cubicBezTo>
                      <a:pt x="670" y="221"/>
                      <a:pt x="609" y="39"/>
                      <a:pt x="426"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4"/>
              <p:cNvSpPr/>
              <p:nvPr/>
            </p:nvSpPr>
            <p:spPr>
              <a:xfrm>
                <a:off x="7160725" y="3510825"/>
                <a:ext cx="17500" cy="14800"/>
              </a:xfrm>
              <a:custGeom>
                <a:avLst/>
                <a:gdLst/>
                <a:ahLst/>
                <a:cxnLst/>
                <a:rect l="l" t="t" r="r" b="b"/>
                <a:pathLst>
                  <a:path w="700" h="592" extrusionOk="0">
                    <a:moveTo>
                      <a:pt x="368" y="1"/>
                    </a:moveTo>
                    <a:cubicBezTo>
                      <a:pt x="236" y="1"/>
                      <a:pt x="111" y="87"/>
                      <a:pt x="31" y="219"/>
                    </a:cubicBezTo>
                    <a:cubicBezTo>
                      <a:pt x="1" y="371"/>
                      <a:pt x="92" y="523"/>
                      <a:pt x="244" y="584"/>
                    </a:cubicBezTo>
                    <a:cubicBezTo>
                      <a:pt x="269" y="589"/>
                      <a:pt x="295" y="592"/>
                      <a:pt x="320" y="592"/>
                    </a:cubicBezTo>
                    <a:cubicBezTo>
                      <a:pt x="444" y="592"/>
                      <a:pt x="558" y="528"/>
                      <a:pt x="609" y="402"/>
                    </a:cubicBezTo>
                    <a:cubicBezTo>
                      <a:pt x="700" y="250"/>
                      <a:pt x="609" y="67"/>
                      <a:pt x="426" y="7"/>
                    </a:cubicBezTo>
                    <a:cubicBezTo>
                      <a:pt x="407" y="3"/>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4"/>
              <p:cNvSpPr/>
              <p:nvPr/>
            </p:nvSpPr>
            <p:spPr>
              <a:xfrm>
                <a:off x="7241275" y="3542000"/>
                <a:ext cx="17500" cy="15075"/>
              </a:xfrm>
              <a:custGeom>
                <a:avLst/>
                <a:gdLst/>
                <a:ahLst/>
                <a:cxnLst/>
                <a:rect l="l" t="t" r="r" b="b"/>
                <a:pathLst>
                  <a:path w="700" h="603" extrusionOk="0">
                    <a:moveTo>
                      <a:pt x="368" y="0"/>
                    </a:moveTo>
                    <a:cubicBezTo>
                      <a:pt x="237" y="0"/>
                      <a:pt x="115" y="86"/>
                      <a:pt x="62" y="219"/>
                    </a:cubicBezTo>
                    <a:cubicBezTo>
                      <a:pt x="1" y="371"/>
                      <a:pt x="92" y="553"/>
                      <a:pt x="244" y="583"/>
                    </a:cubicBezTo>
                    <a:cubicBezTo>
                      <a:pt x="276" y="596"/>
                      <a:pt x="309" y="602"/>
                      <a:pt x="341" y="602"/>
                    </a:cubicBezTo>
                    <a:cubicBezTo>
                      <a:pt x="457" y="602"/>
                      <a:pt x="561" y="521"/>
                      <a:pt x="609" y="401"/>
                    </a:cubicBezTo>
                    <a:cubicBezTo>
                      <a:pt x="700" y="249"/>
                      <a:pt x="609" y="97"/>
                      <a:pt x="426" y="6"/>
                    </a:cubicBezTo>
                    <a:cubicBezTo>
                      <a:pt x="407" y="2"/>
                      <a:pt x="387" y="0"/>
                      <a:pt x="368"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4"/>
              <p:cNvSpPr/>
              <p:nvPr/>
            </p:nvSpPr>
            <p:spPr>
              <a:xfrm>
                <a:off x="7322600" y="3574625"/>
                <a:ext cx="16725" cy="14850"/>
              </a:xfrm>
              <a:custGeom>
                <a:avLst/>
                <a:gdLst/>
                <a:ahLst/>
                <a:cxnLst/>
                <a:rect l="l" t="t" r="r" b="b"/>
                <a:pathLst>
                  <a:path w="669" h="594" extrusionOk="0">
                    <a:moveTo>
                      <a:pt x="320" y="0"/>
                    </a:moveTo>
                    <a:cubicBezTo>
                      <a:pt x="195" y="0"/>
                      <a:pt x="81" y="64"/>
                      <a:pt x="31" y="190"/>
                    </a:cubicBezTo>
                    <a:cubicBezTo>
                      <a:pt x="0" y="342"/>
                      <a:pt x="61" y="555"/>
                      <a:pt x="213" y="585"/>
                    </a:cubicBezTo>
                    <a:cubicBezTo>
                      <a:pt x="238" y="591"/>
                      <a:pt x="264" y="593"/>
                      <a:pt x="289" y="593"/>
                    </a:cubicBezTo>
                    <a:cubicBezTo>
                      <a:pt x="414" y="593"/>
                      <a:pt x="532" y="530"/>
                      <a:pt x="608" y="403"/>
                    </a:cubicBezTo>
                    <a:cubicBezTo>
                      <a:pt x="669" y="221"/>
                      <a:pt x="608" y="38"/>
                      <a:pt x="395" y="8"/>
                    </a:cubicBezTo>
                    <a:cubicBezTo>
                      <a:pt x="370" y="3"/>
                      <a:pt x="345" y="0"/>
                      <a:pt x="32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4"/>
              <p:cNvSpPr/>
              <p:nvPr/>
            </p:nvSpPr>
            <p:spPr>
              <a:xfrm>
                <a:off x="7403150" y="3605825"/>
                <a:ext cx="16725" cy="14800"/>
              </a:xfrm>
              <a:custGeom>
                <a:avLst/>
                <a:gdLst/>
                <a:ahLst/>
                <a:cxnLst/>
                <a:rect l="l" t="t" r="r" b="b"/>
                <a:pathLst>
                  <a:path w="669" h="592" extrusionOk="0">
                    <a:moveTo>
                      <a:pt x="367" y="0"/>
                    </a:moveTo>
                    <a:cubicBezTo>
                      <a:pt x="235" y="0"/>
                      <a:pt x="110" y="87"/>
                      <a:pt x="30" y="219"/>
                    </a:cubicBezTo>
                    <a:cubicBezTo>
                      <a:pt x="0" y="371"/>
                      <a:pt x="61" y="523"/>
                      <a:pt x="213" y="584"/>
                    </a:cubicBezTo>
                    <a:cubicBezTo>
                      <a:pt x="238" y="589"/>
                      <a:pt x="264" y="591"/>
                      <a:pt x="289" y="591"/>
                    </a:cubicBezTo>
                    <a:cubicBezTo>
                      <a:pt x="414" y="591"/>
                      <a:pt x="532" y="528"/>
                      <a:pt x="608" y="401"/>
                    </a:cubicBezTo>
                    <a:cubicBezTo>
                      <a:pt x="669" y="249"/>
                      <a:pt x="608" y="67"/>
                      <a:pt x="426" y="6"/>
                    </a:cubicBezTo>
                    <a:cubicBezTo>
                      <a:pt x="406" y="2"/>
                      <a:pt x="386"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4"/>
              <p:cNvSpPr/>
              <p:nvPr/>
            </p:nvSpPr>
            <p:spPr>
              <a:xfrm>
                <a:off x="7483700" y="3637400"/>
                <a:ext cx="17500" cy="14650"/>
              </a:xfrm>
              <a:custGeom>
                <a:avLst/>
                <a:gdLst/>
                <a:ahLst/>
                <a:cxnLst/>
                <a:rect l="l" t="t" r="r" b="b"/>
                <a:pathLst>
                  <a:path w="700" h="586" extrusionOk="0">
                    <a:moveTo>
                      <a:pt x="329" y="1"/>
                    </a:moveTo>
                    <a:cubicBezTo>
                      <a:pt x="211" y="1"/>
                      <a:pt x="102" y="83"/>
                      <a:pt x="30" y="202"/>
                    </a:cubicBezTo>
                    <a:cubicBezTo>
                      <a:pt x="0" y="354"/>
                      <a:pt x="91" y="506"/>
                      <a:pt x="243" y="567"/>
                    </a:cubicBezTo>
                    <a:cubicBezTo>
                      <a:pt x="276" y="580"/>
                      <a:pt x="308" y="586"/>
                      <a:pt x="340" y="586"/>
                    </a:cubicBezTo>
                    <a:cubicBezTo>
                      <a:pt x="456" y="586"/>
                      <a:pt x="560" y="504"/>
                      <a:pt x="608" y="385"/>
                    </a:cubicBezTo>
                    <a:cubicBezTo>
                      <a:pt x="699" y="233"/>
                      <a:pt x="608" y="81"/>
                      <a:pt x="426" y="20"/>
                    </a:cubicBezTo>
                    <a:cubicBezTo>
                      <a:pt x="393"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4"/>
              <p:cNvSpPr/>
              <p:nvPr/>
            </p:nvSpPr>
            <p:spPr>
              <a:xfrm>
                <a:off x="7564225" y="3669600"/>
                <a:ext cx="17525" cy="14850"/>
              </a:xfrm>
              <a:custGeom>
                <a:avLst/>
                <a:gdLst/>
                <a:ahLst/>
                <a:cxnLst/>
                <a:rect l="l" t="t" r="r" b="b"/>
                <a:pathLst>
                  <a:path w="701" h="594" extrusionOk="0">
                    <a:moveTo>
                      <a:pt x="351" y="1"/>
                    </a:moveTo>
                    <a:cubicBezTo>
                      <a:pt x="226" y="1"/>
                      <a:pt x="112" y="64"/>
                      <a:pt x="62" y="191"/>
                    </a:cubicBezTo>
                    <a:cubicBezTo>
                      <a:pt x="1" y="343"/>
                      <a:pt x="92" y="495"/>
                      <a:pt x="244" y="586"/>
                    </a:cubicBezTo>
                    <a:cubicBezTo>
                      <a:pt x="269" y="591"/>
                      <a:pt x="295" y="593"/>
                      <a:pt x="320" y="593"/>
                    </a:cubicBezTo>
                    <a:cubicBezTo>
                      <a:pt x="444" y="593"/>
                      <a:pt x="558" y="530"/>
                      <a:pt x="609" y="404"/>
                    </a:cubicBezTo>
                    <a:cubicBezTo>
                      <a:pt x="700" y="252"/>
                      <a:pt x="609" y="39"/>
                      <a:pt x="427"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4"/>
              <p:cNvSpPr/>
              <p:nvPr/>
            </p:nvSpPr>
            <p:spPr>
              <a:xfrm>
                <a:off x="7645550" y="3700800"/>
                <a:ext cx="16725" cy="14800"/>
              </a:xfrm>
              <a:custGeom>
                <a:avLst/>
                <a:gdLst/>
                <a:ahLst/>
                <a:cxnLst/>
                <a:rect l="l" t="t" r="r" b="b"/>
                <a:pathLst>
                  <a:path w="669" h="592" extrusionOk="0">
                    <a:moveTo>
                      <a:pt x="337" y="1"/>
                    </a:moveTo>
                    <a:cubicBezTo>
                      <a:pt x="206" y="1"/>
                      <a:pt x="84" y="87"/>
                      <a:pt x="31" y="219"/>
                    </a:cubicBezTo>
                    <a:cubicBezTo>
                      <a:pt x="0" y="371"/>
                      <a:pt x="61" y="523"/>
                      <a:pt x="213" y="584"/>
                    </a:cubicBezTo>
                    <a:cubicBezTo>
                      <a:pt x="238" y="589"/>
                      <a:pt x="264" y="592"/>
                      <a:pt x="289" y="592"/>
                    </a:cubicBezTo>
                    <a:cubicBezTo>
                      <a:pt x="414" y="592"/>
                      <a:pt x="532" y="528"/>
                      <a:pt x="608" y="402"/>
                    </a:cubicBezTo>
                    <a:cubicBezTo>
                      <a:pt x="669" y="250"/>
                      <a:pt x="608" y="67"/>
                      <a:pt x="395" y="7"/>
                    </a:cubicBezTo>
                    <a:cubicBezTo>
                      <a:pt x="376" y="3"/>
                      <a:pt x="356" y="1"/>
                      <a:pt x="33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4"/>
              <p:cNvSpPr/>
              <p:nvPr/>
            </p:nvSpPr>
            <p:spPr>
              <a:xfrm>
                <a:off x="6887925" y="3494075"/>
                <a:ext cx="17500" cy="14800"/>
              </a:xfrm>
              <a:custGeom>
                <a:avLst/>
                <a:gdLst/>
                <a:ahLst/>
                <a:cxnLst/>
                <a:rect l="l" t="t" r="r" b="b"/>
                <a:pathLst>
                  <a:path w="700" h="592" extrusionOk="0">
                    <a:moveTo>
                      <a:pt x="351" y="0"/>
                    </a:moveTo>
                    <a:cubicBezTo>
                      <a:pt x="226" y="0"/>
                      <a:pt x="112" y="64"/>
                      <a:pt x="62" y="190"/>
                    </a:cubicBezTo>
                    <a:cubicBezTo>
                      <a:pt x="1" y="342"/>
                      <a:pt x="92" y="494"/>
                      <a:pt x="244" y="586"/>
                    </a:cubicBezTo>
                    <a:cubicBezTo>
                      <a:pt x="264" y="589"/>
                      <a:pt x="283" y="591"/>
                      <a:pt x="303" y="591"/>
                    </a:cubicBezTo>
                    <a:cubicBezTo>
                      <a:pt x="434" y="591"/>
                      <a:pt x="556" y="505"/>
                      <a:pt x="609" y="373"/>
                    </a:cubicBezTo>
                    <a:cubicBezTo>
                      <a:pt x="700" y="221"/>
                      <a:pt x="609" y="38"/>
                      <a:pt x="426" y="8"/>
                    </a:cubicBezTo>
                    <a:cubicBezTo>
                      <a:pt x="401" y="3"/>
                      <a:pt x="376" y="0"/>
                      <a:pt x="351"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4"/>
              <p:cNvSpPr/>
              <p:nvPr/>
            </p:nvSpPr>
            <p:spPr>
              <a:xfrm>
                <a:off x="6969250" y="3525225"/>
                <a:ext cx="16725" cy="14850"/>
              </a:xfrm>
              <a:custGeom>
                <a:avLst/>
                <a:gdLst/>
                <a:ahLst/>
                <a:cxnLst/>
                <a:rect l="l" t="t" r="r" b="b"/>
                <a:pathLst>
                  <a:path w="669" h="594" extrusionOk="0">
                    <a:moveTo>
                      <a:pt x="320" y="1"/>
                    </a:moveTo>
                    <a:cubicBezTo>
                      <a:pt x="195" y="1"/>
                      <a:pt x="81" y="64"/>
                      <a:pt x="31" y="191"/>
                    </a:cubicBezTo>
                    <a:cubicBezTo>
                      <a:pt x="0" y="343"/>
                      <a:pt x="61" y="495"/>
                      <a:pt x="213" y="586"/>
                    </a:cubicBezTo>
                    <a:cubicBezTo>
                      <a:pt x="238" y="591"/>
                      <a:pt x="264" y="593"/>
                      <a:pt x="289" y="593"/>
                    </a:cubicBezTo>
                    <a:cubicBezTo>
                      <a:pt x="414" y="593"/>
                      <a:pt x="532" y="530"/>
                      <a:pt x="608" y="403"/>
                    </a:cubicBezTo>
                    <a:cubicBezTo>
                      <a:pt x="669" y="251"/>
                      <a:pt x="608" y="99"/>
                      <a:pt x="395" y="8"/>
                    </a:cubicBezTo>
                    <a:cubicBezTo>
                      <a:pt x="370"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4"/>
              <p:cNvSpPr/>
              <p:nvPr/>
            </p:nvSpPr>
            <p:spPr>
              <a:xfrm>
                <a:off x="7049800" y="3557625"/>
                <a:ext cx="16725" cy="14650"/>
              </a:xfrm>
              <a:custGeom>
                <a:avLst/>
                <a:gdLst/>
                <a:ahLst/>
                <a:cxnLst/>
                <a:rect l="l" t="t" r="r" b="b"/>
                <a:pathLst>
                  <a:path w="669" h="586" extrusionOk="0">
                    <a:moveTo>
                      <a:pt x="329" y="0"/>
                    </a:moveTo>
                    <a:cubicBezTo>
                      <a:pt x="211" y="0"/>
                      <a:pt x="102" y="82"/>
                      <a:pt x="30" y="202"/>
                    </a:cubicBezTo>
                    <a:cubicBezTo>
                      <a:pt x="0" y="354"/>
                      <a:pt x="61" y="536"/>
                      <a:pt x="213" y="566"/>
                    </a:cubicBezTo>
                    <a:cubicBezTo>
                      <a:pt x="245" y="579"/>
                      <a:pt x="278" y="585"/>
                      <a:pt x="310" y="585"/>
                    </a:cubicBezTo>
                    <a:cubicBezTo>
                      <a:pt x="427" y="585"/>
                      <a:pt x="536" y="503"/>
                      <a:pt x="608" y="384"/>
                    </a:cubicBezTo>
                    <a:cubicBezTo>
                      <a:pt x="669" y="232"/>
                      <a:pt x="60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4"/>
              <p:cNvSpPr/>
              <p:nvPr/>
            </p:nvSpPr>
            <p:spPr>
              <a:xfrm>
                <a:off x="7130350" y="3589050"/>
                <a:ext cx="17500" cy="14800"/>
              </a:xfrm>
              <a:custGeom>
                <a:avLst/>
                <a:gdLst/>
                <a:ahLst/>
                <a:cxnLst/>
                <a:rect l="l" t="t" r="r" b="b"/>
                <a:pathLst>
                  <a:path w="700" h="592" extrusionOk="0">
                    <a:moveTo>
                      <a:pt x="350" y="1"/>
                    </a:moveTo>
                    <a:cubicBezTo>
                      <a:pt x="225" y="1"/>
                      <a:pt x="106" y="64"/>
                      <a:pt x="30" y="191"/>
                    </a:cubicBezTo>
                    <a:cubicBezTo>
                      <a:pt x="0" y="343"/>
                      <a:pt x="91" y="525"/>
                      <a:pt x="243" y="586"/>
                    </a:cubicBezTo>
                    <a:cubicBezTo>
                      <a:pt x="263" y="590"/>
                      <a:pt x="282" y="592"/>
                      <a:pt x="302" y="592"/>
                    </a:cubicBezTo>
                    <a:cubicBezTo>
                      <a:pt x="433" y="592"/>
                      <a:pt x="555" y="506"/>
                      <a:pt x="608" y="373"/>
                    </a:cubicBezTo>
                    <a:cubicBezTo>
                      <a:pt x="699" y="221"/>
                      <a:pt x="608" y="39"/>
                      <a:pt x="426" y="8"/>
                    </a:cubicBezTo>
                    <a:cubicBezTo>
                      <a:pt x="400"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4"/>
              <p:cNvSpPr/>
              <p:nvPr/>
            </p:nvSpPr>
            <p:spPr>
              <a:xfrm>
                <a:off x="7210875" y="3620225"/>
                <a:ext cx="17525" cy="14825"/>
              </a:xfrm>
              <a:custGeom>
                <a:avLst/>
                <a:gdLst/>
                <a:ahLst/>
                <a:cxnLst/>
                <a:rect l="l" t="t" r="r" b="b"/>
                <a:pathLst>
                  <a:path w="701" h="593" extrusionOk="0">
                    <a:moveTo>
                      <a:pt x="351" y="0"/>
                    </a:moveTo>
                    <a:cubicBezTo>
                      <a:pt x="226" y="0"/>
                      <a:pt x="112" y="63"/>
                      <a:pt x="62" y="190"/>
                    </a:cubicBezTo>
                    <a:cubicBezTo>
                      <a:pt x="1" y="342"/>
                      <a:pt x="92" y="494"/>
                      <a:pt x="244" y="585"/>
                    </a:cubicBezTo>
                    <a:cubicBezTo>
                      <a:pt x="269" y="590"/>
                      <a:pt x="295" y="593"/>
                      <a:pt x="320" y="593"/>
                    </a:cubicBezTo>
                    <a:cubicBezTo>
                      <a:pt x="444" y="593"/>
                      <a:pt x="558" y="529"/>
                      <a:pt x="609" y="403"/>
                    </a:cubicBezTo>
                    <a:cubicBezTo>
                      <a:pt x="700" y="251"/>
                      <a:pt x="609" y="99"/>
                      <a:pt x="427" y="8"/>
                    </a:cubicBezTo>
                    <a:cubicBezTo>
                      <a:pt x="401" y="3"/>
                      <a:pt x="376" y="0"/>
                      <a:pt x="351"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4"/>
              <p:cNvSpPr/>
              <p:nvPr/>
            </p:nvSpPr>
            <p:spPr>
              <a:xfrm>
                <a:off x="7292200" y="3652600"/>
                <a:ext cx="16725" cy="14650"/>
              </a:xfrm>
              <a:custGeom>
                <a:avLst/>
                <a:gdLst/>
                <a:ahLst/>
                <a:cxnLst/>
                <a:rect l="l" t="t" r="r" b="b"/>
                <a:pathLst>
                  <a:path w="669" h="586" extrusionOk="0">
                    <a:moveTo>
                      <a:pt x="299" y="1"/>
                    </a:moveTo>
                    <a:cubicBezTo>
                      <a:pt x="183" y="1"/>
                      <a:pt x="79" y="83"/>
                      <a:pt x="31" y="202"/>
                    </a:cubicBezTo>
                    <a:cubicBezTo>
                      <a:pt x="0" y="354"/>
                      <a:pt x="61" y="536"/>
                      <a:pt x="213" y="567"/>
                    </a:cubicBezTo>
                    <a:cubicBezTo>
                      <a:pt x="246" y="580"/>
                      <a:pt x="278" y="586"/>
                      <a:pt x="310" y="586"/>
                    </a:cubicBezTo>
                    <a:cubicBezTo>
                      <a:pt x="427" y="586"/>
                      <a:pt x="537" y="504"/>
                      <a:pt x="608" y="384"/>
                    </a:cubicBezTo>
                    <a:cubicBezTo>
                      <a:pt x="669" y="232"/>
                      <a:pt x="608" y="50"/>
                      <a:pt x="395" y="20"/>
                    </a:cubicBezTo>
                    <a:cubicBezTo>
                      <a:pt x="363" y="7"/>
                      <a:pt x="331" y="1"/>
                      <a:pt x="29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4"/>
              <p:cNvSpPr/>
              <p:nvPr/>
            </p:nvSpPr>
            <p:spPr>
              <a:xfrm>
                <a:off x="7372750" y="3684050"/>
                <a:ext cx="16725" cy="14800"/>
              </a:xfrm>
              <a:custGeom>
                <a:avLst/>
                <a:gdLst/>
                <a:ahLst/>
                <a:cxnLst/>
                <a:rect l="l" t="t" r="r" b="b"/>
                <a:pathLst>
                  <a:path w="669" h="592" extrusionOk="0">
                    <a:moveTo>
                      <a:pt x="350" y="0"/>
                    </a:moveTo>
                    <a:cubicBezTo>
                      <a:pt x="225" y="0"/>
                      <a:pt x="107" y="64"/>
                      <a:pt x="31" y="190"/>
                    </a:cubicBezTo>
                    <a:cubicBezTo>
                      <a:pt x="0" y="342"/>
                      <a:pt x="61" y="494"/>
                      <a:pt x="213" y="585"/>
                    </a:cubicBezTo>
                    <a:cubicBezTo>
                      <a:pt x="233" y="589"/>
                      <a:pt x="252" y="591"/>
                      <a:pt x="272" y="591"/>
                    </a:cubicBezTo>
                    <a:cubicBezTo>
                      <a:pt x="403" y="591"/>
                      <a:pt x="529" y="505"/>
                      <a:pt x="608" y="373"/>
                    </a:cubicBezTo>
                    <a:cubicBezTo>
                      <a:pt x="669" y="221"/>
                      <a:pt x="60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4"/>
              <p:cNvSpPr/>
              <p:nvPr/>
            </p:nvSpPr>
            <p:spPr>
              <a:xfrm>
                <a:off x="7453300" y="3715200"/>
                <a:ext cx="17500" cy="14850"/>
              </a:xfrm>
              <a:custGeom>
                <a:avLst/>
                <a:gdLst/>
                <a:ahLst/>
                <a:cxnLst/>
                <a:rect l="l" t="t" r="r" b="b"/>
                <a:pathLst>
                  <a:path w="700" h="594" extrusionOk="0">
                    <a:moveTo>
                      <a:pt x="350" y="1"/>
                    </a:moveTo>
                    <a:cubicBezTo>
                      <a:pt x="225" y="1"/>
                      <a:pt x="107" y="64"/>
                      <a:pt x="31" y="190"/>
                    </a:cubicBezTo>
                    <a:cubicBezTo>
                      <a:pt x="0" y="342"/>
                      <a:pt x="91" y="494"/>
                      <a:pt x="243" y="586"/>
                    </a:cubicBezTo>
                    <a:cubicBezTo>
                      <a:pt x="269" y="591"/>
                      <a:pt x="294" y="593"/>
                      <a:pt x="319" y="593"/>
                    </a:cubicBezTo>
                    <a:cubicBezTo>
                      <a:pt x="443" y="593"/>
                      <a:pt x="557" y="530"/>
                      <a:pt x="608" y="403"/>
                    </a:cubicBezTo>
                    <a:cubicBezTo>
                      <a:pt x="699" y="251"/>
                      <a:pt x="608" y="39"/>
                      <a:pt x="426" y="8"/>
                    </a:cubicBezTo>
                    <a:cubicBezTo>
                      <a:pt x="400"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4"/>
              <p:cNvSpPr/>
              <p:nvPr/>
            </p:nvSpPr>
            <p:spPr>
              <a:xfrm>
                <a:off x="7533850" y="3747600"/>
                <a:ext cx="17500" cy="14650"/>
              </a:xfrm>
              <a:custGeom>
                <a:avLst/>
                <a:gdLst/>
                <a:ahLst/>
                <a:cxnLst/>
                <a:rect l="l" t="t" r="r" b="b"/>
                <a:pathLst>
                  <a:path w="700" h="586" extrusionOk="0">
                    <a:moveTo>
                      <a:pt x="329" y="0"/>
                    </a:moveTo>
                    <a:cubicBezTo>
                      <a:pt x="213" y="0"/>
                      <a:pt x="109" y="82"/>
                      <a:pt x="61" y="201"/>
                    </a:cubicBezTo>
                    <a:cubicBezTo>
                      <a:pt x="0" y="353"/>
                      <a:pt x="91" y="505"/>
                      <a:pt x="243" y="566"/>
                    </a:cubicBezTo>
                    <a:cubicBezTo>
                      <a:pt x="276" y="579"/>
                      <a:pt x="308" y="585"/>
                      <a:pt x="340" y="585"/>
                    </a:cubicBezTo>
                    <a:cubicBezTo>
                      <a:pt x="456" y="585"/>
                      <a:pt x="560" y="503"/>
                      <a:pt x="608" y="384"/>
                    </a:cubicBezTo>
                    <a:cubicBezTo>
                      <a:pt x="699" y="201"/>
                      <a:pt x="60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4"/>
              <p:cNvSpPr/>
              <p:nvPr/>
            </p:nvSpPr>
            <p:spPr>
              <a:xfrm>
                <a:off x="7615150" y="3779025"/>
                <a:ext cx="16750" cy="14800"/>
              </a:xfrm>
              <a:custGeom>
                <a:avLst/>
                <a:gdLst/>
                <a:ahLst/>
                <a:cxnLst/>
                <a:rect l="l" t="t" r="r" b="b"/>
                <a:pathLst>
                  <a:path w="670" h="592" extrusionOk="0">
                    <a:moveTo>
                      <a:pt x="320" y="1"/>
                    </a:moveTo>
                    <a:cubicBezTo>
                      <a:pt x="196" y="1"/>
                      <a:pt x="82" y="64"/>
                      <a:pt x="31" y="191"/>
                    </a:cubicBezTo>
                    <a:cubicBezTo>
                      <a:pt x="0" y="343"/>
                      <a:pt x="61" y="495"/>
                      <a:pt x="213" y="586"/>
                    </a:cubicBezTo>
                    <a:cubicBezTo>
                      <a:pt x="233" y="590"/>
                      <a:pt x="253" y="592"/>
                      <a:pt x="272" y="592"/>
                    </a:cubicBezTo>
                    <a:cubicBezTo>
                      <a:pt x="403" y="592"/>
                      <a:pt x="529" y="505"/>
                      <a:pt x="608" y="373"/>
                    </a:cubicBezTo>
                    <a:cubicBezTo>
                      <a:pt x="669" y="221"/>
                      <a:pt x="608" y="39"/>
                      <a:pt x="396" y="8"/>
                    </a:cubicBezTo>
                    <a:cubicBezTo>
                      <a:pt x="370"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4"/>
              <p:cNvSpPr/>
              <p:nvPr/>
            </p:nvSpPr>
            <p:spPr>
              <a:xfrm>
                <a:off x="6857525" y="3571625"/>
                <a:ext cx="17525" cy="14800"/>
              </a:xfrm>
              <a:custGeom>
                <a:avLst/>
                <a:gdLst/>
                <a:ahLst/>
                <a:cxnLst/>
                <a:rect l="l" t="t" r="r" b="b"/>
                <a:pathLst>
                  <a:path w="701" h="592" extrusionOk="0">
                    <a:moveTo>
                      <a:pt x="368" y="1"/>
                    </a:moveTo>
                    <a:cubicBezTo>
                      <a:pt x="237" y="1"/>
                      <a:pt x="115" y="87"/>
                      <a:pt x="62" y="219"/>
                    </a:cubicBezTo>
                    <a:cubicBezTo>
                      <a:pt x="1" y="341"/>
                      <a:pt x="92" y="523"/>
                      <a:pt x="244" y="584"/>
                    </a:cubicBezTo>
                    <a:cubicBezTo>
                      <a:pt x="269" y="589"/>
                      <a:pt x="295" y="591"/>
                      <a:pt x="320" y="591"/>
                    </a:cubicBezTo>
                    <a:cubicBezTo>
                      <a:pt x="444" y="591"/>
                      <a:pt x="558" y="528"/>
                      <a:pt x="609" y="401"/>
                    </a:cubicBezTo>
                    <a:cubicBezTo>
                      <a:pt x="700" y="250"/>
                      <a:pt x="578" y="67"/>
                      <a:pt x="427" y="6"/>
                    </a:cubicBezTo>
                    <a:cubicBezTo>
                      <a:pt x="407" y="2"/>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4"/>
              <p:cNvSpPr/>
              <p:nvPr/>
            </p:nvSpPr>
            <p:spPr>
              <a:xfrm>
                <a:off x="6938850" y="3603200"/>
                <a:ext cx="16725" cy="14675"/>
              </a:xfrm>
              <a:custGeom>
                <a:avLst/>
                <a:gdLst/>
                <a:ahLst/>
                <a:cxnLst/>
                <a:rect l="l" t="t" r="r" b="b"/>
                <a:pathLst>
                  <a:path w="669" h="587" extrusionOk="0">
                    <a:moveTo>
                      <a:pt x="299" y="1"/>
                    </a:moveTo>
                    <a:cubicBezTo>
                      <a:pt x="183" y="1"/>
                      <a:pt x="79" y="83"/>
                      <a:pt x="31" y="202"/>
                    </a:cubicBezTo>
                    <a:cubicBezTo>
                      <a:pt x="0" y="354"/>
                      <a:pt x="61" y="506"/>
                      <a:pt x="213" y="567"/>
                    </a:cubicBezTo>
                    <a:cubicBezTo>
                      <a:pt x="246" y="580"/>
                      <a:pt x="278" y="586"/>
                      <a:pt x="310" y="586"/>
                    </a:cubicBezTo>
                    <a:cubicBezTo>
                      <a:pt x="427" y="586"/>
                      <a:pt x="537" y="504"/>
                      <a:pt x="608" y="385"/>
                    </a:cubicBezTo>
                    <a:cubicBezTo>
                      <a:pt x="669" y="233"/>
                      <a:pt x="608" y="50"/>
                      <a:pt x="395" y="20"/>
                    </a:cubicBezTo>
                    <a:cubicBezTo>
                      <a:pt x="363" y="7"/>
                      <a:pt x="331" y="1"/>
                      <a:pt x="29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4"/>
              <p:cNvSpPr/>
              <p:nvPr/>
            </p:nvSpPr>
            <p:spPr>
              <a:xfrm>
                <a:off x="7019400" y="3635400"/>
                <a:ext cx="16725" cy="14850"/>
              </a:xfrm>
              <a:custGeom>
                <a:avLst/>
                <a:gdLst/>
                <a:ahLst/>
                <a:cxnLst/>
                <a:rect l="l" t="t" r="r" b="b"/>
                <a:pathLst>
                  <a:path w="669" h="594" extrusionOk="0">
                    <a:moveTo>
                      <a:pt x="350" y="1"/>
                    </a:moveTo>
                    <a:cubicBezTo>
                      <a:pt x="225" y="1"/>
                      <a:pt x="107" y="64"/>
                      <a:pt x="31" y="191"/>
                    </a:cubicBezTo>
                    <a:cubicBezTo>
                      <a:pt x="0" y="343"/>
                      <a:pt x="61" y="495"/>
                      <a:pt x="213" y="586"/>
                    </a:cubicBezTo>
                    <a:cubicBezTo>
                      <a:pt x="238" y="591"/>
                      <a:pt x="264" y="594"/>
                      <a:pt x="289" y="594"/>
                    </a:cubicBezTo>
                    <a:cubicBezTo>
                      <a:pt x="414" y="594"/>
                      <a:pt x="532" y="530"/>
                      <a:pt x="608" y="404"/>
                    </a:cubicBezTo>
                    <a:cubicBezTo>
                      <a:pt x="669" y="191"/>
                      <a:pt x="608" y="39"/>
                      <a:pt x="426" y="9"/>
                    </a:cubicBezTo>
                    <a:cubicBezTo>
                      <a:pt x="400" y="4"/>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4"/>
              <p:cNvSpPr/>
              <p:nvPr/>
            </p:nvSpPr>
            <p:spPr>
              <a:xfrm>
                <a:off x="7099950" y="3666600"/>
                <a:ext cx="17500" cy="14800"/>
              </a:xfrm>
              <a:custGeom>
                <a:avLst/>
                <a:gdLst/>
                <a:ahLst/>
                <a:cxnLst/>
                <a:rect l="l" t="t" r="r" b="b"/>
                <a:pathLst>
                  <a:path w="700" h="592" extrusionOk="0">
                    <a:moveTo>
                      <a:pt x="367" y="1"/>
                    </a:moveTo>
                    <a:cubicBezTo>
                      <a:pt x="236" y="1"/>
                      <a:pt x="110" y="87"/>
                      <a:pt x="31" y="220"/>
                    </a:cubicBezTo>
                    <a:cubicBezTo>
                      <a:pt x="0" y="372"/>
                      <a:pt x="91" y="524"/>
                      <a:pt x="243" y="584"/>
                    </a:cubicBezTo>
                    <a:cubicBezTo>
                      <a:pt x="269" y="589"/>
                      <a:pt x="294" y="592"/>
                      <a:pt x="319" y="592"/>
                    </a:cubicBezTo>
                    <a:cubicBezTo>
                      <a:pt x="443" y="592"/>
                      <a:pt x="557" y="529"/>
                      <a:pt x="608" y="402"/>
                    </a:cubicBezTo>
                    <a:cubicBezTo>
                      <a:pt x="699" y="250"/>
                      <a:pt x="608" y="68"/>
                      <a:pt x="426" y="7"/>
                    </a:cubicBezTo>
                    <a:cubicBezTo>
                      <a:pt x="406" y="3"/>
                      <a:pt x="386"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4"/>
              <p:cNvSpPr/>
              <p:nvPr/>
            </p:nvSpPr>
            <p:spPr>
              <a:xfrm>
                <a:off x="7180500" y="3698200"/>
                <a:ext cx="17500" cy="14650"/>
              </a:xfrm>
              <a:custGeom>
                <a:avLst/>
                <a:gdLst/>
                <a:ahLst/>
                <a:cxnLst/>
                <a:rect l="l" t="t" r="r" b="b"/>
                <a:pathLst>
                  <a:path w="700" h="586" extrusionOk="0">
                    <a:moveTo>
                      <a:pt x="329" y="0"/>
                    </a:moveTo>
                    <a:cubicBezTo>
                      <a:pt x="213" y="0"/>
                      <a:pt x="109" y="82"/>
                      <a:pt x="61" y="202"/>
                    </a:cubicBezTo>
                    <a:cubicBezTo>
                      <a:pt x="0" y="354"/>
                      <a:pt x="91" y="536"/>
                      <a:pt x="243" y="567"/>
                    </a:cubicBezTo>
                    <a:cubicBezTo>
                      <a:pt x="276" y="580"/>
                      <a:pt x="308" y="586"/>
                      <a:pt x="340" y="586"/>
                    </a:cubicBezTo>
                    <a:cubicBezTo>
                      <a:pt x="456" y="586"/>
                      <a:pt x="560" y="504"/>
                      <a:pt x="608" y="384"/>
                    </a:cubicBezTo>
                    <a:cubicBezTo>
                      <a:pt x="699" y="232"/>
                      <a:pt x="60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4"/>
              <p:cNvSpPr/>
              <p:nvPr/>
            </p:nvSpPr>
            <p:spPr>
              <a:xfrm>
                <a:off x="7261800" y="3730400"/>
                <a:ext cx="16750" cy="14850"/>
              </a:xfrm>
              <a:custGeom>
                <a:avLst/>
                <a:gdLst/>
                <a:ahLst/>
                <a:cxnLst/>
                <a:rect l="l" t="t" r="r" b="b"/>
                <a:pathLst>
                  <a:path w="670" h="594" extrusionOk="0">
                    <a:moveTo>
                      <a:pt x="320" y="0"/>
                    </a:moveTo>
                    <a:cubicBezTo>
                      <a:pt x="196" y="0"/>
                      <a:pt x="82" y="64"/>
                      <a:pt x="31" y="190"/>
                    </a:cubicBezTo>
                    <a:cubicBezTo>
                      <a:pt x="0" y="342"/>
                      <a:pt x="61" y="494"/>
                      <a:pt x="213" y="586"/>
                    </a:cubicBezTo>
                    <a:cubicBezTo>
                      <a:pt x="239" y="591"/>
                      <a:pt x="264" y="593"/>
                      <a:pt x="289" y="593"/>
                    </a:cubicBezTo>
                    <a:cubicBezTo>
                      <a:pt x="414" y="593"/>
                      <a:pt x="532" y="530"/>
                      <a:pt x="608" y="403"/>
                    </a:cubicBezTo>
                    <a:cubicBezTo>
                      <a:pt x="669" y="190"/>
                      <a:pt x="608" y="38"/>
                      <a:pt x="396" y="8"/>
                    </a:cubicBezTo>
                    <a:cubicBezTo>
                      <a:pt x="370" y="3"/>
                      <a:pt x="345" y="0"/>
                      <a:pt x="32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4"/>
              <p:cNvSpPr/>
              <p:nvPr/>
            </p:nvSpPr>
            <p:spPr>
              <a:xfrm>
                <a:off x="7342350" y="3761600"/>
                <a:ext cx="16750" cy="14800"/>
              </a:xfrm>
              <a:custGeom>
                <a:avLst/>
                <a:gdLst/>
                <a:ahLst/>
                <a:cxnLst/>
                <a:rect l="l" t="t" r="r" b="b"/>
                <a:pathLst>
                  <a:path w="670" h="592" extrusionOk="0">
                    <a:moveTo>
                      <a:pt x="367" y="0"/>
                    </a:moveTo>
                    <a:cubicBezTo>
                      <a:pt x="236" y="0"/>
                      <a:pt x="110" y="87"/>
                      <a:pt x="31" y="219"/>
                    </a:cubicBezTo>
                    <a:cubicBezTo>
                      <a:pt x="0" y="371"/>
                      <a:pt x="61" y="553"/>
                      <a:pt x="213" y="584"/>
                    </a:cubicBezTo>
                    <a:cubicBezTo>
                      <a:pt x="239" y="589"/>
                      <a:pt x="264" y="591"/>
                      <a:pt x="289" y="591"/>
                    </a:cubicBezTo>
                    <a:cubicBezTo>
                      <a:pt x="414" y="591"/>
                      <a:pt x="532" y="528"/>
                      <a:pt x="608" y="401"/>
                    </a:cubicBezTo>
                    <a:cubicBezTo>
                      <a:pt x="669" y="249"/>
                      <a:pt x="608" y="67"/>
                      <a:pt x="426" y="6"/>
                    </a:cubicBezTo>
                    <a:cubicBezTo>
                      <a:pt x="406" y="2"/>
                      <a:pt x="387"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4"/>
              <p:cNvSpPr/>
              <p:nvPr/>
            </p:nvSpPr>
            <p:spPr>
              <a:xfrm>
                <a:off x="7422900" y="3793175"/>
                <a:ext cx="17500" cy="14675"/>
              </a:xfrm>
              <a:custGeom>
                <a:avLst/>
                <a:gdLst/>
                <a:ahLst/>
                <a:cxnLst/>
                <a:rect l="l" t="t" r="r" b="b"/>
                <a:pathLst>
                  <a:path w="700" h="587" extrusionOk="0">
                    <a:moveTo>
                      <a:pt x="329" y="1"/>
                    </a:moveTo>
                    <a:cubicBezTo>
                      <a:pt x="212" y="1"/>
                      <a:pt x="102" y="83"/>
                      <a:pt x="31" y="202"/>
                    </a:cubicBezTo>
                    <a:cubicBezTo>
                      <a:pt x="0" y="354"/>
                      <a:pt x="92" y="506"/>
                      <a:pt x="244" y="567"/>
                    </a:cubicBezTo>
                    <a:cubicBezTo>
                      <a:pt x="276" y="580"/>
                      <a:pt x="309" y="586"/>
                      <a:pt x="340" y="586"/>
                    </a:cubicBezTo>
                    <a:cubicBezTo>
                      <a:pt x="456" y="586"/>
                      <a:pt x="560" y="504"/>
                      <a:pt x="608" y="385"/>
                    </a:cubicBezTo>
                    <a:cubicBezTo>
                      <a:pt x="699" y="233"/>
                      <a:pt x="608" y="50"/>
                      <a:pt x="426" y="20"/>
                    </a:cubicBezTo>
                    <a:cubicBezTo>
                      <a:pt x="393"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4"/>
              <p:cNvSpPr/>
              <p:nvPr/>
            </p:nvSpPr>
            <p:spPr>
              <a:xfrm>
                <a:off x="7503450" y="3824625"/>
                <a:ext cx="17500" cy="14800"/>
              </a:xfrm>
              <a:custGeom>
                <a:avLst/>
                <a:gdLst/>
                <a:ahLst/>
                <a:cxnLst/>
                <a:rect l="l" t="t" r="r" b="b"/>
                <a:pathLst>
                  <a:path w="700" h="592" extrusionOk="0">
                    <a:moveTo>
                      <a:pt x="350" y="0"/>
                    </a:moveTo>
                    <a:cubicBezTo>
                      <a:pt x="226" y="0"/>
                      <a:pt x="112" y="64"/>
                      <a:pt x="61" y="190"/>
                    </a:cubicBezTo>
                    <a:cubicBezTo>
                      <a:pt x="0" y="342"/>
                      <a:pt x="92" y="525"/>
                      <a:pt x="243" y="586"/>
                    </a:cubicBezTo>
                    <a:cubicBezTo>
                      <a:pt x="263" y="590"/>
                      <a:pt x="283" y="591"/>
                      <a:pt x="302" y="591"/>
                    </a:cubicBezTo>
                    <a:cubicBezTo>
                      <a:pt x="433" y="591"/>
                      <a:pt x="555" y="505"/>
                      <a:pt x="608" y="373"/>
                    </a:cubicBezTo>
                    <a:cubicBezTo>
                      <a:pt x="699" y="221"/>
                      <a:pt x="608" y="69"/>
                      <a:pt x="426" y="8"/>
                    </a:cubicBezTo>
                    <a:cubicBezTo>
                      <a:pt x="401"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4"/>
              <p:cNvSpPr/>
              <p:nvPr/>
            </p:nvSpPr>
            <p:spPr>
              <a:xfrm>
                <a:off x="7584750" y="3856575"/>
                <a:ext cx="16750" cy="14800"/>
              </a:xfrm>
              <a:custGeom>
                <a:avLst/>
                <a:gdLst/>
                <a:ahLst/>
                <a:cxnLst/>
                <a:rect l="l" t="t" r="r" b="b"/>
                <a:pathLst>
                  <a:path w="670" h="592" extrusionOk="0">
                    <a:moveTo>
                      <a:pt x="337" y="1"/>
                    </a:moveTo>
                    <a:cubicBezTo>
                      <a:pt x="206" y="1"/>
                      <a:pt x="84" y="87"/>
                      <a:pt x="31" y="219"/>
                    </a:cubicBezTo>
                    <a:cubicBezTo>
                      <a:pt x="1" y="371"/>
                      <a:pt x="61" y="523"/>
                      <a:pt x="213" y="584"/>
                    </a:cubicBezTo>
                    <a:cubicBezTo>
                      <a:pt x="239" y="589"/>
                      <a:pt x="264" y="592"/>
                      <a:pt x="289" y="592"/>
                    </a:cubicBezTo>
                    <a:cubicBezTo>
                      <a:pt x="414" y="592"/>
                      <a:pt x="533" y="528"/>
                      <a:pt x="609" y="402"/>
                    </a:cubicBezTo>
                    <a:cubicBezTo>
                      <a:pt x="669" y="250"/>
                      <a:pt x="548" y="67"/>
                      <a:pt x="396" y="7"/>
                    </a:cubicBezTo>
                    <a:cubicBezTo>
                      <a:pt x="376" y="3"/>
                      <a:pt x="357" y="1"/>
                      <a:pt x="33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4"/>
              <p:cNvSpPr/>
              <p:nvPr/>
            </p:nvSpPr>
            <p:spPr>
              <a:xfrm>
                <a:off x="6827150" y="3649850"/>
                <a:ext cx="17500" cy="14800"/>
              </a:xfrm>
              <a:custGeom>
                <a:avLst/>
                <a:gdLst/>
                <a:ahLst/>
                <a:cxnLst/>
                <a:rect l="l" t="t" r="r" b="b"/>
                <a:pathLst>
                  <a:path w="700" h="592" extrusionOk="0">
                    <a:moveTo>
                      <a:pt x="350" y="0"/>
                    </a:moveTo>
                    <a:cubicBezTo>
                      <a:pt x="226" y="0"/>
                      <a:pt x="112" y="64"/>
                      <a:pt x="61" y="190"/>
                    </a:cubicBezTo>
                    <a:cubicBezTo>
                      <a:pt x="0" y="342"/>
                      <a:pt x="91" y="494"/>
                      <a:pt x="243" y="586"/>
                    </a:cubicBezTo>
                    <a:cubicBezTo>
                      <a:pt x="263" y="590"/>
                      <a:pt x="283" y="591"/>
                      <a:pt x="302" y="591"/>
                    </a:cubicBezTo>
                    <a:cubicBezTo>
                      <a:pt x="433" y="591"/>
                      <a:pt x="555" y="505"/>
                      <a:pt x="608" y="373"/>
                    </a:cubicBezTo>
                    <a:cubicBezTo>
                      <a:pt x="699" y="221"/>
                      <a:pt x="60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4"/>
              <p:cNvSpPr/>
              <p:nvPr/>
            </p:nvSpPr>
            <p:spPr>
              <a:xfrm>
                <a:off x="6908450" y="3681000"/>
                <a:ext cx="16750" cy="14850"/>
              </a:xfrm>
              <a:custGeom>
                <a:avLst/>
                <a:gdLst/>
                <a:ahLst/>
                <a:cxnLst/>
                <a:rect l="l" t="t" r="r" b="b"/>
                <a:pathLst>
                  <a:path w="670" h="594" extrusionOk="0">
                    <a:moveTo>
                      <a:pt x="320" y="1"/>
                    </a:moveTo>
                    <a:cubicBezTo>
                      <a:pt x="196" y="1"/>
                      <a:pt x="82" y="64"/>
                      <a:pt x="31" y="191"/>
                    </a:cubicBezTo>
                    <a:cubicBezTo>
                      <a:pt x="0" y="343"/>
                      <a:pt x="61" y="495"/>
                      <a:pt x="213" y="586"/>
                    </a:cubicBezTo>
                    <a:cubicBezTo>
                      <a:pt x="239" y="591"/>
                      <a:pt x="264" y="593"/>
                      <a:pt x="289" y="593"/>
                    </a:cubicBezTo>
                    <a:cubicBezTo>
                      <a:pt x="414" y="593"/>
                      <a:pt x="532" y="530"/>
                      <a:pt x="608" y="403"/>
                    </a:cubicBezTo>
                    <a:cubicBezTo>
                      <a:pt x="669" y="251"/>
                      <a:pt x="608" y="39"/>
                      <a:pt x="396" y="8"/>
                    </a:cubicBezTo>
                    <a:cubicBezTo>
                      <a:pt x="370"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4"/>
              <p:cNvSpPr/>
              <p:nvPr/>
            </p:nvSpPr>
            <p:spPr>
              <a:xfrm>
                <a:off x="6989000" y="3713400"/>
                <a:ext cx="16750" cy="14650"/>
              </a:xfrm>
              <a:custGeom>
                <a:avLst/>
                <a:gdLst/>
                <a:ahLst/>
                <a:cxnLst/>
                <a:rect l="l" t="t" r="r" b="b"/>
                <a:pathLst>
                  <a:path w="670" h="586" extrusionOk="0">
                    <a:moveTo>
                      <a:pt x="329" y="0"/>
                    </a:moveTo>
                    <a:cubicBezTo>
                      <a:pt x="212" y="0"/>
                      <a:pt x="103" y="82"/>
                      <a:pt x="31" y="202"/>
                    </a:cubicBezTo>
                    <a:cubicBezTo>
                      <a:pt x="0" y="354"/>
                      <a:pt x="61" y="506"/>
                      <a:pt x="213" y="566"/>
                    </a:cubicBezTo>
                    <a:cubicBezTo>
                      <a:pt x="246" y="579"/>
                      <a:pt x="278" y="585"/>
                      <a:pt x="310" y="585"/>
                    </a:cubicBezTo>
                    <a:cubicBezTo>
                      <a:pt x="427" y="585"/>
                      <a:pt x="537" y="504"/>
                      <a:pt x="608" y="384"/>
                    </a:cubicBezTo>
                    <a:cubicBezTo>
                      <a:pt x="669" y="202"/>
                      <a:pt x="60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4"/>
              <p:cNvSpPr/>
              <p:nvPr/>
            </p:nvSpPr>
            <p:spPr>
              <a:xfrm>
                <a:off x="7069550" y="3744825"/>
                <a:ext cx="17500" cy="14800"/>
              </a:xfrm>
              <a:custGeom>
                <a:avLst/>
                <a:gdLst/>
                <a:ahLst/>
                <a:cxnLst/>
                <a:rect l="l" t="t" r="r" b="b"/>
                <a:pathLst>
                  <a:path w="700" h="592" extrusionOk="0">
                    <a:moveTo>
                      <a:pt x="350" y="1"/>
                    </a:moveTo>
                    <a:cubicBezTo>
                      <a:pt x="225" y="1"/>
                      <a:pt x="107" y="64"/>
                      <a:pt x="31" y="191"/>
                    </a:cubicBezTo>
                    <a:cubicBezTo>
                      <a:pt x="0" y="343"/>
                      <a:pt x="92" y="495"/>
                      <a:pt x="244" y="586"/>
                    </a:cubicBezTo>
                    <a:cubicBezTo>
                      <a:pt x="263" y="590"/>
                      <a:pt x="282" y="592"/>
                      <a:pt x="301" y="592"/>
                    </a:cubicBezTo>
                    <a:cubicBezTo>
                      <a:pt x="426" y="592"/>
                      <a:pt x="529" y="506"/>
                      <a:pt x="608" y="373"/>
                    </a:cubicBezTo>
                    <a:cubicBezTo>
                      <a:pt x="699" y="221"/>
                      <a:pt x="578" y="39"/>
                      <a:pt x="426" y="9"/>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4"/>
              <p:cNvSpPr/>
              <p:nvPr/>
            </p:nvSpPr>
            <p:spPr>
              <a:xfrm>
                <a:off x="7150100" y="3776000"/>
                <a:ext cx="17500" cy="14825"/>
              </a:xfrm>
              <a:custGeom>
                <a:avLst/>
                <a:gdLst/>
                <a:ahLst/>
                <a:cxnLst/>
                <a:rect l="l" t="t" r="r" b="b"/>
                <a:pathLst>
                  <a:path w="700" h="593" extrusionOk="0">
                    <a:moveTo>
                      <a:pt x="350" y="0"/>
                    </a:moveTo>
                    <a:cubicBezTo>
                      <a:pt x="226" y="0"/>
                      <a:pt x="112" y="63"/>
                      <a:pt x="61" y="190"/>
                    </a:cubicBezTo>
                    <a:cubicBezTo>
                      <a:pt x="0" y="342"/>
                      <a:pt x="92" y="494"/>
                      <a:pt x="243" y="585"/>
                    </a:cubicBezTo>
                    <a:cubicBezTo>
                      <a:pt x="269" y="590"/>
                      <a:pt x="294" y="593"/>
                      <a:pt x="319" y="593"/>
                    </a:cubicBezTo>
                    <a:cubicBezTo>
                      <a:pt x="444" y="593"/>
                      <a:pt x="558" y="530"/>
                      <a:pt x="608" y="403"/>
                    </a:cubicBezTo>
                    <a:cubicBezTo>
                      <a:pt x="699" y="251"/>
                      <a:pt x="608" y="38"/>
                      <a:pt x="426" y="8"/>
                    </a:cubicBezTo>
                    <a:cubicBezTo>
                      <a:pt x="401"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4"/>
              <p:cNvSpPr/>
              <p:nvPr/>
            </p:nvSpPr>
            <p:spPr>
              <a:xfrm>
                <a:off x="7231400" y="3807200"/>
                <a:ext cx="16750" cy="14800"/>
              </a:xfrm>
              <a:custGeom>
                <a:avLst/>
                <a:gdLst/>
                <a:ahLst/>
                <a:cxnLst/>
                <a:rect l="l" t="t" r="r" b="b"/>
                <a:pathLst>
                  <a:path w="670" h="592" extrusionOk="0">
                    <a:moveTo>
                      <a:pt x="337" y="0"/>
                    </a:moveTo>
                    <a:cubicBezTo>
                      <a:pt x="206" y="0"/>
                      <a:pt x="84" y="86"/>
                      <a:pt x="31" y="219"/>
                    </a:cubicBezTo>
                    <a:cubicBezTo>
                      <a:pt x="1" y="371"/>
                      <a:pt x="61" y="523"/>
                      <a:pt x="213" y="583"/>
                    </a:cubicBezTo>
                    <a:cubicBezTo>
                      <a:pt x="239" y="589"/>
                      <a:pt x="264" y="591"/>
                      <a:pt x="289" y="591"/>
                    </a:cubicBezTo>
                    <a:cubicBezTo>
                      <a:pt x="414" y="591"/>
                      <a:pt x="533" y="528"/>
                      <a:pt x="609" y="401"/>
                    </a:cubicBezTo>
                    <a:cubicBezTo>
                      <a:pt x="669" y="249"/>
                      <a:pt x="609" y="97"/>
                      <a:pt x="396" y="6"/>
                    </a:cubicBezTo>
                    <a:cubicBezTo>
                      <a:pt x="376" y="2"/>
                      <a:pt x="357" y="0"/>
                      <a:pt x="33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4"/>
              <p:cNvSpPr/>
              <p:nvPr/>
            </p:nvSpPr>
            <p:spPr>
              <a:xfrm>
                <a:off x="7311950" y="3839825"/>
                <a:ext cx="16750" cy="14800"/>
              </a:xfrm>
              <a:custGeom>
                <a:avLst/>
                <a:gdLst/>
                <a:ahLst/>
                <a:cxnLst/>
                <a:rect l="l" t="t" r="r" b="b"/>
                <a:pathLst>
                  <a:path w="670" h="592" extrusionOk="0">
                    <a:moveTo>
                      <a:pt x="350" y="0"/>
                    </a:moveTo>
                    <a:cubicBezTo>
                      <a:pt x="225" y="0"/>
                      <a:pt x="107" y="64"/>
                      <a:pt x="31" y="190"/>
                    </a:cubicBezTo>
                    <a:cubicBezTo>
                      <a:pt x="1" y="342"/>
                      <a:pt x="61" y="494"/>
                      <a:pt x="213" y="586"/>
                    </a:cubicBezTo>
                    <a:cubicBezTo>
                      <a:pt x="233" y="589"/>
                      <a:pt x="253" y="591"/>
                      <a:pt x="272" y="591"/>
                    </a:cubicBezTo>
                    <a:cubicBezTo>
                      <a:pt x="404" y="591"/>
                      <a:pt x="529" y="505"/>
                      <a:pt x="609" y="373"/>
                    </a:cubicBezTo>
                    <a:cubicBezTo>
                      <a:pt x="669" y="221"/>
                      <a:pt x="609" y="38"/>
                      <a:pt x="426" y="8"/>
                    </a:cubicBezTo>
                    <a:cubicBezTo>
                      <a:pt x="401"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4"/>
              <p:cNvSpPr/>
              <p:nvPr/>
            </p:nvSpPr>
            <p:spPr>
              <a:xfrm>
                <a:off x="7392500" y="3870975"/>
                <a:ext cx="17500" cy="14850"/>
              </a:xfrm>
              <a:custGeom>
                <a:avLst/>
                <a:gdLst/>
                <a:ahLst/>
                <a:cxnLst/>
                <a:rect l="l" t="t" r="r" b="b"/>
                <a:pathLst>
                  <a:path w="700" h="594" extrusionOk="0">
                    <a:moveTo>
                      <a:pt x="350" y="1"/>
                    </a:moveTo>
                    <a:cubicBezTo>
                      <a:pt x="225" y="1"/>
                      <a:pt x="107" y="64"/>
                      <a:pt x="31" y="191"/>
                    </a:cubicBezTo>
                    <a:cubicBezTo>
                      <a:pt x="1" y="343"/>
                      <a:pt x="92" y="495"/>
                      <a:pt x="244" y="586"/>
                    </a:cubicBezTo>
                    <a:cubicBezTo>
                      <a:pt x="269" y="591"/>
                      <a:pt x="294" y="593"/>
                      <a:pt x="317" y="593"/>
                    </a:cubicBezTo>
                    <a:cubicBezTo>
                      <a:pt x="435" y="593"/>
                      <a:pt x="532" y="530"/>
                      <a:pt x="608" y="403"/>
                    </a:cubicBezTo>
                    <a:cubicBezTo>
                      <a:pt x="700" y="251"/>
                      <a:pt x="608" y="3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4"/>
              <p:cNvSpPr/>
              <p:nvPr/>
            </p:nvSpPr>
            <p:spPr>
              <a:xfrm>
                <a:off x="7473050" y="3902175"/>
                <a:ext cx="17500" cy="14800"/>
              </a:xfrm>
              <a:custGeom>
                <a:avLst/>
                <a:gdLst/>
                <a:ahLst/>
                <a:cxnLst/>
                <a:rect l="l" t="t" r="r" b="b"/>
                <a:pathLst>
                  <a:path w="700" h="592" extrusionOk="0">
                    <a:moveTo>
                      <a:pt x="367" y="1"/>
                    </a:moveTo>
                    <a:cubicBezTo>
                      <a:pt x="236" y="1"/>
                      <a:pt x="114" y="87"/>
                      <a:pt x="61" y="219"/>
                    </a:cubicBezTo>
                    <a:cubicBezTo>
                      <a:pt x="0" y="371"/>
                      <a:pt x="92" y="523"/>
                      <a:pt x="244" y="584"/>
                    </a:cubicBezTo>
                    <a:cubicBezTo>
                      <a:pt x="269" y="589"/>
                      <a:pt x="294" y="592"/>
                      <a:pt x="319" y="592"/>
                    </a:cubicBezTo>
                    <a:cubicBezTo>
                      <a:pt x="444" y="592"/>
                      <a:pt x="558" y="528"/>
                      <a:pt x="608" y="402"/>
                    </a:cubicBezTo>
                    <a:cubicBezTo>
                      <a:pt x="700" y="250"/>
                      <a:pt x="608" y="67"/>
                      <a:pt x="426" y="6"/>
                    </a:cubicBezTo>
                    <a:cubicBezTo>
                      <a:pt x="406" y="2"/>
                      <a:pt x="387"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4"/>
              <p:cNvSpPr/>
              <p:nvPr/>
            </p:nvSpPr>
            <p:spPr>
              <a:xfrm>
                <a:off x="7554350" y="3934800"/>
                <a:ext cx="16750" cy="14800"/>
              </a:xfrm>
              <a:custGeom>
                <a:avLst/>
                <a:gdLst/>
                <a:ahLst/>
                <a:cxnLst/>
                <a:rect l="l" t="t" r="r" b="b"/>
                <a:pathLst>
                  <a:path w="670" h="592" extrusionOk="0">
                    <a:moveTo>
                      <a:pt x="320" y="1"/>
                    </a:moveTo>
                    <a:cubicBezTo>
                      <a:pt x="196" y="1"/>
                      <a:pt x="82" y="64"/>
                      <a:pt x="31" y="191"/>
                    </a:cubicBezTo>
                    <a:cubicBezTo>
                      <a:pt x="1" y="343"/>
                      <a:pt x="62" y="495"/>
                      <a:pt x="214" y="586"/>
                    </a:cubicBezTo>
                    <a:cubicBezTo>
                      <a:pt x="233" y="590"/>
                      <a:pt x="253" y="592"/>
                      <a:pt x="272" y="592"/>
                    </a:cubicBezTo>
                    <a:cubicBezTo>
                      <a:pt x="404" y="592"/>
                      <a:pt x="529" y="506"/>
                      <a:pt x="609" y="373"/>
                    </a:cubicBezTo>
                    <a:cubicBezTo>
                      <a:pt x="670" y="191"/>
                      <a:pt x="609" y="39"/>
                      <a:pt x="396" y="8"/>
                    </a:cubicBezTo>
                    <a:cubicBezTo>
                      <a:pt x="371"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4"/>
              <p:cNvSpPr/>
              <p:nvPr/>
            </p:nvSpPr>
            <p:spPr>
              <a:xfrm>
                <a:off x="6796750" y="3727400"/>
                <a:ext cx="17500" cy="14800"/>
              </a:xfrm>
              <a:custGeom>
                <a:avLst/>
                <a:gdLst/>
                <a:ahLst/>
                <a:cxnLst/>
                <a:rect l="l" t="t" r="r" b="b"/>
                <a:pathLst>
                  <a:path w="700" h="592" extrusionOk="0">
                    <a:moveTo>
                      <a:pt x="367" y="1"/>
                    </a:moveTo>
                    <a:cubicBezTo>
                      <a:pt x="236" y="1"/>
                      <a:pt x="114" y="87"/>
                      <a:pt x="61" y="219"/>
                    </a:cubicBezTo>
                    <a:cubicBezTo>
                      <a:pt x="0" y="341"/>
                      <a:pt x="92" y="523"/>
                      <a:pt x="243" y="584"/>
                    </a:cubicBezTo>
                    <a:cubicBezTo>
                      <a:pt x="269" y="589"/>
                      <a:pt x="294" y="592"/>
                      <a:pt x="319" y="592"/>
                    </a:cubicBezTo>
                    <a:cubicBezTo>
                      <a:pt x="444" y="592"/>
                      <a:pt x="558" y="528"/>
                      <a:pt x="608" y="402"/>
                    </a:cubicBezTo>
                    <a:cubicBezTo>
                      <a:pt x="699" y="250"/>
                      <a:pt x="578" y="67"/>
                      <a:pt x="426" y="6"/>
                    </a:cubicBezTo>
                    <a:cubicBezTo>
                      <a:pt x="406" y="3"/>
                      <a:pt x="387"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4"/>
              <p:cNvSpPr/>
              <p:nvPr/>
            </p:nvSpPr>
            <p:spPr>
              <a:xfrm>
                <a:off x="6878050" y="3759000"/>
                <a:ext cx="16750" cy="14650"/>
              </a:xfrm>
              <a:custGeom>
                <a:avLst/>
                <a:gdLst/>
                <a:ahLst/>
                <a:cxnLst/>
                <a:rect l="l" t="t" r="r" b="b"/>
                <a:pathLst>
                  <a:path w="670" h="586" extrusionOk="0">
                    <a:moveTo>
                      <a:pt x="299" y="0"/>
                    </a:moveTo>
                    <a:cubicBezTo>
                      <a:pt x="183" y="0"/>
                      <a:pt x="79" y="82"/>
                      <a:pt x="31" y="201"/>
                    </a:cubicBezTo>
                    <a:cubicBezTo>
                      <a:pt x="1" y="353"/>
                      <a:pt x="61" y="505"/>
                      <a:pt x="213" y="566"/>
                    </a:cubicBezTo>
                    <a:cubicBezTo>
                      <a:pt x="246" y="579"/>
                      <a:pt x="278" y="585"/>
                      <a:pt x="310" y="585"/>
                    </a:cubicBezTo>
                    <a:cubicBezTo>
                      <a:pt x="428" y="585"/>
                      <a:pt x="537" y="503"/>
                      <a:pt x="609" y="384"/>
                    </a:cubicBezTo>
                    <a:cubicBezTo>
                      <a:pt x="669" y="232"/>
                      <a:pt x="548" y="49"/>
                      <a:pt x="396" y="19"/>
                    </a:cubicBezTo>
                    <a:cubicBezTo>
                      <a:pt x="363" y="6"/>
                      <a:pt x="331"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4"/>
              <p:cNvSpPr/>
              <p:nvPr/>
            </p:nvSpPr>
            <p:spPr>
              <a:xfrm>
                <a:off x="6958600" y="3790425"/>
                <a:ext cx="16750" cy="14800"/>
              </a:xfrm>
              <a:custGeom>
                <a:avLst/>
                <a:gdLst/>
                <a:ahLst/>
                <a:cxnLst/>
                <a:rect l="l" t="t" r="r" b="b"/>
                <a:pathLst>
                  <a:path w="670" h="592" extrusionOk="0">
                    <a:moveTo>
                      <a:pt x="350" y="1"/>
                    </a:moveTo>
                    <a:cubicBezTo>
                      <a:pt x="225" y="1"/>
                      <a:pt x="107" y="64"/>
                      <a:pt x="31" y="191"/>
                    </a:cubicBezTo>
                    <a:cubicBezTo>
                      <a:pt x="1" y="343"/>
                      <a:pt x="61" y="495"/>
                      <a:pt x="213" y="586"/>
                    </a:cubicBezTo>
                    <a:cubicBezTo>
                      <a:pt x="233" y="590"/>
                      <a:pt x="253" y="592"/>
                      <a:pt x="272" y="592"/>
                    </a:cubicBezTo>
                    <a:cubicBezTo>
                      <a:pt x="404" y="592"/>
                      <a:pt x="529" y="505"/>
                      <a:pt x="609" y="373"/>
                    </a:cubicBezTo>
                    <a:cubicBezTo>
                      <a:pt x="669" y="221"/>
                      <a:pt x="609" y="6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4"/>
              <p:cNvSpPr/>
              <p:nvPr/>
            </p:nvSpPr>
            <p:spPr>
              <a:xfrm>
                <a:off x="7039150" y="3822400"/>
                <a:ext cx="17500" cy="14775"/>
              </a:xfrm>
              <a:custGeom>
                <a:avLst/>
                <a:gdLst/>
                <a:ahLst/>
                <a:cxnLst/>
                <a:rect l="l" t="t" r="r" b="b"/>
                <a:pathLst>
                  <a:path w="700" h="591" extrusionOk="0">
                    <a:moveTo>
                      <a:pt x="367" y="0"/>
                    </a:moveTo>
                    <a:cubicBezTo>
                      <a:pt x="236" y="0"/>
                      <a:pt x="110" y="86"/>
                      <a:pt x="31" y="219"/>
                    </a:cubicBezTo>
                    <a:cubicBezTo>
                      <a:pt x="1" y="340"/>
                      <a:pt x="92" y="523"/>
                      <a:pt x="244" y="583"/>
                    </a:cubicBezTo>
                    <a:cubicBezTo>
                      <a:pt x="269" y="588"/>
                      <a:pt x="294" y="591"/>
                      <a:pt x="319" y="591"/>
                    </a:cubicBezTo>
                    <a:cubicBezTo>
                      <a:pt x="444" y="591"/>
                      <a:pt x="558" y="528"/>
                      <a:pt x="608" y="401"/>
                    </a:cubicBezTo>
                    <a:cubicBezTo>
                      <a:pt x="700" y="249"/>
                      <a:pt x="578" y="67"/>
                      <a:pt x="426" y="6"/>
                    </a:cubicBezTo>
                    <a:cubicBezTo>
                      <a:pt x="406" y="2"/>
                      <a:pt x="387" y="0"/>
                      <a:pt x="36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4"/>
              <p:cNvSpPr/>
              <p:nvPr/>
            </p:nvSpPr>
            <p:spPr>
              <a:xfrm>
                <a:off x="7119700" y="3853975"/>
                <a:ext cx="17500" cy="14650"/>
              </a:xfrm>
              <a:custGeom>
                <a:avLst/>
                <a:gdLst/>
                <a:ahLst/>
                <a:cxnLst/>
                <a:rect l="l" t="t" r="r" b="b"/>
                <a:pathLst>
                  <a:path w="700" h="586" extrusionOk="0">
                    <a:moveTo>
                      <a:pt x="329" y="0"/>
                    </a:moveTo>
                    <a:cubicBezTo>
                      <a:pt x="213" y="0"/>
                      <a:pt x="109" y="82"/>
                      <a:pt x="61" y="202"/>
                    </a:cubicBezTo>
                    <a:cubicBezTo>
                      <a:pt x="0" y="354"/>
                      <a:pt x="92" y="506"/>
                      <a:pt x="244" y="567"/>
                    </a:cubicBezTo>
                    <a:cubicBezTo>
                      <a:pt x="276" y="580"/>
                      <a:pt x="309" y="586"/>
                      <a:pt x="340" y="586"/>
                    </a:cubicBezTo>
                    <a:cubicBezTo>
                      <a:pt x="456" y="586"/>
                      <a:pt x="561" y="504"/>
                      <a:pt x="608" y="384"/>
                    </a:cubicBezTo>
                    <a:cubicBezTo>
                      <a:pt x="700" y="232"/>
                      <a:pt x="608" y="50"/>
                      <a:pt x="426" y="20"/>
                    </a:cubicBezTo>
                    <a:cubicBezTo>
                      <a:pt x="394" y="7"/>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4"/>
              <p:cNvSpPr/>
              <p:nvPr/>
            </p:nvSpPr>
            <p:spPr>
              <a:xfrm>
                <a:off x="7201000" y="3885425"/>
                <a:ext cx="16750" cy="14800"/>
              </a:xfrm>
              <a:custGeom>
                <a:avLst/>
                <a:gdLst/>
                <a:ahLst/>
                <a:cxnLst/>
                <a:rect l="l" t="t" r="r" b="b"/>
                <a:pathLst>
                  <a:path w="670" h="592" extrusionOk="0">
                    <a:moveTo>
                      <a:pt x="320" y="0"/>
                    </a:moveTo>
                    <a:cubicBezTo>
                      <a:pt x="196" y="0"/>
                      <a:pt x="82" y="63"/>
                      <a:pt x="31" y="190"/>
                    </a:cubicBezTo>
                    <a:cubicBezTo>
                      <a:pt x="1" y="342"/>
                      <a:pt x="62" y="494"/>
                      <a:pt x="214" y="585"/>
                    </a:cubicBezTo>
                    <a:cubicBezTo>
                      <a:pt x="233" y="589"/>
                      <a:pt x="253" y="591"/>
                      <a:pt x="272" y="591"/>
                    </a:cubicBezTo>
                    <a:cubicBezTo>
                      <a:pt x="404" y="591"/>
                      <a:pt x="529" y="505"/>
                      <a:pt x="609" y="372"/>
                    </a:cubicBezTo>
                    <a:cubicBezTo>
                      <a:pt x="670" y="220"/>
                      <a:pt x="609" y="38"/>
                      <a:pt x="396" y="8"/>
                    </a:cubicBezTo>
                    <a:cubicBezTo>
                      <a:pt x="371" y="3"/>
                      <a:pt x="345" y="0"/>
                      <a:pt x="32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4"/>
              <p:cNvSpPr/>
              <p:nvPr/>
            </p:nvSpPr>
            <p:spPr>
              <a:xfrm>
                <a:off x="7281550" y="3917375"/>
                <a:ext cx="16750" cy="14800"/>
              </a:xfrm>
              <a:custGeom>
                <a:avLst/>
                <a:gdLst/>
                <a:ahLst/>
                <a:cxnLst/>
                <a:rect l="l" t="t" r="r" b="b"/>
                <a:pathLst>
                  <a:path w="670" h="592" extrusionOk="0">
                    <a:moveTo>
                      <a:pt x="368" y="1"/>
                    </a:moveTo>
                    <a:cubicBezTo>
                      <a:pt x="236" y="1"/>
                      <a:pt x="111" y="87"/>
                      <a:pt x="31" y="219"/>
                    </a:cubicBezTo>
                    <a:cubicBezTo>
                      <a:pt x="1" y="341"/>
                      <a:pt x="62" y="523"/>
                      <a:pt x="214" y="584"/>
                    </a:cubicBezTo>
                    <a:cubicBezTo>
                      <a:pt x="239" y="589"/>
                      <a:pt x="264" y="591"/>
                      <a:pt x="289" y="591"/>
                    </a:cubicBezTo>
                    <a:cubicBezTo>
                      <a:pt x="415" y="591"/>
                      <a:pt x="533" y="528"/>
                      <a:pt x="609" y="401"/>
                    </a:cubicBezTo>
                    <a:cubicBezTo>
                      <a:pt x="669" y="219"/>
                      <a:pt x="609" y="67"/>
                      <a:pt x="426" y="6"/>
                    </a:cubicBezTo>
                    <a:cubicBezTo>
                      <a:pt x="407" y="2"/>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4"/>
              <p:cNvSpPr/>
              <p:nvPr/>
            </p:nvSpPr>
            <p:spPr>
              <a:xfrm>
                <a:off x="7362100" y="3948950"/>
                <a:ext cx="17500" cy="14675"/>
              </a:xfrm>
              <a:custGeom>
                <a:avLst/>
                <a:gdLst/>
                <a:ahLst/>
                <a:cxnLst/>
                <a:rect l="l" t="t" r="r" b="b"/>
                <a:pathLst>
                  <a:path w="700" h="587" extrusionOk="0">
                    <a:moveTo>
                      <a:pt x="329" y="1"/>
                    </a:moveTo>
                    <a:cubicBezTo>
                      <a:pt x="212" y="1"/>
                      <a:pt x="103" y="83"/>
                      <a:pt x="31" y="202"/>
                    </a:cubicBezTo>
                    <a:cubicBezTo>
                      <a:pt x="1" y="354"/>
                      <a:pt x="92" y="506"/>
                      <a:pt x="244" y="567"/>
                    </a:cubicBezTo>
                    <a:cubicBezTo>
                      <a:pt x="276" y="580"/>
                      <a:pt x="309" y="586"/>
                      <a:pt x="340" y="586"/>
                    </a:cubicBezTo>
                    <a:cubicBezTo>
                      <a:pt x="457" y="586"/>
                      <a:pt x="561" y="504"/>
                      <a:pt x="609" y="385"/>
                    </a:cubicBezTo>
                    <a:cubicBezTo>
                      <a:pt x="700" y="233"/>
                      <a:pt x="609" y="50"/>
                      <a:pt x="426" y="20"/>
                    </a:cubicBezTo>
                    <a:cubicBezTo>
                      <a:pt x="394"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4"/>
              <p:cNvSpPr/>
              <p:nvPr/>
            </p:nvSpPr>
            <p:spPr>
              <a:xfrm>
                <a:off x="7442650" y="3980400"/>
                <a:ext cx="17500" cy="14800"/>
              </a:xfrm>
              <a:custGeom>
                <a:avLst/>
                <a:gdLst/>
                <a:ahLst/>
                <a:cxnLst/>
                <a:rect l="l" t="t" r="r" b="b"/>
                <a:pathLst>
                  <a:path w="700" h="592" extrusionOk="0">
                    <a:moveTo>
                      <a:pt x="351" y="1"/>
                    </a:moveTo>
                    <a:cubicBezTo>
                      <a:pt x="226" y="1"/>
                      <a:pt x="112" y="64"/>
                      <a:pt x="61" y="191"/>
                    </a:cubicBezTo>
                    <a:cubicBezTo>
                      <a:pt x="1" y="343"/>
                      <a:pt x="92" y="494"/>
                      <a:pt x="244" y="586"/>
                    </a:cubicBezTo>
                    <a:cubicBezTo>
                      <a:pt x="263" y="590"/>
                      <a:pt x="283" y="592"/>
                      <a:pt x="303" y="592"/>
                    </a:cubicBezTo>
                    <a:cubicBezTo>
                      <a:pt x="434" y="592"/>
                      <a:pt x="556" y="505"/>
                      <a:pt x="609" y="373"/>
                    </a:cubicBezTo>
                    <a:cubicBezTo>
                      <a:pt x="700" y="221"/>
                      <a:pt x="609" y="39"/>
                      <a:pt x="426"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4"/>
              <p:cNvSpPr/>
              <p:nvPr/>
            </p:nvSpPr>
            <p:spPr>
              <a:xfrm>
                <a:off x="7523975" y="4012350"/>
                <a:ext cx="16725" cy="14800"/>
              </a:xfrm>
              <a:custGeom>
                <a:avLst/>
                <a:gdLst/>
                <a:ahLst/>
                <a:cxnLst/>
                <a:rect l="l" t="t" r="r" b="b"/>
                <a:pathLst>
                  <a:path w="669" h="592" extrusionOk="0">
                    <a:moveTo>
                      <a:pt x="336" y="1"/>
                    </a:moveTo>
                    <a:cubicBezTo>
                      <a:pt x="205" y="1"/>
                      <a:pt x="83" y="87"/>
                      <a:pt x="30" y="220"/>
                    </a:cubicBezTo>
                    <a:cubicBezTo>
                      <a:pt x="0" y="341"/>
                      <a:pt x="61" y="524"/>
                      <a:pt x="213" y="584"/>
                    </a:cubicBezTo>
                    <a:cubicBezTo>
                      <a:pt x="238" y="589"/>
                      <a:pt x="263" y="592"/>
                      <a:pt x="288" y="592"/>
                    </a:cubicBezTo>
                    <a:cubicBezTo>
                      <a:pt x="414" y="592"/>
                      <a:pt x="532" y="529"/>
                      <a:pt x="608" y="402"/>
                    </a:cubicBezTo>
                    <a:cubicBezTo>
                      <a:pt x="669" y="220"/>
                      <a:pt x="608" y="68"/>
                      <a:pt x="395" y="7"/>
                    </a:cubicBezTo>
                    <a:cubicBezTo>
                      <a:pt x="376" y="3"/>
                      <a:pt x="356" y="1"/>
                      <a:pt x="336"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4"/>
              <p:cNvSpPr/>
              <p:nvPr/>
            </p:nvSpPr>
            <p:spPr>
              <a:xfrm>
                <a:off x="6766350" y="3805625"/>
                <a:ext cx="17500" cy="14800"/>
              </a:xfrm>
              <a:custGeom>
                <a:avLst/>
                <a:gdLst/>
                <a:ahLst/>
                <a:cxnLst/>
                <a:rect l="l" t="t" r="r" b="b"/>
                <a:pathLst>
                  <a:path w="700" h="592" extrusionOk="0">
                    <a:moveTo>
                      <a:pt x="350" y="1"/>
                    </a:moveTo>
                    <a:cubicBezTo>
                      <a:pt x="226" y="1"/>
                      <a:pt x="112" y="64"/>
                      <a:pt x="61" y="191"/>
                    </a:cubicBezTo>
                    <a:cubicBezTo>
                      <a:pt x="0" y="343"/>
                      <a:pt x="92" y="495"/>
                      <a:pt x="244" y="586"/>
                    </a:cubicBezTo>
                    <a:cubicBezTo>
                      <a:pt x="263" y="590"/>
                      <a:pt x="283" y="592"/>
                      <a:pt x="302" y="592"/>
                    </a:cubicBezTo>
                    <a:cubicBezTo>
                      <a:pt x="433" y="592"/>
                      <a:pt x="555" y="505"/>
                      <a:pt x="608" y="373"/>
                    </a:cubicBezTo>
                    <a:cubicBezTo>
                      <a:pt x="700" y="221"/>
                      <a:pt x="608" y="3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4"/>
              <p:cNvSpPr/>
              <p:nvPr/>
            </p:nvSpPr>
            <p:spPr>
              <a:xfrm>
                <a:off x="6847650" y="3836775"/>
                <a:ext cx="16750" cy="14800"/>
              </a:xfrm>
              <a:custGeom>
                <a:avLst/>
                <a:gdLst/>
                <a:ahLst/>
                <a:cxnLst/>
                <a:rect l="l" t="t" r="r" b="b"/>
                <a:pathLst>
                  <a:path w="670" h="592" extrusionOk="0">
                    <a:moveTo>
                      <a:pt x="320" y="1"/>
                    </a:moveTo>
                    <a:cubicBezTo>
                      <a:pt x="196" y="1"/>
                      <a:pt x="82" y="64"/>
                      <a:pt x="31" y="191"/>
                    </a:cubicBezTo>
                    <a:cubicBezTo>
                      <a:pt x="1" y="343"/>
                      <a:pt x="62" y="495"/>
                      <a:pt x="214" y="586"/>
                    </a:cubicBezTo>
                    <a:cubicBezTo>
                      <a:pt x="234" y="590"/>
                      <a:pt x="254" y="592"/>
                      <a:pt x="273" y="592"/>
                    </a:cubicBezTo>
                    <a:cubicBezTo>
                      <a:pt x="404" y="592"/>
                      <a:pt x="530" y="509"/>
                      <a:pt x="609" y="404"/>
                    </a:cubicBezTo>
                    <a:cubicBezTo>
                      <a:pt x="670" y="252"/>
                      <a:pt x="548" y="39"/>
                      <a:pt x="396" y="8"/>
                    </a:cubicBezTo>
                    <a:cubicBezTo>
                      <a:pt x="371"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4"/>
              <p:cNvSpPr/>
              <p:nvPr/>
            </p:nvSpPr>
            <p:spPr>
              <a:xfrm>
                <a:off x="6928200" y="3867975"/>
                <a:ext cx="16750" cy="14800"/>
              </a:xfrm>
              <a:custGeom>
                <a:avLst/>
                <a:gdLst/>
                <a:ahLst/>
                <a:cxnLst/>
                <a:rect l="l" t="t" r="r" b="b"/>
                <a:pathLst>
                  <a:path w="670" h="592" extrusionOk="0">
                    <a:moveTo>
                      <a:pt x="368" y="1"/>
                    </a:moveTo>
                    <a:cubicBezTo>
                      <a:pt x="236" y="1"/>
                      <a:pt x="111" y="87"/>
                      <a:pt x="31" y="219"/>
                    </a:cubicBezTo>
                    <a:cubicBezTo>
                      <a:pt x="1" y="371"/>
                      <a:pt x="62" y="554"/>
                      <a:pt x="214" y="584"/>
                    </a:cubicBezTo>
                    <a:cubicBezTo>
                      <a:pt x="239" y="589"/>
                      <a:pt x="264" y="592"/>
                      <a:pt x="289" y="592"/>
                    </a:cubicBezTo>
                    <a:cubicBezTo>
                      <a:pt x="415" y="592"/>
                      <a:pt x="533" y="528"/>
                      <a:pt x="609" y="402"/>
                    </a:cubicBezTo>
                    <a:cubicBezTo>
                      <a:pt x="669" y="250"/>
                      <a:pt x="609" y="67"/>
                      <a:pt x="426" y="7"/>
                    </a:cubicBezTo>
                    <a:cubicBezTo>
                      <a:pt x="407" y="3"/>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4"/>
              <p:cNvSpPr/>
              <p:nvPr/>
            </p:nvSpPr>
            <p:spPr>
              <a:xfrm>
                <a:off x="7008750" y="3900625"/>
                <a:ext cx="17500" cy="14775"/>
              </a:xfrm>
              <a:custGeom>
                <a:avLst/>
                <a:gdLst/>
                <a:ahLst/>
                <a:cxnLst/>
                <a:rect l="l" t="t" r="r" b="b"/>
                <a:pathLst>
                  <a:path w="700" h="591" extrusionOk="0">
                    <a:moveTo>
                      <a:pt x="351" y="0"/>
                    </a:moveTo>
                    <a:cubicBezTo>
                      <a:pt x="225" y="0"/>
                      <a:pt x="107" y="63"/>
                      <a:pt x="31" y="190"/>
                    </a:cubicBezTo>
                    <a:cubicBezTo>
                      <a:pt x="1" y="342"/>
                      <a:pt x="92" y="494"/>
                      <a:pt x="244" y="585"/>
                    </a:cubicBezTo>
                    <a:cubicBezTo>
                      <a:pt x="264" y="589"/>
                      <a:pt x="283" y="591"/>
                      <a:pt x="303" y="591"/>
                    </a:cubicBezTo>
                    <a:cubicBezTo>
                      <a:pt x="434" y="591"/>
                      <a:pt x="556" y="505"/>
                      <a:pt x="609" y="372"/>
                    </a:cubicBezTo>
                    <a:cubicBezTo>
                      <a:pt x="700" y="190"/>
                      <a:pt x="609" y="38"/>
                      <a:pt x="426" y="8"/>
                    </a:cubicBezTo>
                    <a:cubicBezTo>
                      <a:pt x="401" y="3"/>
                      <a:pt x="376" y="0"/>
                      <a:pt x="351"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4"/>
              <p:cNvSpPr/>
              <p:nvPr/>
            </p:nvSpPr>
            <p:spPr>
              <a:xfrm>
                <a:off x="7089300" y="3931775"/>
                <a:ext cx="17500" cy="14800"/>
              </a:xfrm>
              <a:custGeom>
                <a:avLst/>
                <a:gdLst/>
                <a:ahLst/>
                <a:cxnLst/>
                <a:rect l="l" t="t" r="r" b="b"/>
                <a:pathLst>
                  <a:path w="700" h="592" extrusionOk="0">
                    <a:moveTo>
                      <a:pt x="351" y="0"/>
                    </a:moveTo>
                    <a:cubicBezTo>
                      <a:pt x="226" y="0"/>
                      <a:pt x="112" y="64"/>
                      <a:pt x="61" y="190"/>
                    </a:cubicBezTo>
                    <a:cubicBezTo>
                      <a:pt x="1" y="342"/>
                      <a:pt x="92" y="494"/>
                      <a:pt x="244" y="585"/>
                    </a:cubicBezTo>
                    <a:cubicBezTo>
                      <a:pt x="264" y="589"/>
                      <a:pt x="284" y="591"/>
                      <a:pt x="304" y="591"/>
                    </a:cubicBezTo>
                    <a:cubicBezTo>
                      <a:pt x="434" y="591"/>
                      <a:pt x="556" y="509"/>
                      <a:pt x="609" y="403"/>
                    </a:cubicBezTo>
                    <a:cubicBezTo>
                      <a:pt x="700" y="251"/>
                      <a:pt x="578" y="38"/>
                      <a:pt x="426" y="8"/>
                    </a:cubicBezTo>
                    <a:cubicBezTo>
                      <a:pt x="401" y="3"/>
                      <a:pt x="376" y="0"/>
                      <a:pt x="351"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4"/>
              <p:cNvSpPr/>
              <p:nvPr/>
            </p:nvSpPr>
            <p:spPr>
              <a:xfrm>
                <a:off x="7170625" y="3962975"/>
                <a:ext cx="16725" cy="14800"/>
              </a:xfrm>
              <a:custGeom>
                <a:avLst/>
                <a:gdLst/>
                <a:ahLst/>
                <a:cxnLst/>
                <a:rect l="l" t="t" r="r" b="b"/>
                <a:pathLst>
                  <a:path w="669" h="592" extrusionOk="0">
                    <a:moveTo>
                      <a:pt x="336" y="0"/>
                    </a:moveTo>
                    <a:cubicBezTo>
                      <a:pt x="205" y="0"/>
                      <a:pt x="83" y="86"/>
                      <a:pt x="30" y="219"/>
                    </a:cubicBezTo>
                    <a:cubicBezTo>
                      <a:pt x="0" y="371"/>
                      <a:pt x="61" y="523"/>
                      <a:pt x="213" y="584"/>
                    </a:cubicBezTo>
                    <a:cubicBezTo>
                      <a:pt x="238" y="589"/>
                      <a:pt x="263" y="591"/>
                      <a:pt x="288" y="591"/>
                    </a:cubicBezTo>
                    <a:cubicBezTo>
                      <a:pt x="414" y="591"/>
                      <a:pt x="532" y="528"/>
                      <a:pt x="608" y="401"/>
                    </a:cubicBezTo>
                    <a:cubicBezTo>
                      <a:pt x="669" y="249"/>
                      <a:pt x="608" y="67"/>
                      <a:pt x="395" y="6"/>
                    </a:cubicBezTo>
                    <a:cubicBezTo>
                      <a:pt x="376" y="2"/>
                      <a:pt x="356" y="0"/>
                      <a:pt x="336"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4"/>
              <p:cNvSpPr/>
              <p:nvPr/>
            </p:nvSpPr>
            <p:spPr>
              <a:xfrm>
                <a:off x="7251150" y="3994550"/>
                <a:ext cx="16750" cy="14650"/>
              </a:xfrm>
              <a:custGeom>
                <a:avLst/>
                <a:gdLst/>
                <a:ahLst/>
                <a:cxnLst/>
                <a:rect l="l" t="t" r="r" b="b"/>
                <a:pathLst>
                  <a:path w="670" h="586" extrusionOk="0">
                    <a:moveTo>
                      <a:pt x="330" y="1"/>
                    </a:moveTo>
                    <a:cubicBezTo>
                      <a:pt x="212" y="1"/>
                      <a:pt x="103" y="83"/>
                      <a:pt x="31" y="202"/>
                    </a:cubicBezTo>
                    <a:cubicBezTo>
                      <a:pt x="1" y="354"/>
                      <a:pt x="62" y="506"/>
                      <a:pt x="214" y="567"/>
                    </a:cubicBezTo>
                    <a:cubicBezTo>
                      <a:pt x="246" y="580"/>
                      <a:pt x="279" y="586"/>
                      <a:pt x="311" y="586"/>
                    </a:cubicBezTo>
                    <a:cubicBezTo>
                      <a:pt x="428" y="586"/>
                      <a:pt x="537" y="504"/>
                      <a:pt x="609" y="384"/>
                    </a:cubicBezTo>
                    <a:cubicBezTo>
                      <a:pt x="670" y="232"/>
                      <a:pt x="609" y="80"/>
                      <a:pt x="426" y="20"/>
                    </a:cubicBezTo>
                    <a:cubicBezTo>
                      <a:pt x="394" y="7"/>
                      <a:pt x="362" y="1"/>
                      <a:pt x="33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4"/>
              <p:cNvSpPr/>
              <p:nvPr/>
            </p:nvSpPr>
            <p:spPr>
              <a:xfrm>
                <a:off x="7331700" y="4026750"/>
                <a:ext cx="17500" cy="14800"/>
              </a:xfrm>
              <a:custGeom>
                <a:avLst/>
                <a:gdLst/>
                <a:ahLst/>
                <a:cxnLst/>
                <a:rect l="l" t="t" r="r" b="b"/>
                <a:pathLst>
                  <a:path w="700" h="592" extrusionOk="0">
                    <a:moveTo>
                      <a:pt x="351" y="1"/>
                    </a:moveTo>
                    <a:cubicBezTo>
                      <a:pt x="225" y="1"/>
                      <a:pt x="107" y="64"/>
                      <a:pt x="31" y="191"/>
                    </a:cubicBezTo>
                    <a:cubicBezTo>
                      <a:pt x="1" y="343"/>
                      <a:pt x="92" y="495"/>
                      <a:pt x="244" y="586"/>
                    </a:cubicBezTo>
                    <a:cubicBezTo>
                      <a:pt x="264" y="590"/>
                      <a:pt x="284" y="592"/>
                      <a:pt x="304" y="592"/>
                    </a:cubicBezTo>
                    <a:cubicBezTo>
                      <a:pt x="434" y="592"/>
                      <a:pt x="556" y="509"/>
                      <a:pt x="609" y="403"/>
                    </a:cubicBezTo>
                    <a:cubicBezTo>
                      <a:pt x="700" y="251"/>
                      <a:pt x="578" y="39"/>
                      <a:pt x="426" y="8"/>
                    </a:cubicBezTo>
                    <a:cubicBezTo>
                      <a:pt x="401" y="3"/>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4"/>
              <p:cNvSpPr/>
              <p:nvPr/>
            </p:nvSpPr>
            <p:spPr>
              <a:xfrm>
                <a:off x="7412250" y="4057950"/>
                <a:ext cx="17500" cy="14800"/>
              </a:xfrm>
              <a:custGeom>
                <a:avLst/>
                <a:gdLst/>
                <a:ahLst/>
                <a:cxnLst/>
                <a:rect l="l" t="t" r="r" b="b"/>
                <a:pathLst>
                  <a:path w="700" h="592" extrusionOk="0">
                    <a:moveTo>
                      <a:pt x="368" y="1"/>
                    </a:moveTo>
                    <a:cubicBezTo>
                      <a:pt x="237" y="1"/>
                      <a:pt x="115" y="87"/>
                      <a:pt x="62" y="219"/>
                    </a:cubicBezTo>
                    <a:cubicBezTo>
                      <a:pt x="1" y="371"/>
                      <a:pt x="92" y="523"/>
                      <a:pt x="244" y="584"/>
                    </a:cubicBezTo>
                    <a:cubicBezTo>
                      <a:pt x="269" y="589"/>
                      <a:pt x="295" y="592"/>
                      <a:pt x="320" y="592"/>
                    </a:cubicBezTo>
                    <a:cubicBezTo>
                      <a:pt x="444" y="592"/>
                      <a:pt x="558" y="528"/>
                      <a:pt x="609" y="402"/>
                    </a:cubicBezTo>
                    <a:cubicBezTo>
                      <a:pt x="700" y="250"/>
                      <a:pt x="578" y="67"/>
                      <a:pt x="426" y="7"/>
                    </a:cubicBezTo>
                    <a:cubicBezTo>
                      <a:pt x="407" y="3"/>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4"/>
              <p:cNvSpPr/>
              <p:nvPr/>
            </p:nvSpPr>
            <p:spPr>
              <a:xfrm>
                <a:off x="7493575" y="4089550"/>
                <a:ext cx="16725" cy="14650"/>
              </a:xfrm>
              <a:custGeom>
                <a:avLst/>
                <a:gdLst/>
                <a:ahLst/>
                <a:cxnLst/>
                <a:rect l="l" t="t" r="r" b="b"/>
                <a:pathLst>
                  <a:path w="669" h="586" extrusionOk="0">
                    <a:moveTo>
                      <a:pt x="299" y="0"/>
                    </a:moveTo>
                    <a:cubicBezTo>
                      <a:pt x="183" y="0"/>
                      <a:pt x="78" y="82"/>
                      <a:pt x="31" y="202"/>
                    </a:cubicBezTo>
                    <a:cubicBezTo>
                      <a:pt x="0" y="353"/>
                      <a:pt x="61" y="505"/>
                      <a:pt x="213" y="566"/>
                    </a:cubicBezTo>
                    <a:cubicBezTo>
                      <a:pt x="245" y="579"/>
                      <a:pt x="278" y="585"/>
                      <a:pt x="310" y="585"/>
                    </a:cubicBezTo>
                    <a:cubicBezTo>
                      <a:pt x="427" y="585"/>
                      <a:pt x="536" y="503"/>
                      <a:pt x="608" y="384"/>
                    </a:cubicBezTo>
                    <a:cubicBezTo>
                      <a:pt x="669" y="232"/>
                      <a:pt x="547" y="80"/>
                      <a:pt x="395" y="19"/>
                    </a:cubicBezTo>
                    <a:cubicBezTo>
                      <a:pt x="363" y="6"/>
                      <a:pt x="330"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4"/>
              <p:cNvSpPr/>
              <p:nvPr/>
            </p:nvSpPr>
            <p:spPr>
              <a:xfrm>
                <a:off x="6735950" y="3883175"/>
                <a:ext cx="17500" cy="14800"/>
              </a:xfrm>
              <a:custGeom>
                <a:avLst/>
                <a:gdLst/>
                <a:ahLst/>
                <a:cxnLst/>
                <a:rect l="l" t="t" r="r" b="b"/>
                <a:pathLst>
                  <a:path w="700" h="592" extrusionOk="0">
                    <a:moveTo>
                      <a:pt x="368" y="1"/>
                    </a:moveTo>
                    <a:cubicBezTo>
                      <a:pt x="236" y="1"/>
                      <a:pt x="114" y="87"/>
                      <a:pt x="61" y="219"/>
                    </a:cubicBezTo>
                    <a:cubicBezTo>
                      <a:pt x="1" y="371"/>
                      <a:pt x="92" y="523"/>
                      <a:pt x="244" y="584"/>
                    </a:cubicBezTo>
                    <a:cubicBezTo>
                      <a:pt x="269" y="589"/>
                      <a:pt x="294" y="592"/>
                      <a:pt x="319" y="592"/>
                    </a:cubicBezTo>
                    <a:cubicBezTo>
                      <a:pt x="444" y="592"/>
                      <a:pt x="558" y="528"/>
                      <a:pt x="609" y="402"/>
                    </a:cubicBezTo>
                    <a:cubicBezTo>
                      <a:pt x="700" y="219"/>
                      <a:pt x="578" y="67"/>
                      <a:pt x="426" y="7"/>
                    </a:cubicBezTo>
                    <a:cubicBezTo>
                      <a:pt x="407" y="3"/>
                      <a:pt x="387" y="1"/>
                      <a:pt x="368"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4"/>
              <p:cNvSpPr/>
              <p:nvPr/>
            </p:nvSpPr>
            <p:spPr>
              <a:xfrm>
                <a:off x="6817275" y="3914775"/>
                <a:ext cx="16725" cy="14650"/>
              </a:xfrm>
              <a:custGeom>
                <a:avLst/>
                <a:gdLst/>
                <a:ahLst/>
                <a:cxnLst/>
                <a:rect l="l" t="t" r="r" b="b"/>
                <a:pathLst>
                  <a:path w="669" h="586" extrusionOk="0">
                    <a:moveTo>
                      <a:pt x="299" y="0"/>
                    </a:moveTo>
                    <a:cubicBezTo>
                      <a:pt x="182" y="0"/>
                      <a:pt x="78" y="82"/>
                      <a:pt x="30" y="202"/>
                    </a:cubicBezTo>
                    <a:cubicBezTo>
                      <a:pt x="0" y="353"/>
                      <a:pt x="61" y="505"/>
                      <a:pt x="213" y="566"/>
                    </a:cubicBezTo>
                    <a:cubicBezTo>
                      <a:pt x="245" y="579"/>
                      <a:pt x="278" y="585"/>
                      <a:pt x="310" y="585"/>
                    </a:cubicBezTo>
                    <a:cubicBezTo>
                      <a:pt x="427" y="585"/>
                      <a:pt x="536" y="503"/>
                      <a:pt x="608" y="384"/>
                    </a:cubicBezTo>
                    <a:cubicBezTo>
                      <a:pt x="669" y="232"/>
                      <a:pt x="608" y="50"/>
                      <a:pt x="395" y="19"/>
                    </a:cubicBezTo>
                    <a:cubicBezTo>
                      <a:pt x="363" y="6"/>
                      <a:pt x="330"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4"/>
              <p:cNvSpPr/>
              <p:nvPr/>
            </p:nvSpPr>
            <p:spPr>
              <a:xfrm>
                <a:off x="6897800" y="3945925"/>
                <a:ext cx="16750" cy="15075"/>
              </a:xfrm>
              <a:custGeom>
                <a:avLst/>
                <a:gdLst/>
                <a:ahLst/>
                <a:cxnLst/>
                <a:rect l="l" t="t" r="r" b="b"/>
                <a:pathLst>
                  <a:path w="670" h="603" extrusionOk="0">
                    <a:moveTo>
                      <a:pt x="330" y="0"/>
                    </a:moveTo>
                    <a:cubicBezTo>
                      <a:pt x="212" y="0"/>
                      <a:pt x="103" y="82"/>
                      <a:pt x="31" y="202"/>
                    </a:cubicBezTo>
                    <a:cubicBezTo>
                      <a:pt x="1" y="354"/>
                      <a:pt x="62" y="536"/>
                      <a:pt x="214" y="597"/>
                    </a:cubicBezTo>
                    <a:cubicBezTo>
                      <a:pt x="233" y="601"/>
                      <a:pt x="253" y="603"/>
                      <a:pt x="272" y="603"/>
                    </a:cubicBezTo>
                    <a:cubicBezTo>
                      <a:pt x="404" y="603"/>
                      <a:pt x="529" y="516"/>
                      <a:pt x="609" y="384"/>
                    </a:cubicBezTo>
                    <a:cubicBezTo>
                      <a:pt x="670" y="232"/>
                      <a:pt x="578" y="50"/>
                      <a:pt x="426" y="19"/>
                    </a:cubicBezTo>
                    <a:cubicBezTo>
                      <a:pt x="394" y="6"/>
                      <a:pt x="362" y="0"/>
                      <a:pt x="33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4"/>
              <p:cNvSpPr/>
              <p:nvPr/>
            </p:nvSpPr>
            <p:spPr>
              <a:xfrm>
                <a:off x="6978350" y="3977350"/>
                <a:ext cx="17500" cy="14850"/>
              </a:xfrm>
              <a:custGeom>
                <a:avLst/>
                <a:gdLst/>
                <a:ahLst/>
                <a:cxnLst/>
                <a:rect l="l" t="t" r="r" b="b"/>
                <a:pathLst>
                  <a:path w="700" h="594" extrusionOk="0">
                    <a:moveTo>
                      <a:pt x="351" y="1"/>
                    </a:moveTo>
                    <a:cubicBezTo>
                      <a:pt x="225" y="1"/>
                      <a:pt x="107" y="64"/>
                      <a:pt x="31" y="191"/>
                    </a:cubicBezTo>
                    <a:cubicBezTo>
                      <a:pt x="1" y="343"/>
                      <a:pt x="92" y="556"/>
                      <a:pt x="244" y="586"/>
                    </a:cubicBezTo>
                    <a:cubicBezTo>
                      <a:pt x="269" y="591"/>
                      <a:pt x="295" y="594"/>
                      <a:pt x="320" y="594"/>
                    </a:cubicBezTo>
                    <a:cubicBezTo>
                      <a:pt x="444" y="594"/>
                      <a:pt x="558" y="530"/>
                      <a:pt x="609" y="404"/>
                    </a:cubicBezTo>
                    <a:cubicBezTo>
                      <a:pt x="700" y="252"/>
                      <a:pt x="578" y="39"/>
                      <a:pt x="426" y="9"/>
                    </a:cubicBezTo>
                    <a:cubicBezTo>
                      <a:pt x="401" y="4"/>
                      <a:pt x="376" y="1"/>
                      <a:pt x="351"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4"/>
              <p:cNvSpPr/>
              <p:nvPr/>
            </p:nvSpPr>
            <p:spPr>
              <a:xfrm>
                <a:off x="7058900" y="4009750"/>
                <a:ext cx="17500" cy="14650"/>
              </a:xfrm>
              <a:custGeom>
                <a:avLst/>
                <a:gdLst/>
                <a:ahLst/>
                <a:cxnLst/>
                <a:rect l="l" t="t" r="r" b="b"/>
                <a:pathLst>
                  <a:path w="700" h="586" extrusionOk="0">
                    <a:moveTo>
                      <a:pt x="330" y="1"/>
                    </a:moveTo>
                    <a:cubicBezTo>
                      <a:pt x="214" y="1"/>
                      <a:pt x="109" y="82"/>
                      <a:pt x="62" y="202"/>
                    </a:cubicBezTo>
                    <a:cubicBezTo>
                      <a:pt x="1" y="354"/>
                      <a:pt x="92" y="506"/>
                      <a:pt x="244" y="567"/>
                    </a:cubicBezTo>
                    <a:cubicBezTo>
                      <a:pt x="276" y="580"/>
                      <a:pt x="309" y="586"/>
                      <a:pt x="341" y="586"/>
                    </a:cubicBezTo>
                    <a:cubicBezTo>
                      <a:pt x="457" y="586"/>
                      <a:pt x="561" y="504"/>
                      <a:pt x="609" y="384"/>
                    </a:cubicBezTo>
                    <a:cubicBezTo>
                      <a:pt x="700" y="232"/>
                      <a:pt x="578" y="50"/>
                      <a:pt x="426" y="20"/>
                    </a:cubicBezTo>
                    <a:cubicBezTo>
                      <a:pt x="394" y="7"/>
                      <a:pt x="361" y="1"/>
                      <a:pt x="33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4"/>
              <p:cNvSpPr/>
              <p:nvPr/>
            </p:nvSpPr>
            <p:spPr>
              <a:xfrm>
                <a:off x="7140225" y="4040900"/>
                <a:ext cx="15975" cy="15100"/>
              </a:xfrm>
              <a:custGeom>
                <a:avLst/>
                <a:gdLst/>
                <a:ahLst/>
                <a:cxnLst/>
                <a:rect l="l" t="t" r="r" b="b"/>
                <a:pathLst>
                  <a:path w="639" h="604" extrusionOk="0">
                    <a:moveTo>
                      <a:pt x="299" y="1"/>
                    </a:moveTo>
                    <a:cubicBezTo>
                      <a:pt x="183" y="1"/>
                      <a:pt x="78" y="83"/>
                      <a:pt x="31" y="202"/>
                    </a:cubicBezTo>
                    <a:cubicBezTo>
                      <a:pt x="0" y="354"/>
                      <a:pt x="61" y="506"/>
                      <a:pt x="213" y="597"/>
                    </a:cubicBezTo>
                    <a:cubicBezTo>
                      <a:pt x="233" y="601"/>
                      <a:pt x="252" y="603"/>
                      <a:pt x="272" y="603"/>
                    </a:cubicBezTo>
                    <a:cubicBezTo>
                      <a:pt x="403" y="603"/>
                      <a:pt x="529" y="517"/>
                      <a:pt x="608" y="385"/>
                    </a:cubicBezTo>
                    <a:cubicBezTo>
                      <a:pt x="638" y="233"/>
                      <a:pt x="547" y="50"/>
                      <a:pt x="395" y="20"/>
                    </a:cubicBezTo>
                    <a:cubicBezTo>
                      <a:pt x="363" y="7"/>
                      <a:pt x="330" y="1"/>
                      <a:pt x="29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4"/>
              <p:cNvSpPr/>
              <p:nvPr/>
            </p:nvSpPr>
            <p:spPr>
              <a:xfrm>
                <a:off x="7220775" y="4072350"/>
                <a:ext cx="15975" cy="14850"/>
              </a:xfrm>
              <a:custGeom>
                <a:avLst/>
                <a:gdLst/>
                <a:ahLst/>
                <a:cxnLst/>
                <a:rect l="l" t="t" r="r" b="b"/>
                <a:pathLst>
                  <a:path w="639" h="594" extrusionOk="0">
                    <a:moveTo>
                      <a:pt x="350" y="0"/>
                    </a:moveTo>
                    <a:cubicBezTo>
                      <a:pt x="225" y="0"/>
                      <a:pt x="107" y="64"/>
                      <a:pt x="31" y="190"/>
                    </a:cubicBezTo>
                    <a:cubicBezTo>
                      <a:pt x="0" y="342"/>
                      <a:pt x="61" y="555"/>
                      <a:pt x="213" y="586"/>
                    </a:cubicBezTo>
                    <a:cubicBezTo>
                      <a:pt x="238" y="591"/>
                      <a:pt x="264" y="593"/>
                      <a:pt x="289" y="593"/>
                    </a:cubicBezTo>
                    <a:cubicBezTo>
                      <a:pt x="414" y="593"/>
                      <a:pt x="532" y="530"/>
                      <a:pt x="608" y="403"/>
                    </a:cubicBezTo>
                    <a:cubicBezTo>
                      <a:pt x="638" y="251"/>
                      <a:pt x="578" y="99"/>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4"/>
              <p:cNvSpPr/>
              <p:nvPr/>
            </p:nvSpPr>
            <p:spPr>
              <a:xfrm>
                <a:off x="7301325" y="4104725"/>
                <a:ext cx="15975" cy="14675"/>
              </a:xfrm>
              <a:custGeom>
                <a:avLst/>
                <a:gdLst/>
                <a:ahLst/>
                <a:cxnLst/>
                <a:rect l="l" t="t" r="r" b="b"/>
                <a:pathLst>
                  <a:path w="639" h="587" extrusionOk="0">
                    <a:moveTo>
                      <a:pt x="329" y="1"/>
                    </a:moveTo>
                    <a:cubicBezTo>
                      <a:pt x="211" y="1"/>
                      <a:pt x="102" y="83"/>
                      <a:pt x="30" y="202"/>
                    </a:cubicBezTo>
                    <a:cubicBezTo>
                      <a:pt x="0" y="354"/>
                      <a:pt x="91" y="537"/>
                      <a:pt x="243" y="567"/>
                    </a:cubicBezTo>
                    <a:cubicBezTo>
                      <a:pt x="276" y="580"/>
                      <a:pt x="308" y="586"/>
                      <a:pt x="340" y="586"/>
                    </a:cubicBezTo>
                    <a:cubicBezTo>
                      <a:pt x="456" y="586"/>
                      <a:pt x="560" y="504"/>
                      <a:pt x="608" y="385"/>
                    </a:cubicBezTo>
                    <a:cubicBezTo>
                      <a:pt x="638" y="233"/>
                      <a:pt x="578" y="50"/>
                      <a:pt x="426" y="20"/>
                    </a:cubicBezTo>
                    <a:cubicBezTo>
                      <a:pt x="393"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4"/>
              <p:cNvSpPr/>
              <p:nvPr/>
            </p:nvSpPr>
            <p:spPr>
              <a:xfrm>
                <a:off x="7381875" y="4135900"/>
                <a:ext cx="16725" cy="15075"/>
              </a:xfrm>
              <a:custGeom>
                <a:avLst/>
                <a:gdLst/>
                <a:ahLst/>
                <a:cxnLst/>
                <a:rect l="l" t="t" r="r" b="b"/>
                <a:pathLst>
                  <a:path w="669" h="603" extrusionOk="0">
                    <a:moveTo>
                      <a:pt x="329" y="0"/>
                    </a:moveTo>
                    <a:cubicBezTo>
                      <a:pt x="213" y="0"/>
                      <a:pt x="109" y="82"/>
                      <a:pt x="61" y="202"/>
                    </a:cubicBezTo>
                    <a:cubicBezTo>
                      <a:pt x="0" y="354"/>
                      <a:pt x="91" y="506"/>
                      <a:pt x="243" y="597"/>
                    </a:cubicBezTo>
                    <a:cubicBezTo>
                      <a:pt x="263" y="601"/>
                      <a:pt x="282" y="603"/>
                      <a:pt x="302" y="603"/>
                    </a:cubicBezTo>
                    <a:cubicBezTo>
                      <a:pt x="433" y="603"/>
                      <a:pt x="555" y="516"/>
                      <a:pt x="608" y="384"/>
                    </a:cubicBezTo>
                    <a:cubicBezTo>
                      <a:pt x="669" y="232"/>
                      <a:pt x="57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4"/>
              <p:cNvSpPr/>
              <p:nvPr/>
            </p:nvSpPr>
            <p:spPr>
              <a:xfrm>
                <a:off x="7463175" y="4167325"/>
                <a:ext cx="15975" cy="14850"/>
              </a:xfrm>
              <a:custGeom>
                <a:avLst/>
                <a:gdLst/>
                <a:ahLst/>
                <a:cxnLst/>
                <a:rect l="l" t="t" r="r" b="b"/>
                <a:pathLst>
                  <a:path w="639" h="594" extrusionOk="0">
                    <a:moveTo>
                      <a:pt x="320" y="1"/>
                    </a:moveTo>
                    <a:cubicBezTo>
                      <a:pt x="195" y="1"/>
                      <a:pt x="81" y="64"/>
                      <a:pt x="31" y="191"/>
                    </a:cubicBezTo>
                    <a:cubicBezTo>
                      <a:pt x="0" y="343"/>
                      <a:pt x="61" y="556"/>
                      <a:pt x="213" y="586"/>
                    </a:cubicBezTo>
                    <a:cubicBezTo>
                      <a:pt x="238" y="591"/>
                      <a:pt x="264" y="594"/>
                      <a:pt x="289" y="594"/>
                    </a:cubicBezTo>
                    <a:cubicBezTo>
                      <a:pt x="414" y="594"/>
                      <a:pt x="532" y="530"/>
                      <a:pt x="608" y="404"/>
                    </a:cubicBezTo>
                    <a:cubicBezTo>
                      <a:pt x="639" y="252"/>
                      <a:pt x="547" y="39"/>
                      <a:pt x="395" y="8"/>
                    </a:cubicBezTo>
                    <a:cubicBezTo>
                      <a:pt x="370"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4"/>
              <p:cNvSpPr/>
              <p:nvPr/>
            </p:nvSpPr>
            <p:spPr>
              <a:xfrm>
                <a:off x="6705550" y="3960350"/>
                <a:ext cx="16750" cy="14675"/>
              </a:xfrm>
              <a:custGeom>
                <a:avLst/>
                <a:gdLst/>
                <a:ahLst/>
                <a:cxnLst/>
                <a:rect l="l" t="t" r="r" b="b"/>
                <a:pathLst>
                  <a:path w="670" h="587" extrusionOk="0">
                    <a:moveTo>
                      <a:pt x="330" y="1"/>
                    </a:moveTo>
                    <a:cubicBezTo>
                      <a:pt x="214" y="1"/>
                      <a:pt x="109" y="83"/>
                      <a:pt x="62" y="202"/>
                    </a:cubicBezTo>
                    <a:cubicBezTo>
                      <a:pt x="1" y="354"/>
                      <a:pt x="92" y="506"/>
                      <a:pt x="244" y="567"/>
                    </a:cubicBezTo>
                    <a:cubicBezTo>
                      <a:pt x="276" y="580"/>
                      <a:pt x="309" y="586"/>
                      <a:pt x="341" y="586"/>
                    </a:cubicBezTo>
                    <a:cubicBezTo>
                      <a:pt x="457" y="586"/>
                      <a:pt x="561" y="504"/>
                      <a:pt x="609" y="385"/>
                    </a:cubicBezTo>
                    <a:cubicBezTo>
                      <a:pt x="670" y="233"/>
                      <a:pt x="578" y="50"/>
                      <a:pt x="426" y="20"/>
                    </a:cubicBezTo>
                    <a:cubicBezTo>
                      <a:pt x="394" y="7"/>
                      <a:pt x="361" y="1"/>
                      <a:pt x="33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4"/>
              <p:cNvSpPr/>
              <p:nvPr/>
            </p:nvSpPr>
            <p:spPr>
              <a:xfrm>
                <a:off x="6786875" y="3992550"/>
                <a:ext cx="15975" cy="14850"/>
              </a:xfrm>
              <a:custGeom>
                <a:avLst/>
                <a:gdLst/>
                <a:ahLst/>
                <a:cxnLst/>
                <a:rect l="l" t="t" r="r" b="b"/>
                <a:pathLst>
                  <a:path w="639" h="594" extrusionOk="0">
                    <a:moveTo>
                      <a:pt x="320" y="1"/>
                    </a:moveTo>
                    <a:cubicBezTo>
                      <a:pt x="195" y="1"/>
                      <a:pt x="81" y="64"/>
                      <a:pt x="31" y="191"/>
                    </a:cubicBezTo>
                    <a:cubicBezTo>
                      <a:pt x="0" y="343"/>
                      <a:pt x="61" y="495"/>
                      <a:pt x="213" y="586"/>
                    </a:cubicBezTo>
                    <a:cubicBezTo>
                      <a:pt x="238" y="591"/>
                      <a:pt x="264" y="594"/>
                      <a:pt x="289" y="594"/>
                    </a:cubicBezTo>
                    <a:cubicBezTo>
                      <a:pt x="414" y="594"/>
                      <a:pt x="532" y="530"/>
                      <a:pt x="608" y="404"/>
                    </a:cubicBezTo>
                    <a:cubicBezTo>
                      <a:pt x="638" y="252"/>
                      <a:pt x="547" y="39"/>
                      <a:pt x="395" y="8"/>
                    </a:cubicBezTo>
                    <a:cubicBezTo>
                      <a:pt x="370" y="3"/>
                      <a:pt x="345" y="1"/>
                      <a:pt x="32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4"/>
              <p:cNvSpPr/>
              <p:nvPr/>
            </p:nvSpPr>
            <p:spPr>
              <a:xfrm>
                <a:off x="6867425" y="4023750"/>
                <a:ext cx="15975" cy="14800"/>
              </a:xfrm>
              <a:custGeom>
                <a:avLst/>
                <a:gdLst/>
                <a:ahLst/>
                <a:cxnLst/>
                <a:rect l="l" t="t" r="r" b="b"/>
                <a:pathLst>
                  <a:path w="639" h="592" extrusionOk="0">
                    <a:moveTo>
                      <a:pt x="367" y="1"/>
                    </a:moveTo>
                    <a:cubicBezTo>
                      <a:pt x="235" y="1"/>
                      <a:pt x="110" y="87"/>
                      <a:pt x="31" y="219"/>
                    </a:cubicBezTo>
                    <a:cubicBezTo>
                      <a:pt x="0" y="371"/>
                      <a:pt x="61" y="523"/>
                      <a:pt x="213" y="584"/>
                    </a:cubicBezTo>
                    <a:cubicBezTo>
                      <a:pt x="238" y="589"/>
                      <a:pt x="264" y="592"/>
                      <a:pt x="289" y="592"/>
                    </a:cubicBezTo>
                    <a:cubicBezTo>
                      <a:pt x="414" y="592"/>
                      <a:pt x="532" y="529"/>
                      <a:pt x="608" y="402"/>
                    </a:cubicBezTo>
                    <a:cubicBezTo>
                      <a:pt x="638" y="250"/>
                      <a:pt x="578" y="68"/>
                      <a:pt x="426" y="7"/>
                    </a:cubicBezTo>
                    <a:cubicBezTo>
                      <a:pt x="406" y="3"/>
                      <a:pt x="386"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4"/>
              <p:cNvSpPr/>
              <p:nvPr/>
            </p:nvSpPr>
            <p:spPr>
              <a:xfrm>
                <a:off x="6947975" y="4055350"/>
                <a:ext cx="15975" cy="14650"/>
              </a:xfrm>
              <a:custGeom>
                <a:avLst/>
                <a:gdLst/>
                <a:ahLst/>
                <a:cxnLst/>
                <a:rect l="l" t="t" r="r" b="b"/>
                <a:pathLst>
                  <a:path w="639" h="586" extrusionOk="0">
                    <a:moveTo>
                      <a:pt x="329" y="0"/>
                    </a:moveTo>
                    <a:cubicBezTo>
                      <a:pt x="211" y="0"/>
                      <a:pt x="102" y="82"/>
                      <a:pt x="30" y="202"/>
                    </a:cubicBezTo>
                    <a:cubicBezTo>
                      <a:pt x="0" y="354"/>
                      <a:pt x="91" y="506"/>
                      <a:pt x="243" y="566"/>
                    </a:cubicBezTo>
                    <a:cubicBezTo>
                      <a:pt x="276" y="579"/>
                      <a:pt x="308" y="585"/>
                      <a:pt x="340" y="585"/>
                    </a:cubicBezTo>
                    <a:cubicBezTo>
                      <a:pt x="456" y="585"/>
                      <a:pt x="560" y="504"/>
                      <a:pt x="608" y="384"/>
                    </a:cubicBezTo>
                    <a:cubicBezTo>
                      <a:pt x="638" y="232"/>
                      <a:pt x="578" y="50"/>
                      <a:pt x="426" y="19"/>
                    </a:cubicBezTo>
                    <a:cubicBezTo>
                      <a:pt x="393" y="6"/>
                      <a:pt x="361" y="0"/>
                      <a:pt x="32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4"/>
              <p:cNvSpPr/>
              <p:nvPr/>
            </p:nvSpPr>
            <p:spPr>
              <a:xfrm>
                <a:off x="7028525" y="4087550"/>
                <a:ext cx="16725" cy="14850"/>
              </a:xfrm>
              <a:custGeom>
                <a:avLst/>
                <a:gdLst/>
                <a:ahLst/>
                <a:cxnLst/>
                <a:rect l="l" t="t" r="r" b="b"/>
                <a:pathLst>
                  <a:path w="669" h="594" extrusionOk="0">
                    <a:moveTo>
                      <a:pt x="350" y="0"/>
                    </a:moveTo>
                    <a:cubicBezTo>
                      <a:pt x="225" y="0"/>
                      <a:pt x="111" y="64"/>
                      <a:pt x="61" y="190"/>
                    </a:cubicBezTo>
                    <a:cubicBezTo>
                      <a:pt x="0" y="342"/>
                      <a:pt x="91" y="494"/>
                      <a:pt x="243" y="585"/>
                    </a:cubicBezTo>
                    <a:cubicBezTo>
                      <a:pt x="269" y="591"/>
                      <a:pt x="294" y="593"/>
                      <a:pt x="319" y="593"/>
                    </a:cubicBezTo>
                    <a:cubicBezTo>
                      <a:pt x="443" y="593"/>
                      <a:pt x="557" y="530"/>
                      <a:pt x="608" y="403"/>
                    </a:cubicBezTo>
                    <a:cubicBezTo>
                      <a:pt x="669" y="190"/>
                      <a:pt x="57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4"/>
              <p:cNvSpPr/>
              <p:nvPr/>
            </p:nvSpPr>
            <p:spPr>
              <a:xfrm>
                <a:off x="7109825" y="4118750"/>
                <a:ext cx="15975" cy="14800"/>
              </a:xfrm>
              <a:custGeom>
                <a:avLst/>
                <a:gdLst/>
                <a:ahLst/>
                <a:cxnLst/>
                <a:rect l="l" t="t" r="r" b="b"/>
                <a:pathLst>
                  <a:path w="639" h="592" extrusionOk="0">
                    <a:moveTo>
                      <a:pt x="337" y="0"/>
                    </a:moveTo>
                    <a:cubicBezTo>
                      <a:pt x="206" y="0"/>
                      <a:pt x="84" y="87"/>
                      <a:pt x="31" y="219"/>
                    </a:cubicBezTo>
                    <a:cubicBezTo>
                      <a:pt x="0" y="371"/>
                      <a:pt x="61" y="553"/>
                      <a:pt x="213" y="584"/>
                    </a:cubicBezTo>
                    <a:cubicBezTo>
                      <a:pt x="238" y="589"/>
                      <a:pt x="264" y="591"/>
                      <a:pt x="289" y="591"/>
                    </a:cubicBezTo>
                    <a:cubicBezTo>
                      <a:pt x="414" y="591"/>
                      <a:pt x="532" y="528"/>
                      <a:pt x="608" y="401"/>
                    </a:cubicBezTo>
                    <a:cubicBezTo>
                      <a:pt x="639" y="249"/>
                      <a:pt x="547" y="67"/>
                      <a:pt x="395" y="6"/>
                    </a:cubicBezTo>
                    <a:cubicBezTo>
                      <a:pt x="376" y="2"/>
                      <a:pt x="356" y="0"/>
                      <a:pt x="337"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4"/>
              <p:cNvSpPr/>
              <p:nvPr/>
            </p:nvSpPr>
            <p:spPr>
              <a:xfrm>
                <a:off x="7190375" y="4150325"/>
                <a:ext cx="15975" cy="14650"/>
              </a:xfrm>
              <a:custGeom>
                <a:avLst/>
                <a:gdLst/>
                <a:ahLst/>
                <a:cxnLst/>
                <a:rect l="l" t="t" r="r" b="b"/>
                <a:pathLst>
                  <a:path w="639" h="586" extrusionOk="0">
                    <a:moveTo>
                      <a:pt x="329" y="1"/>
                    </a:moveTo>
                    <a:cubicBezTo>
                      <a:pt x="212" y="1"/>
                      <a:pt x="102" y="83"/>
                      <a:pt x="31" y="202"/>
                    </a:cubicBezTo>
                    <a:cubicBezTo>
                      <a:pt x="0" y="354"/>
                      <a:pt x="61" y="506"/>
                      <a:pt x="213" y="567"/>
                    </a:cubicBezTo>
                    <a:cubicBezTo>
                      <a:pt x="246" y="580"/>
                      <a:pt x="278" y="586"/>
                      <a:pt x="310" y="586"/>
                    </a:cubicBezTo>
                    <a:cubicBezTo>
                      <a:pt x="427" y="586"/>
                      <a:pt x="537" y="504"/>
                      <a:pt x="608" y="385"/>
                    </a:cubicBezTo>
                    <a:cubicBezTo>
                      <a:pt x="639" y="233"/>
                      <a:pt x="578" y="50"/>
                      <a:pt x="426" y="20"/>
                    </a:cubicBezTo>
                    <a:cubicBezTo>
                      <a:pt x="393"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4"/>
              <p:cNvSpPr/>
              <p:nvPr/>
            </p:nvSpPr>
            <p:spPr>
              <a:xfrm>
                <a:off x="7270925" y="4182525"/>
                <a:ext cx="15975" cy="14850"/>
              </a:xfrm>
              <a:custGeom>
                <a:avLst/>
                <a:gdLst/>
                <a:ahLst/>
                <a:cxnLst/>
                <a:rect l="l" t="t" r="r" b="b"/>
                <a:pathLst>
                  <a:path w="639" h="594" extrusionOk="0">
                    <a:moveTo>
                      <a:pt x="350" y="1"/>
                    </a:moveTo>
                    <a:cubicBezTo>
                      <a:pt x="225" y="1"/>
                      <a:pt x="107" y="64"/>
                      <a:pt x="31" y="191"/>
                    </a:cubicBezTo>
                    <a:cubicBezTo>
                      <a:pt x="0" y="343"/>
                      <a:pt x="91" y="495"/>
                      <a:pt x="243" y="586"/>
                    </a:cubicBezTo>
                    <a:cubicBezTo>
                      <a:pt x="269" y="591"/>
                      <a:pt x="294" y="594"/>
                      <a:pt x="319" y="594"/>
                    </a:cubicBezTo>
                    <a:cubicBezTo>
                      <a:pt x="444" y="594"/>
                      <a:pt x="557" y="530"/>
                      <a:pt x="608" y="404"/>
                    </a:cubicBezTo>
                    <a:cubicBezTo>
                      <a:pt x="639" y="191"/>
                      <a:pt x="578" y="39"/>
                      <a:pt x="426" y="8"/>
                    </a:cubicBezTo>
                    <a:cubicBezTo>
                      <a:pt x="400"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4"/>
              <p:cNvSpPr/>
              <p:nvPr/>
            </p:nvSpPr>
            <p:spPr>
              <a:xfrm>
                <a:off x="7351475" y="4213725"/>
                <a:ext cx="16725" cy="14800"/>
              </a:xfrm>
              <a:custGeom>
                <a:avLst/>
                <a:gdLst/>
                <a:ahLst/>
                <a:cxnLst/>
                <a:rect l="l" t="t" r="r" b="b"/>
                <a:pathLst>
                  <a:path w="669" h="592" extrusionOk="0">
                    <a:moveTo>
                      <a:pt x="367" y="1"/>
                    </a:moveTo>
                    <a:cubicBezTo>
                      <a:pt x="236" y="1"/>
                      <a:pt x="114" y="87"/>
                      <a:pt x="61" y="219"/>
                    </a:cubicBezTo>
                    <a:cubicBezTo>
                      <a:pt x="0" y="371"/>
                      <a:pt x="91" y="554"/>
                      <a:pt x="243" y="584"/>
                    </a:cubicBezTo>
                    <a:cubicBezTo>
                      <a:pt x="269" y="589"/>
                      <a:pt x="294" y="592"/>
                      <a:pt x="319" y="592"/>
                    </a:cubicBezTo>
                    <a:cubicBezTo>
                      <a:pt x="443" y="592"/>
                      <a:pt x="557" y="528"/>
                      <a:pt x="608" y="402"/>
                    </a:cubicBezTo>
                    <a:cubicBezTo>
                      <a:pt x="669" y="250"/>
                      <a:pt x="578" y="67"/>
                      <a:pt x="426" y="7"/>
                    </a:cubicBezTo>
                    <a:cubicBezTo>
                      <a:pt x="406" y="3"/>
                      <a:pt x="386"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4"/>
              <p:cNvSpPr/>
              <p:nvPr/>
            </p:nvSpPr>
            <p:spPr>
              <a:xfrm>
                <a:off x="7432775" y="4245325"/>
                <a:ext cx="15975" cy="14650"/>
              </a:xfrm>
              <a:custGeom>
                <a:avLst/>
                <a:gdLst/>
                <a:ahLst/>
                <a:cxnLst/>
                <a:rect l="l" t="t" r="r" b="b"/>
                <a:pathLst>
                  <a:path w="639" h="586" extrusionOk="0">
                    <a:moveTo>
                      <a:pt x="299" y="0"/>
                    </a:moveTo>
                    <a:cubicBezTo>
                      <a:pt x="183" y="0"/>
                      <a:pt x="79" y="82"/>
                      <a:pt x="31" y="202"/>
                    </a:cubicBezTo>
                    <a:cubicBezTo>
                      <a:pt x="1" y="354"/>
                      <a:pt x="61" y="506"/>
                      <a:pt x="213" y="566"/>
                    </a:cubicBezTo>
                    <a:cubicBezTo>
                      <a:pt x="246" y="579"/>
                      <a:pt x="278" y="585"/>
                      <a:pt x="310" y="585"/>
                    </a:cubicBezTo>
                    <a:cubicBezTo>
                      <a:pt x="427" y="585"/>
                      <a:pt x="537" y="503"/>
                      <a:pt x="608" y="384"/>
                    </a:cubicBezTo>
                    <a:cubicBezTo>
                      <a:pt x="639" y="232"/>
                      <a:pt x="548" y="50"/>
                      <a:pt x="396" y="19"/>
                    </a:cubicBezTo>
                    <a:cubicBezTo>
                      <a:pt x="363" y="6"/>
                      <a:pt x="331"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4"/>
              <p:cNvSpPr/>
              <p:nvPr/>
            </p:nvSpPr>
            <p:spPr>
              <a:xfrm>
                <a:off x="6675175" y="4038150"/>
                <a:ext cx="16725" cy="14850"/>
              </a:xfrm>
              <a:custGeom>
                <a:avLst/>
                <a:gdLst/>
                <a:ahLst/>
                <a:cxnLst/>
                <a:rect l="l" t="t" r="r" b="b"/>
                <a:pathLst>
                  <a:path w="669" h="594" extrusionOk="0">
                    <a:moveTo>
                      <a:pt x="350" y="1"/>
                    </a:moveTo>
                    <a:cubicBezTo>
                      <a:pt x="225" y="1"/>
                      <a:pt x="111" y="64"/>
                      <a:pt x="61" y="191"/>
                    </a:cubicBezTo>
                    <a:cubicBezTo>
                      <a:pt x="0" y="343"/>
                      <a:pt x="91" y="495"/>
                      <a:pt x="243" y="586"/>
                    </a:cubicBezTo>
                    <a:cubicBezTo>
                      <a:pt x="269" y="591"/>
                      <a:pt x="294" y="593"/>
                      <a:pt x="319" y="593"/>
                    </a:cubicBezTo>
                    <a:cubicBezTo>
                      <a:pt x="443" y="593"/>
                      <a:pt x="557" y="530"/>
                      <a:pt x="608" y="403"/>
                    </a:cubicBezTo>
                    <a:cubicBezTo>
                      <a:pt x="669" y="251"/>
                      <a:pt x="578" y="39"/>
                      <a:pt x="426" y="8"/>
                    </a:cubicBezTo>
                    <a:cubicBezTo>
                      <a:pt x="400"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4"/>
              <p:cNvSpPr/>
              <p:nvPr/>
            </p:nvSpPr>
            <p:spPr>
              <a:xfrm>
                <a:off x="6756475" y="4070550"/>
                <a:ext cx="15975" cy="14650"/>
              </a:xfrm>
              <a:custGeom>
                <a:avLst/>
                <a:gdLst/>
                <a:ahLst/>
                <a:cxnLst/>
                <a:rect l="l" t="t" r="r" b="b"/>
                <a:pathLst>
                  <a:path w="639" h="586" extrusionOk="0">
                    <a:moveTo>
                      <a:pt x="299" y="0"/>
                    </a:moveTo>
                    <a:cubicBezTo>
                      <a:pt x="183" y="0"/>
                      <a:pt x="79" y="82"/>
                      <a:pt x="31" y="202"/>
                    </a:cubicBezTo>
                    <a:cubicBezTo>
                      <a:pt x="0" y="354"/>
                      <a:pt x="61" y="506"/>
                      <a:pt x="213" y="566"/>
                    </a:cubicBezTo>
                    <a:cubicBezTo>
                      <a:pt x="246" y="579"/>
                      <a:pt x="278" y="585"/>
                      <a:pt x="310" y="585"/>
                    </a:cubicBezTo>
                    <a:cubicBezTo>
                      <a:pt x="427" y="585"/>
                      <a:pt x="537" y="503"/>
                      <a:pt x="608" y="384"/>
                    </a:cubicBezTo>
                    <a:cubicBezTo>
                      <a:pt x="639" y="202"/>
                      <a:pt x="547" y="50"/>
                      <a:pt x="395" y="19"/>
                    </a:cubicBezTo>
                    <a:cubicBezTo>
                      <a:pt x="363" y="6"/>
                      <a:pt x="331"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4"/>
              <p:cNvSpPr/>
              <p:nvPr/>
            </p:nvSpPr>
            <p:spPr>
              <a:xfrm>
                <a:off x="6837025" y="4101975"/>
                <a:ext cx="15975" cy="14800"/>
              </a:xfrm>
              <a:custGeom>
                <a:avLst/>
                <a:gdLst/>
                <a:ahLst/>
                <a:cxnLst/>
                <a:rect l="l" t="t" r="r" b="b"/>
                <a:pathLst>
                  <a:path w="639" h="592" extrusionOk="0">
                    <a:moveTo>
                      <a:pt x="350" y="1"/>
                    </a:moveTo>
                    <a:cubicBezTo>
                      <a:pt x="225" y="1"/>
                      <a:pt x="107" y="64"/>
                      <a:pt x="31" y="191"/>
                    </a:cubicBezTo>
                    <a:cubicBezTo>
                      <a:pt x="0" y="343"/>
                      <a:pt x="61" y="495"/>
                      <a:pt x="213" y="586"/>
                    </a:cubicBezTo>
                    <a:cubicBezTo>
                      <a:pt x="233" y="590"/>
                      <a:pt x="252" y="592"/>
                      <a:pt x="272" y="592"/>
                    </a:cubicBezTo>
                    <a:cubicBezTo>
                      <a:pt x="403" y="592"/>
                      <a:pt x="529" y="506"/>
                      <a:pt x="608" y="373"/>
                    </a:cubicBezTo>
                    <a:cubicBezTo>
                      <a:pt x="639" y="221"/>
                      <a:pt x="578" y="3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4"/>
              <p:cNvSpPr/>
              <p:nvPr/>
            </p:nvSpPr>
            <p:spPr>
              <a:xfrm>
                <a:off x="6917575" y="4133150"/>
                <a:ext cx="15975" cy="14825"/>
              </a:xfrm>
              <a:custGeom>
                <a:avLst/>
                <a:gdLst/>
                <a:ahLst/>
                <a:cxnLst/>
                <a:rect l="l" t="t" r="r" b="b"/>
                <a:pathLst>
                  <a:path w="639" h="593" extrusionOk="0">
                    <a:moveTo>
                      <a:pt x="350" y="0"/>
                    </a:moveTo>
                    <a:cubicBezTo>
                      <a:pt x="225" y="0"/>
                      <a:pt x="107" y="63"/>
                      <a:pt x="31" y="190"/>
                    </a:cubicBezTo>
                    <a:cubicBezTo>
                      <a:pt x="0" y="342"/>
                      <a:pt x="91" y="555"/>
                      <a:pt x="243" y="585"/>
                    </a:cubicBezTo>
                    <a:cubicBezTo>
                      <a:pt x="269" y="590"/>
                      <a:pt x="293" y="593"/>
                      <a:pt x="317" y="593"/>
                    </a:cubicBezTo>
                    <a:cubicBezTo>
                      <a:pt x="435" y="593"/>
                      <a:pt x="532" y="529"/>
                      <a:pt x="608" y="403"/>
                    </a:cubicBezTo>
                    <a:cubicBezTo>
                      <a:pt x="639" y="251"/>
                      <a:pt x="578" y="38"/>
                      <a:pt x="426" y="8"/>
                    </a:cubicBezTo>
                    <a:cubicBezTo>
                      <a:pt x="400" y="3"/>
                      <a:pt x="375" y="0"/>
                      <a:pt x="35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4"/>
              <p:cNvSpPr/>
              <p:nvPr/>
            </p:nvSpPr>
            <p:spPr>
              <a:xfrm>
                <a:off x="6998125" y="4165525"/>
                <a:ext cx="16725" cy="14650"/>
              </a:xfrm>
              <a:custGeom>
                <a:avLst/>
                <a:gdLst/>
                <a:ahLst/>
                <a:cxnLst/>
                <a:rect l="l" t="t" r="r" b="b"/>
                <a:pathLst>
                  <a:path w="669" h="586" extrusionOk="0">
                    <a:moveTo>
                      <a:pt x="329" y="1"/>
                    </a:moveTo>
                    <a:cubicBezTo>
                      <a:pt x="213" y="1"/>
                      <a:pt x="109" y="83"/>
                      <a:pt x="61" y="202"/>
                    </a:cubicBezTo>
                    <a:cubicBezTo>
                      <a:pt x="0" y="354"/>
                      <a:pt x="91" y="506"/>
                      <a:pt x="243" y="567"/>
                    </a:cubicBezTo>
                    <a:cubicBezTo>
                      <a:pt x="276" y="580"/>
                      <a:pt x="308" y="586"/>
                      <a:pt x="340" y="586"/>
                    </a:cubicBezTo>
                    <a:cubicBezTo>
                      <a:pt x="456" y="586"/>
                      <a:pt x="560" y="504"/>
                      <a:pt x="608" y="384"/>
                    </a:cubicBezTo>
                    <a:cubicBezTo>
                      <a:pt x="669" y="202"/>
                      <a:pt x="578" y="50"/>
                      <a:pt x="426" y="20"/>
                    </a:cubicBezTo>
                    <a:cubicBezTo>
                      <a:pt x="393" y="7"/>
                      <a:pt x="361" y="1"/>
                      <a:pt x="329"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4"/>
              <p:cNvSpPr/>
              <p:nvPr/>
            </p:nvSpPr>
            <p:spPr>
              <a:xfrm>
                <a:off x="7079425" y="4196975"/>
                <a:ext cx="15975" cy="14800"/>
              </a:xfrm>
              <a:custGeom>
                <a:avLst/>
                <a:gdLst/>
                <a:ahLst/>
                <a:cxnLst/>
                <a:rect l="l" t="t" r="r" b="b"/>
                <a:pathLst>
                  <a:path w="639" h="592" extrusionOk="0">
                    <a:moveTo>
                      <a:pt x="320" y="0"/>
                    </a:moveTo>
                    <a:cubicBezTo>
                      <a:pt x="196" y="0"/>
                      <a:pt x="82" y="64"/>
                      <a:pt x="31" y="190"/>
                    </a:cubicBezTo>
                    <a:cubicBezTo>
                      <a:pt x="1" y="342"/>
                      <a:pt x="61" y="494"/>
                      <a:pt x="213" y="585"/>
                    </a:cubicBezTo>
                    <a:cubicBezTo>
                      <a:pt x="233" y="589"/>
                      <a:pt x="253" y="591"/>
                      <a:pt x="272" y="591"/>
                    </a:cubicBezTo>
                    <a:cubicBezTo>
                      <a:pt x="404" y="591"/>
                      <a:pt x="529" y="505"/>
                      <a:pt x="608" y="373"/>
                    </a:cubicBezTo>
                    <a:cubicBezTo>
                      <a:pt x="639" y="221"/>
                      <a:pt x="548" y="38"/>
                      <a:pt x="396" y="8"/>
                    </a:cubicBezTo>
                    <a:cubicBezTo>
                      <a:pt x="370" y="3"/>
                      <a:pt x="345" y="0"/>
                      <a:pt x="320"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4"/>
              <p:cNvSpPr/>
              <p:nvPr/>
            </p:nvSpPr>
            <p:spPr>
              <a:xfrm>
                <a:off x="7159975" y="4228125"/>
                <a:ext cx="15975" cy="14850"/>
              </a:xfrm>
              <a:custGeom>
                <a:avLst/>
                <a:gdLst/>
                <a:ahLst/>
                <a:cxnLst/>
                <a:rect l="l" t="t" r="r" b="b"/>
                <a:pathLst>
                  <a:path w="639" h="594" extrusionOk="0">
                    <a:moveTo>
                      <a:pt x="350" y="1"/>
                    </a:moveTo>
                    <a:cubicBezTo>
                      <a:pt x="225" y="1"/>
                      <a:pt x="107" y="64"/>
                      <a:pt x="31" y="190"/>
                    </a:cubicBezTo>
                    <a:cubicBezTo>
                      <a:pt x="0" y="342"/>
                      <a:pt x="61" y="555"/>
                      <a:pt x="213" y="586"/>
                    </a:cubicBezTo>
                    <a:cubicBezTo>
                      <a:pt x="239" y="591"/>
                      <a:pt x="264" y="593"/>
                      <a:pt x="289" y="593"/>
                    </a:cubicBezTo>
                    <a:cubicBezTo>
                      <a:pt x="414" y="593"/>
                      <a:pt x="532" y="530"/>
                      <a:pt x="608" y="403"/>
                    </a:cubicBezTo>
                    <a:cubicBezTo>
                      <a:pt x="639" y="251"/>
                      <a:pt x="578" y="3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4"/>
              <p:cNvSpPr/>
              <p:nvPr/>
            </p:nvSpPr>
            <p:spPr>
              <a:xfrm>
                <a:off x="7240525" y="4259325"/>
                <a:ext cx="15975" cy="14800"/>
              </a:xfrm>
              <a:custGeom>
                <a:avLst/>
                <a:gdLst/>
                <a:ahLst/>
                <a:cxnLst/>
                <a:rect l="l" t="t" r="r" b="b"/>
                <a:pathLst>
                  <a:path w="639" h="592" extrusionOk="0">
                    <a:moveTo>
                      <a:pt x="367" y="1"/>
                    </a:moveTo>
                    <a:cubicBezTo>
                      <a:pt x="236" y="1"/>
                      <a:pt x="110" y="87"/>
                      <a:pt x="31" y="219"/>
                    </a:cubicBezTo>
                    <a:cubicBezTo>
                      <a:pt x="0" y="341"/>
                      <a:pt x="92" y="523"/>
                      <a:pt x="244" y="584"/>
                    </a:cubicBezTo>
                    <a:cubicBezTo>
                      <a:pt x="269" y="589"/>
                      <a:pt x="293" y="591"/>
                      <a:pt x="317" y="591"/>
                    </a:cubicBezTo>
                    <a:cubicBezTo>
                      <a:pt x="435" y="591"/>
                      <a:pt x="532" y="528"/>
                      <a:pt x="608" y="401"/>
                    </a:cubicBezTo>
                    <a:cubicBezTo>
                      <a:pt x="639" y="250"/>
                      <a:pt x="578" y="98"/>
                      <a:pt x="426" y="6"/>
                    </a:cubicBezTo>
                    <a:cubicBezTo>
                      <a:pt x="406" y="2"/>
                      <a:pt x="387" y="1"/>
                      <a:pt x="367"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4"/>
              <p:cNvSpPr/>
              <p:nvPr/>
            </p:nvSpPr>
            <p:spPr>
              <a:xfrm>
                <a:off x="7321075" y="4291950"/>
                <a:ext cx="16750" cy="14800"/>
              </a:xfrm>
              <a:custGeom>
                <a:avLst/>
                <a:gdLst/>
                <a:ahLst/>
                <a:cxnLst/>
                <a:rect l="l" t="t" r="r" b="b"/>
                <a:pathLst>
                  <a:path w="670" h="592" extrusionOk="0">
                    <a:moveTo>
                      <a:pt x="350" y="1"/>
                    </a:moveTo>
                    <a:cubicBezTo>
                      <a:pt x="226" y="1"/>
                      <a:pt x="112" y="64"/>
                      <a:pt x="61" y="191"/>
                    </a:cubicBezTo>
                    <a:cubicBezTo>
                      <a:pt x="0" y="343"/>
                      <a:pt x="92" y="525"/>
                      <a:pt x="244" y="586"/>
                    </a:cubicBezTo>
                    <a:cubicBezTo>
                      <a:pt x="263" y="590"/>
                      <a:pt x="283" y="592"/>
                      <a:pt x="302" y="592"/>
                    </a:cubicBezTo>
                    <a:cubicBezTo>
                      <a:pt x="433" y="592"/>
                      <a:pt x="555" y="505"/>
                      <a:pt x="608" y="373"/>
                    </a:cubicBezTo>
                    <a:cubicBezTo>
                      <a:pt x="669" y="221"/>
                      <a:pt x="578" y="39"/>
                      <a:pt x="426" y="8"/>
                    </a:cubicBezTo>
                    <a:cubicBezTo>
                      <a:pt x="401" y="3"/>
                      <a:pt x="375" y="1"/>
                      <a:pt x="350" y="1"/>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2" name="Google Shape;512;p34"/>
            <p:cNvSpPr/>
            <p:nvPr/>
          </p:nvSpPr>
          <p:spPr>
            <a:xfrm rot="-1800044">
              <a:off x="1400798" y="3200266"/>
              <a:ext cx="15975" cy="14650"/>
            </a:xfrm>
            <a:custGeom>
              <a:avLst/>
              <a:gdLst/>
              <a:ahLst/>
              <a:cxnLst/>
              <a:rect l="l" t="t" r="r" b="b"/>
              <a:pathLst>
                <a:path w="639" h="586" extrusionOk="0">
                  <a:moveTo>
                    <a:pt x="299" y="0"/>
                  </a:moveTo>
                  <a:cubicBezTo>
                    <a:pt x="183" y="0"/>
                    <a:pt x="79" y="82"/>
                    <a:pt x="31" y="202"/>
                  </a:cubicBezTo>
                  <a:cubicBezTo>
                    <a:pt x="1" y="354"/>
                    <a:pt x="61" y="506"/>
                    <a:pt x="213" y="566"/>
                  </a:cubicBezTo>
                  <a:cubicBezTo>
                    <a:pt x="246" y="579"/>
                    <a:pt x="278" y="585"/>
                    <a:pt x="310" y="585"/>
                  </a:cubicBezTo>
                  <a:cubicBezTo>
                    <a:pt x="427" y="585"/>
                    <a:pt x="537" y="503"/>
                    <a:pt x="608" y="384"/>
                  </a:cubicBezTo>
                  <a:cubicBezTo>
                    <a:pt x="639" y="232"/>
                    <a:pt x="548" y="50"/>
                    <a:pt x="396" y="19"/>
                  </a:cubicBezTo>
                  <a:cubicBezTo>
                    <a:pt x="363" y="6"/>
                    <a:pt x="331" y="0"/>
                    <a:pt x="299" y="0"/>
                  </a:cubicBezTo>
                  <a:close/>
                </a:path>
              </a:pathLst>
            </a:custGeom>
            <a:solidFill>
              <a:schemeClr val="dk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 name="Google Shape;513;p34"/>
          <p:cNvGrpSpPr/>
          <p:nvPr/>
        </p:nvGrpSpPr>
        <p:grpSpPr>
          <a:xfrm rot="288921">
            <a:off x="228638" y="4699495"/>
            <a:ext cx="1256607" cy="319643"/>
            <a:chOff x="1221425" y="3210825"/>
            <a:chExt cx="875400" cy="222675"/>
          </a:xfrm>
        </p:grpSpPr>
        <p:sp>
          <p:nvSpPr>
            <p:cNvPr id="514" name="Google Shape;514;p34"/>
            <p:cNvSpPr/>
            <p:nvPr/>
          </p:nvSpPr>
          <p:spPr>
            <a:xfrm>
              <a:off x="1221425" y="3270850"/>
              <a:ext cx="84350" cy="98825"/>
            </a:xfrm>
            <a:custGeom>
              <a:avLst/>
              <a:gdLst/>
              <a:ahLst/>
              <a:cxnLst/>
              <a:rect l="l" t="t" r="r" b="b"/>
              <a:pathLst>
                <a:path w="3374" h="3953" fill="none" extrusionOk="0">
                  <a:moveTo>
                    <a:pt x="0" y="1217"/>
                  </a:moveTo>
                  <a:cubicBezTo>
                    <a:pt x="274" y="730"/>
                    <a:pt x="669" y="335"/>
                    <a:pt x="1216" y="122"/>
                  </a:cubicBezTo>
                  <a:cubicBezTo>
                    <a:pt x="1337" y="92"/>
                    <a:pt x="1429" y="1"/>
                    <a:pt x="1581" y="31"/>
                  </a:cubicBezTo>
                  <a:cubicBezTo>
                    <a:pt x="1793" y="31"/>
                    <a:pt x="1976" y="153"/>
                    <a:pt x="2097" y="305"/>
                  </a:cubicBezTo>
                  <a:cubicBezTo>
                    <a:pt x="2584" y="882"/>
                    <a:pt x="2492" y="1794"/>
                    <a:pt x="2037" y="2432"/>
                  </a:cubicBezTo>
                  <a:cubicBezTo>
                    <a:pt x="1641" y="3071"/>
                    <a:pt x="942" y="3466"/>
                    <a:pt x="274" y="3831"/>
                  </a:cubicBezTo>
                  <a:cubicBezTo>
                    <a:pt x="1277" y="3952"/>
                    <a:pt x="2341" y="3952"/>
                    <a:pt x="3374" y="3800"/>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4"/>
            <p:cNvSpPr/>
            <p:nvPr/>
          </p:nvSpPr>
          <p:spPr>
            <a:xfrm>
              <a:off x="1336150" y="3295175"/>
              <a:ext cx="44875" cy="46375"/>
            </a:xfrm>
            <a:custGeom>
              <a:avLst/>
              <a:gdLst/>
              <a:ahLst/>
              <a:cxnLst/>
              <a:rect l="l" t="t" r="r" b="b"/>
              <a:pathLst>
                <a:path w="1795" h="1855" fill="none" extrusionOk="0">
                  <a:moveTo>
                    <a:pt x="1" y="0"/>
                  </a:moveTo>
                  <a:cubicBezTo>
                    <a:pt x="457" y="730"/>
                    <a:pt x="1065" y="1338"/>
                    <a:pt x="1794" y="1854"/>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4"/>
            <p:cNvSpPr/>
            <p:nvPr/>
          </p:nvSpPr>
          <p:spPr>
            <a:xfrm>
              <a:off x="1332350" y="3286825"/>
              <a:ext cx="37275" cy="71450"/>
            </a:xfrm>
            <a:custGeom>
              <a:avLst/>
              <a:gdLst/>
              <a:ahLst/>
              <a:cxnLst/>
              <a:rect l="l" t="t" r="r" b="b"/>
              <a:pathLst>
                <a:path w="1491" h="2858" fill="none" extrusionOk="0">
                  <a:moveTo>
                    <a:pt x="1490" y="0"/>
                  </a:moveTo>
                  <a:cubicBezTo>
                    <a:pt x="1095" y="1033"/>
                    <a:pt x="609" y="1976"/>
                    <a:pt x="1" y="2857"/>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4"/>
            <p:cNvSpPr/>
            <p:nvPr/>
          </p:nvSpPr>
          <p:spPr>
            <a:xfrm>
              <a:off x="1391625" y="3210825"/>
              <a:ext cx="49425" cy="59300"/>
            </a:xfrm>
            <a:custGeom>
              <a:avLst/>
              <a:gdLst/>
              <a:ahLst/>
              <a:cxnLst/>
              <a:rect l="l" t="t" r="r" b="b"/>
              <a:pathLst>
                <a:path w="1977" h="2372" fill="none" extrusionOk="0">
                  <a:moveTo>
                    <a:pt x="1" y="1095"/>
                  </a:moveTo>
                  <a:cubicBezTo>
                    <a:pt x="61" y="730"/>
                    <a:pt x="305" y="335"/>
                    <a:pt x="639" y="122"/>
                  </a:cubicBezTo>
                  <a:cubicBezTo>
                    <a:pt x="761" y="31"/>
                    <a:pt x="852" y="0"/>
                    <a:pt x="973" y="31"/>
                  </a:cubicBezTo>
                  <a:cubicBezTo>
                    <a:pt x="1065" y="92"/>
                    <a:pt x="1095" y="244"/>
                    <a:pt x="1125" y="304"/>
                  </a:cubicBezTo>
                  <a:cubicBezTo>
                    <a:pt x="1217" y="943"/>
                    <a:pt x="1065" y="1642"/>
                    <a:pt x="669" y="2159"/>
                  </a:cubicBezTo>
                  <a:cubicBezTo>
                    <a:pt x="1095" y="2371"/>
                    <a:pt x="1581" y="2311"/>
                    <a:pt x="1976" y="2067"/>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4"/>
            <p:cNvSpPr/>
            <p:nvPr/>
          </p:nvSpPr>
          <p:spPr>
            <a:xfrm>
              <a:off x="1448625" y="3313400"/>
              <a:ext cx="57025" cy="120100"/>
            </a:xfrm>
            <a:custGeom>
              <a:avLst/>
              <a:gdLst/>
              <a:ahLst/>
              <a:cxnLst/>
              <a:rect l="l" t="t" r="r" b="b"/>
              <a:pathLst>
                <a:path w="2281" h="4804" fill="none" extrusionOk="0">
                  <a:moveTo>
                    <a:pt x="183" y="1"/>
                  </a:moveTo>
                  <a:cubicBezTo>
                    <a:pt x="152" y="548"/>
                    <a:pt x="487" y="1065"/>
                    <a:pt x="1003" y="1156"/>
                  </a:cubicBezTo>
                  <a:cubicBezTo>
                    <a:pt x="1551" y="1217"/>
                    <a:pt x="2037" y="670"/>
                    <a:pt x="1885" y="153"/>
                  </a:cubicBezTo>
                  <a:cubicBezTo>
                    <a:pt x="2067" y="1338"/>
                    <a:pt x="2280" y="2584"/>
                    <a:pt x="1824" y="3740"/>
                  </a:cubicBezTo>
                  <a:cubicBezTo>
                    <a:pt x="1672" y="4104"/>
                    <a:pt x="1399" y="4499"/>
                    <a:pt x="1003" y="4651"/>
                  </a:cubicBezTo>
                  <a:cubicBezTo>
                    <a:pt x="639" y="4803"/>
                    <a:pt x="92" y="4591"/>
                    <a:pt x="0" y="4226"/>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4"/>
            <p:cNvSpPr/>
            <p:nvPr/>
          </p:nvSpPr>
          <p:spPr>
            <a:xfrm>
              <a:off x="1534500" y="3305050"/>
              <a:ext cx="58525" cy="125400"/>
            </a:xfrm>
            <a:custGeom>
              <a:avLst/>
              <a:gdLst/>
              <a:ahLst/>
              <a:cxnLst/>
              <a:rect l="l" t="t" r="r" b="b"/>
              <a:pathLst>
                <a:path w="2341" h="5016" fill="none" extrusionOk="0">
                  <a:moveTo>
                    <a:pt x="91" y="1"/>
                  </a:moveTo>
                  <a:cubicBezTo>
                    <a:pt x="0" y="365"/>
                    <a:pt x="0" y="760"/>
                    <a:pt x="152" y="1095"/>
                  </a:cubicBezTo>
                  <a:cubicBezTo>
                    <a:pt x="334" y="1429"/>
                    <a:pt x="699" y="1703"/>
                    <a:pt x="1064" y="1672"/>
                  </a:cubicBezTo>
                  <a:cubicBezTo>
                    <a:pt x="1763" y="1581"/>
                    <a:pt x="2006" y="791"/>
                    <a:pt x="2158" y="152"/>
                  </a:cubicBezTo>
                  <a:lnTo>
                    <a:pt x="2280" y="2311"/>
                  </a:lnTo>
                  <a:cubicBezTo>
                    <a:pt x="2341" y="3192"/>
                    <a:pt x="2280" y="4256"/>
                    <a:pt x="1581" y="4742"/>
                  </a:cubicBezTo>
                  <a:cubicBezTo>
                    <a:pt x="1246" y="4985"/>
                    <a:pt x="760" y="5016"/>
                    <a:pt x="547" y="4712"/>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4"/>
            <p:cNvSpPr/>
            <p:nvPr/>
          </p:nvSpPr>
          <p:spPr>
            <a:xfrm>
              <a:off x="1610475" y="3235900"/>
              <a:ext cx="25" cy="26625"/>
            </a:xfrm>
            <a:custGeom>
              <a:avLst/>
              <a:gdLst/>
              <a:ahLst/>
              <a:cxnLst/>
              <a:rect l="l" t="t" r="r" b="b"/>
              <a:pathLst>
                <a:path w="1" h="1065" fill="none" extrusionOk="0">
                  <a:moveTo>
                    <a:pt x="1" y="1"/>
                  </a:moveTo>
                  <a:lnTo>
                    <a:pt x="1" y="1064"/>
                  </a:ln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4"/>
            <p:cNvSpPr/>
            <p:nvPr/>
          </p:nvSpPr>
          <p:spPr>
            <a:xfrm>
              <a:off x="1686475" y="3289850"/>
              <a:ext cx="2300" cy="53975"/>
            </a:xfrm>
            <a:custGeom>
              <a:avLst/>
              <a:gdLst/>
              <a:ahLst/>
              <a:cxnLst/>
              <a:rect l="l" t="t" r="r" b="b"/>
              <a:pathLst>
                <a:path w="92" h="2159" fill="none" extrusionOk="0">
                  <a:moveTo>
                    <a:pt x="61" y="1"/>
                  </a:moveTo>
                  <a:cubicBezTo>
                    <a:pt x="91" y="730"/>
                    <a:pt x="91" y="1460"/>
                    <a:pt x="0" y="2159"/>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4"/>
            <p:cNvSpPr/>
            <p:nvPr/>
          </p:nvSpPr>
          <p:spPr>
            <a:xfrm>
              <a:off x="1650000" y="3311125"/>
              <a:ext cx="67650" cy="4600"/>
            </a:xfrm>
            <a:custGeom>
              <a:avLst/>
              <a:gdLst/>
              <a:ahLst/>
              <a:cxnLst/>
              <a:rect l="l" t="t" r="r" b="b"/>
              <a:pathLst>
                <a:path w="2706" h="184" fill="none" extrusionOk="0">
                  <a:moveTo>
                    <a:pt x="0" y="92"/>
                  </a:moveTo>
                  <a:cubicBezTo>
                    <a:pt x="912" y="183"/>
                    <a:pt x="1824" y="153"/>
                    <a:pt x="2705" y="1"/>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4"/>
            <p:cNvSpPr/>
            <p:nvPr/>
          </p:nvSpPr>
          <p:spPr>
            <a:xfrm>
              <a:off x="1754850" y="3292900"/>
              <a:ext cx="66900" cy="140600"/>
            </a:xfrm>
            <a:custGeom>
              <a:avLst/>
              <a:gdLst/>
              <a:ahLst/>
              <a:cxnLst/>
              <a:rect l="l" t="t" r="r" b="b"/>
              <a:pathLst>
                <a:path w="2676" h="5624" fill="none" extrusionOk="0">
                  <a:moveTo>
                    <a:pt x="244" y="0"/>
                  </a:moveTo>
                  <a:cubicBezTo>
                    <a:pt x="1" y="669"/>
                    <a:pt x="426" y="1520"/>
                    <a:pt x="1125" y="1702"/>
                  </a:cubicBezTo>
                  <a:cubicBezTo>
                    <a:pt x="1794" y="1885"/>
                    <a:pt x="2584" y="1216"/>
                    <a:pt x="2493" y="487"/>
                  </a:cubicBezTo>
                  <a:cubicBezTo>
                    <a:pt x="2524" y="1520"/>
                    <a:pt x="2554" y="2553"/>
                    <a:pt x="2645" y="3556"/>
                  </a:cubicBezTo>
                  <a:cubicBezTo>
                    <a:pt x="2676" y="4134"/>
                    <a:pt x="2676" y="4833"/>
                    <a:pt x="2220" y="5228"/>
                  </a:cubicBezTo>
                  <a:cubicBezTo>
                    <a:pt x="1825" y="5623"/>
                    <a:pt x="1125" y="5593"/>
                    <a:pt x="761" y="5198"/>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4"/>
            <p:cNvSpPr/>
            <p:nvPr/>
          </p:nvSpPr>
          <p:spPr>
            <a:xfrm>
              <a:off x="1833125" y="3223750"/>
              <a:ext cx="50175" cy="58525"/>
            </a:xfrm>
            <a:custGeom>
              <a:avLst/>
              <a:gdLst/>
              <a:ahLst/>
              <a:cxnLst/>
              <a:rect l="l" t="t" r="r" b="b"/>
              <a:pathLst>
                <a:path w="2007" h="2341" fill="none" extrusionOk="0">
                  <a:moveTo>
                    <a:pt x="1" y="942"/>
                  </a:moveTo>
                  <a:cubicBezTo>
                    <a:pt x="183" y="608"/>
                    <a:pt x="487" y="304"/>
                    <a:pt x="882" y="91"/>
                  </a:cubicBezTo>
                  <a:cubicBezTo>
                    <a:pt x="973" y="31"/>
                    <a:pt x="1125" y="0"/>
                    <a:pt x="1247" y="31"/>
                  </a:cubicBezTo>
                  <a:cubicBezTo>
                    <a:pt x="1551" y="152"/>
                    <a:pt x="1520" y="608"/>
                    <a:pt x="1368" y="912"/>
                  </a:cubicBezTo>
                  <a:cubicBezTo>
                    <a:pt x="1095" y="1429"/>
                    <a:pt x="669" y="1885"/>
                    <a:pt x="213" y="2280"/>
                  </a:cubicBezTo>
                  <a:cubicBezTo>
                    <a:pt x="821" y="2341"/>
                    <a:pt x="1399" y="2310"/>
                    <a:pt x="2007" y="2219"/>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4"/>
            <p:cNvSpPr/>
            <p:nvPr/>
          </p:nvSpPr>
          <p:spPr>
            <a:xfrm>
              <a:off x="1909125" y="3311125"/>
              <a:ext cx="50175" cy="6100"/>
            </a:xfrm>
            <a:custGeom>
              <a:avLst/>
              <a:gdLst/>
              <a:ahLst/>
              <a:cxnLst/>
              <a:rect l="l" t="t" r="r" b="b"/>
              <a:pathLst>
                <a:path w="2007" h="244" fill="none" extrusionOk="0">
                  <a:moveTo>
                    <a:pt x="0" y="244"/>
                  </a:moveTo>
                  <a:cubicBezTo>
                    <a:pt x="669" y="183"/>
                    <a:pt x="1368" y="61"/>
                    <a:pt x="2006" y="1"/>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4"/>
            <p:cNvSpPr/>
            <p:nvPr/>
          </p:nvSpPr>
          <p:spPr>
            <a:xfrm>
              <a:off x="1912150" y="3337725"/>
              <a:ext cx="47150" cy="2300"/>
            </a:xfrm>
            <a:custGeom>
              <a:avLst/>
              <a:gdLst/>
              <a:ahLst/>
              <a:cxnLst/>
              <a:rect l="l" t="t" r="r" b="b"/>
              <a:pathLst>
                <a:path w="1886" h="92" fill="none" extrusionOk="0">
                  <a:moveTo>
                    <a:pt x="1" y="92"/>
                  </a:moveTo>
                  <a:cubicBezTo>
                    <a:pt x="639" y="61"/>
                    <a:pt x="1277" y="31"/>
                    <a:pt x="1885" y="1"/>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4"/>
            <p:cNvSpPr/>
            <p:nvPr/>
          </p:nvSpPr>
          <p:spPr>
            <a:xfrm>
              <a:off x="2015500" y="3257175"/>
              <a:ext cx="81325" cy="103375"/>
            </a:xfrm>
            <a:custGeom>
              <a:avLst/>
              <a:gdLst/>
              <a:ahLst/>
              <a:cxnLst/>
              <a:rect l="l" t="t" r="r" b="b"/>
              <a:pathLst>
                <a:path w="3253" h="4135" fill="none" extrusionOk="0">
                  <a:moveTo>
                    <a:pt x="1" y="760"/>
                  </a:moveTo>
                  <a:cubicBezTo>
                    <a:pt x="426" y="426"/>
                    <a:pt x="882" y="213"/>
                    <a:pt x="1368" y="61"/>
                  </a:cubicBezTo>
                  <a:cubicBezTo>
                    <a:pt x="1429" y="1"/>
                    <a:pt x="1551" y="1"/>
                    <a:pt x="1612" y="61"/>
                  </a:cubicBezTo>
                  <a:cubicBezTo>
                    <a:pt x="1703" y="92"/>
                    <a:pt x="1794" y="183"/>
                    <a:pt x="1824" y="244"/>
                  </a:cubicBezTo>
                  <a:cubicBezTo>
                    <a:pt x="2128" y="943"/>
                    <a:pt x="2007" y="1733"/>
                    <a:pt x="1612" y="2371"/>
                  </a:cubicBezTo>
                  <a:cubicBezTo>
                    <a:pt x="1247" y="3010"/>
                    <a:pt x="669" y="3526"/>
                    <a:pt x="92" y="4013"/>
                  </a:cubicBezTo>
                  <a:cubicBezTo>
                    <a:pt x="1186" y="4134"/>
                    <a:pt x="2219" y="4013"/>
                    <a:pt x="3253" y="3739"/>
                  </a:cubicBezTo>
                </a:path>
              </a:pathLst>
            </a:custGeom>
            <a:noFill/>
            <a:ln w="9875"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8" name="Google Shape;528;p34"/>
          <p:cNvSpPr/>
          <p:nvPr/>
        </p:nvSpPr>
        <p:spPr>
          <a:xfrm flipH="1">
            <a:off x="83387" y="3950450"/>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4"/>
          <p:cNvSpPr/>
          <p:nvPr/>
        </p:nvSpPr>
        <p:spPr>
          <a:xfrm flipH="1">
            <a:off x="-4" y="3596163"/>
            <a:ext cx="477482" cy="495441"/>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65212"/>
            <a:ext cx="3886200" cy="735013"/>
          </a:xfrm>
        </p:spPr>
        <p:txBody>
          <a:bodyPr/>
          <a:lstStyle/>
          <a:p>
            <a:r>
              <a:rPr lang="en-US"/>
              <a:t>Click to edit Master title style</a:t>
            </a:r>
          </a:p>
        </p:txBody>
      </p:sp>
      <p:sp>
        <p:nvSpPr>
          <p:cNvPr id="3" name="Subtitle 2"/>
          <p:cNvSpPr>
            <a:spLocks noGrp="1"/>
          </p:cNvSpPr>
          <p:nvPr>
            <p:ph type="subTitle" idx="1"/>
          </p:nvPr>
        </p:nvSpPr>
        <p:spPr>
          <a:xfrm>
            <a:off x="685800" y="1943100"/>
            <a:ext cx="3200400" cy="876300"/>
          </a:xfrm>
        </p:spPr>
        <p:txBody>
          <a:bodyPr/>
          <a:lstStyle>
            <a:lvl1pPr marL="0" indent="0" algn="ctr">
              <a:buNone/>
              <a:defRPr>
                <a:solidFill>
                  <a:schemeClr val="tx1">
                    <a:tint val="75000"/>
                  </a:schemeClr>
                </a:solidFill>
              </a:defRPr>
            </a:lvl1pPr>
            <a:lvl2pPr marL="228611" indent="0" algn="ctr">
              <a:buNone/>
              <a:defRPr>
                <a:solidFill>
                  <a:schemeClr val="tx1">
                    <a:tint val="75000"/>
                  </a:schemeClr>
                </a:solidFill>
              </a:defRPr>
            </a:lvl2pPr>
            <a:lvl3pPr marL="457223" indent="0" algn="ctr">
              <a:buNone/>
              <a:defRPr>
                <a:solidFill>
                  <a:schemeClr val="tx1">
                    <a:tint val="75000"/>
                  </a:schemeClr>
                </a:solidFill>
              </a:defRPr>
            </a:lvl3pPr>
            <a:lvl4pPr marL="685835" indent="0" algn="ctr">
              <a:buNone/>
              <a:defRPr>
                <a:solidFill>
                  <a:schemeClr val="tx1">
                    <a:tint val="75000"/>
                  </a:schemeClr>
                </a:solidFill>
              </a:defRPr>
            </a:lvl4pPr>
            <a:lvl5pPr marL="914446" indent="0" algn="ctr">
              <a:buNone/>
              <a:defRPr>
                <a:solidFill>
                  <a:schemeClr val="tx1">
                    <a:tint val="75000"/>
                  </a:schemeClr>
                </a:solidFill>
              </a:defRPr>
            </a:lvl5pPr>
            <a:lvl6pPr marL="1143057" indent="0" algn="ctr">
              <a:buNone/>
              <a:defRPr>
                <a:solidFill>
                  <a:schemeClr val="tx1">
                    <a:tint val="75000"/>
                  </a:schemeClr>
                </a:solidFill>
              </a:defRPr>
            </a:lvl6pPr>
            <a:lvl7pPr marL="1371668" indent="0" algn="ctr">
              <a:buNone/>
              <a:defRPr>
                <a:solidFill>
                  <a:schemeClr val="tx1">
                    <a:tint val="75000"/>
                  </a:schemeClr>
                </a:solidFill>
              </a:defRPr>
            </a:lvl7pPr>
            <a:lvl8pPr marL="1600280" indent="0" algn="ctr">
              <a:buNone/>
              <a:defRPr>
                <a:solidFill>
                  <a:schemeClr val="tx1">
                    <a:tint val="75000"/>
                  </a:schemeClr>
                </a:solidFill>
              </a:defRPr>
            </a:lvl8pPr>
            <a:lvl9pPr marL="182889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71781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123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61157" y="2203450"/>
            <a:ext cx="3886200" cy="681038"/>
          </a:xfrm>
        </p:spPr>
        <p:txBody>
          <a:bodyPr anchor="t"/>
          <a:lstStyle>
            <a:lvl1pPr algn="l">
              <a:defRPr sz="2000" b="1" cap="all"/>
            </a:lvl1pPr>
          </a:lstStyle>
          <a:p>
            <a:r>
              <a:rPr lang="en-US"/>
              <a:t>Click to edit Master title style</a:t>
            </a:r>
          </a:p>
        </p:txBody>
      </p:sp>
      <p:sp>
        <p:nvSpPr>
          <p:cNvPr id="3" name="Text Placeholder 2"/>
          <p:cNvSpPr>
            <a:spLocks noGrp="1"/>
          </p:cNvSpPr>
          <p:nvPr>
            <p:ph type="body" idx="1"/>
          </p:nvPr>
        </p:nvSpPr>
        <p:spPr>
          <a:xfrm>
            <a:off x="361157" y="1453357"/>
            <a:ext cx="3886200" cy="750094"/>
          </a:xfrm>
        </p:spPr>
        <p:txBody>
          <a:bodyPr anchor="b"/>
          <a:lstStyle>
            <a:lvl1pPr marL="0" indent="0">
              <a:buNone/>
              <a:defRPr sz="1000">
                <a:solidFill>
                  <a:schemeClr val="tx1">
                    <a:tint val="75000"/>
                  </a:schemeClr>
                </a:solidFill>
              </a:defRPr>
            </a:lvl1pPr>
            <a:lvl2pPr marL="228611" indent="0">
              <a:buNone/>
              <a:defRPr sz="900">
                <a:solidFill>
                  <a:schemeClr val="tx1">
                    <a:tint val="75000"/>
                  </a:schemeClr>
                </a:solidFill>
              </a:defRPr>
            </a:lvl2pPr>
            <a:lvl3pPr marL="457223" indent="0">
              <a:buNone/>
              <a:defRPr sz="800">
                <a:solidFill>
                  <a:schemeClr val="tx1">
                    <a:tint val="75000"/>
                  </a:schemeClr>
                </a:solidFill>
              </a:defRPr>
            </a:lvl3pPr>
            <a:lvl4pPr marL="685835" indent="0">
              <a:buNone/>
              <a:defRPr sz="700">
                <a:solidFill>
                  <a:schemeClr val="tx1">
                    <a:tint val="75000"/>
                  </a:schemeClr>
                </a:solidFill>
              </a:defRPr>
            </a:lvl4pPr>
            <a:lvl5pPr marL="914446" indent="0">
              <a:buNone/>
              <a:defRPr sz="700">
                <a:solidFill>
                  <a:schemeClr val="tx1">
                    <a:tint val="75000"/>
                  </a:schemeClr>
                </a:solidFill>
              </a:defRPr>
            </a:lvl5pPr>
            <a:lvl6pPr marL="1143057" indent="0">
              <a:buNone/>
              <a:defRPr sz="700">
                <a:solidFill>
                  <a:schemeClr val="tx1">
                    <a:tint val="75000"/>
                  </a:schemeClr>
                </a:solidFill>
              </a:defRPr>
            </a:lvl6pPr>
            <a:lvl7pPr marL="1371668" indent="0">
              <a:buNone/>
              <a:defRPr sz="700">
                <a:solidFill>
                  <a:schemeClr val="tx1">
                    <a:tint val="75000"/>
                  </a:schemeClr>
                </a:solidFill>
              </a:defRPr>
            </a:lvl7pPr>
            <a:lvl8pPr marL="1600280" indent="0">
              <a:buNone/>
              <a:defRPr sz="700">
                <a:solidFill>
                  <a:schemeClr val="tx1">
                    <a:tint val="75000"/>
                  </a:schemeClr>
                </a:solidFill>
              </a:defRPr>
            </a:lvl8pPr>
            <a:lvl9pPr marL="1828892" indent="0">
              <a:buNone/>
              <a:defRPr sz="7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9447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324100" y="800100"/>
            <a:ext cx="2019300" cy="2262982"/>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49212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28601" y="767557"/>
            <a:ext cx="2020094"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4" name="Content Placeholder 3"/>
          <p:cNvSpPr>
            <a:spLocks noGrp="1"/>
          </p:cNvSpPr>
          <p:nvPr>
            <p:ph sz="half" idx="2"/>
          </p:nvPr>
        </p:nvSpPr>
        <p:spPr>
          <a:xfrm>
            <a:off x="228601" y="1087438"/>
            <a:ext cx="2020094"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322513" y="767557"/>
            <a:ext cx="2020888" cy="319881"/>
          </a:xfrm>
        </p:spPr>
        <p:txBody>
          <a:bodyPr anchor="b"/>
          <a:lstStyle>
            <a:lvl1pPr marL="0" indent="0">
              <a:buNone/>
              <a:defRPr sz="1200" b="1"/>
            </a:lvl1pPr>
            <a:lvl2pPr marL="228611" indent="0">
              <a:buNone/>
              <a:defRPr sz="1000" b="1"/>
            </a:lvl2pPr>
            <a:lvl3pPr marL="457223" indent="0">
              <a:buNone/>
              <a:defRPr sz="900" b="1"/>
            </a:lvl3pPr>
            <a:lvl4pPr marL="685835" indent="0">
              <a:buNone/>
              <a:defRPr sz="800" b="1"/>
            </a:lvl4pPr>
            <a:lvl5pPr marL="914446" indent="0">
              <a:buNone/>
              <a:defRPr sz="800" b="1"/>
            </a:lvl5pPr>
            <a:lvl6pPr marL="1143057" indent="0">
              <a:buNone/>
              <a:defRPr sz="800" b="1"/>
            </a:lvl6pPr>
            <a:lvl7pPr marL="1371668" indent="0">
              <a:buNone/>
              <a:defRPr sz="800" b="1"/>
            </a:lvl7pPr>
            <a:lvl8pPr marL="1600280" indent="0">
              <a:buNone/>
              <a:defRPr sz="800" b="1"/>
            </a:lvl8pPr>
            <a:lvl9pPr marL="1828892" indent="0">
              <a:buNone/>
              <a:defRPr sz="800" b="1"/>
            </a:lvl9pPr>
          </a:lstStyle>
          <a:p>
            <a:pPr lvl="0"/>
            <a:r>
              <a:rPr lang="en-US"/>
              <a:t>Click to edit Master text styles</a:t>
            </a:r>
          </a:p>
        </p:txBody>
      </p:sp>
      <p:sp>
        <p:nvSpPr>
          <p:cNvPr id="6" name="Content Placeholder 5"/>
          <p:cNvSpPr>
            <a:spLocks noGrp="1"/>
          </p:cNvSpPr>
          <p:nvPr>
            <p:ph sz="quarter" idx="4"/>
          </p:nvPr>
        </p:nvSpPr>
        <p:spPr>
          <a:xfrm>
            <a:off x="2322513" y="1087438"/>
            <a:ext cx="2020888" cy="1975644"/>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60635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52109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713225" y="2459625"/>
            <a:ext cx="5067600" cy="9159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title" idx="2" hasCustomPrompt="1"/>
          </p:nvPr>
        </p:nvSpPr>
        <p:spPr>
          <a:xfrm>
            <a:off x="713225" y="1392975"/>
            <a:ext cx="1652100" cy="9159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spcBef>
                <a:spcPts val="0"/>
              </a:spcBef>
              <a:spcAft>
                <a:spcPts val="0"/>
              </a:spcAft>
              <a:buClr>
                <a:schemeClr val="lt1"/>
              </a:buClr>
              <a:buSzPts val="6000"/>
              <a:buNone/>
              <a:defRPr sz="6000">
                <a:solidFill>
                  <a:schemeClr val="lt2"/>
                </a:solidFill>
              </a:defRPr>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8" name="Google Shape;18;p3"/>
          <p:cNvSpPr txBox="1">
            <a:spLocks noGrp="1"/>
          </p:cNvSpPr>
          <p:nvPr>
            <p:ph type="subTitle" idx="1"/>
          </p:nvPr>
        </p:nvSpPr>
        <p:spPr>
          <a:xfrm>
            <a:off x="713225" y="3375525"/>
            <a:ext cx="5067600" cy="375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 name="Google Shape;19;p3"/>
          <p:cNvSpPr/>
          <p:nvPr/>
        </p:nvSpPr>
        <p:spPr>
          <a:xfrm rot="-5400000">
            <a:off x="7658776" y="2755213"/>
            <a:ext cx="1543987" cy="3360939"/>
          </a:xfrm>
          <a:custGeom>
            <a:avLst/>
            <a:gdLst/>
            <a:ahLst/>
            <a:cxnLst/>
            <a:rect l="l" t="t" r="r" b="b"/>
            <a:pathLst>
              <a:path w="77724" h="169189" extrusionOk="0">
                <a:moveTo>
                  <a:pt x="1" y="1"/>
                </a:moveTo>
                <a:lnTo>
                  <a:pt x="1" y="158881"/>
                </a:lnTo>
                <a:cubicBezTo>
                  <a:pt x="1" y="164552"/>
                  <a:pt x="4571" y="169189"/>
                  <a:pt x="10308" y="169189"/>
                </a:cubicBezTo>
                <a:lnTo>
                  <a:pt x="67416" y="169189"/>
                </a:lnTo>
                <a:cubicBezTo>
                  <a:pt x="73086" y="169189"/>
                  <a:pt x="77723" y="164585"/>
                  <a:pt x="77723" y="158881"/>
                </a:cubicBezTo>
                <a:lnTo>
                  <a:pt x="77723" y="77690"/>
                </a:lnTo>
                <a:cubicBezTo>
                  <a:pt x="77690" y="34792"/>
                  <a:pt x="42898"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8521375" y="2212550"/>
            <a:ext cx="399099" cy="414176"/>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98725" y="3608375"/>
            <a:ext cx="399099" cy="414176"/>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a:off x="3771850" y="4526175"/>
            <a:ext cx="399099" cy="414176"/>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a:off x="3999538" y="-627225"/>
            <a:ext cx="1054378" cy="1054329"/>
          </a:xfrm>
          <a:custGeom>
            <a:avLst/>
            <a:gdLst/>
            <a:ahLst/>
            <a:cxnLst/>
            <a:rect l="l" t="t" r="r" b="b"/>
            <a:pathLst>
              <a:path w="21278" h="21277" fill="none" extrusionOk="0">
                <a:moveTo>
                  <a:pt x="21278" y="10638"/>
                </a:moveTo>
                <a:cubicBezTo>
                  <a:pt x="21278" y="16535"/>
                  <a:pt x="16506" y="21277"/>
                  <a:pt x="10639" y="21277"/>
                </a:cubicBezTo>
                <a:cubicBezTo>
                  <a:pt x="4773" y="21277"/>
                  <a:pt x="1" y="16535"/>
                  <a:pt x="1" y="10638"/>
                </a:cubicBezTo>
                <a:cubicBezTo>
                  <a:pt x="1" y="4772"/>
                  <a:pt x="4773" y="0"/>
                  <a:pt x="10639" y="0"/>
                </a:cubicBezTo>
                <a:cubicBezTo>
                  <a:pt x="16506" y="0"/>
                  <a:pt x="21278" y="4772"/>
                  <a:pt x="21278" y="10638"/>
                </a:cubicBezTo>
                <a:close/>
              </a:path>
            </a:pathLst>
          </a:custGeom>
          <a:noFill/>
          <a:ln w="151975"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61190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8600" y="136525"/>
            <a:ext cx="1504157" cy="581025"/>
          </a:xfrm>
        </p:spPr>
        <p:txBody>
          <a:bodyPr anchor="b"/>
          <a:lstStyle>
            <a:lvl1pPr algn="l">
              <a:defRPr sz="1000" b="1"/>
            </a:lvl1pPr>
          </a:lstStyle>
          <a:p>
            <a:r>
              <a:rPr lang="en-US"/>
              <a:t>Click to edit Master title style</a:t>
            </a:r>
          </a:p>
        </p:txBody>
      </p:sp>
      <p:sp>
        <p:nvSpPr>
          <p:cNvPr id="3" name="Content Placeholder 2"/>
          <p:cNvSpPr>
            <a:spLocks noGrp="1"/>
          </p:cNvSpPr>
          <p:nvPr>
            <p:ph idx="1"/>
          </p:nvPr>
        </p:nvSpPr>
        <p:spPr>
          <a:xfrm>
            <a:off x="1787526" y="136526"/>
            <a:ext cx="2555875" cy="2926556"/>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8600" y="717551"/>
            <a:ext cx="1504157" cy="2345531"/>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22248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6144" y="2400300"/>
            <a:ext cx="2743200" cy="283369"/>
          </a:xfrm>
        </p:spPr>
        <p:txBody>
          <a:bodyPr anchor="b"/>
          <a:lstStyle>
            <a:lvl1pPr algn="l">
              <a:defRPr sz="1000" b="1"/>
            </a:lvl1pPr>
          </a:lstStyle>
          <a:p>
            <a:r>
              <a:rPr lang="en-US"/>
              <a:t>Click to edit Master title style</a:t>
            </a:r>
          </a:p>
        </p:txBody>
      </p:sp>
      <p:sp>
        <p:nvSpPr>
          <p:cNvPr id="3" name="Picture Placeholder 2"/>
          <p:cNvSpPr>
            <a:spLocks noGrp="1"/>
          </p:cNvSpPr>
          <p:nvPr>
            <p:ph type="pic" idx="1"/>
          </p:nvPr>
        </p:nvSpPr>
        <p:spPr>
          <a:xfrm>
            <a:off x="896144" y="306388"/>
            <a:ext cx="2743200" cy="2057400"/>
          </a:xfrm>
        </p:spPr>
        <p:txBody>
          <a:bodyPr/>
          <a:lstStyle>
            <a:lvl1pPr marL="0" indent="0">
              <a:buNone/>
              <a:defRPr sz="1600"/>
            </a:lvl1pPr>
            <a:lvl2pPr marL="228611" indent="0">
              <a:buNone/>
              <a:defRPr sz="1400"/>
            </a:lvl2pPr>
            <a:lvl3pPr marL="457223" indent="0">
              <a:buNone/>
              <a:defRPr sz="1200"/>
            </a:lvl3pPr>
            <a:lvl4pPr marL="685835" indent="0">
              <a:buNone/>
              <a:defRPr sz="1000"/>
            </a:lvl4pPr>
            <a:lvl5pPr marL="914446" indent="0">
              <a:buNone/>
              <a:defRPr sz="1000"/>
            </a:lvl5pPr>
            <a:lvl6pPr marL="1143057" indent="0">
              <a:buNone/>
              <a:defRPr sz="1000"/>
            </a:lvl6pPr>
            <a:lvl7pPr marL="1371668" indent="0">
              <a:buNone/>
              <a:defRPr sz="1000"/>
            </a:lvl7pPr>
            <a:lvl8pPr marL="1600280" indent="0">
              <a:buNone/>
              <a:defRPr sz="1000"/>
            </a:lvl8pPr>
            <a:lvl9pPr marL="1828892" indent="0">
              <a:buNone/>
              <a:defRPr sz="1000"/>
            </a:lvl9pPr>
          </a:lstStyle>
          <a:p>
            <a:endParaRPr lang="en-US"/>
          </a:p>
        </p:txBody>
      </p:sp>
      <p:sp>
        <p:nvSpPr>
          <p:cNvPr id="4" name="Text Placeholder 3"/>
          <p:cNvSpPr>
            <a:spLocks noGrp="1"/>
          </p:cNvSpPr>
          <p:nvPr>
            <p:ph type="body" sz="half" idx="2"/>
          </p:nvPr>
        </p:nvSpPr>
        <p:spPr>
          <a:xfrm>
            <a:off x="896144" y="2683669"/>
            <a:ext cx="2743200" cy="402431"/>
          </a:xfrm>
        </p:spPr>
        <p:txBody>
          <a:bodyPr/>
          <a:lstStyle>
            <a:lvl1pPr marL="0" indent="0">
              <a:buNone/>
              <a:defRPr sz="700"/>
            </a:lvl1pPr>
            <a:lvl2pPr marL="228611" indent="0">
              <a:buNone/>
              <a:defRPr sz="600"/>
            </a:lvl2pPr>
            <a:lvl3pPr marL="457223" indent="0">
              <a:buNone/>
              <a:defRPr sz="500"/>
            </a:lvl3pPr>
            <a:lvl4pPr marL="685835" indent="0">
              <a:buNone/>
              <a:defRPr sz="450"/>
            </a:lvl4pPr>
            <a:lvl5pPr marL="914446" indent="0">
              <a:buNone/>
              <a:defRPr sz="450"/>
            </a:lvl5pPr>
            <a:lvl6pPr marL="1143057" indent="0">
              <a:buNone/>
              <a:defRPr sz="450"/>
            </a:lvl6pPr>
            <a:lvl7pPr marL="1371668" indent="0">
              <a:buNone/>
              <a:defRPr sz="450"/>
            </a:lvl7pPr>
            <a:lvl8pPr marL="1600280" indent="0">
              <a:buNone/>
              <a:defRPr sz="450"/>
            </a:lvl8pPr>
            <a:lvl9pPr marL="1828892" indent="0">
              <a:buNone/>
              <a:defRPr sz="4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98846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3735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 y="137319"/>
            <a:ext cx="1028700" cy="2925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8600" y="137319"/>
            <a:ext cx="3009900" cy="292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730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 name="Google Shape;48;p7"/>
          <p:cNvSpPr txBox="1">
            <a:spLocks noGrp="1"/>
          </p:cNvSpPr>
          <p:nvPr>
            <p:ph type="subTitle" idx="1"/>
          </p:nvPr>
        </p:nvSpPr>
        <p:spPr>
          <a:xfrm>
            <a:off x="720000" y="1700300"/>
            <a:ext cx="4294800" cy="22983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
        <p:nvSpPr>
          <p:cNvPr id="49" name="Google Shape;49;p7"/>
          <p:cNvSpPr/>
          <p:nvPr/>
        </p:nvSpPr>
        <p:spPr>
          <a:xfrm>
            <a:off x="90163" y="4377425"/>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7"/>
          <p:cNvSpPr/>
          <p:nvPr/>
        </p:nvSpPr>
        <p:spPr>
          <a:xfrm>
            <a:off x="-4" y="3998604"/>
            <a:ext cx="461805" cy="47917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sp>
        <p:nvSpPr>
          <p:cNvPr id="52" name="Google Shape;52;p8"/>
          <p:cNvSpPr/>
          <p:nvPr/>
        </p:nvSpPr>
        <p:spPr>
          <a:xfrm rot="5400000" flipH="1">
            <a:off x="969085" y="2998685"/>
            <a:ext cx="1176741" cy="3360939"/>
          </a:xfrm>
          <a:custGeom>
            <a:avLst/>
            <a:gdLst/>
            <a:ahLst/>
            <a:cxnLst/>
            <a:rect l="l" t="t" r="r" b="b"/>
            <a:pathLst>
              <a:path w="77724" h="169189" extrusionOk="0">
                <a:moveTo>
                  <a:pt x="1" y="1"/>
                </a:moveTo>
                <a:lnTo>
                  <a:pt x="1" y="158881"/>
                </a:lnTo>
                <a:cubicBezTo>
                  <a:pt x="1" y="164552"/>
                  <a:pt x="4571" y="169189"/>
                  <a:pt x="10308" y="169189"/>
                </a:cubicBezTo>
                <a:lnTo>
                  <a:pt x="67416" y="169189"/>
                </a:lnTo>
                <a:cubicBezTo>
                  <a:pt x="73086" y="169189"/>
                  <a:pt x="77723" y="164585"/>
                  <a:pt x="77723" y="158881"/>
                </a:cubicBezTo>
                <a:lnTo>
                  <a:pt x="77723" y="77690"/>
                </a:lnTo>
                <a:cubicBezTo>
                  <a:pt x="77690" y="34792"/>
                  <a:pt x="42898"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txBox="1">
            <a:spLocks noGrp="1"/>
          </p:cNvSpPr>
          <p:nvPr>
            <p:ph type="title"/>
          </p:nvPr>
        </p:nvSpPr>
        <p:spPr>
          <a:xfrm>
            <a:off x="1768500" y="1459500"/>
            <a:ext cx="56070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72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4" name="Google Shape;54;p8"/>
          <p:cNvSpPr/>
          <p:nvPr/>
        </p:nvSpPr>
        <p:spPr>
          <a:xfrm>
            <a:off x="454413" y="273775"/>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8"/>
          <p:cNvSpPr/>
          <p:nvPr/>
        </p:nvSpPr>
        <p:spPr>
          <a:xfrm>
            <a:off x="7375488" y="4277225"/>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p:nvPr/>
        </p:nvSpPr>
        <p:spPr>
          <a:xfrm rot="5400000" flipH="1">
            <a:off x="7489430" y="-106008"/>
            <a:ext cx="1548635" cy="1760490"/>
          </a:xfrm>
          <a:custGeom>
            <a:avLst/>
            <a:gdLst/>
            <a:ahLst/>
            <a:cxnLst/>
            <a:rect l="l" t="t" r="r" b="b"/>
            <a:pathLst>
              <a:path w="82660" h="93968" extrusionOk="0">
                <a:moveTo>
                  <a:pt x="0" y="0"/>
                </a:moveTo>
                <a:lnTo>
                  <a:pt x="0" y="11308"/>
                </a:lnTo>
                <a:cubicBezTo>
                  <a:pt x="0" y="56974"/>
                  <a:pt x="36994" y="93968"/>
                  <a:pt x="82660" y="93968"/>
                </a:cubicBezTo>
                <a:lnTo>
                  <a:pt x="8266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2135550" y="1473856"/>
            <a:ext cx="4872900" cy="1647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500"/>
              <a:buNone/>
              <a:defRPr sz="10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9" name="Google Shape;59;p9"/>
          <p:cNvSpPr txBox="1">
            <a:spLocks noGrp="1"/>
          </p:cNvSpPr>
          <p:nvPr>
            <p:ph type="subTitle" idx="1"/>
          </p:nvPr>
        </p:nvSpPr>
        <p:spPr>
          <a:xfrm>
            <a:off x="2395050" y="3121725"/>
            <a:ext cx="4417200" cy="6711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0" name="Google Shape;60;p9"/>
          <p:cNvSpPr/>
          <p:nvPr/>
        </p:nvSpPr>
        <p:spPr>
          <a:xfrm>
            <a:off x="7329750" y="299550"/>
            <a:ext cx="1054378" cy="1054329"/>
          </a:xfrm>
          <a:custGeom>
            <a:avLst/>
            <a:gdLst/>
            <a:ahLst/>
            <a:cxnLst/>
            <a:rect l="l" t="t" r="r" b="b"/>
            <a:pathLst>
              <a:path w="21278" h="21277" fill="none" extrusionOk="0">
                <a:moveTo>
                  <a:pt x="21278" y="10638"/>
                </a:moveTo>
                <a:cubicBezTo>
                  <a:pt x="21278" y="16535"/>
                  <a:pt x="16506" y="21277"/>
                  <a:pt x="10639" y="21277"/>
                </a:cubicBezTo>
                <a:cubicBezTo>
                  <a:pt x="4773" y="21277"/>
                  <a:pt x="1" y="16535"/>
                  <a:pt x="1" y="10638"/>
                </a:cubicBezTo>
                <a:cubicBezTo>
                  <a:pt x="1" y="4772"/>
                  <a:pt x="4773" y="0"/>
                  <a:pt x="10639" y="0"/>
                </a:cubicBezTo>
                <a:cubicBezTo>
                  <a:pt x="16506" y="0"/>
                  <a:pt x="21278" y="4772"/>
                  <a:pt x="21278" y="10638"/>
                </a:cubicBezTo>
                <a:close/>
              </a:path>
            </a:pathLst>
          </a:custGeom>
          <a:noFill/>
          <a:ln w="1519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p:nvPr/>
        </p:nvSpPr>
        <p:spPr>
          <a:xfrm>
            <a:off x="-345300" y="3488025"/>
            <a:ext cx="2007951" cy="2008928"/>
          </a:xfrm>
          <a:custGeom>
            <a:avLst/>
            <a:gdLst/>
            <a:ahLst/>
            <a:cxnLst/>
            <a:rect l="l" t="t" r="r" b="b"/>
            <a:pathLst>
              <a:path w="61674" h="61704" extrusionOk="0">
                <a:moveTo>
                  <a:pt x="30852" y="0"/>
                </a:moveTo>
                <a:cubicBezTo>
                  <a:pt x="13800" y="0"/>
                  <a:pt x="0" y="13830"/>
                  <a:pt x="0" y="30852"/>
                </a:cubicBezTo>
                <a:cubicBezTo>
                  <a:pt x="0" y="47904"/>
                  <a:pt x="13800" y="61703"/>
                  <a:pt x="30852" y="61703"/>
                </a:cubicBezTo>
                <a:cubicBezTo>
                  <a:pt x="47874" y="61703"/>
                  <a:pt x="61673" y="47904"/>
                  <a:pt x="61673" y="30852"/>
                </a:cubicBezTo>
                <a:cubicBezTo>
                  <a:pt x="61673" y="13830"/>
                  <a:pt x="47874" y="0"/>
                  <a:pt x="308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9"/>
          <p:cNvSpPr/>
          <p:nvPr/>
        </p:nvSpPr>
        <p:spPr>
          <a:xfrm>
            <a:off x="8018925" y="937875"/>
            <a:ext cx="1054398" cy="1470516"/>
          </a:xfrm>
          <a:custGeom>
            <a:avLst/>
            <a:gdLst/>
            <a:ahLst/>
            <a:cxnLst/>
            <a:rect l="l" t="t" r="r" b="b"/>
            <a:pathLst>
              <a:path w="21642" h="30183" extrusionOk="0">
                <a:moveTo>
                  <a:pt x="6353" y="0"/>
                </a:moveTo>
                <a:lnTo>
                  <a:pt x="0" y="3678"/>
                </a:lnTo>
                <a:lnTo>
                  <a:pt x="15319" y="30183"/>
                </a:lnTo>
                <a:lnTo>
                  <a:pt x="21642" y="26535"/>
                </a:lnTo>
                <a:lnTo>
                  <a:pt x="63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9"/>
          <p:cNvSpPr/>
          <p:nvPr/>
        </p:nvSpPr>
        <p:spPr>
          <a:xfrm>
            <a:off x="7842225" y="4285400"/>
            <a:ext cx="399099" cy="414176"/>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9"/>
          <p:cNvSpPr/>
          <p:nvPr/>
        </p:nvSpPr>
        <p:spPr>
          <a:xfrm>
            <a:off x="8115850" y="212725"/>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a:off x="8159563" y="4277225"/>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8"/>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0" name="Google Shape;130;p18"/>
          <p:cNvSpPr txBox="1">
            <a:spLocks noGrp="1"/>
          </p:cNvSpPr>
          <p:nvPr>
            <p:ph type="subTitle" idx="1"/>
          </p:nvPr>
        </p:nvSpPr>
        <p:spPr>
          <a:xfrm>
            <a:off x="4923075" y="2863675"/>
            <a:ext cx="2640000" cy="10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1" name="Google Shape;131;p18"/>
          <p:cNvSpPr txBox="1">
            <a:spLocks noGrp="1"/>
          </p:cNvSpPr>
          <p:nvPr>
            <p:ph type="subTitle" idx="2"/>
          </p:nvPr>
        </p:nvSpPr>
        <p:spPr>
          <a:xfrm>
            <a:off x="1580900" y="2863675"/>
            <a:ext cx="2640000" cy="1078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2" name="Google Shape;132;p18"/>
          <p:cNvSpPr txBox="1">
            <a:spLocks noGrp="1"/>
          </p:cNvSpPr>
          <p:nvPr>
            <p:ph type="subTitle" idx="3"/>
          </p:nvPr>
        </p:nvSpPr>
        <p:spPr>
          <a:xfrm>
            <a:off x="1580911" y="2345725"/>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3" name="Google Shape;133;p18"/>
          <p:cNvSpPr txBox="1">
            <a:spLocks noGrp="1"/>
          </p:cNvSpPr>
          <p:nvPr>
            <p:ph type="subTitle" idx="4"/>
          </p:nvPr>
        </p:nvSpPr>
        <p:spPr>
          <a:xfrm>
            <a:off x="4923089" y="2345725"/>
            <a:ext cx="2640000" cy="558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34" name="Google Shape;134;p18"/>
          <p:cNvSpPr/>
          <p:nvPr/>
        </p:nvSpPr>
        <p:spPr>
          <a:xfrm>
            <a:off x="-711950" y="3556550"/>
            <a:ext cx="1541850" cy="1542600"/>
          </a:xfrm>
          <a:custGeom>
            <a:avLst/>
            <a:gdLst/>
            <a:ahLst/>
            <a:cxnLst/>
            <a:rect l="l" t="t" r="r" b="b"/>
            <a:pathLst>
              <a:path w="61674" h="61704" extrusionOk="0">
                <a:moveTo>
                  <a:pt x="30852" y="0"/>
                </a:moveTo>
                <a:cubicBezTo>
                  <a:pt x="13800" y="0"/>
                  <a:pt x="0" y="13830"/>
                  <a:pt x="0" y="30852"/>
                </a:cubicBezTo>
                <a:cubicBezTo>
                  <a:pt x="0" y="47904"/>
                  <a:pt x="13800" y="61703"/>
                  <a:pt x="30852" y="61703"/>
                </a:cubicBezTo>
                <a:cubicBezTo>
                  <a:pt x="47874" y="61703"/>
                  <a:pt x="61673" y="47904"/>
                  <a:pt x="61673" y="30852"/>
                </a:cubicBezTo>
                <a:cubicBezTo>
                  <a:pt x="61673" y="13830"/>
                  <a:pt x="47874" y="0"/>
                  <a:pt x="308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8"/>
          <p:cNvSpPr/>
          <p:nvPr/>
        </p:nvSpPr>
        <p:spPr>
          <a:xfrm>
            <a:off x="8469663" y="78088"/>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8"/>
          <p:cNvSpPr/>
          <p:nvPr/>
        </p:nvSpPr>
        <p:spPr>
          <a:xfrm>
            <a:off x="216946" y="3045223"/>
            <a:ext cx="445511" cy="4622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 name="Google Shape;139;p19"/>
          <p:cNvSpPr txBox="1">
            <a:spLocks noGrp="1"/>
          </p:cNvSpPr>
          <p:nvPr>
            <p:ph type="subTitle" idx="1"/>
          </p:nvPr>
        </p:nvSpPr>
        <p:spPr>
          <a:xfrm>
            <a:off x="4832078" y="2043725"/>
            <a:ext cx="3254100" cy="1995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9"/>
          <p:cNvSpPr txBox="1">
            <a:spLocks noGrp="1"/>
          </p:cNvSpPr>
          <p:nvPr>
            <p:ph type="subTitle" idx="2"/>
          </p:nvPr>
        </p:nvSpPr>
        <p:spPr>
          <a:xfrm>
            <a:off x="1057900" y="2043725"/>
            <a:ext cx="3254100" cy="19953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 name="Google Shape;141;p19"/>
          <p:cNvSpPr/>
          <p:nvPr/>
        </p:nvSpPr>
        <p:spPr>
          <a:xfrm>
            <a:off x="722475" y="4343800"/>
            <a:ext cx="541050" cy="754575"/>
          </a:xfrm>
          <a:custGeom>
            <a:avLst/>
            <a:gdLst/>
            <a:ahLst/>
            <a:cxnLst/>
            <a:rect l="l" t="t" r="r" b="b"/>
            <a:pathLst>
              <a:path w="21642" h="30183" extrusionOk="0">
                <a:moveTo>
                  <a:pt x="6353" y="0"/>
                </a:moveTo>
                <a:lnTo>
                  <a:pt x="0" y="3678"/>
                </a:lnTo>
                <a:lnTo>
                  <a:pt x="15319" y="30183"/>
                </a:lnTo>
                <a:lnTo>
                  <a:pt x="21642" y="26535"/>
                </a:lnTo>
                <a:lnTo>
                  <a:pt x="63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9"/>
          <p:cNvSpPr/>
          <p:nvPr/>
        </p:nvSpPr>
        <p:spPr>
          <a:xfrm>
            <a:off x="59825" y="3934200"/>
            <a:ext cx="380750" cy="367050"/>
          </a:xfrm>
          <a:custGeom>
            <a:avLst/>
            <a:gdLst/>
            <a:ahLst/>
            <a:cxnLst/>
            <a:rect l="l" t="t" r="r" b="b"/>
            <a:pathLst>
              <a:path w="15230" h="14682" fill="none" extrusionOk="0">
                <a:moveTo>
                  <a:pt x="15229" y="8816"/>
                </a:moveTo>
                <a:lnTo>
                  <a:pt x="12706" y="1490"/>
                </a:lnTo>
                <a:lnTo>
                  <a:pt x="5107" y="1"/>
                </a:lnTo>
                <a:lnTo>
                  <a:pt x="1" y="5867"/>
                </a:lnTo>
                <a:lnTo>
                  <a:pt x="2554" y="13192"/>
                </a:lnTo>
                <a:lnTo>
                  <a:pt x="10153" y="14682"/>
                </a:lnTo>
                <a:close/>
              </a:path>
            </a:pathLst>
          </a:custGeom>
          <a:solidFill>
            <a:schemeClr val="dk2"/>
          </a:solidFill>
          <a:ln w="19000" cap="flat" cmpd="sng">
            <a:solidFill>
              <a:schemeClr val="l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9"/>
          <p:cNvSpPr/>
          <p:nvPr/>
        </p:nvSpPr>
        <p:spPr>
          <a:xfrm>
            <a:off x="8606250" y="3520025"/>
            <a:ext cx="399099" cy="414176"/>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9"/>
          <p:cNvSpPr/>
          <p:nvPr/>
        </p:nvSpPr>
        <p:spPr>
          <a:xfrm>
            <a:off x="7756300" y="72100"/>
            <a:ext cx="399099" cy="414176"/>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145"/>
        <p:cNvGrpSpPr/>
        <p:nvPr/>
      </p:nvGrpSpPr>
      <p:grpSpPr>
        <a:xfrm>
          <a:off x="0" y="0"/>
          <a:ext cx="0" cy="0"/>
          <a:chOff x="0" y="0"/>
          <a:chExt cx="0" cy="0"/>
        </a:xfrm>
      </p:grpSpPr>
      <p:sp>
        <p:nvSpPr>
          <p:cNvPr id="146" name="Google Shape;146;p20"/>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 name="Google Shape;147;p20"/>
          <p:cNvSpPr txBox="1">
            <a:spLocks noGrp="1"/>
          </p:cNvSpPr>
          <p:nvPr>
            <p:ph type="subTitle" idx="1"/>
          </p:nvPr>
        </p:nvSpPr>
        <p:spPr>
          <a:xfrm>
            <a:off x="937625" y="2875512"/>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20"/>
          <p:cNvSpPr txBox="1">
            <a:spLocks noGrp="1"/>
          </p:cNvSpPr>
          <p:nvPr>
            <p:ph type="subTitle" idx="2"/>
          </p:nvPr>
        </p:nvSpPr>
        <p:spPr>
          <a:xfrm>
            <a:off x="3484347" y="2875512"/>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9" name="Google Shape;149;p20"/>
          <p:cNvSpPr txBox="1">
            <a:spLocks noGrp="1"/>
          </p:cNvSpPr>
          <p:nvPr>
            <p:ph type="subTitle" idx="3"/>
          </p:nvPr>
        </p:nvSpPr>
        <p:spPr>
          <a:xfrm>
            <a:off x="6031075" y="2875512"/>
            <a:ext cx="2175300" cy="101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0" name="Google Shape;150;p20"/>
          <p:cNvSpPr txBox="1">
            <a:spLocks noGrp="1"/>
          </p:cNvSpPr>
          <p:nvPr>
            <p:ph type="subTitle" idx="4"/>
          </p:nvPr>
        </p:nvSpPr>
        <p:spPr>
          <a:xfrm>
            <a:off x="937625" y="2243702"/>
            <a:ext cx="21753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1" name="Google Shape;151;p20"/>
          <p:cNvSpPr txBox="1">
            <a:spLocks noGrp="1"/>
          </p:cNvSpPr>
          <p:nvPr>
            <p:ph type="subTitle" idx="5"/>
          </p:nvPr>
        </p:nvSpPr>
        <p:spPr>
          <a:xfrm>
            <a:off x="3484350" y="2243702"/>
            <a:ext cx="21753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2" name="Google Shape;152;p20"/>
          <p:cNvSpPr txBox="1">
            <a:spLocks noGrp="1"/>
          </p:cNvSpPr>
          <p:nvPr>
            <p:ph type="subTitle" idx="6"/>
          </p:nvPr>
        </p:nvSpPr>
        <p:spPr>
          <a:xfrm>
            <a:off x="6031075" y="2243702"/>
            <a:ext cx="2175300" cy="66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Bebas Neue"/>
              <a:buNone/>
              <a:defRPr sz="1800" b="1">
                <a:solidFill>
                  <a:schemeClr val="dk2"/>
                </a:solidFill>
                <a:latin typeface="Montserrat"/>
                <a:ea typeface="Montserrat"/>
                <a:cs typeface="Montserrat"/>
                <a:sym typeface="Montserrat"/>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53" name="Google Shape;153;p20"/>
          <p:cNvSpPr/>
          <p:nvPr/>
        </p:nvSpPr>
        <p:spPr>
          <a:xfrm>
            <a:off x="8358525" y="729175"/>
            <a:ext cx="785471" cy="765365"/>
          </a:xfrm>
          <a:custGeom>
            <a:avLst/>
            <a:gdLst/>
            <a:ahLst/>
            <a:cxnLst/>
            <a:rect l="l" t="t" r="r" b="b"/>
            <a:pathLst>
              <a:path w="21369" h="20822" extrusionOk="0">
                <a:moveTo>
                  <a:pt x="0" y="0"/>
                </a:moveTo>
                <a:lnTo>
                  <a:pt x="6657" y="20821"/>
                </a:lnTo>
                <a:lnTo>
                  <a:pt x="21369" y="4681"/>
                </a:lnTo>
                <a:lnTo>
                  <a:pt x="0" y="0"/>
                </a:lnTo>
                <a:close/>
              </a:path>
            </a:pathLst>
          </a:custGeom>
          <a:solidFill>
            <a:srgbClr val="FFE2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0"/>
          <p:cNvSpPr/>
          <p:nvPr/>
        </p:nvSpPr>
        <p:spPr>
          <a:xfrm>
            <a:off x="83388" y="4402150"/>
            <a:ext cx="629847" cy="653562"/>
          </a:xfrm>
          <a:custGeom>
            <a:avLst/>
            <a:gdLst/>
            <a:ahLst/>
            <a:cxnLst/>
            <a:rect l="l" t="t" r="r" b="b"/>
            <a:pathLst>
              <a:path w="30890" h="32057" extrusionOk="0">
                <a:moveTo>
                  <a:pt x="15412" y="0"/>
                </a:moveTo>
                <a:lnTo>
                  <a:pt x="14645" y="4103"/>
                </a:lnTo>
                <a:cubicBezTo>
                  <a:pt x="13677" y="9173"/>
                  <a:pt x="9841" y="13176"/>
                  <a:pt x="4871" y="14444"/>
                </a:cubicBezTo>
                <a:lnTo>
                  <a:pt x="1" y="15712"/>
                </a:lnTo>
                <a:lnTo>
                  <a:pt x="4871" y="17012"/>
                </a:lnTo>
                <a:cubicBezTo>
                  <a:pt x="9874" y="18280"/>
                  <a:pt x="13677" y="22350"/>
                  <a:pt x="14578" y="27420"/>
                </a:cubicBezTo>
                <a:lnTo>
                  <a:pt x="15478" y="32057"/>
                </a:lnTo>
                <a:lnTo>
                  <a:pt x="16312" y="27420"/>
                </a:lnTo>
                <a:cubicBezTo>
                  <a:pt x="17246" y="22350"/>
                  <a:pt x="21016" y="18247"/>
                  <a:pt x="26019" y="16946"/>
                </a:cubicBezTo>
                <a:lnTo>
                  <a:pt x="30889" y="15678"/>
                </a:lnTo>
                <a:lnTo>
                  <a:pt x="25986" y="14511"/>
                </a:lnTo>
                <a:cubicBezTo>
                  <a:pt x="20982" y="13210"/>
                  <a:pt x="17180" y="9173"/>
                  <a:pt x="16212" y="4103"/>
                </a:cubicBezTo>
                <a:lnTo>
                  <a:pt x="1541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Montserrat"/>
              <a:buNone/>
              <a:defRPr sz="2500" b="1">
                <a:solidFill>
                  <a:schemeClr val="dk1"/>
                </a:solidFill>
                <a:latin typeface="Montserrat"/>
                <a:ea typeface="Montserrat"/>
                <a:cs typeface="Montserrat"/>
                <a:sym typeface="Montserrat"/>
              </a:defRPr>
            </a:lvl1pPr>
            <a:lvl2pPr lvl="1"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2pPr>
            <a:lvl3pPr lvl="2"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3pPr>
            <a:lvl4pPr lvl="3"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4pPr>
            <a:lvl5pPr lvl="4"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5pPr>
            <a:lvl6pPr lvl="5"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6pPr>
            <a:lvl7pPr lvl="6"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7pPr>
            <a:lvl8pPr lvl="7"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8pPr>
            <a:lvl9pPr lvl="8" rtl="0">
              <a:spcBef>
                <a:spcPts val="0"/>
              </a:spcBef>
              <a:spcAft>
                <a:spcPts val="0"/>
              </a:spcAft>
              <a:buClr>
                <a:schemeClr val="dk1"/>
              </a:buClr>
              <a:buSzPts val="3500"/>
              <a:buFont typeface="DM Sans"/>
              <a:buNone/>
              <a:defRPr sz="3500" b="1">
                <a:solidFill>
                  <a:schemeClr val="dk1"/>
                </a:solidFill>
                <a:latin typeface="DM Sans"/>
                <a:ea typeface="DM Sans"/>
                <a:cs typeface="DM Sans"/>
                <a:sym typeface="DM San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1pPr>
            <a:lvl2pPr marL="914400" lvl="1"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2pPr>
            <a:lvl3pPr marL="1371600" lvl="2"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3pPr>
            <a:lvl4pPr marL="1828800" lvl="3"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4pPr>
            <a:lvl5pPr marL="2286000" lvl="4"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5pPr>
            <a:lvl6pPr marL="2743200" lvl="5"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6pPr>
            <a:lvl7pPr marL="3200400" lvl="6"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7pPr>
            <a:lvl8pPr marL="3657600" lvl="7"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8pPr>
            <a:lvl9pPr marL="4114800" lvl="8" indent="-317500">
              <a:lnSpc>
                <a:spcPct val="115000"/>
              </a:lnSpc>
              <a:spcBef>
                <a:spcPts val="0"/>
              </a:spcBef>
              <a:spcAft>
                <a:spcPts val="0"/>
              </a:spcAft>
              <a:buClr>
                <a:schemeClr val="dk1"/>
              </a:buClr>
              <a:buSzPts val="1400"/>
              <a:buFont typeface="Hind"/>
              <a:buChar char="■"/>
              <a:defRPr>
                <a:solidFill>
                  <a:schemeClr val="dk1"/>
                </a:solidFill>
                <a:latin typeface="Hind"/>
                <a:ea typeface="Hind"/>
                <a:cs typeface="Hind"/>
                <a:sym typeface="Hi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3" r:id="rId3"/>
    <p:sldLayoutId id="2147483654" r:id="rId4"/>
    <p:sldLayoutId id="2147483655" r:id="rId5"/>
    <p:sldLayoutId id="2147483658" r:id="rId6"/>
    <p:sldLayoutId id="2147483664" r:id="rId7"/>
    <p:sldLayoutId id="2147483665" r:id="rId8"/>
    <p:sldLayoutId id="2147483666" r:id="rId9"/>
    <p:sldLayoutId id="2147483668" r:id="rId10"/>
    <p:sldLayoutId id="2147483672" r:id="rId11"/>
    <p:sldLayoutId id="2147483679" r:id="rId12"/>
    <p:sldLayoutId id="2147483680"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49">
          <p15:clr>
            <a:srgbClr val="EA4335"/>
          </p15:clr>
        </p15:guide>
        <p15:guide id="2" pos="5311">
          <p15:clr>
            <a:srgbClr val="EA4335"/>
          </p15:clr>
        </p15:guide>
        <p15:guide id="3" orient="horz" pos="340">
          <p15:clr>
            <a:srgbClr val="EA4335"/>
          </p15:clr>
        </p15:guide>
        <p15:guide id="4" orient="horz" pos="2900">
          <p15:clr>
            <a:srgbClr val="EA4335"/>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37319"/>
            <a:ext cx="4114800" cy="571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8600" y="800100"/>
            <a:ext cx="4114800" cy="22629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8600" y="3178176"/>
            <a:ext cx="1066800" cy="182563"/>
          </a:xfrm>
          <a:prstGeom prst="rect">
            <a:avLst/>
          </a:prstGeom>
        </p:spPr>
        <p:txBody>
          <a:bodyPr vert="horz" lIns="91440" tIns="45720" rIns="91440" bIns="45720" rtlCol="0" anchor="ctr"/>
          <a:lstStyle>
            <a:lvl1pPr algn="l">
              <a:defRPr sz="600">
                <a:solidFill>
                  <a:schemeClr val="tx1">
                    <a:tint val="75000"/>
                  </a:schemeClr>
                </a:solidFill>
              </a:defRPr>
            </a:lvl1pPr>
          </a:lstStyle>
          <a:p>
            <a:fld id="{1D8BD707-D9CF-40AE-B4C6-C98DA3205C09}" type="datetimeFigureOut">
              <a:rPr lang="en-US" smtClean="0"/>
              <a:pPr/>
              <a:t>9/12/2023</a:t>
            </a:fld>
            <a:endParaRPr lang="en-US"/>
          </a:p>
        </p:txBody>
      </p:sp>
      <p:sp>
        <p:nvSpPr>
          <p:cNvPr id="5" name="Footer Placeholder 4"/>
          <p:cNvSpPr>
            <a:spLocks noGrp="1"/>
          </p:cNvSpPr>
          <p:nvPr>
            <p:ph type="ftr" sz="quarter" idx="3"/>
          </p:nvPr>
        </p:nvSpPr>
        <p:spPr>
          <a:xfrm>
            <a:off x="1562100" y="3178176"/>
            <a:ext cx="1447800" cy="182563"/>
          </a:xfrm>
          <a:prstGeom prst="rect">
            <a:avLst/>
          </a:prstGeom>
        </p:spPr>
        <p:txBody>
          <a:bodyPr vert="horz" lIns="91440" tIns="45720" rIns="91440" bIns="45720" rtlCol="0" anchor="ctr"/>
          <a:lstStyle>
            <a:lvl1pPr algn="ctr">
              <a:defRPr sz="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276600" y="3178176"/>
            <a:ext cx="1066800" cy="182563"/>
          </a:xfrm>
          <a:prstGeom prst="rect">
            <a:avLst/>
          </a:prstGeom>
        </p:spPr>
        <p:txBody>
          <a:bodyPr vert="horz" lIns="91440" tIns="45720" rIns="91440" bIns="45720" rtlCol="0" anchor="ctr"/>
          <a:lstStyle>
            <a:lvl1pPr algn="r">
              <a:defRPr sz="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400742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457223" rtl="0" eaLnBrk="1" latinLnBrk="0" hangingPunct="1">
        <a:spcBef>
          <a:spcPct val="0"/>
        </a:spcBef>
        <a:buNone/>
        <a:defRPr sz="2200" kern="1200">
          <a:solidFill>
            <a:schemeClr val="tx1"/>
          </a:solidFill>
          <a:latin typeface="+mj-lt"/>
          <a:ea typeface="+mj-ea"/>
          <a:cs typeface="+mj-cs"/>
        </a:defRPr>
      </a:lvl1pPr>
    </p:titleStyle>
    <p:bodyStyle>
      <a:lvl1pPr marL="171458" indent="-171458" algn="l" defTabSz="457223"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371494" indent="-142883" algn="l" defTabSz="457223"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571529" indent="-114306" algn="l" defTabSz="457223"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800140"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4pPr>
      <a:lvl5pPr marL="1028752"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5pPr>
      <a:lvl6pPr marL="1257363"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6pPr>
      <a:lvl7pPr marL="1485974"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7pPr>
      <a:lvl8pPr marL="1714586"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8pPr>
      <a:lvl9pPr marL="1943198" indent="-114306" algn="l" defTabSz="457223" rtl="0" eaLnBrk="1" latinLnBrk="0" hangingPunct="1">
        <a:spcBef>
          <a:spcPct val="20000"/>
        </a:spcBef>
        <a:buFont typeface="Arial" pitchFamily="34" charset="0"/>
        <a:buChar char="•"/>
        <a:defRPr sz="1000" kern="1200">
          <a:solidFill>
            <a:schemeClr val="tx1"/>
          </a:solidFill>
          <a:latin typeface="+mn-lt"/>
          <a:ea typeface="+mn-ea"/>
          <a:cs typeface="+mn-cs"/>
        </a:defRPr>
      </a:lvl9pPr>
    </p:bodyStyle>
    <p:otherStyle>
      <a:defPPr>
        <a:defRPr lang="en-US"/>
      </a:defPPr>
      <a:lvl1pPr marL="0" algn="l" defTabSz="457223" rtl="0" eaLnBrk="1" latinLnBrk="0" hangingPunct="1">
        <a:defRPr sz="900" kern="1200">
          <a:solidFill>
            <a:schemeClr val="tx1"/>
          </a:solidFill>
          <a:latin typeface="+mn-lt"/>
          <a:ea typeface="+mn-ea"/>
          <a:cs typeface="+mn-cs"/>
        </a:defRPr>
      </a:lvl1pPr>
      <a:lvl2pPr marL="228611" algn="l" defTabSz="457223" rtl="0" eaLnBrk="1" latinLnBrk="0" hangingPunct="1">
        <a:defRPr sz="900" kern="1200">
          <a:solidFill>
            <a:schemeClr val="tx1"/>
          </a:solidFill>
          <a:latin typeface="+mn-lt"/>
          <a:ea typeface="+mn-ea"/>
          <a:cs typeface="+mn-cs"/>
        </a:defRPr>
      </a:lvl2pPr>
      <a:lvl3pPr marL="457223" algn="l" defTabSz="457223" rtl="0" eaLnBrk="1" latinLnBrk="0" hangingPunct="1">
        <a:defRPr sz="900" kern="1200">
          <a:solidFill>
            <a:schemeClr val="tx1"/>
          </a:solidFill>
          <a:latin typeface="+mn-lt"/>
          <a:ea typeface="+mn-ea"/>
          <a:cs typeface="+mn-cs"/>
        </a:defRPr>
      </a:lvl3pPr>
      <a:lvl4pPr marL="685835" algn="l" defTabSz="457223" rtl="0" eaLnBrk="1" latinLnBrk="0" hangingPunct="1">
        <a:defRPr sz="900" kern="1200">
          <a:solidFill>
            <a:schemeClr val="tx1"/>
          </a:solidFill>
          <a:latin typeface="+mn-lt"/>
          <a:ea typeface="+mn-ea"/>
          <a:cs typeface="+mn-cs"/>
        </a:defRPr>
      </a:lvl4pPr>
      <a:lvl5pPr marL="914446" algn="l" defTabSz="457223" rtl="0" eaLnBrk="1" latinLnBrk="0" hangingPunct="1">
        <a:defRPr sz="900" kern="1200">
          <a:solidFill>
            <a:schemeClr val="tx1"/>
          </a:solidFill>
          <a:latin typeface="+mn-lt"/>
          <a:ea typeface="+mn-ea"/>
          <a:cs typeface="+mn-cs"/>
        </a:defRPr>
      </a:lvl5pPr>
      <a:lvl6pPr marL="1143057" algn="l" defTabSz="457223" rtl="0" eaLnBrk="1" latinLnBrk="0" hangingPunct="1">
        <a:defRPr sz="900" kern="1200">
          <a:solidFill>
            <a:schemeClr val="tx1"/>
          </a:solidFill>
          <a:latin typeface="+mn-lt"/>
          <a:ea typeface="+mn-ea"/>
          <a:cs typeface="+mn-cs"/>
        </a:defRPr>
      </a:lvl6pPr>
      <a:lvl7pPr marL="1371668" algn="l" defTabSz="457223" rtl="0" eaLnBrk="1" latinLnBrk="0" hangingPunct="1">
        <a:defRPr sz="900" kern="1200">
          <a:solidFill>
            <a:schemeClr val="tx1"/>
          </a:solidFill>
          <a:latin typeface="+mn-lt"/>
          <a:ea typeface="+mn-ea"/>
          <a:cs typeface="+mn-cs"/>
        </a:defRPr>
      </a:lvl7pPr>
      <a:lvl8pPr marL="1600280" algn="l" defTabSz="457223" rtl="0" eaLnBrk="1" latinLnBrk="0" hangingPunct="1">
        <a:defRPr sz="900" kern="1200">
          <a:solidFill>
            <a:schemeClr val="tx1"/>
          </a:solidFill>
          <a:latin typeface="+mn-lt"/>
          <a:ea typeface="+mn-ea"/>
          <a:cs typeface="+mn-cs"/>
        </a:defRPr>
      </a:lvl8pPr>
      <a:lvl9pPr marL="1828892" algn="l" defTabSz="457223"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eg"/><Relationship Id="rId7"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0.xml"/><Relationship Id="rId6" Type="http://schemas.openxmlformats.org/officeDocument/2006/relationships/image" Target="../media/image29.png"/><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eg"/><Relationship Id="rId7"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30.png"/><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20.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36.sv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Layout" Target="../slideLayouts/slideLayout20.xml"/><Relationship Id="rId7" Type="http://schemas.openxmlformats.org/officeDocument/2006/relationships/image" Target="../media/image12.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slide" Target="slide7.xml"/><Relationship Id="rId18" Type="http://schemas.openxmlformats.org/officeDocument/2006/relationships/image" Target="../media/image20.png"/><Relationship Id="rId3" Type="http://schemas.openxmlformats.org/officeDocument/2006/relationships/image" Target="../media/image1.jpeg"/><Relationship Id="rId21" Type="http://schemas.openxmlformats.org/officeDocument/2006/relationships/slide" Target="slide11.xml"/><Relationship Id="rId7" Type="http://schemas.openxmlformats.org/officeDocument/2006/relationships/image" Target="../media/image14.png"/><Relationship Id="rId12" Type="http://schemas.openxmlformats.org/officeDocument/2006/relationships/image" Target="../media/image17.png"/><Relationship Id="rId17"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image" Target="../media/image19.png"/><Relationship Id="rId20" Type="http://schemas.openxmlformats.org/officeDocument/2006/relationships/image" Target="../media/image21.png"/><Relationship Id="rId1" Type="http://schemas.openxmlformats.org/officeDocument/2006/relationships/slideLayout" Target="../slideLayouts/slideLayout20.xml"/><Relationship Id="rId6" Type="http://schemas.openxmlformats.org/officeDocument/2006/relationships/slide" Target="slide13.xml"/><Relationship Id="rId11" Type="http://schemas.openxmlformats.org/officeDocument/2006/relationships/slide" Target="slide6.xml"/><Relationship Id="rId5" Type="http://schemas.openxmlformats.org/officeDocument/2006/relationships/image" Target="../media/image3.svg"/><Relationship Id="rId15" Type="http://schemas.openxmlformats.org/officeDocument/2006/relationships/slide" Target="slide8.xml"/><Relationship Id="rId10" Type="http://schemas.openxmlformats.org/officeDocument/2006/relationships/image" Target="../media/image16.png"/><Relationship Id="rId19" Type="http://schemas.openxmlformats.org/officeDocument/2006/relationships/slide" Target="slide10.xml"/><Relationship Id="rId4" Type="http://schemas.openxmlformats.org/officeDocument/2006/relationships/image" Target="../media/image2.png"/><Relationship Id="rId9" Type="http://schemas.openxmlformats.org/officeDocument/2006/relationships/slide" Target="slide5.xml"/><Relationship Id="rId14" Type="http://schemas.openxmlformats.org/officeDocument/2006/relationships/image" Target="../media/image18.png"/><Relationship Id="rId22"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eg"/><Relationship Id="rId7"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23.png"/><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eg"/><Relationship Id="rId7"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25.png"/><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slide" Target="slide4.xml"/><Relationship Id="rId5" Type="http://schemas.openxmlformats.org/officeDocument/2006/relationships/image" Target="../media/image3.sv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slide" Target="slide4.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jpe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slide" Target="slide4.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8" name="TextBox 7">
            <a:extLst>
              <a:ext uri="{FF2B5EF4-FFF2-40B4-BE49-F238E27FC236}">
                <a16:creationId xmlns:a16="http://schemas.microsoft.com/office/drawing/2014/main" id="{503913F7-ACCB-5319-4637-6F9EA928540D}"/>
              </a:ext>
            </a:extLst>
          </p:cNvPr>
          <p:cNvSpPr txBox="1"/>
          <p:nvPr/>
        </p:nvSpPr>
        <p:spPr>
          <a:xfrm>
            <a:off x="1301544" y="1100014"/>
            <a:ext cx="6773197" cy="3080202"/>
          </a:xfrm>
          <a:prstGeom prst="rect">
            <a:avLst/>
          </a:prstGeom>
          <a:noFill/>
        </p:spPr>
        <p:txBody>
          <a:bodyPr wrap="square">
            <a:spAutoFit/>
          </a:bodyPr>
          <a:lstStyle/>
          <a:p>
            <a:pPr marR="0" lvl="0" algn="ctr">
              <a:lnSpc>
                <a:spcPct val="150000"/>
              </a:lnSpc>
              <a:spcBef>
                <a:spcPts val="0"/>
              </a:spcBef>
              <a:spcAft>
                <a:spcPts val="1000"/>
              </a:spcAft>
            </a:pPr>
            <a:r>
              <a:rPr lang="en-US" sz="4500" b="1">
                <a:solidFill>
                  <a:srgbClr val="002060"/>
                </a:solidFill>
                <a:effectLst/>
                <a:latin typeface="+mj-lt"/>
                <a:ea typeface="Calibri" panose="020F0502020204030204" pitchFamily="34" charset="0"/>
                <a:cs typeface="Times New Roman" panose="02020603050405020304" pitchFamily="18" charset="0"/>
              </a:rPr>
              <a:t>THÂN MẾN CHÀO CÁC EM HỌC SINH ĐẾN VỚI BÀI HỌC MỚI!</a:t>
            </a:r>
          </a:p>
        </p:txBody>
      </p:sp>
    </p:spTree>
  </p:cSld>
  <p:clrMapOvr>
    <a:masterClrMapping/>
  </p:clrMapOvr>
  <p:transition spd="med">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9144000" cy="51435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 y="1"/>
            <a:ext cx="736496" cy="736496"/>
          </a:xfrm>
          <a:prstGeom prst="rect">
            <a:avLst/>
          </a:prstGeom>
        </p:spPr>
      </p:pic>
      <p:sp>
        <p:nvSpPr>
          <p:cNvPr id="27" name="Speech Bubble: Rectangle with Corners Rounded 26">
            <a:extLst>
              <a:ext uri="{FF2B5EF4-FFF2-40B4-BE49-F238E27FC236}">
                <a16:creationId xmlns:a16="http://schemas.microsoft.com/office/drawing/2014/main" id="{D83D3188-04A8-F212-E264-8B1805F95112}"/>
              </a:ext>
            </a:extLst>
          </p:cNvPr>
          <p:cNvSpPr/>
          <p:nvPr/>
        </p:nvSpPr>
        <p:spPr>
          <a:xfrm>
            <a:off x="2163771" y="368248"/>
            <a:ext cx="6534133" cy="1546704"/>
          </a:xfrm>
          <a:prstGeom prst="wedgeRoundRectCallout">
            <a:avLst>
              <a:gd name="adj1" fmla="val -54943"/>
              <a:gd name="adj2" fmla="val -24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625" b="1" kern="1200" noProof="1">
                <a:solidFill>
                  <a:prstClr val="black"/>
                </a:solidFill>
                <a:latin typeface="Arial" panose="020B0604020202020204" pitchFamily="34" charset="0"/>
                <a:cs typeface="Arial" panose="020B0604020202020204" pitchFamily="34" charset="0"/>
              </a:rPr>
              <a:t>Câu hỏi</a:t>
            </a:r>
            <a:r>
              <a:rPr lang="en-US" sz="2625" b="1" kern="1200" noProof="1">
                <a:solidFill>
                  <a:prstClr val="black"/>
                </a:solidFill>
                <a:latin typeface="Arial" panose="020B0604020202020204" pitchFamily="34" charset="0"/>
                <a:cs typeface="Arial" panose="020B0604020202020204" pitchFamily="34" charset="0"/>
              </a:rPr>
              <a:t> 6: </a:t>
            </a:r>
            <a:r>
              <a:rPr lang="en-US" sz="2625" kern="1200">
                <a:solidFill>
                  <a:prstClr val="black"/>
                </a:solidFill>
                <a:latin typeface="Arial" panose="020B0604020202020204" pitchFamily="34" charset="0"/>
                <a:cs typeface="Arial" panose="020B0604020202020204" pitchFamily="34" charset="0"/>
              </a:rPr>
              <a:t>Kết luận nào sau đây đúng khi nói về áp suất chất lỏng:</a:t>
            </a:r>
          </a:p>
        </p:txBody>
      </p:sp>
      <p:pic>
        <p:nvPicPr>
          <p:cNvPr id="12" name="Picture 2">
            <a:extLst>
              <a:ext uri="{FF2B5EF4-FFF2-40B4-BE49-F238E27FC236}">
                <a16:creationId xmlns:a16="http://schemas.microsoft.com/office/drawing/2014/main" id="{08952F1D-56AF-2BF2-5986-EB24ACD555B3}"/>
              </a:ext>
            </a:extLst>
          </p:cNvPr>
          <p:cNvPicPr>
            <a:picLocks noChangeAspect="1"/>
          </p:cNvPicPr>
          <p:nvPr/>
        </p:nvPicPr>
        <p:blipFill>
          <a:blip r:embed="rId6"/>
          <a:srcRect/>
          <a:stretch>
            <a:fillRect/>
          </a:stretch>
        </p:blipFill>
        <p:spPr>
          <a:xfrm>
            <a:off x="368248" y="391626"/>
            <a:ext cx="1447450" cy="1499948"/>
          </a:xfrm>
          <a:prstGeom prst="rect">
            <a:avLst/>
          </a:prstGeom>
        </p:spPr>
      </p:pic>
      <p:pic>
        <p:nvPicPr>
          <p:cNvPr id="3" name="Picture 6">
            <a:extLst>
              <a:ext uri="{FF2B5EF4-FFF2-40B4-BE49-F238E27FC236}">
                <a16:creationId xmlns:a16="http://schemas.microsoft.com/office/drawing/2014/main" id="{71E07ED1-0751-FCF3-F7CC-7714167EBE8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095" y="4407004"/>
            <a:ext cx="736496" cy="736496"/>
          </a:xfrm>
          <a:prstGeom prst="rect">
            <a:avLst/>
          </a:prstGeom>
        </p:spPr>
      </p:pic>
      <p:pic>
        <p:nvPicPr>
          <p:cNvPr id="4" name="Picture 11">
            <a:hlinkClick r:id="rId7" action="ppaction://hlinksldjump"/>
            <a:extLst>
              <a:ext uri="{FF2B5EF4-FFF2-40B4-BE49-F238E27FC236}">
                <a16:creationId xmlns:a16="http://schemas.microsoft.com/office/drawing/2014/main" id="{1DC14CE4-D107-2D20-8931-CAECB7B37C17}"/>
              </a:ext>
            </a:extLst>
          </p:cNvPr>
          <p:cNvPicPr>
            <a:picLocks noChangeAspect="1"/>
          </p:cNvPicPr>
          <p:nvPr/>
        </p:nvPicPr>
        <p:blipFill>
          <a:blip r:embed="rId8"/>
          <a:srcRect/>
          <a:stretch>
            <a:fillRect/>
          </a:stretch>
        </p:blipFill>
        <p:spPr>
          <a:xfrm>
            <a:off x="8227312" y="4186911"/>
            <a:ext cx="916688" cy="931831"/>
          </a:xfrm>
          <a:prstGeom prst="rect">
            <a:avLst/>
          </a:prstGeom>
        </p:spPr>
      </p:pic>
      <p:sp>
        <p:nvSpPr>
          <p:cNvPr id="5" name="Rectangle: Rounded Corners 4">
            <a:extLst>
              <a:ext uri="{FF2B5EF4-FFF2-40B4-BE49-F238E27FC236}">
                <a16:creationId xmlns:a16="http://schemas.microsoft.com/office/drawing/2014/main" id="{D4440DFE-96BA-EF28-B2DF-2E2665BFF1EE}"/>
              </a:ext>
            </a:extLst>
          </p:cNvPr>
          <p:cNvSpPr/>
          <p:nvPr/>
        </p:nvSpPr>
        <p:spPr>
          <a:xfrm>
            <a:off x="916689"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725" kern="1200">
                <a:solidFill>
                  <a:prstClr val="black"/>
                </a:solidFill>
                <a:latin typeface="Arial" panose="020B0604020202020204" pitchFamily="34" charset="0"/>
                <a:cs typeface="Arial" panose="020B0604020202020204" pitchFamily="34" charset="0"/>
              </a:rPr>
              <a:t>A. </a:t>
            </a:r>
            <a:r>
              <a:rPr lang="en-US" sz="1725" kern="1200">
                <a:solidFill>
                  <a:prstClr val="black"/>
                </a:solidFill>
                <a:latin typeface="Arial" panose="020B0604020202020204" pitchFamily="34" charset="0"/>
                <a:cs typeface="Arial" panose="020B0604020202020204" pitchFamily="34" charset="0"/>
              </a:rPr>
              <a:t>Áp suất mà chất lỏng tác dụng lên một điểm phụ thuộc khối lượng lớp chất lỏng phía trên.</a:t>
            </a:r>
          </a:p>
        </p:txBody>
      </p:sp>
      <p:sp>
        <p:nvSpPr>
          <p:cNvPr id="8" name="Rectangle: Rounded Corners 7">
            <a:extLst>
              <a:ext uri="{FF2B5EF4-FFF2-40B4-BE49-F238E27FC236}">
                <a16:creationId xmlns:a16="http://schemas.microsoft.com/office/drawing/2014/main" id="{48FDE9D9-8154-4D08-44C7-66F8A042769C}"/>
              </a:ext>
            </a:extLst>
          </p:cNvPr>
          <p:cNvSpPr/>
          <p:nvPr/>
        </p:nvSpPr>
        <p:spPr>
          <a:xfrm>
            <a:off x="916689"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725" kern="1200">
                <a:solidFill>
                  <a:prstClr val="black"/>
                </a:solidFill>
                <a:latin typeface="Arial" panose="020B0604020202020204" pitchFamily="34" charset="0"/>
                <a:cs typeface="Arial" panose="020B0604020202020204" pitchFamily="34" charset="0"/>
              </a:rPr>
              <a:t>C. </a:t>
            </a:r>
            <a:r>
              <a:rPr lang="en-US" sz="1725" kern="1200">
                <a:solidFill>
                  <a:prstClr val="black"/>
                </a:solidFill>
                <a:latin typeface="Arial" panose="020B0604020202020204" pitchFamily="34" charset="0"/>
                <a:cs typeface="Arial" panose="020B0604020202020204" pitchFamily="34" charset="0"/>
              </a:rPr>
              <a:t>Áp suất mà chất lỏng tác dụng lên một điểm phụ thuộc thể tích lớp chất lỏng phía trên</a:t>
            </a:r>
          </a:p>
        </p:txBody>
      </p:sp>
      <p:sp>
        <p:nvSpPr>
          <p:cNvPr id="9" name="Rectangle: Rounded Corners 8">
            <a:extLst>
              <a:ext uri="{FF2B5EF4-FFF2-40B4-BE49-F238E27FC236}">
                <a16:creationId xmlns:a16="http://schemas.microsoft.com/office/drawing/2014/main" id="{B3AE66C6-F34A-3EF2-BB69-A972D74C3E36}"/>
              </a:ext>
            </a:extLst>
          </p:cNvPr>
          <p:cNvSpPr/>
          <p:nvPr/>
        </p:nvSpPr>
        <p:spPr>
          <a:xfrm>
            <a:off x="4688245"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725" kern="1200">
                <a:solidFill>
                  <a:prstClr val="black"/>
                </a:solidFill>
                <a:latin typeface="Arial" panose="020B0604020202020204" pitchFamily="34" charset="0"/>
                <a:cs typeface="Arial" panose="020B0604020202020204" pitchFamily="34" charset="0"/>
              </a:rPr>
              <a:t>B. </a:t>
            </a:r>
            <a:r>
              <a:rPr lang="en-US" sz="1725" kern="1200">
                <a:solidFill>
                  <a:prstClr val="black"/>
                </a:solidFill>
                <a:latin typeface="Arial" panose="020B0604020202020204" pitchFamily="34" charset="0"/>
                <a:cs typeface="Arial" panose="020B0604020202020204" pitchFamily="34" charset="0"/>
              </a:rPr>
              <a:t>Áp suất mà chất lỏng tác dụng lên một điểm phụ thuộc trọng lượng lớp chất lỏng phía trên.</a:t>
            </a:r>
          </a:p>
        </p:txBody>
      </p:sp>
      <p:sp>
        <p:nvSpPr>
          <p:cNvPr id="10" name="Rectangle: Rounded Corners 9">
            <a:extLst>
              <a:ext uri="{FF2B5EF4-FFF2-40B4-BE49-F238E27FC236}">
                <a16:creationId xmlns:a16="http://schemas.microsoft.com/office/drawing/2014/main" id="{44AACDED-E608-7AA9-B7E7-F7D8DFB795B1}"/>
              </a:ext>
            </a:extLst>
          </p:cNvPr>
          <p:cNvSpPr/>
          <p:nvPr/>
        </p:nvSpPr>
        <p:spPr>
          <a:xfrm>
            <a:off x="4688245"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725" kern="1200">
                <a:solidFill>
                  <a:prstClr val="black"/>
                </a:solidFill>
                <a:latin typeface="Arial" panose="020B0604020202020204" pitchFamily="34" charset="0"/>
                <a:cs typeface="Arial" panose="020B0604020202020204" pitchFamily="34" charset="0"/>
              </a:rPr>
              <a:t>D. </a:t>
            </a:r>
            <a:r>
              <a:rPr lang="en-US" sz="1725" kern="1200">
                <a:solidFill>
                  <a:prstClr val="black"/>
                </a:solidFill>
                <a:latin typeface="Arial" panose="020B0604020202020204" pitchFamily="34" charset="0"/>
                <a:cs typeface="Arial" panose="020B0604020202020204" pitchFamily="34" charset="0"/>
              </a:rPr>
              <a:t>Áp suất mà chất lỏng tác dụng lên một điểm phụ thuộc độ cao lớp chất lỏng phía trên</a:t>
            </a:r>
          </a:p>
        </p:txBody>
      </p:sp>
    </p:spTree>
    <p:extLst>
      <p:ext uri="{BB962C8B-B14F-4D97-AF65-F5344CB8AC3E}">
        <p14:creationId xmlns:p14="http://schemas.microsoft.com/office/powerpoint/2010/main" val="343553981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D99694"/>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9"/>
                                        </p:tgtEl>
                                        <p:attrNameLst>
                                          <p:attrName>fillcolor</p:attrName>
                                        </p:attrNameLst>
                                      </p:cBhvr>
                                      <p:to>
                                        <a:srgbClr val="D99694"/>
                                      </p:to>
                                    </p:animClr>
                                    <p:set>
                                      <p:cBhvr>
                                        <p:cTn id="34" dur="500" fill="hold"/>
                                        <p:tgtEl>
                                          <p:spTgt spid="9"/>
                                        </p:tgtEl>
                                        <p:attrNameLst>
                                          <p:attrName>fill.type</p:attrName>
                                        </p:attrNameLst>
                                      </p:cBhvr>
                                      <p:to>
                                        <p:strVal val="solid"/>
                                      </p:to>
                                    </p:set>
                                    <p:set>
                                      <p:cBhvr>
                                        <p:cTn id="35" dur="5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8"/>
                                        </p:tgtEl>
                                        <p:attrNameLst>
                                          <p:attrName>fillcolor</p:attrName>
                                        </p:attrNameLst>
                                      </p:cBhvr>
                                      <p:to>
                                        <a:srgbClr val="92D050"/>
                                      </p:to>
                                    </p:animClr>
                                    <p:set>
                                      <p:cBhvr>
                                        <p:cTn id="41" dur="500" fill="hold"/>
                                        <p:tgtEl>
                                          <p:spTgt spid="8"/>
                                        </p:tgtEl>
                                        <p:attrNameLst>
                                          <p:attrName>fill.type</p:attrName>
                                        </p:attrNameLst>
                                      </p:cBhvr>
                                      <p:to>
                                        <p:strVal val="solid"/>
                                      </p:to>
                                    </p:set>
                                    <p:set>
                                      <p:cBhvr>
                                        <p:cTn id="42"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10"/>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0"/>
                                        </p:tgtEl>
                                        <p:attrNameLst>
                                          <p:attrName>fillcolor</p:attrName>
                                        </p:attrNameLst>
                                      </p:cBhvr>
                                      <p:to>
                                        <a:srgbClr val="D99694"/>
                                      </p:to>
                                    </p:animClr>
                                    <p:set>
                                      <p:cBhvr>
                                        <p:cTn id="48" dur="500" fill="hold"/>
                                        <p:tgtEl>
                                          <p:spTgt spid="10"/>
                                        </p:tgtEl>
                                        <p:attrNameLst>
                                          <p:attrName>fill.type</p:attrName>
                                        </p:attrNameLst>
                                      </p:cBhvr>
                                      <p:to>
                                        <p:strVal val="solid"/>
                                      </p:to>
                                    </p:set>
                                    <p:set>
                                      <p:cBhvr>
                                        <p:cTn id="49" dur="5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27" grpId="0" animBg="1"/>
      <p:bldP spid="5"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9144000" cy="51435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 y="1"/>
            <a:ext cx="736496" cy="736496"/>
          </a:xfrm>
          <a:prstGeom prst="rect">
            <a:avLst/>
          </a:prstGeom>
        </p:spPr>
      </p:pic>
      <p:sp>
        <p:nvSpPr>
          <p:cNvPr id="27" name="Speech Bubble: Rectangle with Corners Rounded 26">
            <a:extLst>
              <a:ext uri="{FF2B5EF4-FFF2-40B4-BE49-F238E27FC236}">
                <a16:creationId xmlns:a16="http://schemas.microsoft.com/office/drawing/2014/main" id="{D83D3188-04A8-F212-E264-8B1805F95112}"/>
              </a:ext>
            </a:extLst>
          </p:cNvPr>
          <p:cNvSpPr/>
          <p:nvPr/>
        </p:nvSpPr>
        <p:spPr>
          <a:xfrm>
            <a:off x="2214570" y="263800"/>
            <a:ext cx="6534133" cy="1732412"/>
          </a:xfrm>
          <a:prstGeom prst="wedgeRoundRectCallout">
            <a:avLst>
              <a:gd name="adj1" fmla="val -54943"/>
              <a:gd name="adj2" fmla="val -24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b="1" kern="1200" noProof="1">
                <a:solidFill>
                  <a:prstClr val="black"/>
                </a:solidFill>
                <a:latin typeface="Arial" panose="020B0604020202020204" pitchFamily="34" charset="0"/>
                <a:cs typeface="Arial" panose="020B0604020202020204" pitchFamily="34" charset="0"/>
              </a:rPr>
              <a:t>Câu hỏi</a:t>
            </a:r>
            <a:r>
              <a:rPr lang="en-US" sz="1875" b="1" kern="1200" noProof="1">
                <a:solidFill>
                  <a:prstClr val="black"/>
                </a:solidFill>
                <a:latin typeface="Arial" panose="020B0604020202020204" pitchFamily="34" charset="0"/>
                <a:cs typeface="Arial" panose="020B0604020202020204" pitchFamily="34" charset="0"/>
              </a:rPr>
              <a:t> 7: </a:t>
            </a:r>
            <a:r>
              <a:rPr lang="en-US" sz="1875" kern="1200">
                <a:solidFill>
                  <a:prstClr val="black"/>
                </a:solidFill>
                <a:latin typeface="Arial" panose="020B0604020202020204" pitchFamily="34" charset="0"/>
                <a:cs typeface="Arial" panose="020B0604020202020204" pitchFamily="34" charset="0"/>
              </a:rPr>
              <a:t>Một tàu ngầm đang di chuyển dưới biển. Áp kế đặt ở ngoài vỏ tàu chỉ 875000 N/m</a:t>
            </a:r>
            <a:r>
              <a:rPr lang="en-US" sz="1875" kern="1200" baseline="30000">
                <a:solidFill>
                  <a:prstClr val="black"/>
                </a:solidFill>
                <a:latin typeface="Arial" panose="020B0604020202020204" pitchFamily="34" charset="0"/>
                <a:cs typeface="Arial" panose="020B0604020202020204" pitchFamily="34" charset="0"/>
              </a:rPr>
              <a:t>2</a:t>
            </a:r>
            <a:r>
              <a:rPr lang="en-US" sz="1875" kern="1200">
                <a:solidFill>
                  <a:prstClr val="black"/>
                </a:solidFill>
                <a:latin typeface="Arial" panose="020B0604020202020204" pitchFamily="34" charset="0"/>
                <a:cs typeface="Arial" panose="020B0604020202020204" pitchFamily="34" charset="0"/>
              </a:rPr>
              <a:t>, một lúc sau áp kế chỉ 1165000 N/m</a:t>
            </a:r>
            <a:r>
              <a:rPr lang="en-US" sz="1875" kern="1200" baseline="30000">
                <a:solidFill>
                  <a:prstClr val="black"/>
                </a:solidFill>
                <a:latin typeface="Arial" panose="020B0604020202020204" pitchFamily="34" charset="0"/>
                <a:cs typeface="Arial" panose="020B0604020202020204" pitchFamily="34" charset="0"/>
              </a:rPr>
              <a:t>2</a:t>
            </a:r>
            <a:r>
              <a:rPr lang="en-US" sz="1875" kern="1200">
                <a:solidFill>
                  <a:prstClr val="black"/>
                </a:solidFill>
                <a:latin typeface="Arial" panose="020B0604020202020204" pitchFamily="34" charset="0"/>
                <a:cs typeface="Arial" panose="020B0604020202020204" pitchFamily="34" charset="0"/>
              </a:rPr>
              <a:t>. Nhận xét nào sau đây là đúng?</a:t>
            </a:r>
          </a:p>
        </p:txBody>
      </p:sp>
      <p:pic>
        <p:nvPicPr>
          <p:cNvPr id="12" name="Picture 7">
            <a:extLst>
              <a:ext uri="{FF2B5EF4-FFF2-40B4-BE49-F238E27FC236}">
                <a16:creationId xmlns:a16="http://schemas.microsoft.com/office/drawing/2014/main" id="{39786A47-1909-5FF5-4BC6-6556141D89E4}"/>
              </a:ext>
            </a:extLst>
          </p:cNvPr>
          <p:cNvPicPr>
            <a:picLocks noChangeAspect="1"/>
          </p:cNvPicPr>
          <p:nvPr/>
        </p:nvPicPr>
        <p:blipFill>
          <a:blip r:embed="rId6"/>
          <a:srcRect/>
          <a:stretch>
            <a:fillRect/>
          </a:stretch>
        </p:blipFill>
        <p:spPr>
          <a:xfrm>
            <a:off x="367050" y="485525"/>
            <a:ext cx="1480472" cy="1510686"/>
          </a:xfrm>
          <a:prstGeom prst="rect">
            <a:avLst/>
          </a:prstGeom>
        </p:spPr>
      </p:pic>
      <p:pic>
        <p:nvPicPr>
          <p:cNvPr id="3" name="Picture 6">
            <a:extLst>
              <a:ext uri="{FF2B5EF4-FFF2-40B4-BE49-F238E27FC236}">
                <a16:creationId xmlns:a16="http://schemas.microsoft.com/office/drawing/2014/main" id="{026AB5C7-FE67-C4B9-0704-9ED962A7D6A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095" y="4407004"/>
            <a:ext cx="736496" cy="736496"/>
          </a:xfrm>
          <a:prstGeom prst="rect">
            <a:avLst/>
          </a:prstGeom>
        </p:spPr>
      </p:pic>
      <p:pic>
        <p:nvPicPr>
          <p:cNvPr id="4" name="Picture 11">
            <a:hlinkClick r:id="rId7" action="ppaction://hlinksldjump"/>
            <a:extLst>
              <a:ext uri="{FF2B5EF4-FFF2-40B4-BE49-F238E27FC236}">
                <a16:creationId xmlns:a16="http://schemas.microsoft.com/office/drawing/2014/main" id="{7D4CC660-6DDE-3938-84BE-1E971C1B6A39}"/>
              </a:ext>
            </a:extLst>
          </p:cNvPr>
          <p:cNvPicPr>
            <a:picLocks noChangeAspect="1"/>
          </p:cNvPicPr>
          <p:nvPr/>
        </p:nvPicPr>
        <p:blipFill>
          <a:blip r:embed="rId8"/>
          <a:srcRect/>
          <a:stretch>
            <a:fillRect/>
          </a:stretch>
        </p:blipFill>
        <p:spPr>
          <a:xfrm>
            <a:off x="8227312" y="4186911"/>
            <a:ext cx="916688" cy="931831"/>
          </a:xfrm>
          <a:prstGeom prst="rect">
            <a:avLst/>
          </a:prstGeom>
        </p:spPr>
      </p:pic>
      <p:sp>
        <p:nvSpPr>
          <p:cNvPr id="5" name="Rectangle: Rounded Corners 4">
            <a:extLst>
              <a:ext uri="{FF2B5EF4-FFF2-40B4-BE49-F238E27FC236}">
                <a16:creationId xmlns:a16="http://schemas.microsoft.com/office/drawing/2014/main" id="{327A9A0D-AFC4-C2A6-7079-EA314EA1CEF4}"/>
              </a:ext>
            </a:extLst>
          </p:cNvPr>
          <p:cNvSpPr/>
          <p:nvPr/>
        </p:nvSpPr>
        <p:spPr>
          <a:xfrm>
            <a:off x="916689"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A. </a:t>
            </a:r>
            <a:r>
              <a:rPr lang="en-US" sz="1875" kern="1200">
                <a:solidFill>
                  <a:prstClr val="black"/>
                </a:solidFill>
                <a:latin typeface="Arial" panose="020B0604020202020204" pitchFamily="34" charset="0"/>
                <a:cs typeface="Arial" panose="020B0604020202020204" pitchFamily="34" charset="0"/>
              </a:rPr>
              <a:t>Tàu đang lặn xuống</a:t>
            </a:r>
          </a:p>
        </p:txBody>
      </p:sp>
      <p:sp>
        <p:nvSpPr>
          <p:cNvPr id="8" name="Rectangle: Rounded Corners 7">
            <a:extLst>
              <a:ext uri="{FF2B5EF4-FFF2-40B4-BE49-F238E27FC236}">
                <a16:creationId xmlns:a16="http://schemas.microsoft.com/office/drawing/2014/main" id="{E2D28662-9C56-0D67-52D8-B9B872CBFEA2}"/>
              </a:ext>
            </a:extLst>
          </p:cNvPr>
          <p:cNvSpPr/>
          <p:nvPr/>
        </p:nvSpPr>
        <p:spPr>
          <a:xfrm>
            <a:off x="916689"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C. </a:t>
            </a:r>
            <a:r>
              <a:rPr lang="en-US" sz="1875" kern="1200">
                <a:solidFill>
                  <a:prstClr val="black"/>
                </a:solidFill>
                <a:latin typeface="Arial" panose="020B0604020202020204" pitchFamily="34" charset="0"/>
                <a:cs typeface="Arial" panose="020B0604020202020204" pitchFamily="34" charset="0"/>
              </a:rPr>
              <a:t>Tàu đang từ từ nổi lên</a:t>
            </a:r>
          </a:p>
        </p:txBody>
      </p:sp>
      <p:sp>
        <p:nvSpPr>
          <p:cNvPr id="9" name="Rectangle: Rounded Corners 8">
            <a:extLst>
              <a:ext uri="{FF2B5EF4-FFF2-40B4-BE49-F238E27FC236}">
                <a16:creationId xmlns:a16="http://schemas.microsoft.com/office/drawing/2014/main" id="{0138AD4C-409E-ED9E-5CC6-BB8585037D5F}"/>
              </a:ext>
            </a:extLst>
          </p:cNvPr>
          <p:cNvSpPr/>
          <p:nvPr/>
        </p:nvSpPr>
        <p:spPr>
          <a:xfrm>
            <a:off x="4688245"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B. </a:t>
            </a:r>
            <a:r>
              <a:rPr lang="en-US" sz="1875" kern="1200">
                <a:solidFill>
                  <a:prstClr val="black"/>
                </a:solidFill>
                <a:latin typeface="Arial" panose="020B0604020202020204" pitchFamily="34" charset="0"/>
                <a:cs typeface="Arial" panose="020B0604020202020204" pitchFamily="34" charset="0"/>
              </a:rPr>
              <a:t>Tàu đang chuyển động về phía trước theo phương ngang</a:t>
            </a:r>
          </a:p>
        </p:txBody>
      </p:sp>
      <p:sp>
        <p:nvSpPr>
          <p:cNvPr id="10" name="Rectangle: Rounded Corners 9">
            <a:extLst>
              <a:ext uri="{FF2B5EF4-FFF2-40B4-BE49-F238E27FC236}">
                <a16:creationId xmlns:a16="http://schemas.microsoft.com/office/drawing/2014/main" id="{E403C050-1BC9-25DA-124C-C9734DBED4B7}"/>
              </a:ext>
            </a:extLst>
          </p:cNvPr>
          <p:cNvSpPr/>
          <p:nvPr/>
        </p:nvSpPr>
        <p:spPr>
          <a:xfrm>
            <a:off x="4688245"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D. </a:t>
            </a:r>
            <a:r>
              <a:rPr lang="en-US" sz="1875" kern="1200">
                <a:solidFill>
                  <a:prstClr val="black"/>
                </a:solidFill>
                <a:latin typeface="Arial" panose="020B0604020202020204" pitchFamily="34" charset="0"/>
                <a:cs typeface="Arial" panose="020B0604020202020204" pitchFamily="34" charset="0"/>
              </a:rPr>
              <a:t>Tàu đang chuyển động lùi về phía sau theo phương ngang</a:t>
            </a:r>
          </a:p>
        </p:txBody>
      </p:sp>
    </p:spTree>
    <p:extLst>
      <p:ext uri="{BB962C8B-B14F-4D97-AF65-F5344CB8AC3E}">
        <p14:creationId xmlns:p14="http://schemas.microsoft.com/office/powerpoint/2010/main" val="3743663537"/>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9"/>
                                        </p:tgtEl>
                                        <p:attrNameLst>
                                          <p:attrName>fillcolor</p:attrName>
                                        </p:attrNameLst>
                                      </p:cBhvr>
                                      <p:to>
                                        <a:srgbClr val="D99694"/>
                                      </p:to>
                                    </p:animClr>
                                    <p:set>
                                      <p:cBhvr>
                                        <p:cTn id="34" dur="500" fill="hold"/>
                                        <p:tgtEl>
                                          <p:spTgt spid="9"/>
                                        </p:tgtEl>
                                        <p:attrNameLst>
                                          <p:attrName>fill.type</p:attrName>
                                        </p:attrNameLst>
                                      </p:cBhvr>
                                      <p:to>
                                        <p:strVal val="solid"/>
                                      </p:to>
                                    </p:set>
                                    <p:set>
                                      <p:cBhvr>
                                        <p:cTn id="35" dur="5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8"/>
                                        </p:tgtEl>
                                        <p:attrNameLst>
                                          <p:attrName>fillcolor</p:attrName>
                                        </p:attrNameLst>
                                      </p:cBhvr>
                                      <p:to>
                                        <a:srgbClr val="D99694"/>
                                      </p:to>
                                    </p:animClr>
                                    <p:set>
                                      <p:cBhvr>
                                        <p:cTn id="41" dur="500" fill="hold"/>
                                        <p:tgtEl>
                                          <p:spTgt spid="8"/>
                                        </p:tgtEl>
                                        <p:attrNameLst>
                                          <p:attrName>fill.type</p:attrName>
                                        </p:attrNameLst>
                                      </p:cBhvr>
                                      <p:to>
                                        <p:strVal val="solid"/>
                                      </p:to>
                                    </p:set>
                                    <p:set>
                                      <p:cBhvr>
                                        <p:cTn id="42"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10"/>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0"/>
                                        </p:tgtEl>
                                        <p:attrNameLst>
                                          <p:attrName>fillcolor</p:attrName>
                                        </p:attrNameLst>
                                      </p:cBhvr>
                                      <p:to>
                                        <a:srgbClr val="D99694"/>
                                      </p:to>
                                    </p:animClr>
                                    <p:set>
                                      <p:cBhvr>
                                        <p:cTn id="48" dur="500" fill="hold"/>
                                        <p:tgtEl>
                                          <p:spTgt spid="10"/>
                                        </p:tgtEl>
                                        <p:attrNameLst>
                                          <p:attrName>fill.type</p:attrName>
                                        </p:attrNameLst>
                                      </p:cBhvr>
                                      <p:to>
                                        <p:strVal val="solid"/>
                                      </p:to>
                                    </p:set>
                                    <p:set>
                                      <p:cBhvr>
                                        <p:cTn id="49" dur="5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27" grpId="0" animBg="1"/>
      <p:bldP spid="5"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9144000" cy="51435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07504" y="4407004"/>
            <a:ext cx="736496" cy="736496"/>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 y="1"/>
            <a:ext cx="736496" cy="736496"/>
          </a:xfrm>
          <a:prstGeom prst="rect">
            <a:avLst/>
          </a:prstGeom>
        </p:spPr>
      </p:pic>
      <p:sp>
        <p:nvSpPr>
          <p:cNvPr id="27" name="Speech Bubble: Rectangle with Corners Rounded 26">
            <a:extLst>
              <a:ext uri="{FF2B5EF4-FFF2-40B4-BE49-F238E27FC236}">
                <a16:creationId xmlns:a16="http://schemas.microsoft.com/office/drawing/2014/main" id="{D83D3188-04A8-F212-E264-8B1805F95112}"/>
              </a:ext>
            </a:extLst>
          </p:cNvPr>
          <p:cNvSpPr/>
          <p:nvPr/>
        </p:nvSpPr>
        <p:spPr>
          <a:xfrm>
            <a:off x="500961" y="858786"/>
            <a:ext cx="5166415" cy="3425929"/>
          </a:xfrm>
          <a:prstGeom prst="wedgeRoundRectCallout">
            <a:avLst>
              <a:gd name="adj1" fmla="val 60695"/>
              <a:gd name="adj2" fmla="val -15837"/>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3000" kern="1200" noProof="1">
                <a:solidFill>
                  <a:prstClr val="black"/>
                </a:solidFill>
                <a:latin typeface="Arial" panose="020B0604020202020204" pitchFamily="34" charset="0"/>
                <a:cs typeface="Arial" panose="020B0604020202020204" pitchFamily="34" charset="0"/>
              </a:rPr>
              <a:t>Cảm ơn các bạn đã giúp chúng mình lấy lại năng lượng và ánh sáng! Chúng mình sẽ tặng cho bạn một ngôi sao may mắn thay cho lời cảm ơn nhé!!!</a:t>
            </a:r>
            <a:endParaRPr lang="vi-VN" sz="3000" kern="1200" noProof="1">
              <a:solidFill>
                <a:prstClr val="black"/>
              </a:solidFill>
              <a:latin typeface="Arial" panose="020B0604020202020204" pitchFamily="34" charset="0"/>
              <a:cs typeface="Arial" panose="020B0604020202020204" pitchFamily="34" charset="0"/>
            </a:endParaRPr>
          </a:p>
        </p:txBody>
      </p:sp>
      <p:pic>
        <p:nvPicPr>
          <p:cNvPr id="8" name="Picture 10">
            <a:extLst>
              <a:ext uri="{FF2B5EF4-FFF2-40B4-BE49-F238E27FC236}">
                <a16:creationId xmlns:a16="http://schemas.microsoft.com/office/drawing/2014/main" id="{898F5BEE-07D7-6F79-5B22-79689E4B1B25}"/>
              </a:ext>
            </a:extLst>
          </p:cNvPr>
          <p:cNvPicPr>
            <a:picLocks noChangeAspect="1"/>
          </p:cNvPicPr>
          <p:nvPr/>
        </p:nvPicPr>
        <p:blipFill>
          <a:blip r:embed="rId5"/>
          <a:srcRect/>
          <a:stretch>
            <a:fillRect/>
          </a:stretch>
        </p:blipFill>
        <p:spPr>
          <a:xfrm>
            <a:off x="6326966" y="736497"/>
            <a:ext cx="2316074" cy="2387704"/>
          </a:xfrm>
          <a:prstGeom prst="rect">
            <a:avLst/>
          </a:prstGeom>
        </p:spPr>
      </p:pic>
      <p:pic>
        <p:nvPicPr>
          <p:cNvPr id="9" name="Picture 12">
            <a:extLst>
              <a:ext uri="{FF2B5EF4-FFF2-40B4-BE49-F238E27FC236}">
                <a16:creationId xmlns:a16="http://schemas.microsoft.com/office/drawing/2014/main" id="{3B9724BA-FE35-0601-1E74-882799B3A83F}"/>
              </a:ext>
            </a:extLst>
          </p:cNvPr>
          <p:cNvPicPr>
            <a:picLocks noChangeAspect="1"/>
          </p:cNvPicPr>
          <p:nvPr/>
        </p:nvPicPr>
        <p:blipFill>
          <a:blip r:embed="rId6"/>
          <a:srcRect/>
          <a:stretch>
            <a:fillRect/>
          </a:stretch>
        </p:blipFill>
        <p:spPr>
          <a:xfrm>
            <a:off x="5940070" y="3117289"/>
            <a:ext cx="1410616" cy="1486815"/>
          </a:xfrm>
          <a:prstGeom prst="rect">
            <a:avLst/>
          </a:prstGeom>
        </p:spPr>
      </p:pic>
    </p:spTree>
    <p:extLst>
      <p:ext uri="{BB962C8B-B14F-4D97-AF65-F5344CB8AC3E}">
        <p14:creationId xmlns:p14="http://schemas.microsoft.com/office/powerpoint/2010/main" val="265667632"/>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par>
                                <p:cTn id="8" presetID="26" presetClass="emph" presetSubtype="0" repeatCount="indefinite" fill="hold" nodeType="withEffect">
                                  <p:stCondLst>
                                    <p:cond delay="0"/>
                                  </p:stCondLst>
                                  <p:childTnLst>
                                    <p:animEffect transition="out" filter="fade">
                                      <p:cBhvr>
                                        <p:cTn id="9" dur="1000" tmFilter="0, 0; .2, .5; .8, .5; 1, 0"/>
                                        <p:tgtEl>
                                          <p:spTgt spid="9"/>
                                        </p:tgtEl>
                                      </p:cBhvr>
                                    </p:animEffect>
                                    <p:animScale>
                                      <p:cBhvr>
                                        <p:cTn id="10" dur="5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6" name="TextBox 5">
            <a:extLst>
              <a:ext uri="{FF2B5EF4-FFF2-40B4-BE49-F238E27FC236}">
                <a16:creationId xmlns:a16="http://schemas.microsoft.com/office/drawing/2014/main" id="{82BDE08D-30EF-54B0-632F-492AB1AAC3D6}"/>
              </a:ext>
            </a:extLst>
          </p:cNvPr>
          <p:cNvSpPr txBox="1"/>
          <p:nvPr/>
        </p:nvSpPr>
        <p:spPr>
          <a:xfrm>
            <a:off x="1485900" y="1779301"/>
            <a:ext cx="6736080" cy="1103892"/>
          </a:xfrm>
          <a:prstGeom prst="rect">
            <a:avLst/>
          </a:prstGeom>
          <a:noFill/>
        </p:spPr>
        <p:txBody>
          <a:bodyPr wrap="square">
            <a:spAutoFit/>
          </a:bodyPr>
          <a:lstStyle/>
          <a:p>
            <a:pPr marL="0" marR="0" algn="ctr">
              <a:lnSpc>
                <a:spcPct val="150000"/>
              </a:lnSpc>
              <a:spcBef>
                <a:spcPts val="0"/>
              </a:spcBef>
              <a:spcAft>
                <a:spcPts val="0"/>
              </a:spcAft>
            </a:pPr>
            <a:r>
              <a:rPr lang="en-US" sz="5000" b="1">
                <a:solidFill>
                  <a:srgbClr val="2F5496"/>
                </a:solidFill>
                <a:effectLst/>
                <a:latin typeface="+mj-lt"/>
                <a:ea typeface="Times New Roman" panose="02020603050405020304" pitchFamily="18" charset="0"/>
                <a:cs typeface="Times New Roman" panose="02020603050405020304" pitchFamily="18" charset="0"/>
              </a:rPr>
              <a:t>BÀI TẬP (CHỦ ĐỀ 3)</a:t>
            </a:r>
            <a:endParaRPr lang="en-US" sz="5000">
              <a:effectLst/>
              <a:latin typeface="+mj-lt"/>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798507DB-3952-E896-F3CA-B44A0171EA23}"/>
              </a:ext>
            </a:extLst>
          </p:cNvPr>
          <p:cNvSpPr txBox="1"/>
          <p:nvPr/>
        </p:nvSpPr>
        <p:spPr>
          <a:xfrm>
            <a:off x="2194559" y="3059929"/>
            <a:ext cx="6556587" cy="1169551"/>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cSld>
  <p:clrMapOvr>
    <a:masterClrMapping/>
  </p:clrMapOvr>
  <p:transition spd="med">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788"/>
        <p:cNvGrpSpPr/>
        <p:nvPr/>
      </p:nvGrpSpPr>
      <p:grpSpPr>
        <a:xfrm>
          <a:off x="0" y="0"/>
          <a:ext cx="0" cy="0"/>
          <a:chOff x="0" y="0"/>
          <a:chExt cx="0" cy="0"/>
        </a:xfrm>
      </p:grpSpPr>
      <p:sp>
        <p:nvSpPr>
          <p:cNvPr id="10" name="TextBox 9">
            <a:extLst>
              <a:ext uri="{FF2B5EF4-FFF2-40B4-BE49-F238E27FC236}">
                <a16:creationId xmlns:a16="http://schemas.microsoft.com/office/drawing/2014/main" id="{1018EFB4-6540-96E0-9E30-2E579D4FE42C}"/>
              </a:ext>
            </a:extLst>
          </p:cNvPr>
          <p:cNvSpPr txBox="1"/>
          <p:nvPr/>
        </p:nvSpPr>
        <p:spPr>
          <a:xfrm>
            <a:off x="1766119" y="52589"/>
            <a:ext cx="5611761" cy="658835"/>
          </a:xfrm>
          <a:prstGeom prst="rect">
            <a:avLst/>
          </a:prstGeom>
          <a:noFill/>
        </p:spPr>
        <p:txBody>
          <a:bodyPr wrap="square">
            <a:spAutoFit/>
          </a:bodyPr>
          <a:lstStyle/>
          <a:p>
            <a:pPr algn="ctr">
              <a:lnSpc>
                <a:spcPct val="150000"/>
              </a:lnSpc>
            </a:pPr>
            <a:r>
              <a:rPr lang="en-US" sz="2800" b="1">
                <a:effectLst/>
                <a:latin typeface="+mj-lt"/>
                <a:ea typeface="Calibri" panose="020F0502020204030204" pitchFamily="34" charset="0"/>
              </a:rPr>
              <a:t>I. HỆ THỐNG HÓA KIẾN THỨC</a:t>
            </a:r>
            <a:endParaRPr lang="en-US" sz="2800">
              <a:latin typeface="+mj-lt"/>
            </a:endParaRPr>
          </a:p>
        </p:txBody>
      </p:sp>
      <p:sp>
        <p:nvSpPr>
          <p:cNvPr id="11" name="Line Callout 1 (Border and Accent Bar) 3">
            <a:extLst>
              <a:ext uri="{FF2B5EF4-FFF2-40B4-BE49-F238E27FC236}">
                <a16:creationId xmlns:a16="http://schemas.microsoft.com/office/drawing/2014/main" id="{5532E568-B0E0-AF53-E7E2-5F3F7E5AB20F}"/>
              </a:ext>
            </a:extLst>
          </p:cNvPr>
          <p:cNvSpPr/>
          <p:nvPr/>
        </p:nvSpPr>
        <p:spPr>
          <a:xfrm>
            <a:off x="459502" y="951144"/>
            <a:ext cx="2613233" cy="590003"/>
          </a:xfrm>
          <a:prstGeom prst="accentBorderCallout1">
            <a:avLst>
              <a:gd name="adj1" fmla="val 18750"/>
              <a:gd name="adj2" fmla="val -3127"/>
              <a:gd name="adj3" fmla="val 17954"/>
              <a:gd name="adj4" fmla="val -17509"/>
            </a:avLst>
          </a:prstGeom>
          <a:solidFill>
            <a:schemeClr val="bg2">
              <a:lumMod val="20000"/>
              <a:lumOff val="80000"/>
            </a:schemeClr>
          </a:solidFill>
          <a:ln>
            <a:solidFill>
              <a:schemeClr val="tx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lnSpc>
                <a:spcPct val="150000"/>
              </a:lnSpc>
            </a:pPr>
            <a:r>
              <a:rPr lang="en-US" sz="2500">
                <a:solidFill>
                  <a:schemeClr val="tx1"/>
                </a:solidFill>
                <a:effectLst/>
                <a:ea typeface="Times New Roman" panose="02020603050405020304" pitchFamily="18" charset="0"/>
                <a:cs typeface="Times New Roman" panose="02020603050405020304" pitchFamily="18" charset="0"/>
              </a:rPr>
              <a:t>Thảo luận nhóm</a:t>
            </a:r>
          </a:p>
        </p:txBody>
      </p:sp>
      <p:grpSp>
        <p:nvGrpSpPr>
          <p:cNvPr id="15" name="Group 14">
            <a:extLst>
              <a:ext uri="{FF2B5EF4-FFF2-40B4-BE49-F238E27FC236}">
                <a16:creationId xmlns:a16="http://schemas.microsoft.com/office/drawing/2014/main" id="{43CE9A74-D879-746A-2173-9D753D8EF93D}"/>
              </a:ext>
            </a:extLst>
          </p:cNvPr>
          <p:cNvGrpSpPr/>
          <p:nvPr/>
        </p:nvGrpSpPr>
        <p:grpSpPr>
          <a:xfrm>
            <a:off x="1854608" y="1780867"/>
            <a:ext cx="5998908" cy="2957052"/>
            <a:chOff x="1766118" y="1633383"/>
            <a:chExt cx="5998908" cy="2957052"/>
          </a:xfrm>
        </p:grpSpPr>
        <p:sp>
          <p:nvSpPr>
            <p:cNvPr id="12" name="Cloud 11">
              <a:extLst>
                <a:ext uri="{FF2B5EF4-FFF2-40B4-BE49-F238E27FC236}">
                  <a16:creationId xmlns:a16="http://schemas.microsoft.com/office/drawing/2014/main" id="{E5A3C94F-13E9-CB57-DF0B-CB50D5DBC666}"/>
                </a:ext>
              </a:extLst>
            </p:cNvPr>
            <p:cNvSpPr/>
            <p:nvPr/>
          </p:nvSpPr>
          <p:spPr>
            <a:xfrm>
              <a:off x="1766118" y="1633383"/>
              <a:ext cx="5998908" cy="2957052"/>
            </a:xfrm>
            <a:prstGeom prst="cloud">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000">
                <a:latin typeface="+mj-lt"/>
              </a:endParaRPr>
            </a:p>
          </p:txBody>
        </p:sp>
        <p:sp>
          <p:nvSpPr>
            <p:cNvPr id="14" name="TextBox 13">
              <a:extLst>
                <a:ext uri="{FF2B5EF4-FFF2-40B4-BE49-F238E27FC236}">
                  <a16:creationId xmlns:a16="http://schemas.microsoft.com/office/drawing/2014/main" id="{C6D5DFA5-E4D3-0E4C-81BD-69CAE781D0BB}"/>
                </a:ext>
              </a:extLst>
            </p:cNvPr>
            <p:cNvSpPr txBox="1"/>
            <p:nvPr/>
          </p:nvSpPr>
          <p:spPr>
            <a:xfrm>
              <a:off x="2433483" y="2235739"/>
              <a:ext cx="5073445" cy="1752339"/>
            </a:xfrm>
            <a:prstGeom prst="rect">
              <a:avLst/>
            </a:prstGeom>
            <a:noFill/>
          </p:spPr>
          <p:txBody>
            <a:bodyPr wrap="square" rtlCol="0">
              <a:spAutoFit/>
            </a:bodyPr>
            <a:lstStyle/>
            <a:p>
              <a:pPr algn="just">
                <a:lnSpc>
                  <a:spcPct val="150000"/>
                </a:lnSpc>
              </a:pPr>
              <a:r>
                <a:rPr lang="en-US" sz="2500">
                  <a:effectLst/>
                  <a:latin typeface="+mj-lt"/>
                  <a:ea typeface="Calibri" panose="020F0502020204030204" pitchFamily="34" charset="0"/>
                  <a:cs typeface="Times New Roman" panose="02020603050405020304" pitchFamily="18" charset="0"/>
                </a:rPr>
                <a:t>Vẽ sơ đồ tư duy hệ thống hoá kiến thức cơ bản về khối lượng riêng và áp suất.</a:t>
              </a: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pic>
        <p:nvPicPr>
          <p:cNvPr id="4" name="Picture 3">
            <a:extLst>
              <a:ext uri="{FF2B5EF4-FFF2-40B4-BE49-F238E27FC236}">
                <a16:creationId xmlns:a16="http://schemas.microsoft.com/office/drawing/2014/main" id="{B94C53A3-8828-72EC-49A9-CECD48F6E631}"/>
              </a:ext>
            </a:extLst>
          </p:cNvPr>
          <p:cNvPicPr>
            <a:picLocks noChangeAspect="1"/>
          </p:cNvPicPr>
          <p:nvPr/>
        </p:nvPicPr>
        <p:blipFill>
          <a:blip r:embed="rId3"/>
          <a:stretch>
            <a:fillRect/>
          </a:stretch>
        </p:blipFill>
        <p:spPr>
          <a:xfrm>
            <a:off x="1055330" y="1615459"/>
            <a:ext cx="7265341" cy="32588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roup 6">
            <a:extLst>
              <a:ext uri="{FF2B5EF4-FFF2-40B4-BE49-F238E27FC236}">
                <a16:creationId xmlns:a16="http://schemas.microsoft.com/office/drawing/2014/main" id="{0E310C02-23CA-EA70-BE7B-1F82E89111A8}"/>
              </a:ext>
            </a:extLst>
          </p:cNvPr>
          <p:cNvGrpSpPr/>
          <p:nvPr/>
        </p:nvGrpSpPr>
        <p:grpSpPr>
          <a:xfrm>
            <a:off x="-14748" y="339213"/>
            <a:ext cx="7265341" cy="884903"/>
            <a:chOff x="-14748" y="339213"/>
            <a:chExt cx="7280089" cy="884903"/>
          </a:xfrm>
        </p:grpSpPr>
        <p:sp>
          <p:nvSpPr>
            <p:cNvPr id="5" name="Rectangle 4">
              <a:extLst>
                <a:ext uri="{FF2B5EF4-FFF2-40B4-BE49-F238E27FC236}">
                  <a16:creationId xmlns:a16="http://schemas.microsoft.com/office/drawing/2014/main" id="{4C6B531B-87E3-FCA1-D7BE-2CCBC1A1594D}"/>
                </a:ext>
              </a:extLst>
            </p:cNvPr>
            <p:cNvSpPr/>
            <p:nvPr/>
          </p:nvSpPr>
          <p:spPr>
            <a:xfrm>
              <a:off x="862781" y="339213"/>
              <a:ext cx="6402560" cy="884903"/>
            </a:xfrm>
            <a:prstGeom prst="rect">
              <a:avLst/>
            </a:prstGeom>
            <a:solidFill>
              <a:schemeClr val="accent1">
                <a:lumMod val="60000"/>
                <a:lumOff val="4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300">
                  <a:solidFill>
                    <a:schemeClr val="tx1"/>
                  </a:solidFill>
                  <a:effectLst/>
                  <a:ea typeface="Calibri" panose="020F0502020204030204" pitchFamily="34" charset="0"/>
                  <a:cs typeface="Times New Roman" panose="02020603050405020304" pitchFamily="18" charset="0"/>
                </a:rPr>
                <a:t>Sơ đồ tư duy về tổng hợp kiến thức chủ đề </a:t>
              </a:r>
              <a:r>
                <a:rPr lang="en-US" sz="2300">
                  <a:solidFill>
                    <a:schemeClr val="tx1"/>
                  </a:solidFill>
                  <a:effectLst/>
                  <a:ea typeface="Calibri" panose="020F0502020204030204" pitchFamily="34" charset="0"/>
                  <a:cs typeface="Times New Roman" panose="02020603050405020304" pitchFamily="18" charset="0"/>
                </a:rPr>
                <a:t>3</a:t>
              </a:r>
            </a:p>
          </p:txBody>
        </p:sp>
        <p:sp>
          <p:nvSpPr>
            <p:cNvPr id="6" name="Arrow: Right 5">
              <a:extLst>
                <a:ext uri="{FF2B5EF4-FFF2-40B4-BE49-F238E27FC236}">
                  <a16:creationId xmlns:a16="http://schemas.microsoft.com/office/drawing/2014/main" id="{FD4ED8A5-E165-55BE-8814-D4ACB7AF726B}"/>
                </a:ext>
              </a:extLst>
            </p:cNvPr>
            <p:cNvSpPr/>
            <p:nvPr/>
          </p:nvSpPr>
          <p:spPr>
            <a:xfrm>
              <a:off x="-14748" y="630749"/>
              <a:ext cx="877529" cy="42770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TextBox 7">
            <a:extLst>
              <a:ext uri="{FF2B5EF4-FFF2-40B4-BE49-F238E27FC236}">
                <a16:creationId xmlns:a16="http://schemas.microsoft.com/office/drawing/2014/main" id="{68D7BF17-76DB-C7A8-D6D4-DCE3B2A550F3}"/>
              </a:ext>
            </a:extLst>
          </p:cNvPr>
          <p:cNvSpPr txBox="1"/>
          <p:nvPr/>
        </p:nvSpPr>
        <p:spPr>
          <a:xfrm>
            <a:off x="3078726" y="457200"/>
            <a:ext cx="2986548" cy="658835"/>
          </a:xfrm>
          <a:prstGeom prst="rect">
            <a:avLst/>
          </a:prstGeom>
          <a:noFill/>
        </p:spPr>
        <p:txBody>
          <a:bodyPr wrap="square" rtlCol="0">
            <a:spAutoFit/>
          </a:bodyPr>
          <a:lstStyle/>
          <a:p>
            <a:pPr algn="ctr">
              <a:lnSpc>
                <a:spcPct val="150000"/>
              </a:lnSpc>
            </a:pPr>
            <a:r>
              <a:rPr lang="en-US" sz="2800" b="1"/>
              <a:t>II. LUYỆN TẬP</a:t>
            </a:r>
          </a:p>
        </p:txBody>
      </p:sp>
      <p:sp>
        <p:nvSpPr>
          <p:cNvPr id="11" name="TextBox 10">
            <a:extLst>
              <a:ext uri="{FF2B5EF4-FFF2-40B4-BE49-F238E27FC236}">
                <a16:creationId xmlns:a16="http://schemas.microsoft.com/office/drawing/2014/main" id="{029267BE-5636-5584-2F2E-0CB59F7A0139}"/>
              </a:ext>
            </a:extLst>
          </p:cNvPr>
          <p:cNvSpPr txBox="1"/>
          <p:nvPr/>
        </p:nvSpPr>
        <p:spPr>
          <a:xfrm>
            <a:off x="80194" y="1116035"/>
            <a:ext cx="8983612" cy="958660"/>
          </a:xfrm>
          <a:prstGeom prst="rect">
            <a:avLst/>
          </a:prstGeom>
          <a:noFill/>
        </p:spPr>
        <p:txBody>
          <a:bodyPr wrap="square">
            <a:spAutoFit/>
          </a:bodyPr>
          <a:lstStyle/>
          <a:p>
            <a:pPr marL="0" marR="0" algn="just">
              <a:lnSpc>
                <a:spcPct val="150000"/>
              </a:lnSpc>
              <a:spcBef>
                <a:spcPts val="0"/>
              </a:spcBef>
              <a:spcAft>
                <a:spcPts val="0"/>
              </a:spcAft>
            </a:pPr>
            <a:r>
              <a:rPr lang="en-US" sz="2000" b="1">
                <a:solidFill>
                  <a:srgbClr val="000000"/>
                </a:solidFill>
                <a:effectLst/>
                <a:latin typeface="+mj-lt"/>
                <a:ea typeface="Times New Roman" panose="02020603050405020304" pitchFamily="18" charset="0"/>
                <a:cs typeface="Times New Roman" panose="02020603050405020304" pitchFamily="18" charset="0"/>
              </a:rPr>
              <a:t>Bài 1. </a:t>
            </a:r>
            <a:r>
              <a:rPr lang="en-US" sz="2000">
                <a:solidFill>
                  <a:srgbClr val="000000"/>
                </a:solidFill>
                <a:effectLst/>
                <a:latin typeface="+mj-lt"/>
                <a:ea typeface="Times New Roman" panose="02020603050405020304" pitchFamily="18" charset="0"/>
                <a:cs typeface="Times New Roman" panose="02020603050405020304" pitchFamily="18" charset="0"/>
              </a:rPr>
              <a:t>Một vật hình lập phương có cạnh 5 cm và trọng lượng 30 N sẽ gây một áp suất là bao nhiêu khi đặt lên mặt sàn nằm ngang?</a:t>
            </a:r>
            <a:endParaRPr lang="en-US" sz="2000">
              <a:effectLst/>
              <a:latin typeface="+mj-lt"/>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2" name="Rectangle: Rounded Corners 11">
                <a:extLst>
                  <a:ext uri="{FF2B5EF4-FFF2-40B4-BE49-F238E27FC236}">
                    <a16:creationId xmlns:a16="http://schemas.microsoft.com/office/drawing/2014/main" id="{3644F6C0-D7FE-DD5C-8FB8-7B567A552106}"/>
                  </a:ext>
                </a:extLst>
              </p:cNvPr>
              <p:cNvSpPr/>
              <p:nvPr/>
            </p:nvSpPr>
            <p:spPr>
              <a:xfrm>
                <a:off x="2234381" y="2249129"/>
                <a:ext cx="6681019" cy="2743200"/>
              </a:xfrm>
              <a:prstGeom prst="roundRect">
                <a:avLst/>
              </a:prstGeom>
              <a:solidFill>
                <a:schemeClr val="accent1">
                  <a:lumMod val="60000"/>
                  <a:lumOff val="4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0"/>
                  </a:spcAft>
                </a:pPr>
                <a:r>
                  <a:rPr lang="en-US" sz="2000">
                    <a:solidFill>
                      <a:srgbClr val="000000"/>
                    </a:solidFill>
                    <a:effectLst/>
                    <a:ea typeface="Times New Roman" panose="02020603050405020304" pitchFamily="18" charset="0"/>
                    <a:cs typeface="Times New Roman" panose="02020603050405020304" pitchFamily="18" charset="0"/>
                  </a:rPr>
                  <a:t>Đổi 5 cm = 0,05 m</a:t>
                </a:r>
                <a:endParaRPr lang="en-US" sz="200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000">
                    <a:solidFill>
                      <a:srgbClr val="000000"/>
                    </a:solidFill>
                    <a:effectLst/>
                    <a:ea typeface="Times New Roman" panose="02020603050405020304" pitchFamily="18" charset="0"/>
                    <a:cs typeface="Times New Roman" panose="02020603050405020304" pitchFamily="18" charset="0"/>
                  </a:rPr>
                  <a:t>Diện tích mặt bị ép là S = 0,05 . 0,05 = 0,0025 m2</a:t>
                </a:r>
                <a:endParaRPr lang="en-US" sz="2000">
                  <a:effectLs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2000">
                    <a:solidFill>
                      <a:srgbClr val="000000"/>
                    </a:solidFill>
                    <a:effectLst/>
                    <a:ea typeface="Times New Roman" panose="02020603050405020304" pitchFamily="18" charset="0"/>
                    <a:cs typeface="Times New Roman" panose="02020603050405020304" pitchFamily="18" charset="0"/>
                  </a:rPr>
                  <a:t>Vật gây ra một áp suất khi đặt vật lên mặt sàn nằm ngang là:</a:t>
                </a:r>
                <a:endParaRPr lang="en-US" sz="2000">
                  <a:effectLst/>
                  <a:ea typeface="Calibri" panose="020F0502020204030204" pitchFamily="34" charset="0"/>
                  <a:cs typeface="Times New Roman" panose="02020603050405020304" pitchFamily="18" charset="0"/>
                </a:endParaRPr>
              </a:p>
              <a:p>
                <a:pPr marL="0" marR="0" algn="ctr">
                  <a:lnSpc>
                    <a:spcPct val="150000"/>
                  </a:lnSpc>
                  <a:spcBef>
                    <a:spcPts val="0"/>
                  </a:spcBef>
                  <a:spcAft>
                    <a:spcPts val="0"/>
                  </a:spcAft>
                </a:pPr>
                <a14:m>
                  <m:oMath xmlns:m="http://schemas.openxmlformats.org/officeDocument/2006/math">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𝑝</m:t>
                    </m:r>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𝐹</m:t>
                        </m:r>
                      </m:num>
                      <m:den>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den>
                    </m:f>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𝑃</m:t>
                        </m:r>
                      </m:num>
                      <m:den>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𝑆</m:t>
                        </m:r>
                      </m:den>
                    </m:f>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30</m:t>
                        </m:r>
                      </m:num>
                      <m:den>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0,0025</m:t>
                        </m:r>
                      </m:den>
                    </m:f>
                    <m:r>
                      <a:rPr lang="en-US" sz="20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=12000 </m:t>
                    </m:r>
                  </m:oMath>
                </a14:m>
                <a:r>
                  <a:rPr lang="en-US" sz="2000">
                    <a:solidFill>
                      <a:srgbClr val="000000"/>
                    </a:solidFill>
                    <a:effectLst/>
                    <a:ea typeface="Times New Roman" panose="02020603050405020304" pitchFamily="18" charset="0"/>
                    <a:cs typeface="Times New Roman" panose="02020603050405020304" pitchFamily="18" charset="0"/>
                  </a:rPr>
                  <a:t>N/m</a:t>
                </a:r>
                <a:r>
                  <a:rPr lang="en-US" sz="2000" baseline="30000">
                    <a:solidFill>
                      <a:srgbClr val="000000"/>
                    </a:solidFill>
                    <a:effectLst/>
                    <a:ea typeface="Times New Roman" panose="02020603050405020304" pitchFamily="18" charset="0"/>
                    <a:cs typeface="Times New Roman" panose="02020603050405020304" pitchFamily="18" charset="0"/>
                  </a:rPr>
                  <a:t>2</a:t>
                </a:r>
                <a:endParaRPr lang="en-US" sz="2000">
                  <a:effectLst/>
                  <a:ea typeface="Calibri" panose="020F0502020204030204" pitchFamily="34" charset="0"/>
                  <a:cs typeface="Times New Roman" panose="02020603050405020304" pitchFamily="18" charset="0"/>
                </a:endParaRPr>
              </a:p>
            </p:txBody>
          </p:sp>
        </mc:Choice>
        <mc:Fallback xmlns="">
          <p:sp>
            <p:nvSpPr>
              <p:cNvPr id="12" name="Rectangle: Rounded Corners 11">
                <a:extLst>
                  <a:ext uri="{FF2B5EF4-FFF2-40B4-BE49-F238E27FC236}">
                    <a16:creationId xmlns:a16="http://schemas.microsoft.com/office/drawing/2014/main" id="{3644F6C0-D7FE-DD5C-8FB8-7B567A552106}"/>
                  </a:ext>
                </a:extLst>
              </p:cNvPr>
              <p:cNvSpPr>
                <a:spLocks noRot="1" noChangeAspect="1" noMove="1" noResize="1" noEditPoints="1" noAdjustHandles="1" noChangeArrowheads="1" noChangeShapeType="1" noTextEdit="1"/>
              </p:cNvSpPr>
              <p:nvPr/>
            </p:nvSpPr>
            <p:spPr>
              <a:xfrm>
                <a:off x="2234381" y="2249129"/>
                <a:ext cx="6681019" cy="2743200"/>
              </a:xfrm>
              <a:prstGeom prst="roundRect">
                <a:avLst/>
              </a:prstGeom>
              <a:blipFill>
                <a:blip r:embed="rId3"/>
                <a:stretch>
                  <a:fillRect/>
                </a:stretch>
              </a:blipFill>
              <a:ln>
                <a:solidFill>
                  <a:schemeClr val="accent6"/>
                </a:solidFill>
              </a:ln>
            </p:spPr>
            <p:txBody>
              <a:bodyPr/>
              <a:lstStyle/>
              <a:p>
                <a:r>
                  <a:rPr lang="en-US">
                    <a:noFill/>
                  </a:rPr>
                  <a:t> </a:t>
                </a:r>
              </a:p>
            </p:txBody>
          </p:sp>
        </mc:Fallback>
      </mc:AlternateContent>
      <p:sp>
        <p:nvSpPr>
          <p:cNvPr id="14" name="Arrow: Curved Right 13">
            <a:extLst>
              <a:ext uri="{FF2B5EF4-FFF2-40B4-BE49-F238E27FC236}">
                <a16:creationId xmlns:a16="http://schemas.microsoft.com/office/drawing/2014/main" id="{89FF8503-B84F-5388-DD71-E141C224E200}"/>
              </a:ext>
            </a:extLst>
          </p:cNvPr>
          <p:cNvSpPr/>
          <p:nvPr/>
        </p:nvSpPr>
        <p:spPr>
          <a:xfrm>
            <a:off x="567813" y="2385566"/>
            <a:ext cx="1047136" cy="1144844"/>
          </a:xfrm>
          <a:prstGeom prst="curvedRightArrow">
            <a:avLst/>
          </a:prstGeom>
          <a:solidFill>
            <a:srgbClr val="FF000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TextBox 7">
            <a:extLst>
              <a:ext uri="{FF2B5EF4-FFF2-40B4-BE49-F238E27FC236}">
                <a16:creationId xmlns:a16="http://schemas.microsoft.com/office/drawing/2014/main" id="{68D7BF17-76DB-C7A8-D6D4-DCE3B2A550F3}"/>
              </a:ext>
            </a:extLst>
          </p:cNvPr>
          <p:cNvSpPr txBox="1"/>
          <p:nvPr/>
        </p:nvSpPr>
        <p:spPr>
          <a:xfrm>
            <a:off x="3078726" y="457200"/>
            <a:ext cx="2986548" cy="65883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0000"/>
                </a:solidFill>
                <a:effectLst/>
                <a:uLnTx/>
                <a:uFillTx/>
                <a:latin typeface="Arial"/>
                <a:cs typeface="Arial"/>
                <a:sym typeface="Arial"/>
              </a:rPr>
              <a:t>II. LUYỆN TẬP</a:t>
            </a:r>
          </a:p>
        </p:txBody>
      </p:sp>
      <p:sp>
        <p:nvSpPr>
          <p:cNvPr id="11" name="TextBox 10">
            <a:extLst>
              <a:ext uri="{FF2B5EF4-FFF2-40B4-BE49-F238E27FC236}">
                <a16:creationId xmlns:a16="http://schemas.microsoft.com/office/drawing/2014/main" id="{029267BE-5636-5584-2F2E-0CB59F7A0139}"/>
              </a:ext>
            </a:extLst>
          </p:cNvPr>
          <p:cNvSpPr txBox="1"/>
          <p:nvPr/>
        </p:nvSpPr>
        <p:spPr>
          <a:xfrm>
            <a:off x="80194" y="1116035"/>
            <a:ext cx="8983612" cy="958660"/>
          </a:xfrm>
          <a:prstGeom prst="rect">
            <a:avLst/>
          </a:prstGeom>
          <a:noFill/>
        </p:spPr>
        <p:txBody>
          <a:bodyPr wrap="square">
            <a:spAutoFit/>
          </a:bodyPr>
          <a:lstStyle/>
          <a:p>
            <a:pPr algn="just">
              <a:lnSpc>
                <a:spcPct val="150000"/>
              </a:lnSpc>
            </a:pPr>
            <a:r>
              <a:rPr lang="en-US" sz="2000" b="1">
                <a:solidFill>
                  <a:srgbClr val="000000"/>
                </a:solidFill>
                <a:effectLst/>
                <a:latin typeface="+mj-lt"/>
                <a:ea typeface="Times New Roman" panose="02020603050405020304" pitchFamily="18" charset="0"/>
                <a:cs typeface="Times New Roman" panose="02020603050405020304" pitchFamily="18" charset="0"/>
              </a:rPr>
              <a:t>Bài 2. </a:t>
            </a:r>
            <a:r>
              <a:rPr lang="en-US" sz="2000">
                <a:solidFill>
                  <a:srgbClr val="000000"/>
                </a:solidFill>
                <a:effectLst/>
                <a:latin typeface="+mj-lt"/>
                <a:ea typeface="Times New Roman" panose="02020603050405020304" pitchFamily="18" charset="0"/>
                <a:cs typeface="Times New Roman" panose="02020603050405020304" pitchFamily="18" charset="0"/>
              </a:rPr>
              <a:t>Vì sao khi uống sữa trong hộp sữa giấy bằng ống hút, nếu hút bớt không khí trong hộp, vỏ hộp sẽ bị bẹp theo nhiều phía?</a:t>
            </a:r>
            <a:endParaRPr lang="en-US" sz="2000">
              <a:effectLst/>
              <a:latin typeface="+mj-lt"/>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3644F6C0-D7FE-DD5C-8FB8-7B567A552106}"/>
              </a:ext>
            </a:extLst>
          </p:cNvPr>
          <p:cNvSpPr/>
          <p:nvPr/>
        </p:nvSpPr>
        <p:spPr>
          <a:xfrm>
            <a:off x="2234381" y="2249129"/>
            <a:ext cx="6681019" cy="2743200"/>
          </a:xfrm>
          <a:prstGeom prst="roundRect">
            <a:avLst/>
          </a:prstGeom>
          <a:solidFill>
            <a:schemeClr val="accent2">
              <a:lumMod val="60000"/>
              <a:lumOff val="40000"/>
            </a:schemeClr>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effectLst/>
                <a:latin typeface="+mj-lt"/>
                <a:ea typeface="Times New Roman" panose="02020603050405020304" pitchFamily="18" charset="0"/>
                <a:cs typeface="Times New Roman" panose="02020603050405020304" pitchFamily="18" charset="0"/>
              </a:rPr>
              <a:t>Nếu hút bớt không khí trong hộp thì áp suất bên trong hộp sữa sẽ nhỏ hơn áp suất khí quyển mà khí quyển tác dụng một áp suất lên vật trên Trái Đất theo mọi phía, vì vậy vỏ hộp bị bẹp theo nhiều phía.</a:t>
            </a:r>
            <a:endParaRPr lang="en-US" sz="2000">
              <a:effectLst/>
              <a:latin typeface="+mj-lt"/>
              <a:ea typeface="Calibri" panose="020F0502020204030204" pitchFamily="34" charset="0"/>
              <a:cs typeface="Times New Roman" panose="02020603050405020304" pitchFamily="18" charset="0"/>
            </a:endParaRPr>
          </a:p>
        </p:txBody>
      </p:sp>
      <p:sp>
        <p:nvSpPr>
          <p:cNvPr id="14" name="Arrow: Curved Right 13">
            <a:extLst>
              <a:ext uri="{FF2B5EF4-FFF2-40B4-BE49-F238E27FC236}">
                <a16:creationId xmlns:a16="http://schemas.microsoft.com/office/drawing/2014/main" id="{89FF8503-B84F-5388-DD71-E141C224E200}"/>
              </a:ext>
            </a:extLst>
          </p:cNvPr>
          <p:cNvSpPr/>
          <p:nvPr/>
        </p:nvSpPr>
        <p:spPr>
          <a:xfrm>
            <a:off x="567813" y="2385566"/>
            <a:ext cx="1047136" cy="1144844"/>
          </a:xfrm>
          <a:prstGeom prst="curvedRightArrow">
            <a:avLst/>
          </a:prstGeom>
          <a:solidFill>
            <a:srgbClr val="FF0000"/>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Tree>
    <p:extLst>
      <p:ext uri="{BB962C8B-B14F-4D97-AF65-F5344CB8AC3E}">
        <p14:creationId xmlns:p14="http://schemas.microsoft.com/office/powerpoint/2010/main" val="14589422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9"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8" name="TextBox 7">
            <a:extLst>
              <a:ext uri="{FF2B5EF4-FFF2-40B4-BE49-F238E27FC236}">
                <a16:creationId xmlns:a16="http://schemas.microsoft.com/office/drawing/2014/main" id="{68D7BF17-76DB-C7A8-D6D4-DCE3B2A550F3}"/>
              </a:ext>
            </a:extLst>
          </p:cNvPr>
          <p:cNvSpPr txBox="1"/>
          <p:nvPr/>
        </p:nvSpPr>
        <p:spPr>
          <a:xfrm>
            <a:off x="3078726" y="457200"/>
            <a:ext cx="2986548" cy="65883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800" b="1" i="0" u="none" strike="noStrike" kern="0" cap="none" spc="0" normalizeH="0" baseline="0" noProof="0">
                <a:ln>
                  <a:noFill/>
                </a:ln>
                <a:solidFill>
                  <a:srgbClr val="000000"/>
                </a:solidFill>
                <a:effectLst/>
                <a:uLnTx/>
                <a:uFillTx/>
                <a:latin typeface="Arial"/>
                <a:cs typeface="Arial"/>
                <a:sym typeface="Arial"/>
              </a:rPr>
              <a:t>II. LUYỆN TẬP</a:t>
            </a:r>
          </a:p>
        </p:txBody>
      </p:sp>
      <p:grpSp>
        <p:nvGrpSpPr>
          <p:cNvPr id="7" name="Group 6">
            <a:extLst>
              <a:ext uri="{FF2B5EF4-FFF2-40B4-BE49-F238E27FC236}">
                <a16:creationId xmlns:a16="http://schemas.microsoft.com/office/drawing/2014/main" id="{3C996B63-D2E4-F702-F146-64FBB13847FE}"/>
              </a:ext>
            </a:extLst>
          </p:cNvPr>
          <p:cNvGrpSpPr/>
          <p:nvPr/>
        </p:nvGrpSpPr>
        <p:grpSpPr>
          <a:xfrm>
            <a:off x="232286" y="1311778"/>
            <a:ext cx="8679427" cy="3252847"/>
            <a:chOff x="147483" y="1193791"/>
            <a:chExt cx="8679427" cy="3252847"/>
          </a:xfrm>
        </p:grpSpPr>
        <p:sp>
          <p:nvSpPr>
            <p:cNvPr id="5" name="Rounded Rectangular Callout 9">
              <a:extLst>
                <a:ext uri="{FF2B5EF4-FFF2-40B4-BE49-F238E27FC236}">
                  <a16:creationId xmlns:a16="http://schemas.microsoft.com/office/drawing/2014/main" id="{FB4BC220-C1F4-12B8-B1B9-1CB6D7EE36A1}"/>
                </a:ext>
              </a:extLst>
            </p:cNvPr>
            <p:cNvSpPr/>
            <p:nvPr/>
          </p:nvSpPr>
          <p:spPr>
            <a:xfrm>
              <a:off x="147483" y="1193791"/>
              <a:ext cx="8679427" cy="3252847"/>
            </a:xfrm>
            <a:prstGeom prst="wedgeRoundRectCallout">
              <a:avLst>
                <a:gd name="adj1" fmla="val -49637"/>
                <a:gd name="adj2" fmla="val 28660"/>
                <a:gd name="adj3" fmla="val 16667"/>
              </a:avLst>
            </a:prstGeom>
            <a:solidFill>
              <a:schemeClr val="accent6"/>
            </a:solidFill>
            <a:ln w="57150">
              <a:solidFill>
                <a:schemeClr val="accent5">
                  <a:lumMod val="50000"/>
                </a:schemeClr>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endParaRPr lang="vi-VN" sz="3800" dirty="0">
                <a:solidFill>
                  <a:schemeClr val="tx1"/>
                </a:solidFill>
              </a:endParaRPr>
            </a:p>
          </p:txBody>
        </p:sp>
        <p:sp>
          <p:nvSpPr>
            <p:cNvPr id="4" name="TextBox 3">
              <a:extLst>
                <a:ext uri="{FF2B5EF4-FFF2-40B4-BE49-F238E27FC236}">
                  <a16:creationId xmlns:a16="http://schemas.microsoft.com/office/drawing/2014/main" id="{A8C8AB46-BAF6-8142-321D-599D0C4A1C01}"/>
                </a:ext>
              </a:extLst>
            </p:cNvPr>
            <p:cNvSpPr txBox="1"/>
            <p:nvPr/>
          </p:nvSpPr>
          <p:spPr>
            <a:xfrm>
              <a:off x="302341" y="1417554"/>
              <a:ext cx="8369710" cy="2805320"/>
            </a:xfrm>
            <a:prstGeom prst="rect">
              <a:avLst/>
            </a:prstGeom>
            <a:noFill/>
          </p:spPr>
          <p:txBody>
            <a:bodyPr wrap="square">
              <a:spAutoFit/>
            </a:bodyPr>
            <a:lstStyle/>
            <a:p>
              <a:pPr marL="0" marR="0" algn="just">
                <a:lnSpc>
                  <a:spcPct val="150000"/>
                </a:lnSpc>
                <a:spcBef>
                  <a:spcPts val="0"/>
                </a:spcBef>
                <a:spcAft>
                  <a:spcPts val="0"/>
                </a:spcAft>
              </a:pPr>
              <a:r>
                <a:rPr lang="en-US" sz="2000" b="1">
                  <a:solidFill>
                    <a:srgbClr val="000000"/>
                  </a:solidFill>
                  <a:effectLst/>
                  <a:latin typeface="+mj-lt"/>
                  <a:ea typeface="Times New Roman" panose="02020603050405020304" pitchFamily="18" charset="0"/>
                  <a:cs typeface="Times New Roman" panose="02020603050405020304" pitchFamily="18" charset="0"/>
                </a:rPr>
                <a:t>Bài 3. </a:t>
              </a:r>
              <a:r>
                <a:rPr lang="en-US" sz="2000">
                  <a:solidFill>
                    <a:srgbClr val="000000"/>
                  </a:solidFill>
                  <a:effectLst/>
                  <a:latin typeface="+mj-lt"/>
                  <a:ea typeface="Times New Roman" panose="02020603050405020304" pitchFamily="18" charset="0"/>
                  <a:cs typeface="Times New Roman" panose="02020603050405020304" pitchFamily="18" charset="0"/>
                </a:rPr>
                <a:t>Trong xây dựng, khối lượng riêng của các vật liệu là một thông số mà kiến trúc sư cần tính đến. Một công ty cung cấp thông tin về các loại vật liệu xây dựng, trong đó có nêu: “Kính dày 10 mm: khối lượng riêng 25 kg/m</a:t>
              </a:r>
              <a:r>
                <a:rPr lang="en-US" sz="2000" baseline="30000">
                  <a:solidFill>
                    <a:srgbClr val="000000"/>
                  </a:solidFill>
                  <a:effectLst/>
                  <a:latin typeface="+mj-lt"/>
                  <a:ea typeface="Times New Roman" panose="02020603050405020304" pitchFamily="18" charset="0"/>
                  <a:cs typeface="Times New Roman" panose="02020603050405020304" pitchFamily="18" charset="0"/>
                </a:rPr>
                <a:t>2</a:t>
              </a:r>
              <a:r>
                <a:rPr lang="en-US" sz="2000">
                  <a:solidFill>
                    <a:srgbClr val="000000"/>
                  </a:solidFill>
                  <a:effectLst/>
                  <a:latin typeface="+mj-lt"/>
                  <a:ea typeface="Times New Roman" panose="02020603050405020304" pitchFamily="18" charset="0"/>
                  <a:cs typeface="Times New Roman" panose="02020603050405020304" pitchFamily="18" charset="0"/>
                </a:rPr>
                <a:t>”. Thuật ngữ “khối lượng riêng” của kính cung cấp trong thông tin của công ty có chính xác không? Tính khối lượng của một vách kính dùng loại kính này, biết kích thước của vách là 2,5 m x 3 m.</a:t>
              </a:r>
              <a:endParaRPr lang="en-US" sz="2000">
                <a:effectLst/>
                <a:latin typeface="+mj-lt"/>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3148704119"/>
      </p:ext>
    </p:extLst>
  </p:cSld>
  <p:clrMapOvr>
    <a:masterClrMapping/>
  </p:clrMapOvr>
  <mc:AlternateContent xmlns:mc="http://schemas.openxmlformats.org/markup-compatibility/2006" xmlns:p14="http://schemas.microsoft.com/office/powerpoint/2010/main">
    <mc:Choice Requires="p14">
      <p:transition spd="med">
        <p14:gallery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62" name="Google Shape;862;p44"/>
          <p:cNvSpPr/>
          <p:nvPr/>
        </p:nvSpPr>
        <p:spPr>
          <a:xfrm>
            <a:off x="8184359" y="2697856"/>
            <a:ext cx="2942175" cy="2942617"/>
          </a:xfrm>
          <a:custGeom>
            <a:avLst/>
            <a:gdLst/>
            <a:ahLst/>
            <a:cxnLst/>
            <a:rect l="l" t="t" r="r" b="b"/>
            <a:pathLst>
              <a:path w="199640" h="199670" extrusionOk="0">
                <a:moveTo>
                  <a:pt x="60184" y="1"/>
                </a:moveTo>
                <a:lnTo>
                  <a:pt x="1" y="139486"/>
                </a:lnTo>
                <a:lnTo>
                  <a:pt x="139456" y="199669"/>
                </a:lnTo>
                <a:lnTo>
                  <a:pt x="199640" y="60214"/>
                </a:lnTo>
                <a:lnTo>
                  <a:pt x="601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4"/>
          <p:cNvSpPr/>
          <p:nvPr/>
        </p:nvSpPr>
        <p:spPr>
          <a:xfrm>
            <a:off x="7666197" y="2697857"/>
            <a:ext cx="2942632" cy="2942617"/>
          </a:xfrm>
          <a:custGeom>
            <a:avLst/>
            <a:gdLst/>
            <a:ahLst/>
            <a:cxnLst/>
            <a:rect l="l" t="t" r="r" b="b"/>
            <a:pathLst>
              <a:path w="199671" h="199670" fill="none" extrusionOk="0">
                <a:moveTo>
                  <a:pt x="139456" y="199669"/>
                </a:moveTo>
                <a:lnTo>
                  <a:pt x="1" y="139486"/>
                </a:lnTo>
                <a:lnTo>
                  <a:pt x="60184" y="1"/>
                </a:lnTo>
                <a:lnTo>
                  <a:pt x="199670" y="60214"/>
                </a:lnTo>
                <a:close/>
              </a:path>
            </a:pathLst>
          </a:custGeom>
          <a:noFill/>
          <a:ln w="19000" cap="flat" cmpd="sng">
            <a:solidFill>
              <a:schemeClr val="accent2"/>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4"/>
          <p:cNvSpPr/>
          <p:nvPr/>
        </p:nvSpPr>
        <p:spPr>
          <a:xfrm>
            <a:off x="8309331" y="3783015"/>
            <a:ext cx="357043" cy="386149"/>
          </a:xfrm>
          <a:custGeom>
            <a:avLst/>
            <a:gdLst/>
            <a:ahLst/>
            <a:cxnLst/>
            <a:rect l="l" t="t" r="r" b="b"/>
            <a:pathLst>
              <a:path w="24227" h="26202" fill="none" extrusionOk="0">
                <a:moveTo>
                  <a:pt x="24226" y="26202"/>
                </a:moveTo>
                <a:lnTo>
                  <a:pt x="21156" y="1"/>
                </a:lnTo>
                <a:lnTo>
                  <a:pt x="1" y="15776"/>
                </a:lnTo>
                <a:close/>
              </a:path>
            </a:pathLst>
          </a:custGeom>
          <a:noFill/>
          <a:ln w="151975" cap="flat" cmpd="sng">
            <a:solidFill>
              <a:schemeClr val="accent1"/>
            </a:solidFill>
            <a:prstDash val="solid"/>
            <a:miter lim="3039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 name="Group 15">
            <a:extLst>
              <a:ext uri="{FF2B5EF4-FFF2-40B4-BE49-F238E27FC236}">
                <a16:creationId xmlns:a16="http://schemas.microsoft.com/office/drawing/2014/main" id="{5D9E76EE-4AFA-EBCF-438A-B7341427D6BB}"/>
              </a:ext>
            </a:extLst>
          </p:cNvPr>
          <p:cNvGrpSpPr/>
          <p:nvPr/>
        </p:nvGrpSpPr>
        <p:grpSpPr>
          <a:xfrm>
            <a:off x="392336" y="764983"/>
            <a:ext cx="8359328" cy="1806767"/>
            <a:chOff x="468536" y="680132"/>
            <a:chExt cx="8359328" cy="1233690"/>
          </a:xfrm>
        </p:grpSpPr>
        <p:sp>
          <p:nvSpPr>
            <p:cNvPr id="14" name="Rectangle: Rounded Corners 13">
              <a:extLst>
                <a:ext uri="{FF2B5EF4-FFF2-40B4-BE49-F238E27FC236}">
                  <a16:creationId xmlns:a16="http://schemas.microsoft.com/office/drawing/2014/main" id="{68622B81-4FD5-65A7-5CD4-55A2F2CEB4DE}"/>
                </a:ext>
              </a:extLst>
            </p:cNvPr>
            <p:cNvSpPr/>
            <p:nvPr/>
          </p:nvSpPr>
          <p:spPr>
            <a:xfrm>
              <a:off x="468536" y="680132"/>
              <a:ext cx="8197838" cy="1057984"/>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40EFF2AD-40F5-BBBB-AEA7-9025E6B62712}"/>
                </a:ext>
              </a:extLst>
            </p:cNvPr>
            <p:cNvSpPr/>
            <p:nvPr/>
          </p:nvSpPr>
          <p:spPr>
            <a:xfrm>
              <a:off x="630026" y="855838"/>
              <a:ext cx="8197838" cy="1057984"/>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solidFill>
                    <a:srgbClr val="000000"/>
                  </a:solidFill>
                  <a:effectLst/>
                  <a:latin typeface="+mj-lt"/>
                  <a:ea typeface="Times New Roman" panose="02020603050405020304" pitchFamily="18" charset="0"/>
                  <a:cs typeface="Times New Roman" panose="02020603050405020304" pitchFamily="18" charset="0"/>
                </a:rPr>
                <a:t>“Khối lượng riêng” của kính cung cấp trong thông tin của công ty chưa chính xác. Sửa lại: Kính dày 10 mm: khối lượng riêng 2500 kg/m</a:t>
              </a:r>
              <a:r>
                <a:rPr lang="en-US" sz="2000" baseline="30000">
                  <a:solidFill>
                    <a:srgbClr val="000000"/>
                  </a:solidFill>
                  <a:effectLst/>
                  <a:latin typeface="+mj-lt"/>
                  <a:ea typeface="Times New Roman" panose="02020603050405020304" pitchFamily="18" charset="0"/>
                  <a:cs typeface="Times New Roman" panose="02020603050405020304" pitchFamily="18" charset="0"/>
                </a:rPr>
                <a:t>3</a:t>
              </a:r>
              <a:r>
                <a:rPr lang="en-US" sz="2000">
                  <a:solidFill>
                    <a:srgbClr val="000000"/>
                  </a:solidFill>
                  <a:effectLst/>
                  <a:latin typeface="+mj-lt"/>
                  <a:ea typeface="Times New Roman" panose="02020603050405020304" pitchFamily="18" charset="0"/>
                  <a:cs typeface="Times New Roman" panose="02020603050405020304" pitchFamily="18" charset="0"/>
                </a:rPr>
                <a:t>.</a:t>
              </a:r>
              <a:endParaRPr lang="en-US" sz="2000">
                <a:effectLst/>
                <a:latin typeface="+mj-lt"/>
                <a:ea typeface="Calibri" panose="020F0502020204030204" pitchFamily="34" charset="0"/>
                <a:cs typeface="Times New Roman" panose="02020603050405020304" pitchFamily="18" charset="0"/>
              </a:endParaRPr>
            </a:p>
          </p:txBody>
        </p:sp>
      </p:grpSp>
      <p:grpSp>
        <p:nvGrpSpPr>
          <p:cNvPr id="18" name="Group 17">
            <a:extLst>
              <a:ext uri="{FF2B5EF4-FFF2-40B4-BE49-F238E27FC236}">
                <a16:creationId xmlns:a16="http://schemas.microsoft.com/office/drawing/2014/main" id="{6F05FF35-526B-3772-8838-1B49FA216E28}"/>
              </a:ext>
            </a:extLst>
          </p:cNvPr>
          <p:cNvGrpSpPr/>
          <p:nvPr/>
        </p:nvGrpSpPr>
        <p:grpSpPr>
          <a:xfrm>
            <a:off x="392336" y="2776199"/>
            <a:ext cx="8350238" cy="2013632"/>
            <a:chOff x="468536" y="680132"/>
            <a:chExt cx="8350238" cy="1210384"/>
          </a:xfrm>
        </p:grpSpPr>
        <p:sp>
          <p:nvSpPr>
            <p:cNvPr id="19" name="Rectangle: Rounded Corners 18">
              <a:extLst>
                <a:ext uri="{FF2B5EF4-FFF2-40B4-BE49-F238E27FC236}">
                  <a16:creationId xmlns:a16="http://schemas.microsoft.com/office/drawing/2014/main" id="{DDC26E19-B1D4-DDC8-27C6-4D3249AD1115}"/>
                </a:ext>
              </a:extLst>
            </p:cNvPr>
            <p:cNvSpPr/>
            <p:nvPr/>
          </p:nvSpPr>
          <p:spPr>
            <a:xfrm>
              <a:off x="468536" y="680132"/>
              <a:ext cx="8197838" cy="1057984"/>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B4147EBD-52BC-23ED-D4E3-8FA62DB2C88B}"/>
                </a:ext>
              </a:extLst>
            </p:cNvPr>
            <p:cNvSpPr/>
            <p:nvPr/>
          </p:nvSpPr>
          <p:spPr>
            <a:xfrm>
              <a:off x="620936" y="832532"/>
              <a:ext cx="8197838" cy="1057984"/>
            </a:xfrm>
            <a:prstGeom prst="roundRect">
              <a:avLst/>
            </a:prstGeom>
            <a:solidFill>
              <a:schemeClr val="accent1">
                <a:lumMod val="60000"/>
                <a:lumOff val="40000"/>
              </a:schemeClr>
            </a:solidFill>
            <a:ln>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0"/>
                </a:spcAft>
              </a:pPr>
              <a:r>
                <a:rPr lang="en-US" sz="2000">
                  <a:solidFill>
                    <a:srgbClr val="000000"/>
                  </a:solidFill>
                  <a:effectLst/>
                  <a:latin typeface="+mj-lt"/>
                  <a:ea typeface="Times New Roman" panose="02020603050405020304" pitchFamily="18" charset="0"/>
                  <a:cs typeface="Times New Roman" panose="02020603050405020304" pitchFamily="18" charset="0"/>
                </a:rPr>
                <a:t>Khối lượng của một vách kính (với kích thước của vách là 2,5 m x 3 m) dùng loại kính 10 mm là</a:t>
              </a:r>
              <a:endParaRPr lang="en-US" sz="2000">
                <a:effectLst/>
                <a:latin typeface="+mj-lt"/>
                <a:ea typeface="Calibri" panose="020F0502020204030204" pitchFamily="34" charset="0"/>
                <a:cs typeface="Times New Roman" panose="02020603050405020304" pitchFamily="18" charset="0"/>
              </a:endParaRPr>
            </a:p>
            <a:p>
              <a:pPr marL="0" marR="0" algn="ctr">
                <a:lnSpc>
                  <a:spcPct val="150000"/>
                </a:lnSpc>
                <a:spcBef>
                  <a:spcPts val="0"/>
                </a:spcBef>
                <a:spcAft>
                  <a:spcPts val="0"/>
                </a:spcAft>
              </a:pPr>
              <a:r>
                <a:rPr lang="en-US" sz="2000" i="1">
                  <a:solidFill>
                    <a:srgbClr val="000000"/>
                  </a:solidFill>
                  <a:effectLst/>
                  <a:latin typeface="+mj-lt"/>
                  <a:ea typeface="Times New Roman" panose="02020603050405020304" pitchFamily="18" charset="0"/>
                  <a:cs typeface="Times New Roman" panose="02020603050405020304" pitchFamily="18" charset="0"/>
                </a:rPr>
                <a:t>m = D.V = D.S.h = 2500.2,5.3.10.10</a:t>
              </a:r>
              <a:r>
                <a:rPr lang="en-US" sz="2000" i="1" baseline="30000">
                  <a:solidFill>
                    <a:srgbClr val="000000"/>
                  </a:solidFill>
                  <a:effectLst/>
                  <a:latin typeface="+mj-lt"/>
                  <a:ea typeface="Times New Roman" panose="02020603050405020304" pitchFamily="18" charset="0"/>
                  <a:cs typeface="Times New Roman" panose="02020603050405020304" pitchFamily="18" charset="0"/>
                </a:rPr>
                <a:t>-3</a:t>
              </a:r>
              <a:r>
                <a:rPr lang="en-US" sz="2000" i="1">
                  <a:solidFill>
                    <a:srgbClr val="000000"/>
                  </a:solidFill>
                  <a:effectLst/>
                  <a:latin typeface="+mj-lt"/>
                  <a:ea typeface="Times New Roman" panose="02020603050405020304" pitchFamily="18" charset="0"/>
                  <a:cs typeface="Times New Roman" panose="02020603050405020304" pitchFamily="18" charset="0"/>
                </a:rPr>
                <a:t> = 187,5 kg</a:t>
              </a:r>
              <a:endParaRPr lang="en-US" sz="2000">
                <a:effectLst/>
                <a:latin typeface="+mj-lt"/>
                <a:ea typeface="Calibri" panose="020F0502020204030204" pitchFamily="34" charset="0"/>
                <a:cs typeface="Times New Roman" panose="02020603050405020304" pitchFamily="18" charset="0"/>
              </a:endParaRPr>
            </a:p>
          </p:txBody>
        </p:sp>
      </p:grpSp>
      <p:sp>
        <p:nvSpPr>
          <p:cNvPr id="23" name="TextBox 22">
            <a:extLst>
              <a:ext uri="{FF2B5EF4-FFF2-40B4-BE49-F238E27FC236}">
                <a16:creationId xmlns:a16="http://schemas.microsoft.com/office/drawing/2014/main" id="{D5A94AFA-FE32-17E8-6E6D-9CF2432D92F0}"/>
              </a:ext>
            </a:extLst>
          </p:cNvPr>
          <p:cNvSpPr txBox="1"/>
          <p:nvPr/>
        </p:nvSpPr>
        <p:spPr>
          <a:xfrm>
            <a:off x="3612258" y="166255"/>
            <a:ext cx="2025282" cy="523220"/>
          </a:xfrm>
          <a:prstGeom prst="rect">
            <a:avLst/>
          </a:prstGeom>
          <a:noFill/>
        </p:spPr>
        <p:txBody>
          <a:bodyPr wrap="square" rtlCol="0">
            <a:spAutoFit/>
          </a:bodyPr>
          <a:lstStyle/>
          <a:p>
            <a:pPr algn="ctr"/>
            <a:r>
              <a:rPr lang="en-US" sz="2800" b="1">
                <a:solidFill>
                  <a:srgbClr val="FF0000"/>
                </a:solidFill>
              </a:rPr>
              <a:t>TRẢ LỜI</a:t>
            </a:r>
          </a:p>
        </p:txBody>
      </p:sp>
    </p:spTree>
  </p:cSld>
  <p:clrMapOvr>
    <a:masterClrMapping/>
  </p:clrMapOvr>
  <mc:AlternateContent xmlns:mc="http://schemas.openxmlformats.org/markup-compatibility/2006" xmlns:p14="http://schemas.microsoft.com/office/powerpoint/2010/main">
    <mc:Choice Requires="p14">
      <p:transition spd="med">
        <p14:flip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786" b="7786"/>
          <a:stretch>
            <a:fillRect/>
          </a:stretch>
        </p:blipFill>
        <p:spPr>
          <a:xfrm>
            <a:off x="0" y="0"/>
            <a:ext cx="9144000" cy="5143500"/>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8407504" y="4407004"/>
            <a:ext cx="736496" cy="736496"/>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 y="1"/>
            <a:ext cx="736496" cy="736496"/>
          </a:xfrm>
          <a:prstGeom prst="rect">
            <a:avLst/>
          </a:prstGeom>
        </p:spPr>
      </p:pic>
      <p:sp>
        <p:nvSpPr>
          <p:cNvPr id="10" name="Title 1">
            <a:extLst>
              <a:ext uri="{FF2B5EF4-FFF2-40B4-BE49-F238E27FC236}">
                <a16:creationId xmlns:a16="http://schemas.microsoft.com/office/drawing/2014/main" id="{4155D75E-91F1-6602-31B2-44B6A95D893E}"/>
              </a:ext>
            </a:extLst>
          </p:cNvPr>
          <p:cNvSpPr txBox="1">
            <a:spLocks/>
          </p:cNvSpPr>
          <p:nvPr/>
        </p:nvSpPr>
        <p:spPr>
          <a:xfrm>
            <a:off x="558439" y="628527"/>
            <a:ext cx="8027120" cy="994172"/>
          </a:xfrm>
          <a:prstGeom prst="rect">
            <a:avLst/>
          </a:prstGeom>
        </p:spPr>
        <p:txBody>
          <a:bodyPr vert="horz" lIns="68580" tIns="34290" rIns="68580" bIns="3429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buClrTx/>
            </a:pPr>
            <a:r>
              <a:rPr lang="en-US" sz="5400" b="1" dirty="0">
                <a:solidFill>
                  <a:srgbClr val="FFFF00"/>
                </a:solidFill>
                <a:latin typeface="Arial" panose="020B0604020202020204" pitchFamily="34" charset="0"/>
                <a:cs typeface="Arial" panose="020B0604020202020204" pitchFamily="34" charset="0"/>
              </a:rPr>
              <a:t>HÀNH TINH ÁNH SÁNG</a:t>
            </a:r>
          </a:p>
        </p:txBody>
      </p:sp>
      <p:pic>
        <p:nvPicPr>
          <p:cNvPr id="12" name="Picture 8">
            <a:extLst>
              <a:ext uri="{FF2B5EF4-FFF2-40B4-BE49-F238E27FC236}">
                <a16:creationId xmlns:a16="http://schemas.microsoft.com/office/drawing/2014/main" id="{F4443F75-C093-CD75-588A-5D1FBAE0D27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007437" y="1783370"/>
            <a:ext cx="3129125" cy="3086100"/>
          </a:xfrm>
          <a:prstGeom prst="rect">
            <a:avLst/>
          </a:prstGeom>
        </p:spPr>
      </p:pic>
      <p:pic>
        <p:nvPicPr>
          <p:cNvPr id="13" name="Picture 2">
            <a:extLst>
              <a:ext uri="{FF2B5EF4-FFF2-40B4-BE49-F238E27FC236}">
                <a16:creationId xmlns:a16="http://schemas.microsoft.com/office/drawing/2014/main" id="{272CCC5C-AFA3-AC63-D108-25813ED5DDD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35301" y="3683353"/>
            <a:ext cx="2613239" cy="1460147"/>
          </a:xfrm>
          <a:prstGeom prst="rect">
            <a:avLst/>
          </a:prstGeom>
        </p:spPr>
      </p:pic>
      <p:pic>
        <p:nvPicPr>
          <p:cNvPr id="14" name="Picture 4">
            <a:extLst>
              <a:ext uri="{FF2B5EF4-FFF2-40B4-BE49-F238E27FC236}">
                <a16:creationId xmlns:a16="http://schemas.microsoft.com/office/drawing/2014/main" id="{AB65A397-588B-F8EA-1695-FF83FC04FF0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055753" y="4347357"/>
            <a:ext cx="2088245" cy="796144"/>
          </a:xfrm>
          <a:prstGeom prst="rect">
            <a:avLst/>
          </a:prstGeom>
        </p:spPr>
      </p:pic>
      <p:pic>
        <p:nvPicPr>
          <p:cNvPr id="15" name="Picture 7">
            <a:extLst>
              <a:ext uri="{FF2B5EF4-FFF2-40B4-BE49-F238E27FC236}">
                <a16:creationId xmlns:a16="http://schemas.microsoft.com/office/drawing/2014/main" id="{C39BCBAA-B24D-E1DF-2D9B-5D412AB1CD1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568694" y="1967345"/>
            <a:ext cx="2207058" cy="1845903"/>
          </a:xfrm>
          <a:prstGeom prst="rect">
            <a:avLst/>
          </a:prstGeom>
        </p:spPr>
      </p:pic>
      <p:pic>
        <p:nvPicPr>
          <p:cNvPr id="16" name="Picture 7">
            <a:extLst>
              <a:ext uri="{FF2B5EF4-FFF2-40B4-BE49-F238E27FC236}">
                <a16:creationId xmlns:a16="http://schemas.microsoft.com/office/drawing/2014/main" id="{984D3F28-C4C9-4E2C-FCE5-AFC71F6FF6F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flipH="1">
            <a:off x="355004" y="1874199"/>
            <a:ext cx="2207058" cy="1845903"/>
          </a:xfrm>
          <a:prstGeom prst="rect">
            <a:avLst/>
          </a:prstGeom>
        </p:spPr>
      </p:pic>
    </p:spTree>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withEffect">
                                  <p:stCondLst>
                                    <p:cond delay="0"/>
                                  </p:stCondLst>
                                  <p:childTnLst>
                                    <p:animEffect transition="out" filter="fade">
                                      <p:cBhvr>
                                        <p:cTn id="6" dur="500" tmFilter="0, 0; .2, .5; .8, .5; 1, 0"/>
                                        <p:tgtEl>
                                          <p:spTgt spid="10"/>
                                        </p:tgtEl>
                                      </p:cBhvr>
                                    </p:animEffect>
                                    <p:animScale>
                                      <p:cBhvr>
                                        <p:cTn id="7" dur="250" autoRev="1" fill="hold"/>
                                        <p:tgtEl>
                                          <p:spTgt spid="10"/>
                                        </p:tgtEl>
                                      </p:cBhvr>
                                      <p:by x="105000" y="105000"/>
                                    </p:animScale>
                                  </p:childTnLst>
                                </p:cTn>
                              </p:par>
                              <p:par>
                                <p:cTn id="8" presetID="8" presetClass="emph" presetSubtype="0" repeatCount="indefinite" fill="hold" nodeType="withEffect">
                                  <p:stCondLst>
                                    <p:cond delay="0"/>
                                  </p:stCondLst>
                                  <p:childTnLst>
                                    <p:animRot by="21600000">
                                      <p:cBhvr>
                                        <p:cTn id="9" dur="5000" fill="hold"/>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12" name="TextBox 11">
            <a:extLst>
              <a:ext uri="{FF2B5EF4-FFF2-40B4-BE49-F238E27FC236}">
                <a16:creationId xmlns:a16="http://schemas.microsoft.com/office/drawing/2014/main" id="{D80F7474-9371-0B7B-5281-FF0F99031E81}"/>
              </a:ext>
            </a:extLst>
          </p:cNvPr>
          <p:cNvSpPr txBox="1"/>
          <p:nvPr/>
        </p:nvSpPr>
        <p:spPr>
          <a:xfrm>
            <a:off x="3137719" y="0"/>
            <a:ext cx="2868561" cy="699230"/>
          </a:xfrm>
          <a:prstGeom prst="rect">
            <a:avLst/>
          </a:prstGeom>
          <a:noFill/>
        </p:spPr>
        <p:txBody>
          <a:bodyPr wrap="square" rtlCol="0">
            <a:spAutoFit/>
          </a:bodyPr>
          <a:lstStyle/>
          <a:p>
            <a:pPr algn="ctr">
              <a:lnSpc>
                <a:spcPct val="150000"/>
              </a:lnSpc>
            </a:pPr>
            <a:r>
              <a:rPr lang="en-US" sz="3000" b="1"/>
              <a:t>VẬN DỤNG</a:t>
            </a:r>
          </a:p>
        </p:txBody>
      </p:sp>
      <p:sp>
        <p:nvSpPr>
          <p:cNvPr id="15" name="TextBox 14">
            <a:extLst>
              <a:ext uri="{FF2B5EF4-FFF2-40B4-BE49-F238E27FC236}">
                <a16:creationId xmlns:a16="http://schemas.microsoft.com/office/drawing/2014/main" id="{E4110B8F-ABFB-FA51-2A44-B972E83F41CA}"/>
              </a:ext>
            </a:extLst>
          </p:cNvPr>
          <p:cNvSpPr txBox="1"/>
          <p:nvPr/>
        </p:nvSpPr>
        <p:spPr>
          <a:xfrm>
            <a:off x="954957" y="699230"/>
            <a:ext cx="4774791" cy="4274055"/>
          </a:xfrm>
          <a:prstGeom prst="rect">
            <a:avLst/>
          </a:prstGeom>
          <a:noFill/>
        </p:spPr>
        <p:txBody>
          <a:bodyPr wrap="square">
            <a:spAutoFit/>
          </a:bodyPr>
          <a:lstStyle/>
          <a:p>
            <a:pPr marL="0" marR="0" algn="just">
              <a:lnSpc>
                <a:spcPct val="150000"/>
              </a:lnSpc>
              <a:spcBef>
                <a:spcPts val="0"/>
              </a:spcBef>
              <a:spcAft>
                <a:spcPts val="0"/>
              </a:spcAft>
            </a:pPr>
            <a:r>
              <a:rPr lang="en-US" sz="2300" b="1">
                <a:solidFill>
                  <a:srgbClr val="000000"/>
                </a:solidFill>
                <a:effectLst/>
                <a:latin typeface="+mj-lt"/>
                <a:ea typeface="Times New Roman" panose="02020603050405020304" pitchFamily="18" charset="0"/>
                <a:cs typeface="Times New Roman" panose="02020603050405020304" pitchFamily="18" charset="0"/>
              </a:rPr>
              <a:t>Bài 4. </a:t>
            </a:r>
            <a:r>
              <a:rPr lang="en-US" sz="2300">
                <a:solidFill>
                  <a:srgbClr val="000000"/>
                </a:solidFill>
                <a:effectLst/>
                <a:latin typeface="+mj-lt"/>
                <a:ea typeface="Times New Roman" panose="02020603050405020304" pitchFamily="18" charset="0"/>
                <a:cs typeface="Times New Roman" panose="02020603050405020304" pitchFamily="18" charset="0"/>
              </a:rPr>
              <a:t>Vì sao tàu chở hàng có thể nổi trên nước? Vì sao người ta có thể đo tổng trọng lượng hàng hóa trên tàu dựa vào đo - khoảng cách giữa đáy tàu và mặt nước?</a:t>
            </a:r>
            <a:endParaRPr lang="en-US" sz="2300">
              <a:effectLst/>
              <a:latin typeface="+mj-lt"/>
              <a:ea typeface="Calibri" panose="020F0502020204030204" pitchFamily="34" charset="0"/>
              <a:cs typeface="Times New Roman" panose="02020603050405020304" pitchFamily="18" charset="0"/>
            </a:endParaRPr>
          </a:p>
          <a:p>
            <a:pPr marL="0" marR="0">
              <a:lnSpc>
                <a:spcPct val="150000"/>
              </a:lnSpc>
              <a:spcBef>
                <a:spcPts val="0"/>
              </a:spcBef>
              <a:spcAft>
                <a:spcPts val="0"/>
              </a:spcAft>
            </a:pPr>
            <a:r>
              <a:rPr lang="en-US" sz="2300" b="1">
                <a:solidFill>
                  <a:srgbClr val="000000"/>
                </a:solidFill>
                <a:effectLst/>
                <a:latin typeface="+mj-lt"/>
                <a:ea typeface="Times New Roman" panose="02020603050405020304" pitchFamily="18" charset="0"/>
                <a:cs typeface="Times New Roman" panose="02020603050405020304" pitchFamily="18" charset="0"/>
              </a:rPr>
              <a:t>Bài 5. </a:t>
            </a:r>
            <a:r>
              <a:rPr lang="en-US" sz="2300">
                <a:solidFill>
                  <a:srgbClr val="000000"/>
                </a:solidFill>
                <a:effectLst/>
                <a:latin typeface="+mj-lt"/>
                <a:ea typeface="Times New Roman" panose="02020603050405020304" pitchFamily="18" charset="0"/>
                <a:cs typeface="Times New Roman" panose="02020603050405020304" pitchFamily="18" charset="0"/>
              </a:rPr>
              <a:t>Dùng xẻng nào trong hình 1 khi ấn sâu vào đất sẽ dễ dàng hơn? Vì sao?</a:t>
            </a:r>
            <a:endParaRPr lang="en-US" sz="2300">
              <a:effectLst/>
              <a:latin typeface="+mj-lt"/>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C5192021-151F-FC23-7846-A5461039A38A}"/>
              </a:ext>
            </a:extLst>
          </p:cNvPr>
          <p:cNvPicPr>
            <a:picLocks noChangeAspect="1"/>
          </p:cNvPicPr>
          <p:nvPr/>
        </p:nvPicPr>
        <p:blipFill>
          <a:blip r:embed="rId3"/>
          <a:stretch>
            <a:fillRect/>
          </a:stretch>
        </p:blipFill>
        <p:spPr>
          <a:xfrm>
            <a:off x="6006280" y="1491641"/>
            <a:ext cx="2805650" cy="26892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30" name="TextBox 29">
            <a:extLst>
              <a:ext uri="{FF2B5EF4-FFF2-40B4-BE49-F238E27FC236}">
                <a16:creationId xmlns:a16="http://schemas.microsoft.com/office/drawing/2014/main" id="{239EEADA-45A3-3E6F-4339-9E1017B439DA}"/>
              </a:ext>
            </a:extLst>
          </p:cNvPr>
          <p:cNvSpPr txBox="1"/>
          <p:nvPr/>
        </p:nvSpPr>
        <p:spPr>
          <a:xfrm>
            <a:off x="210164" y="753849"/>
            <a:ext cx="8723671" cy="3780522"/>
          </a:xfrm>
          <a:prstGeom prst="rect">
            <a:avLst/>
          </a:prstGeom>
          <a:noFill/>
        </p:spPr>
        <p:txBody>
          <a:bodyPr wrap="square">
            <a:spAutoFit/>
          </a:bodyPr>
          <a:lstStyle/>
          <a:p>
            <a:pPr marL="0" marR="0" algn="just">
              <a:lnSpc>
                <a:spcPct val="150000"/>
              </a:lnSpc>
              <a:spcBef>
                <a:spcPts val="0"/>
              </a:spcBef>
              <a:spcAft>
                <a:spcPts val="0"/>
              </a:spcAft>
            </a:pPr>
            <a:r>
              <a:rPr lang="en-US" sz="1800" b="1">
                <a:solidFill>
                  <a:srgbClr val="000000"/>
                </a:solidFill>
                <a:effectLst/>
                <a:latin typeface="+mj-lt"/>
                <a:ea typeface="Times New Roman" panose="02020603050405020304" pitchFamily="18" charset="0"/>
                <a:cs typeface="Times New Roman" panose="02020603050405020304" pitchFamily="18" charset="0"/>
              </a:rPr>
              <a:t>Bài 4. </a:t>
            </a:r>
            <a:endParaRPr lang="en-US" sz="18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a:solidFill>
                  <a:srgbClr val="000000"/>
                </a:solidFill>
                <a:effectLst/>
                <a:latin typeface="+mj-lt"/>
                <a:ea typeface="Times New Roman" panose="02020603050405020304" pitchFamily="18" charset="0"/>
                <a:cs typeface="Times New Roman" panose="02020603050405020304" pitchFamily="18" charset="0"/>
              </a:rPr>
              <a:t>Tàu chở hàng có thể nổi trên nước do nguyên lý của lực đẩy Archimedes. Lực đẩy Archimedes được tạo ra bởi chất lỏng hoặc khí khi một vật thể được đặt trong đó. Nếu trọng lượng của vật thể nhỏ hơn lực đẩy Archimedes tạo ra, vật thể sẽ nổi trên bề mặt của chất lỏng hoặc khí đó. Tàu chở hàng được thiết kế để có thể nổi trên nước với lực đẩy đủ lớn để đối phó với trọng lượng của tàu và hàng hóa.</a:t>
            </a:r>
            <a:endParaRPr lang="en-US" sz="1800">
              <a:effectLst/>
              <a:latin typeface="+mj-lt"/>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en-US" sz="1800" b="1">
                <a:solidFill>
                  <a:srgbClr val="000000"/>
                </a:solidFill>
                <a:effectLst/>
                <a:latin typeface="+mj-lt"/>
                <a:ea typeface="Times New Roman" panose="02020603050405020304" pitchFamily="18" charset="0"/>
                <a:cs typeface="Times New Roman" panose="02020603050405020304" pitchFamily="18" charset="0"/>
              </a:rPr>
              <a:t>Bài 5. </a:t>
            </a:r>
            <a:r>
              <a:rPr lang="en-US" sz="1800">
                <a:solidFill>
                  <a:srgbClr val="000000"/>
                </a:solidFill>
                <a:effectLst/>
                <a:latin typeface="+mj-lt"/>
                <a:ea typeface="Times New Roman" panose="02020603050405020304" pitchFamily="18" charset="0"/>
                <a:cs typeface="Times New Roman" panose="02020603050405020304" pitchFamily="18" charset="0"/>
              </a:rPr>
              <a:t>Loại xẻng có đầu nhọn nhấn vào đất dễ dàng hơn vì diện tích bị ép nhỏ hơn loại xẻng có đầu bằng, khi tác dụng cùng một áp lực thì áp suất của xẻng có đầu nhọn lớn hơn áp suất của xẻng có đầu bằng. Do đó sẽ ấn sâu vào đất dễ dàng hơn.</a:t>
            </a:r>
            <a:endParaRPr lang="en-US" sz="1800">
              <a:effectLst/>
              <a:latin typeface="+mj-lt"/>
              <a:ea typeface="Calibri" panose="020F0502020204030204" pitchFamily="34" charset="0"/>
              <a:cs typeface="Times New Roman" panose="02020603050405020304" pitchFamily="18" charset="0"/>
            </a:endParaRPr>
          </a:p>
        </p:txBody>
      </p:sp>
      <p:sp>
        <p:nvSpPr>
          <p:cNvPr id="31" name="Rectangle: Rounded Corners 30">
            <a:extLst>
              <a:ext uri="{FF2B5EF4-FFF2-40B4-BE49-F238E27FC236}">
                <a16:creationId xmlns:a16="http://schemas.microsoft.com/office/drawing/2014/main" id="{C150CA77-38C1-B5D2-F372-91FDA9E0A127}"/>
              </a:ext>
            </a:extLst>
          </p:cNvPr>
          <p:cNvSpPr/>
          <p:nvPr/>
        </p:nvSpPr>
        <p:spPr>
          <a:xfrm>
            <a:off x="3023418" y="169606"/>
            <a:ext cx="3097162" cy="584243"/>
          </a:xfrm>
          <a:prstGeom prst="roundRect">
            <a:avLst/>
          </a:prstGeom>
          <a:solidFill>
            <a:schemeClr val="accent6"/>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500" b="1">
                <a:solidFill>
                  <a:srgbClr val="FF0000"/>
                </a:solidFill>
              </a:rPr>
              <a:t>Trả lời</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animEffect transition="in" filter="barn(inVertical)">
                                      <p:cBhvr>
                                        <p:cTn id="7" dur="500"/>
                                        <p:tgtEl>
                                          <p:spTgt spid="3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0">
                                            <p:txEl>
                                              <p:pRg st="1" end="1"/>
                                            </p:txEl>
                                          </p:spTgt>
                                        </p:tgtEl>
                                        <p:attrNameLst>
                                          <p:attrName>style.visibility</p:attrName>
                                        </p:attrNameLst>
                                      </p:cBhvr>
                                      <p:to>
                                        <p:strVal val="visible"/>
                                      </p:to>
                                    </p:set>
                                    <p:animEffect transition="in" filter="barn(inVertical)">
                                      <p:cBhvr>
                                        <p:cTn id="12" dur="500"/>
                                        <p:tgtEl>
                                          <p:spTgt spid="3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0">
                                            <p:txEl>
                                              <p:pRg st="2" end="2"/>
                                            </p:txEl>
                                          </p:spTgt>
                                        </p:tgtEl>
                                        <p:attrNameLst>
                                          <p:attrName>style.visibility</p:attrName>
                                        </p:attrNameLst>
                                      </p:cBhvr>
                                      <p:to>
                                        <p:strVal val="visible"/>
                                      </p:to>
                                    </p:set>
                                    <p:animEffect transition="in" filter="barn(inVertical)">
                                      <p:cBhvr>
                                        <p:cTn id="17" dur="500"/>
                                        <p:tgtEl>
                                          <p:spTgt spid="3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sp>
        <p:nvSpPr>
          <p:cNvPr id="16" name="TextBox 15">
            <a:extLst>
              <a:ext uri="{FF2B5EF4-FFF2-40B4-BE49-F238E27FC236}">
                <a16:creationId xmlns:a16="http://schemas.microsoft.com/office/drawing/2014/main" id="{CB131291-9CC4-8C62-A83F-2C6D272557F6}"/>
              </a:ext>
            </a:extLst>
          </p:cNvPr>
          <p:cNvSpPr txBox="1"/>
          <p:nvPr/>
        </p:nvSpPr>
        <p:spPr>
          <a:xfrm>
            <a:off x="2462489" y="343515"/>
            <a:ext cx="4461387" cy="699230"/>
          </a:xfrm>
          <a:prstGeom prst="rect">
            <a:avLst/>
          </a:prstGeom>
          <a:noFill/>
        </p:spPr>
        <p:txBody>
          <a:bodyPr wrap="square" rtlCol="0">
            <a:spAutoFit/>
          </a:bodyPr>
          <a:lstStyle/>
          <a:p>
            <a:pPr algn="ctr">
              <a:lnSpc>
                <a:spcPct val="150000"/>
              </a:lnSpc>
            </a:pPr>
            <a:r>
              <a:rPr lang="en-US" sz="3000" b="1"/>
              <a:t>HƯỚNG DẪN VỀ NHÀ</a:t>
            </a:r>
          </a:p>
        </p:txBody>
      </p:sp>
      <p:sp>
        <p:nvSpPr>
          <p:cNvPr id="17" name="Arrow: Pentagon 16">
            <a:extLst>
              <a:ext uri="{FF2B5EF4-FFF2-40B4-BE49-F238E27FC236}">
                <a16:creationId xmlns:a16="http://schemas.microsoft.com/office/drawing/2014/main" id="{36E32C24-7FF6-1529-E8D3-14257871B76E}"/>
              </a:ext>
            </a:extLst>
          </p:cNvPr>
          <p:cNvSpPr/>
          <p:nvPr/>
        </p:nvSpPr>
        <p:spPr>
          <a:xfrm>
            <a:off x="3428999" y="1473673"/>
            <a:ext cx="5370187" cy="1334297"/>
          </a:xfrm>
          <a:prstGeom prst="homePlate">
            <a:avLst/>
          </a:prstGeom>
          <a:solidFill>
            <a:schemeClr val="tx2">
              <a:lumMod val="50000"/>
            </a:schemeClr>
          </a:solidFill>
          <a:ln w="28575">
            <a:solidFill>
              <a:schemeClr val="tx2">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en-US" sz="2300"/>
              <a:t>Ôn tập lại kiến thức chương 3 </a:t>
            </a:r>
          </a:p>
        </p:txBody>
      </p:sp>
      <p:sp>
        <p:nvSpPr>
          <p:cNvPr id="19" name="Arrow: Pentagon 18">
            <a:extLst>
              <a:ext uri="{FF2B5EF4-FFF2-40B4-BE49-F238E27FC236}">
                <a16:creationId xmlns:a16="http://schemas.microsoft.com/office/drawing/2014/main" id="{AC8516A9-6E2E-7F68-34EB-432C72E06961}"/>
              </a:ext>
            </a:extLst>
          </p:cNvPr>
          <p:cNvSpPr/>
          <p:nvPr/>
        </p:nvSpPr>
        <p:spPr>
          <a:xfrm>
            <a:off x="3429000" y="3238898"/>
            <a:ext cx="5370187" cy="1334297"/>
          </a:xfrm>
          <a:prstGeom prst="homePlate">
            <a:avLst/>
          </a:prstGeom>
          <a:solidFill>
            <a:schemeClr val="tx2">
              <a:lumMod val="50000"/>
            </a:schemeClr>
          </a:solidFill>
          <a:ln w="28575">
            <a:solidFill>
              <a:schemeClr val="tx2">
                <a:lumMod val="50000"/>
              </a:schemeClr>
            </a:solidFill>
          </a:ln>
        </p:spPr>
        <p:style>
          <a:lnRef idx="3">
            <a:schemeClr val="lt1"/>
          </a:lnRef>
          <a:fillRef idx="1">
            <a:schemeClr val="accent4"/>
          </a:fillRef>
          <a:effectRef idx="1">
            <a:schemeClr val="accent4"/>
          </a:effectRef>
          <a:fontRef idx="minor">
            <a:schemeClr val="lt1"/>
          </a:fontRef>
        </p:style>
        <p:txBody>
          <a:bodyPr rtlCol="0" anchor="ctr"/>
          <a:lstStyle/>
          <a:p>
            <a:pPr algn="ctr">
              <a:lnSpc>
                <a:spcPct val="150000"/>
              </a:lnSpc>
            </a:pPr>
            <a:r>
              <a:rPr lang="en-US" sz="2300"/>
              <a:t>Chuẩn bị </a:t>
            </a:r>
            <a:r>
              <a:rPr lang="en-US" sz="2300" b="1" i="1"/>
              <a:t>Bài 18. Lực có thể làm quay vật</a:t>
            </a:r>
            <a:endParaRPr lang="en-US" sz="2300" b="1"/>
          </a:p>
        </p:txBody>
      </p:sp>
      <p:pic>
        <p:nvPicPr>
          <p:cNvPr id="21" name="Picture 8">
            <a:extLst>
              <a:ext uri="{FF2B5EF4-FFF2-40B4-BE49-F238E27FC236}">
                <a16:creationId xmlns:a16="http://schemas.microsoft.com/office/drawing/2014/main" id="{06CE3480-383A-4D28-3BBB-E4BA25BD33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47649" y="1557756"/>
            <a:ext cx="2853738" cy="33622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switch dir="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anim calcmode="lin" valueType="num">
                                      <p:cBhvr>
                                        <p:cTn id="8" dur="500" fill="hold"/>
                                        <p:tgtEl>
                                          <p:spTgt spid="21"/>
                                        </p:tgtEl>
                                        <p:attrNameLst>
                                          <p:attrName>ppt_x</p:attrName>
                                        </p:attrNameLst>
                                      </p:cBhvr>
                                      <p:tavLst>
                                        <p:tav tm="0">
                                          <p:val>
                                            <p:strVal val="#ppt_x"/>
                                          </p:val>
                                        </p:tav>
                                        <p:tav tm="100000">
                                          <p:val>
                                            <p:strVal val="#ppt_x"/>
                                          </p:val>
                                        </p:tav>
                                      </p:tavLst>
                                    </p:anim>
                                    <p:anim calcmode="lin" valueType="num">
                                      <p:cBhvr>
                                        <p:cTn id="9" dur="5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left)">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68"/>
        <p:cNvGrpSpPr/>
        <p:nvPr/>
      </p:nvGrpSpPr>
      <p:grpSpPr>
        <a:xfrm>
          <a:off x="0" y="0"/>
          <a:ext cx="0" cy="0"/>
          <a:chOff x="0" y="0"/>
          <a:chExt cx="0" cy="0"/>
        </a:xfrm>
      </p:grpSpPr>
      <p:sp>
        <p:nvSpPr>
          <p:cNvPr id="10" name="TextBox 9">
            <a:extLst>
              <a:ext uri="{FF2B5EF4-FFF2-40B4-BE49-F238E27FC236}">
                <a16:creationId xmlns:a16="http://schemas.microsoft.com/office/drawing/2014/main" id="{36C49D77-CC15-B517-9FDF-964FAF1C2584}"/>
              </a:ext>
            </a:extLst>
          </p:cNvPr>
          <p:cNvSpPr txBox="1"/>
          <p:nvPr/>
        </p:nvSpPr>
        <p:spPr>
          <a:xfrm>
            <a:off x="2278380" y="841149"/>
            <a:ext cx="5760720" cy="3080202"/>
          </a:xfrm>
          <a:prstGeom prst="rect">
            <a:avLst/>
          </a:prstGeom>
          <a:noFill/>
        </p:spPr>
        <p:txBody>
          <a:bodyPr wrap="square">
            <a:spAutoFit/>
          </a:bodyPr>
          <a:lstStyle/>
          <a:p>
            <a:pPr marR="0" lvl="0" algn="ctr">
              <a:lnSpc>
                <a:spcPct val="150000"/>
              </a:lnSpc>
              <a:spcBef>
                <a:spcPts val="0"/>
              </a:spcBef>
              <a:spcAft>
                <a:spcPts val="1000"/>
              </a:spcAft>
            </a:pPr>
            <a:r>
              <a:rPr lang="en-US" sz="4500" b="1">
                <a:solidFill>
                  <a:srgbClr val="002060"/>
                </a:solidFill>
                <a:effectLst/>
                <a:latin typeface="+mj-lt"/>
                <a:ea typeface="Calibri" panose="020F0502020204030204" pitchFamily="34" charset="0"/>
                <a:cs typeface="Times New Roman" panose="02020603050405020304" pitchFamily="18" charset="0"/>
              </a:rPr>
              <a:t>CẢM ƠN CÁC EM ĐÃ LẮNG NGHE, HẸN GẶP LẠI!</a:t>
            </a:r>
          </a:p>
        </p:txBody>
      </p:sp>
      <p:pic>
        <p:nvPicPr>
          <p:cNvPr id="11" name="Picture 10">
            <a:extLst>
              <a:ext uri="{FF2B5EF4-FFF2-40B4-BE49-F238E27FC236}">
                <a16:creationId xmlns:a16="http://schemas.microsoft.com/office/drawing/2014/main" id="{124082F9-1F08-2FAC-6677-4D42DE36C4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23823" y="3197052"/>
            <a:ext cx="3084625" cy="1946448"/>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t="7786" b="7786"/>
          <a:stretch>
            <a:fillRect/>
          </a:stretch>
        </p:blipFill>
        <p:spPr>
          <a:xfrm>
            <a:off x="0" y="0"/>
            <a:ext cx="9144000" cy="5143500"/>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407504" y="4407004"/>
            <a:ext cx="736496" cy="736496"/>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 y="1"/>
            <a:ext cx="736496" cy="736496"/>
          </a:xfrm>
          <a:prstGeom prst="rect">
            <a:avLst/>
          </a:prstGeom>
        </p:spPr>
      </p:pic>
      <p:pic>
        <p:nvPicPr>
          <p:cNvPr id="11" name="Picture 8">
            <a:extLst>
              <a:ext uri="{FF2B5EF4-FFF2-40B4-BE49-F238E27FC236}">
                <a16:creationId xmlns:a16="http://schemas.microsoft.com/office/drawing/2014/main" id="{3AAC19CD-1FF0-6388-9B79-62848F89C3BA}"/>
              </a:ext>
            </a:extLst>
          </p:cNvPr>
          <p:cNvPicPr>
            <a:picLocks noChangeAspect="1"/>
          </p:cNvPicPr>
          <p:nvPr/>
        </p:nvPicPr>
        <p:blipFill>
          <a:blip r:embed="rId7"/>
          <a:srcRect/>
          <a:stretch>
            <a:fillRect/>
          </a:stretch>
        </p:blipFill>
        <p:spPr>
          <a:xfrm flipH="1">
            <a:off x="368248" y="1583757"/>
            <a:ext cx="2089202" cy="2823247"/>
          </a:xfrm>
          <a:prstGeom prst="rect">
            <a:avLst/>
          </a:prstGeom>
        </p:spPr>
      </p:pic>
      <p:sp>
        <p:nvSpPr>
          <p:cNvPr id="3" name="Speech Bubble: Rectangle with Corners Rounded 2">
            <a:extLst>
              <a:ext uri="{FF2B5EF4-FFF2-40B4-BE49-F238E27FC236}">
                <a16:creationId xmlns:a16="http://schemas.microsoft.com/office/drawing/2014/main" id="{DA46F771-BF8A-E41C-B613-01E626E835EF}"/>
              </a:ext>
            </a:extLst>
          </p:cNvPr>
          <p:cNvSpPr/>
          <p:nvPr/>
        </p:nvSpPr>
        <p:spPr>
          <a:xfrm>
            <a:off x="3143250" y="478272"/>
            <a:ext cx="5519058" cy="4024993"/>
          </a:xfrm>
          <a:prstGeom prst="wedgeRoundRectCallout">
            <a:avLst>
              <a:gd name="adj1" fmla="val -60942"/>
              <a:gd name="adj2" fmla="val 13602"/>
              <a:gd name="adj3" fmla="val 16667"/>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vi-VN" sz="2700" kern="1200" noProof="1">
                <a:solidFill>
                  <a:prstClr val="black"/>
                </a:solidFill>
                <a:latin typeface="Arial" panose="020B0604020202020204" pitchFamily="34" charset="0"/>
                <a:cs typeface="Arial" panose="020B0604020202020204" pitchFamily="34" charset="0"/>
              </a:rPr>
              <a:t>Các hành tinh trong hệ Mặt Trời </a:t>
            </a:r>
            <a:r>
              <a:rPr lang="en-US" sz="2700" kern="1200" noProof="1">
                <a:solidFill>
                  <a:prstClr val="black"/>
                </a:solidFill>
                <a:latin typeface="Arial" panose="020B0604020202020204" pitchFamily="34" charset="0"/>
                <a:cs typeface="Arial" panose="020B0604020202020204" pitchFamily="34" charset="0"/>
              </a:rPr>
              <a:t>của chúng mình </a:t>
            </a:r>
            <a:r>
              <a:rPr lang="vi-VN" sz="2700" kern="1200" noProof="1">
                <a:solidFill>
                  <a:prstClr val="black"/>
                </a:solidFill>
                <a:latin typeface="Arial" panose="020B0604020202020204" pitchFamily="34" charset="0"/>
                <a:cs typeface="Arial" panose="020B0604020202020204" pitchFamily="34" charset="0"/>
              </a:rPr>
              <a:t>đang bị một thế lực bóng tối hút mất năng lượng và ánh sáng. </a:t>
            </a:r>
            <a:r>
              <a:rPr lang="en-US" sz="2700" kern="1200" noProof="1">
                <a:solidFill>
                  <a:prstClr val="black"/>
                </a:solidFill>
                <a:latin typeface="Arial" panose="020B0604020202020204" pitchFamily="34" charset="0"/>
                <a:cs typeface="Arial" panose="020B0604020202020204" pitchFamily="34" charset="0"/>
              </a:rPr>
              <a:t>Các bạn</a:t>
            </a:r>
            <a:r>
              <a:rPr lang="vi-VN" sz="2700" kern="1200" noProof="1">
                <a:solidFill>
                  <a:prstClr val="black"/>
                </a:solidFill>
                <a:latin typeface="Arial" panose="020B0604020202020204" pitchFamily="34" charset="0"/>
                <a:cs typeface="Arial" panose="020B0604020202020204" pitchFamily="34" charset="0"/>
              </a:rPr>
              <a:t> hãy giúp </a:t>
            </a:r>
            <a:r>
              <a:rPr lang="en-US" sz="2700" kern="1200" noProof="1">
                <a:solidFill>
                  <a:prstClr val="black"/>
                </a:solidFill>
                <a:latin typeface="Arial" panose="020B0604020202020204" pitchFamily="34" charset="0"/>
                <a:cs typeface="Arial" panose="020B0604020202020204" pitchFamily="34" charset="0"/>
              </a:rPr>
              <a:t>chúng mình </a:t>
            </a:r>
            <a:r>
              <a:rPr lang="vi-VN" sz="2700" kern="1200" noProof="1">
                <a:solidFill>
                  <a:prstClr val="black"/>
                </a:solidFill>
                <a:latin typeface="Arial" panose="020B0604020202020204" pitchFamily="34" charset="0"/>
                <a:cs typeface="Arial" panose="020B0604020202020204" pitchFamily="34" charset="0"/>
              </a:rPr>
              <a:t>tìm lại năng lượng và ánh sáng bằng cách trả lời đúng các câu hỏi đang ấn giấu trong mỗi hành tinh</a:t>
            </a:r>
            <a:r>
              <a:rPr lang="en-US" sz="2700" kern="1200" noProof="1">
                <a:solidFill>
                  <a:prstClr val="black"/>
                </a:solidFill>
                <a:latin typeface="Arial" panose="020B0604020202020204" pitchFamily="34" charset="0"/>
                <a:cs typeface="Arial" panose="020B0604020202020204" pitchFamily="34" charset="0"/>
              </a:rPr>
              <a:t> nhé!!!</a:t>
            </a:r>
            <a:endParaRPr lang="vi-VN" sz="2700" kern="1200" noProof="1">
              <a:solidFill>
                <a:prstClr val="black"/>
              </a:solidFill>
              <a:latin typeface="Arial" panose="020B0604020202020204" pitchFamily="34" charset="0"/>
              <a:cs typeface="Arial" panose="020B0604020202020204" pitchFamily="34" charset="0"/>
            </a:endParaRPr>
          </a:p>
        </p:txBody>
      </p:sp>
      <p:pic>
        <p:nvPicPr>
          <p:cNvPr id="4" name="Tieng-co-be-khoc-www_tiengdong_com">
            <a:hlinkClick r:id="" action="ppaction://media"/>
            <a:extLst>
              <a:ext uri="{FF2B5EF4-FFF2-40B4-BE49-F238E27FC236}">
                <a16:creationId xmlns:a16="http://schemas.microsoft.com/office/drawing/2014/main" id="{1A68464D-C861-A218-960F-EF2E366196AB}"/>
              </a:ext>
            </a:extLst>
          </p:cNvPr>
          <p:cNvPicPr>
            <a:picLocks noChangeAspect="1"/>
          </p:cNvPicPr>
          <p:nvPr>
            <a:audioFile r:link="rId1"/>
            <p:extLst>
              <p:ext uri="{DAA4B4D4-6D71-4841-9C94-3DE7FCFB9230}">
                <p14:media xmlns:p14="http://schemas.microsoft.com/office/powerpoint/2010/main" r:embed="rId2">
                  <p14:trim st="6930" end="0.6875"/>
                </p14:media>
              </p:ext>
            </p:extLst>
          </p:nvPr>
        </p:nvPicPr>
        <p:blipFill>
          <a:blip r:embed="rId8"/>
          <a:stretch>
            <a:fillRect/>
          </a:stretch>
        </p:blipFill>
        <p:spPr>
          <a:xfrm>
            <a:off x="-469106" y="21776"/>
            <a:ext cx="365522" cy="365522"/>
          </a:xfrm>
          <a:prstGeom prst="rect">
            <a:avLst/>
          </a:prstGeom>
        </p:spPr>
      </p:pic>
    </p:spTree>
    <p:extLst>
      <p:ext uri="{BB962C8B-B14F-4D97-AF65-F5344CB8AC3E}">
        <p14:creationId xmlns:p14="http://schemas.microsoft.com/office/powerpoint/2010/main" val="296593169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par>
                                <p:cTn id="12" presetID="1" presetClass="mediacall" presetSubtype="0" fill="hold" nodeType="withEffect">
                                  <p:stCondLst>
                                    <p:cond delay="0"/>
                                  </p:stCondLst>
                                  <p:childTnLst>
                                    <p:cmd type="call" cmd="playFrom(0.0)">
                                      <p:cBhvr>
                                        <p:cTn id="13" dur="879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20000">
                <p:cTn id="14" fill="hold" display="0">
                  <p:stCondLst>
                    <p:cond delay="indefinite"/>
                  </p:stCondLst>
                  <p:endCondLst>
                    <p:cond evt="onStopAudio" delay="0">
                      <p:tgtEl>
                        <p:sldTgt/>
                      </p:tgtEl>
                    </p:cond>
                  </p:endCondLst>
                </p:cTn>
                <p:tgtEl>
                  <p:spTgt spid="4"/>
                </p:tgtEl>
              </p:cMediaNode>
            </p:audio>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9144000" cy="514350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07504" y="4407004"/>
            <a:ext cx="736496" cy="73649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 y="1"/>
            <a:ext cx="736496" cy="736496"/>
          </a:xfrm>
          <a:prstGeom prst="rect">
            <a:avLst/>
          </a:prstGeom>
        </p:spPr>
      </p:pic>
      <p:pic>
        <p:nvPicPr>
          <p:cNvPr id="68" name="Picture 9">
            <a:hlinkClick r:id="rId6" action="ppaction://hlinksldjump"/>
            <a:extLst>
              <a:ext uri="{FF2B5EF4-FFF2-40B4-BE49-F238E27FC236}">
                <a16:creationId xmlns:a16="http://schemas.microsoft.com/office/drawing/2014/main" id="{1B380651-4B0A-AC11-C8EB-FB6EC22C368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974" y="4566930"/>
            <a:ext cx="574474" cy="576570"/>
          </a:xfrm>
          <a:prstGeom prst="rect">
            <a:avLst/>
          </a:prstGeom>
        </p:spPr>
      </p:pic>
      <p:pic>
        <p:nvPicPr>
          <p:cNvPr id="3" name="Picture 2">
            <a:hlinkClick r:id="rId9" action="ppaction://hlinksldjump"/>
            <a:extLst>
              <a:ext uri="{FF2B5EF4-FFF2-40B4-BE49-F238E27FC236}">
                <a16:creationId xmlns:a16="http://schemas.microsoft.com/office/drawing/2014/main" id="{392E8C2B-8A20-9D09-061B-80987F719092}"/>
              </a:ext>
            </a:extLst>
          </p:cNvPr>
          <p:cNvPicPr>
            <a:picLocks noChangeAspect="1"/>
          </p:cNvPicPr>
          <p:nvPr/>
        </p:nvPicPr>
        <p:blipFill>
          <a:blip r:embed="rId10"/>
          <a:stretch>
            <a:fillRect/>
          </a:stretch>
        </p:blipFill>
        <p:spPr>
          <a:xfrm>
            <a:off x="223676" y="261739"/>
            <a:ext cx="2171888" cy="2011854"/>
          </a:xfrm>
          <a:prstGeom prst="rect">
            <a:avLst/>
          </a:prstGeom>
        </p:spPr>
      </p:pic>
      <p:pic>
        <p:nvPicPr>
          <p:cNvPr id="4" name="Picture 3">
            <a:hlinkClick r:id="rId11" action="ppaction://hlinksldjump"/>
            <a:extLst>
              <a:ext uri="{FF2B5EF4-FFF2-40B4-BE49-F238E27FC236}">
                <a16:creationId xmlns:a16="http://schemas.microsoft.com/office/drawing/2014/main" id="{D6E98C9E-1C45-0AAA-CB2D-7C066BEF2AB0}"/>
              </a:ext>
            </a:extLst>
          </p:cNvPr>
          <p:cNvPicPr>
            <a:picLocks noChangeAspect="1"/>
          </p:cNvPicPr>
          <p:nvPr/>
        </p:nvPicPr>
        <p:blipFill>
          <a:blip r:embed="rId12"/>
          <a:stretch>
            <a:fillRect/>
          </a:stretch>
        </p:blipFill>
        <p:spPr>
          <a:xfrm>
            <a:off x="2350560" y="294905"/>
            <a:ext cx="2194751" cy="1998137"/>
          </a:xfrm>
          <a:prstGeom prst="rect">
            <a:avLst/>
          </a:prstGeom>
        </p:spPr>
      </p:pic>
      <p:pic>
        <p:nvPicPr>
          <p:cNvPr id="5" name="Picture 4">
            <a:hlinkClick r:id="rId13" action="ppaction://hlinksldjump"/>
            <a:extLst>
              <a:ext uri="{FF2B5EF4-FFF2-40B4-BE49-F238E27FC236}">
                <a16:creationId xmlns:a16="http://schemas.microsoft.com/office/drawing/2014/main" id="{8DE72A3D-CAFB-EB27-7B62-ECA68B57C53E}"/>
              </a:ext>
            </a:extLst>
          </p:cNvPr>
          <p:cNvPicPr>
            <a:picLocks noChangeAspect="1"/>
          </p:cNvPicPr>
          <p:nvPr/>
        </p:nvPicPr>
        <p:blipFill>
          <a:blip r:embed="rId14"/>
          <a:stretch>
            <a:fillRect/>
          </a:stretch>
        </p:blipFill>
        <p:spPr>
          <a:xfrm>
            <a:off x="4682140" y="292644"/>
            <a:ext cx="2062151" cy="2048434"/>
          </a:xfrm>
          <a:prstGeom prst="rect">
            <a:avLst/>
          </a:prstGeom>
        </p:spPr>
      </p:pic>
      <p:pic>
        <p:nvPicPr>
          <p:cNvPr id="8" name="Picture 7">
            <a:hlinkClick r:id="rId15" action="ppaction://hlinksldjump"/>
            <a:extLst>
              <a:ext uri="{FF2B5EF4-FFF2-40B4-BE49-F238E27FC236}">
                <a16:creationId xmlns:a16="http://schemas.microsoft.com/office/drawing/2014/main" id="{C42DCA9D-694E-7255-E66C-C67A9EF46AAF}"/>
              </a:ext>
            </a:extLst>
          </p:cNvPr>
          <p:cNvPicPr>
            <a:picLocks noChangeAspect="1"/>
          </p:cNvPicPr>
          <p:nvPr/>
        </p:nvPicPr>
        <p:blipFill>
          <a:blip r:embed="rId16"/>
          <a:stretch>
            <a:fillRect/>
          </a:stretch>
        </p:blipFill>
        <p:spPr>
          <a:xfrm>
            <a:off x="6923240" y="345157"/>
            <a:ext cx="2176461" cy="2030144"/>
          </a:xfrm>
          <a:prstGeom prst="rect">
            <a:avLst/>
          </a:prstGeom>
        </p:spPr>
      </p:pic>
      <p:pic>
        <p:nvPicPr>
          <p:cNvPr id="9" name="Picture 8">
            <a:hlinkClick r:id="rId17" action="ppaction://hlinksldjump"/>
            <a:extLst>
              <a:ext uri="{FF2B5EF4-FFF2-40B4-BE49-F238E27FC236}">
                <a16:creationId xmlns:a16="http://schemas.microsoft.com/office/drawing/2014/main" id="{9D985C18-824C-D219-F184-5D175F39F642}"/>
              </a:ext>
            </a:extLst>
          </p:cNvPr>
          <p:cNvPicPr>
            <a:picLocks noChangeAspect="1"/>
          </p:cNvPicPr>
          <p:nvPr/>
        </p:nvPicPr>
        <p:blipFill>
          <a:blip r:embed="rId18"/>
          <a:stretch>
            <a:fillRect/>
          </a:stretch>
        </p:blipFill>
        <p:spPr>
          <a:xfrm>
            <a:off x="279262" y="2823664"/>
            <a:ext cx="2176461" cy="2112447"/>
          </a:xfrm>
          <a:prstGeom prst="rect">
            <a:avLst/>
          </a:prstGeom>
        </p:spPr>
      </p:pic>
      <p:pic>
        <p:nvPicPr>
          <p:cNvPr id="10" name="Picture 9">
            <a:hlinkClick r:id="rId19" action="ppaction://hlinksldjump"/>
            <a:extLst>
              <a:ext uri="{FF2B5EF4-FFF2-40B4-BE49-F238E27FC236}">
                <a16:creationId xmlns:a16="http://schemas.microsoft.com/office/drawing/2014/main" id="{ED675FD7-BF8F-62FB-F485-1F35B780370E}"/>
              </a:ext>
            </a:extLst>
          </p:cNvPr>
          <p:cNvPicPr>
            <a:picLocks noChangeAspect="1"/>
          </p:cNvPicPr>
          <p:nvPr/>
        </p:nvPicPr>
        <p:blipFill>
          <a:blip r:embed="rId20"/>
          <a:stretch>
            <a:fillRect/>
          </a:stretch>
        </p:blipFill>
        <p:spPr>
          <a:xfrm>
            <a:off x="2075875" y="2775655"/>
            <a:ext cx="2606266" cy="2208467"/>
          </a:xfrm>
          <a:prstGeom prst="rect">
            <a:avLst/>
          </a:prstGeom>
        </p:spPr>
      </p:pic>
      <p:pic>
        <p:nvPicPr>
          <p:cNvPr id="11" name="Picture 10">
            <a:hlinkClick r:id="rId21" action="ppaction://hlinksldjump"/>
            <a:extLst>
              <a:ext uri="{FF2B5EF4-FFF2-40B4-BE49-F238E27FC236}">
                <a16:creationId xmlns:a16="http://schemas.microsoft.com/office/drawing/2014/main" id="{AC52FC23-A909-F6DD-5CB5-129EB9E3CC9F}"/>
              </a:ext>
            </a:extLst>
          </p:cNvPr>
          <p:cNvPicPr>
            <a:picLocks noChangeAspect="1"/>
          </p:cNvPicPr>
          <p:nvPr/>
        </p:nvPicPr>
        <p:blipFill>
          <a:blip r:embed="rId22"/>
          <a:stretch>
            <a:fillRect/>
          </a:stretch>
        </p:blipFill>
        <p:spPr>
          <a:xfrm>
            <a:off x="4467530" y="2760488"/>
            <a:ext cx="2523963" cy="2249619"/>
          </a:xfrm>
          <a:prstGeom prst="rect">
            <a:avLst/>
          </a:prstGeom>
        </p:spPr>
      </p:pic>
    </p:spTree>
    <p:extLst>
      <p:ext uri="{BB962C8B-B14F-4D97-AF65-F5344CB8AC3E}">
        <p14:creationId xmlns:p14="http://schemas.microsoft.com/office/powerpoint/2010/main" val="3385796673"/>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3"/>
                                        </p:tgtEl>
                                        <p:attrNameLst>
                                          <p:attrName>r</p:attrName>
                                        </p:attrNameLst>
                                      </p:cBhvr>
                                    </p:animRot>
                                    <p:animRot by="-240000">
                                      <p:cBhvr>
                                        <p:cTn id="7" dur="600" fill="hold">
                                          <p:stCondLst>
                                            <p:cond delay="600"/>
                                          </p:stCondLst>
                                        </p:cTn>
                                        <p:tgtEl>
                                          <p:spTgt spid="3"/>
                                        </p:tgtEl>
                                        <p:attrNameLst>
                                          <p:attrName>r</p:attrName>
                                        </p:attrNameLst>
                                      </p:cBhvr>
                                    </p:animRot>
                                    <p:animRot by="240000">
                                      <p:cBhvr>
                                        <p:cTn id="8" dur="600" fill="hold">
                                          <p:stCondLst>
                                            <p:cond delay="1200"/>
                                          </p:stCondLst>
                                        </p:cTn>
                                        <p:tgtEl>
                                          <p:spTgt spid="3"/>
                                        </p:tgtEl>
                                        <p:attrNameLst>
                                          <p:attrName>r</p:attrName>
                                        </p:attrNameLst>
                                      </p:cBhvr>
                                    </p:animRot>
                                    <p:animRot by="-240000">
                                      <p:cBhvr>
                                        <p:cTn id="9" dur="600" fill="hold">
                                          <p:stCondLst>
                                            <p:cond delay="1800"/>
                                          </p:stCondLst>
                                        </p:cTn>
                                        <p:tgtEl>
                                          <p:spTgt spid="3"/>
                                        </p:tgtEl>
                                        <p:attrNameLst>
                                          <p:attrName>r</p:attrName>
                                        </p:attrNameLst>
                                      </p:cBhvr>
                                    </p:animRot>
                                    <p:animRot by="120000">
                                      <p:cBhvr>
                                        <p:cTn id="10" dur="600" fill="hold">
                                          <p:stCondLst>
                                            <p:cond delay="2400"/>
                                          </p:stCondLst>
                                        </p:cTn>
                                        <p:tgtEl>
                                          <p:spTgt spid="3"/>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300" fill="hold">
                                          <p:stCondLst>
                                            <p:cond delay="0"/>
                                          </p:stCondLst>
                                        </p:cTn>
                                        <p:tgtEl>
                                          <p:spTgt spid="4"/>
                                        </p:tgtEl>
                                        <p:attrNameLst>
                                          <p:attrName>r</p:attrName>
                                        </p:attrNameLst>
                                      </p:cBhvr>
                                    </p:animRot>
                                    <p:animRot by="-240000">
                                      <p:cBhvr>
                                        <p:cTn id="13" dur="600" fill="hold">
                                          <p:stCondLst>
                                            <p:cond delay="600"/>
                                          </p:stCondLst>
                                        </p:cTn>
                                        <p:tgtEl>
                                          <p:spTgt spid="4"/>
                                        </p:tgtEl>
                                        <p:attrNameLst>
                                          <p:attrName>r</p:attrName>
                                        </p:attrNameLst>
                                      </p:cBhvr>
                                    </p:animRot>
                                    <p:animRot by="240000">
                                      <p:cBhvr>
                                        <p:cTn id="14" dur="600" fill="hold">
                                          <p:stCondLst>
                                            <p:cond delay="1200"/>
                                          </p:stCondLst>
                                        </p:cTn>
                                        <p:tgtEl>
                                          <p:spTgt spid="4"/>
                                        </p:tgtEl>
                                        <p:attrNameLst>
                                          <p:attrName>r</p:attrName>
                                        </p:attrNameLst>
                                      </p:cBhvr>
                                    </p:animRot>
                                    <p:animRot by="-240000">
                                      <p:cBhvr>
                                        <p:cTn id="15" dur="600" fill="hold">
                                          <p:stCondLst>
                                            <p:cond delay="1800"/>
                                          </p:stCondLst>
                                        </p:cTn>
                                        <p:tgtEl>
                                          <p:spTgt spid="4"/>
                                        </p:tgtEl>
                                        <p:attrNameLst>
                                          <p:attrName>r</p:attrName>
                                        </p:attrNameLst>
                                      </p:cBhvr>
                                    </p:animRot>
                                    <p:animRot by="120000">
                                      <p:cBhvr>
                                        <p:cTn id="16" dur="600" fill="hold">
                                          <p:stCondLst>
                                            <p:cond delay="2400"/>
                                          </p:stCondLst>
                                        </p:cTn>
                                        <p:tgtEl>
                                          <p:spTgt spid="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300" fill="hold">
                                          <p:stCondLst>
                                            <p:cond delay="0"/>
                                          </p:stCondLst>
                                        </p:cTn>
                                        <p:tgtEl>
                                          <p:spTgt spid="5"/>
                                        </p:tgtEl>
                                        <p:attrNameLst>
                                          <p:attrName>r</p:attrName>
                                        </p:attrNameLst>
                                      </p:cBhvr>
                                    </p:animRot>
                                    <p:animRot by="-240000">
                                      <p:cBhvr>
                                        <p:cTn id="19" dur="600" fill="hold">
                                          <p:stCondLst>
                                            <p:cond delay="600"/>
                                          </p:stCondLst>
                                        </p:cTn>
                                        <p:tgtEl>
                                          <p:spTgt spid="5"/>
                                        </p:tgtEl>
                                        <p:attrNameLst>
                                          <p:attrName>r</p:attrName>
                                        </p:attrNameLst>
                                      </p:cBhvr>
                                    </p:animRot>
                                    <p:animRot by="240000">
                                      <p:cBhvr>
                                        <p:cTn id="20" dur="600" fill="hold">
                                          <p:stCondLst>
                                            <p:cond delay="1200"/>
                                          </p:stCondLst>
                                        </p:cTn>
                                        <p:tgtEl>
                                          <p:spTgt spid="5"/>
                                        </p:tgtEl>
                                        <p:attrNameLst>
                                          <p:attrName>r</p:attrName>
                                        </p:attrNameLst>
                                      </p:cBhvr>
                                    </p:animRot>
                                    <p:animRot by="-240000">
                                      <p:cBhvr>
                                        <p:cTn id="21" dur="600" fill="hold">
                                          <p:stCondLst>
                                            <p:cond delay="1800"/>
                                          </p:stCondLst>
                                        </p:cTn>
                                        <p:tgtEl>
                                          <p:spTgt spid="5"/>
                                        </p:tgtEl>
                                        <p:attrNameLst>
                                          <p:attrName>r</p:attrName>
                                        </p:attrNameLst>
                                      </p:cBhvr>
                                    </p:animRot>
                                    <p:animRot by="120000">
                                      <p:cBhvr>
                                        <p:cTn id="22" dur="600" fill="hold">
                                          <p:stCondLst>
                                            <p:cond delay="2400"/>
                                          </p:stCondLst>
                                        </p:cTn>
                                        <p:tgtEl>
                                          <p:spTgt spid="5"/>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300" fill="hold">
                                          <p:stCondLst>
                                            <p:cond delay="0"/>
                                          </p:stCondLst>
                                        </p:cTn>
                                        <p:tgtEl>
                                          <p:spTgt spid="8"/>
                                        </p:tgtEl>
                                        <p:attrNameLst>
                                          <p:attrName>r</p:attrName>
                                        </p:attrNameLst>
                                      </p:cBhvr>
                                    </p:animRot>
                                    <p:animRot by="-240000">
                                      <p:cBhvr>
                                        <p:cTn id="25" dur="600" fill="hold">
                                          <p:stCondLst>
                                            <p:cond delay="600"/>
                                          </p:stCondLst>
                                        </p:cTn>
                                        <p:tgtEl>
                                          <p:spTgt spid="8"/>
                                        </p:tgtEl>
                                        <p:attrNameLst>
                                          <p:attrName>r</p:attrName>
                                        </p:attrNameLst>
                                      </p:cBhvr>
                                    </p:animRot>
                                    <p:animRot by="240000">
                                      <p:cBhvr>
                                        <p:cTn id="26" dur="600" fill="hold">
                                          <p:stCondLst>
                                            <p:cond delay="1200"/>
                                          </p:stCondLst>
                                        </p:cTn>
                                        <p:tgtEl>
                                          <p:spTgt spid="8"/>
                                        </p:tgtEl>
                                        <p:attrNameLst>
                                          <p:attrName>r</p:attrName>
                                        </p:attrNameLst>
                                      </p:cBhvr>
                                    </p:animRot>
                                    <p:animRot by="-240000">
                                      <p:cBhvr>
                                        <p:cTn id="27" dur="600" fill="hold">
                                          <p:stCondLst>
                                            <p:cond delay="1800"/>
                                          </p:stCondLst>
                                        </p:cTn>
                                        <p:tgtEl>
                                          <p:spTgt spid="8"/>
                                        </p:tgtEl>
                                        <p:attrNameLst>
                                          <p:attrName>r</p:attrName>
                                        </p:attrNameLst>
                                      </p:cBhvr>
                                    </p:animRot>
                                    <p:animRot by="120000">
                                      <p:cBhvr>
                                        <p:cTn id="28" dur="600" fill="hold">
                                          <p:stCondLst>
                                            <p:cond delay="2400"/>
                                          </p:stCondLst>
                                        </p:cTn>
                                        <p:tgtEl>
                                          <p:spTgt spid="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300" fill="hold">
                                          <p:stCondLst>
                                            <p:cond delay="0"/>
                                          </p:stCondLst>
                                        </p:cTn>
                                        <p:tgtEl>
                                          <p:spTgt spid="9"/>
                                        </p:tgtEl>
                                        <p:attrNameLst>
                                          <p:attrName>r</p:attrName>
                                        </p:attrNameLst>
                                      </p:cBhvr>
                                    </p:animRot>
                                    <p:animRot by="-240000">
                                      <p:cBhvr>
                                        <p:cTn id="31" dur="600" fill="hold">
                                          <p:stCondLst>
                                            <p:cond delay="600"/>
                                          </p:stCondLst>
                                        </p:cTn>
                                        <p:tgtEl>
                                          <p:spTgt spid="9"/>
                                        </p:tgtEl>
                                        <p:attrNameLst>
                                          <p:attrName>r</p:attrName>
                                        </p:attrNameLst>
                                      </p:cBhvr>
                                    </p:animRot>
                                    <p:animRot by="240000">
                                      <p:cBhvr>
                                        <p:cTn id="32" dur="600" fill="hold">
                                          <p:stCondLst>
                                            <p:cond delay="1200"/>
                                          </p:stCondLst>
                                        </p:cTn>
                                        <p:tgtEl>
                                          <p:spTgt spid="9"/>
                                        </p:tgtEl>
                                        <p:attrNameLst>
                                          <p:attrName>r</p:attrName>
                                        </p:attrNameLst>
                                      </p:cBhvr>
                                    </p:animRot>
                                    <p:animRot by="-240000">
                                      <p:cBhvr>
                                        <p:cTn id="33" dur="600" fill="hold">
                                          <p:stCondLst>
                                            <p:cond delay="1800"/>
                                          </p:stCondLst>
                                        </p:cTn>
                                        <p:tgtEl>
                                          <p:spTgt spid="9"/>
                                        </p:tgtEl>
                                        <p:attrNameLst>
                                          <p:attrName>r</p:attrName>
                                        </p:attrNameLst>
                                      </p:cBhvr>
                                    </p:animRot>
                                    <p:animRot by="120000">
                                      <p:cBhvr>
                                        <p:cTn id="34" dur="600" fill="hold">
                                          <p:stCondLst>
                                            <p:cond delay="2400"/>
                                          </p:stCondLst>
                                        </p:cTn>
                                        <p:tgtEl>
                                          <p:spTgt spid="9"/>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300" fill="hold">
                                          <p:stCondLst>
                                            <p:cond delay="0"/>
                                          </p:stCondLst>
                                        </p:cTn>
                                        <p:tgtEl>
                                          <p:spTgt spid="10"/>
                                        </p:tgtEl>
                                        <p:attrNameLst>
                                          <p:attrName>r</p:attrName>
                                        </p:attrNameLst>
                                      </p:cBhvr>
                                    </p:animRot>
                                    <p:animRot by="-240000">
                                      <p:cBhvr>
                                        <p:cTn id="37" dur="600" fill="hold">
                                          <p:stCondLst>
                                            <p:cond delay="600"/>
                                          </p:stCondLst>
                                        </p:cTn>
                                        <p:tgtEl>
                                          <p:spTgt spid="10"/>
                                        </p:tgtEl>
                                        <p:attrNameLst>
                                          <p:attrName>r</p:attrName>
                                        </p:attrNameLst>
                                      </p:cBhvr>
                                    </p:animRot>
                                    <p:animRot by="240000">
                                      <p:cBhvr>
                                        <p:cTn id="38" dur="600" fill="hold">
                                          <p:stCondLst>
                                            <p:cond delay="1200"/>
                                          </p:stCondLst>
                                        </p:cTn>
                                        <p:tgtEl>
                                          <p:spTgt spid="10"/>
                                        </p:tgtEl>
                                        <p:attrNameLst>
                                          <p:attrName>r</p:attrName>
                                        </p:attrNameLst>
                                      </p:cBhvr>
                                    </p:animRot>
                                    <p:animRot by="-240000">
                                      <p:cBhvr>
                                        <p:cTn id="39" dur="600" fill="hold">
                                          <p:stCondLst>
                                            <p:cond delay="1800"/>
                                          </p:stCondLst>
                                        </p:cTn>
                                        <p:tgtEl>
                                          <p:spTgt spid="10"/>
                                        </p:tgtEl>
                                        <p:attrNameLst>
                                          <p:attrName>r</p:attrName>
                                        </p:attrNameLst>
                                      </p:cBhvr>
                                    </p:animRot>
                                    <p:animRot by="120000">
                                      <p:cBhvr>
                                        <p:cTn id="40" dur="600" fill="hold">
                                          <p:stCondLst>
                                            <p:cond delay="2400"/>
                                          </p:stCondLst>
                                        </p:cTn>
                                        <p:tgtEl>
                                          <p:spTgt spid="10"/>
                                        </p:tgtEl>
                                        <p:attrNameLst>
                                          <p:attrName>r</p:attrName>
                                        </p:attrNameLst>
                                      </p:cBhvr>
                                    </p:animRot>
                                  </p:childTnLst>
                                </p:cTn>
                              </p:par>
                              <p:par>
                                <p:cTn id="41" presetID="32" presetClass="emph" presetSubtype="0" repeatCount="indefinite" fill="hold" nodeType="withEffect">
                                  <p:stCondLst>
                                    <p:cond delay="0"/>
                                  </p:stCondLst>
                                  <p:childTnLst>
                                    <p:animRot by="120000">
                                      <p:cBhvr>
                                        <p:cTn id="42" dur="300" fill="hold">
                                          <p:stCondLst>
                                            <p:cond delay="0"/>
                                          </p:stCondLst>
                                        </p:cTn>
                                        <p:tgtEl>
                                          <p:spTgt spid="11"/>
                                        </p:tgtEl>
                                        <p:attrNameLst>
                                          <p:attrName>r</p:attrName>
                                        </p:attrNameLst>
                                      </p:cBhvr>
                                    </p:animRot>
                                    <p:animRot by="-240000">
                                      <p:cBhvr>
                                        <p:cTn id="43" dur="600" fill="hold">
                                          <p:stCondLst>
                                            <p:cond delay="600"/>
                                          </p:stCondLst>
                                        </p:cTn>
                                        <p:tgtEl>
                                          <p:spTgt spid="11"/>
                                        </p:tgtEl>
                                        <p:attrNameLst>
                                          <p:attrName>r</p:attrName>
                                        </p:attrNameLst>
                                      </p:cBhvr>
                                    </p:animRot>
                                    <p:animRot by="240000">
                                      <p:cBhvr>
                                        <p:cTn id="44" dur="600" fill="hold">
                                          <p:stCondLst>
                                            <p:cond delay="1200"/>
                                          </p:stCondLst>
                                        </p:cTn>
                                        <p:tgtEl>
                                          <p:spTgt spid="11"/>
                                        </p:tgtEl>
                                        <p:attrNameLst>
                                          <p:attrName>r</p:attrName>
                                        </p:attrNameLst>
                                      </p:cBhvr>
                                    </p:animRot>
                                    <p:animRot by="-240000">
                                      <p:cBhvr>
                                        <p:cTn id="45" dur="600" fill="hold">
                                          <p:stCondLst>
                                            <p:cond delay="1800"/>
                                          </p:stCondLst>
                                        </p:cTn>
                                        <p:tgtEl>
                                          <p:spTgt spid="11"/>
                                        </p:tgtEl>
                                        <p:attrNameLst>
                                          <p:attrName>r</p:attrName>
                                        </p:attrNameLst>
                                      </p:cBhvr>
                                    </p:animRot>
                                    <p:animRot by="120000">
                                      <p:cBhvr>
                                        <p:cTn id="46" dur="600" fill="hold">
                                          <p:stCondLst>
                                            <p:cond delay="2400"/>
                                          </p:stCondLst>
                                        </p:cTn>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7" restart="whenNotActive" fill="hold" evtFilter="cancelBubble" nodeType="interactiveSeq">
                <p:stCondLst>
                  <p:cond evt="onClick" delay="0">
                    <p:tgtEl>
                      <p:spTgt spid="3"/>
                    </p:tgtEl>
                  </p:cond>
                </p:stCondLst>
                <p:endSync evt="end" delay="0">
                  <p:rtn val="all"/>
                </p:endSync>
                <p:childTnLst>
                  <p:par>
                    <p:cTn id="48" fill="hold">
                      <p:stCondLst>
                        <p:cond delay="0"/>
                      </p:stCondLst>
                      <p:childTnLst>
                        <p:par>
                          <p:cTn id="49" fill="hold">
                            <p:stCondLst>
                              <p:cond delay="0"/>
                            </p:stCondLst>
                            <p:childTnLst>
                              <p:par>
                                <p:cTn id="50" presetID="53" presetClass="exit" presetSubtype="32" fill="hold" nodeType="clickEffect">
                                  <p:stCondLst>
                                    <p:cond delay="0"/>
                                  </p:stCondLst>
                                  <p:childTnLst>
                                    <p:anim calcmode="lin" valueType="num">
                                      <p:cBhvr>
                                        <p:cTn id="51" dur="500"/>
                                        <p:tgtEl>
                                          <p:spTgt spid="3"/>
                                        </p:tgtEl>
                                        <p:attrNameLst>
                                          <p:attrName>ppt_w</p:attrName>
                                        </p:attrNameLst>
                                      </p:cBhvr>
                                      <p:tavLst>
                                        <p:tav tm="0">
                                          <p:val>
                                            <p:strVal val="ppt_w"/>
                                          </p:val>
                                        </p:tav>
                                        <p:tav tm="100000">
                                          <p:val>
                                            <p:fltVal val="0"/>
                                          </p:val>
                                        </p:tav>
                                      </p:tavLst>
                                    </p:anim>
                                    <p:anim calcmode="lin" valueType="num">
                                      <p:cBhvr>
                                        <p:cTn id="52" dur="500"/>
                                        <p:tgtEl>
                                          <p:spTgt spid="3"/>
                                        </p:tgtEl>
                                        <p:attrNameLst>
                                          <p:attrName>ppt_h</p:attrName>
                                        </p:attrNameLst>
                                      </p:cBhvr>
                                      <p:tavLst>
                                        <p:tav tm="0">
                                          <p:val>
                                            <p:strVal val="ppt_h"/>
                                          </p:val>
                                        </p:tav>
                                        <p:tav tm="100000">
                                          <p:val>
                                            <p:fltVal val="0"/>
                                          </p:val>
                                        </p:tav>
                                      </p:tavLst>
                                    </p:anim>
                                    <p:animEffect transition="out" filter="fade">
                                      <p:cBhvr>
                                        <p:cTn id="53" dur="500"/>
                                        <p:tgtEl>
                                          <p:spTgt spid="3"/>
                                        </p:tgtEl>
                                      </p:cBhvr>
                                    </p:animEffect>
                                    <p:set>
                                      <p:cBhvr>
                                        <p:cTn id="54"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55" restart="whenNotActive" fill="hold" evtFilter="cancelBubble" nodeType="interactiveSeq">
                <p:stCondLst>
                  <p:cond evt="onClick" delay="0">
                    <p:tgtEl>
                      <p:spTgt spid="4"/>
                    </p:tgtEl>
                  </p:cond>
                </p:stCondLst>
                <p:endSync evt="end" delay="0">
                  <p:rtn val="all"/>
                </p:endSync>
                <p:childTnLst>
                  <p:par>
                    <p:cTn id="56" fill="hold">
                      <p:stCondLst>
                        <p:cond delay="0"/>
                      </p:stCondLst>
                      <p:childTnLst>
                        <p:par>
                          <p:cTn id="57" fill="hold">
                            <p:stCondLst>
                              <p:cond delay="0"/>
                            </p:stCondLst>
                            <p:childTnLst>
                              <p:par>
                                <p:cTn id="58" presetID="53" presetClass="exit" presetSubtype="32" fill="hold" nodeType="clickEffect">
                                  <p:stCondLst>
                                    <p:cond delay="0"/>
                                  </p:stCondLst>
                                  <p:childTnLst>
                                    <p:anim calcmode="lin" valueType="num">
                                      <p:cBhvr>
                                        <p:cTn id="59" dur="500"/>
                                        <p:tgtEl>
                                          <p:spTgt spid="4"/>
                                        </p:tgtEl>
                                        <p:attrNameLst>
                                          <p:attrName>ppt_w</p:attrName>
                                        </p:attrNameLst>
                                      </p:cBhvr>
                                      <p:tavLst>
                                        <p:tav tm="0">
                                          <p:val>
                                            <p:strVal val="ppt_w"/>
                                          </p:val>
                                        </p:tav>
                                        <p:tav tm="100000">
                                          <p:val>
                                            <p:fltVal val="0"/>
                                          </p:val>
                                        </p:tav>
                                      </p:tavLst>
                                    </p:anim>
                                    <p:anim calcmode="lin" valueType="num">
                                      <p:cBhvr>
                                        <p:cTn id="60" dur="500"/>
                                        <p:tgtEl>
                                          <p:spTgt spid="4"/>
                                        </p:tgtEl>
                                        <p:attrNameLst>
                                          <p:attrName>ppt_h</p:attrName>
                                        </p:attrNameLst>
                                      </p:cBhvr>
                                      <p:tavLst>
                                        <p:tav tm="0">
                                          <p:val>
                                            <p:strVal val="ppt_h"/>
                                          </p:val>
                                        </p:tav>
                                        <p:tav tm="100000">
                                          <p:val>
                                            <p:fltVal val="0"/>
                                          </p:val>
                                        </p:tav>
                                      </p:tavLst>
                                    </p:anim>
                                    <p:animEffect transition="out" filter="fade">
                                      <p:cBhvr>
                                        <p:cTn id="61" dur="500"/>
                                        <p:tgtEl>
                                          <p:spTgt spid="4"/>
                                        </p:tgtEl>
                                      </p:cBhvr>
                                    </p:animEffect>
                                    <p:set>
                                      <p:cBhvr>
                                        <p:cTn id="62" dur="1" fill="hold">
                                          <p:stCondLst>
                                            <p:cond delay="4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63" restart="whenNotActive" fill="hold" evtFilter="cancelBubble" nodeType="interactiveSeq">
                <p:stCondLst>
                  <p:cond evt="onClick" delay="0">
                    <p:tgtEl>
                      <p:spTgt spid="5"/>
                    </p:tgtEl>
                  </p:cond>
                </p:stCondLst>
                <p:endSync evt="end" delay="0">
                  <p:rtn val="all"/>
                </p:endSync>
                <p:childTnLst>
                  <p:par>
                    <p:cTn id="64" fill="hold">
                      <p:stCondLst>
                        <p:cond delay="0"/>
                      </p:stCondLst>
                      <p:childTnLst>
                        <p:par>
                          <p:cTn id="65" fill="hold">
                            <p:stCondLst>
                              <p:cond delay="0"/>
                            </p:stCondLst>
                            <p:childTnLst>
                              <p:par>
                                <p:cTn id="66" presetID="53" presetClass="exit" presetSubtype="32" fill="hold" nodeType="clickEffect">
                                  <p:stCondLst>
                                    <p:cond delay="0"/>
                                  </p:stCondLst>
                                  <p:childTnLst>
                                    <p:anim calcmode="lin" valueType="num">
                                      <p:cBhvr>
                                        <p:cTn id="67" dur="500"/>
                                        <p:tgtEl>
                                          <p:spTgt spid="5"/>
                                        </p:tgtEl>
                                        <p:attrNameLst>
                                          <p:attrName>ppt_w</p:attrName>
                                        </p:attrNameLst>
                                      </p:cBhvr>
                                      <p:tavLst>
                                        <p:tav tm="0">
                                          <p:val>
                                            <p:strVal val="ppt_w"/>
                                          </p:val>
                                        </p:tav>
                                        <p:tav tm="100000">
                                          <p:val>
                                            <p:fltVal val="0"/>
                                          </p:val>
                                        </p:tav>
                                      </p:tavLst>
                                    </p:anim>
                                    <p:anim calcmode="lin" valueType="num">
                                      <p:cBhvr>
                                        <p:cTn id="68" dur="500"/>
                                        <p:tgtEl>
                                          <p:spTgt spid="5"/>
                                        </p:tgtEl>
                                        <p:attrNameLst>
                                          <p:attrName>ppt_h</p:attrName>
                                        </p:attrNameLst>
                                      </p:cBhvr>
                                      <p:tavLst>
                                        <p:tav tm="0">
                                          <p:val>
                                            <p:strVal val="ppt_h"/>
                                          </p:val>
                                        </p:tav>
                                        <p:tav tm="100000">
                                          <p:val>
                                            <p:fltVal val="0"/>
                                          </p:val>
                                        </p:tav>
                                      </p:tavLst>
                                    </p:anim>
                                    <p:animEffect transition="out" filter="fade">
                                      <p:cBhvr>
                                        <p:cTn id="69" dur="500"/>
                                        <p:tgtEl>
                                          <p:spTgt spid="5"/>
                                        </p:tgtEl>
                                      </p:cBhvr>
                                    </p:animEffect>
                                    <p:set>
                                      <p:cBhvr>
                                        <p:cTn id="70"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71" restart="whenNotActive" fill="hold" evtFilter="cancelBubble" nodeType="interactiveSeq">
                <p:stCondLst>
                  <p:cond evt="onClick" delay="0">
                    <p:tgtEl>
                      <p:spTgt spid="8"/>
                    </p:tgtEl>
                  </p:cond>
                </p:stCondLst>
                <p:endSync evt="end" delay="0">
                  <p:rtn val="all"/>
                </p:endSync>
                <p:childTnLst>
                  <p:par>
                    <p:cTn id="72" fill="hold">
                      <p:stCondLst>
                        <p:cond delay="0"/>
                      </p:stCondLst>
                      <p:childTnLst>
                        <p:par>
                          <p:cTn id="73" fill="hold">
                            <p:stCondLst>
                              <p:cond delay="0"/>
                            </p:stCondLst>
                            <p:childTnLst>
                              <p:par>
                                <p:cTn id="74" presetID="53" presetClass="exit" presetSubtype="32" fill="hold" nodeType="clickEffect">
                                  <p:stCondLst>
                                    <p:cond delay="0"/>
                                  </p:stCondLst>
                                  <p:childTnLst>
                                    <p:anim calcmode="lin" valueType="num">
                                      <p:cBhvr>
                                        <p:cTn id="75" dur="500"/>
                                        <p:tgtEl>
                                          <p:spTgt spid="8"/>
                                        </p:tgtEl>
                                        <p:attrNameLst>
                                          <p:attrName>ppt_w</p:attrName>
                                        </p:attrNameLst>
                                      </p:cBhvr>
                                      <p:tavLst>
                                        <p:tav tm="0">
                                          <p:val>
                                            <p:strVal val="ppt_w"/>
                                          </p:val>
                                        </p:tav>
                                        <p:tav tm="100000">
                                          <p:val>
                                            <p:fltVal val="0"/>
                                          </p:val>
                                        </p:tav>
                                      </p:tavLst>
                                    </p:anim>
                                    <p:anim calcmode="lin" valueType="num">
                                      <p:cBhvr>
                                        <p:cTn id="76" dur="500"/>
                                        <p:tgtEl>
                                          <p:spTgt spid="8"/>
                                        </p:tgtEl>
                                        <p:attrNameLst>
                                          <p:attrName>ppt_h</p:attrName>
                                        </p:attrNameLst>
                                      </p:cBhvr>
                                      <p:tavLst>
                                        <p:tav tm="0">
                                          <p:val>
                                            <p:strVal val="ppt_h"/>
                                          </p:val>
                                        </p:tav>
                                        <p:tav tm="100000">
                                          <p:val>
                                            <p:fltVal val="0"/>
                                          </p:val>
                                        </p:tav>
                                      </p:tavLst>
                                    </p:anim>
                                    <p:animEffect transition="out" filter="fade">
                                      <p:cBhvr>
                                        <p:cTn id="77" dur="500"/>
                                        <p:tgtEl>
                                          <p:spTgt spid="8"/>
                                        </p:tgtEl>
                                      </p:cBhvr>
                                    </p:animEffect>
                                    <p:set>
                                      <p:cBhvr>
                                        <p:cTn id="7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9" restart="whenNotActive" fill="hold" evtFilter="cancelBubble" nodeType="interactiveSeq">
                <p:stCondLst>
                  <p:cond evt="onClick" delay="0">
                    <p:tgtEl>
                      <p:spTgt spid="9"/>
                    </p:tgtEl>
                  </p:cond>
                </p:stCondLst>
                <p:endSync evt="end" delay="0">
                  <p:rtn val="all"/>
                </p:endSync>
                <p:childTnLst>
                  <p:par>
                    <p:cTn id="80" fill="hold">
                      <p:stCondLst>
                        <p:cond delay="0"/>
                      </p:stCondLst>
                      <p:childTnLst>
                        <p:par>
                          <p:cTn id="81" fill="hold">
                            <p:stCondLst>
                              <p:cond delay="0"/>
                            </p:stCondLst>
                            <p:childTnLst>
                              <p:par>
                                <p:cTn id="82" presetID="53" presetClass="exit" presetSubtype="32" fill="hold" nodeType="clickEffect">
                                  <p:stCondLst>
                                    <p:cond delay="0"/>
                                  </p:stCondLst>
                                  <p:childTnLst>
                                    <p:anim calcmode="lin" valueType="num">
                                      <p:cBhvr>
                                        <p:cTn id="83" dur="500"/>
                                        <p:tgtEl>
                                          <p:spTgt spid="9"/>
                                        </p:tgtEl>
                                        <p:attrNameLst>
                                          <p:attrName>ppt_w</p:attrName>
                                        </p:attrNameLst>
                                      </p:cBhvr>
                                      <p:tavLst>
                                        <p:tav tm="0">
                                          <p:val>
                                            <p:strVal val="ppt_w"/>
                                          </p:val>
                                        </p:tav>
                                        <p:tav tm="100000">
                                          <p:val>
                                            <p:fltVal val="0"/>
                                          </p:val>
                                        </p:tav>
                                      </p:tavLst>
                                    </p:anim>
                                    <p:anim calcmode="lin" valueType="num">
                                      <p:cBhvr>
                                        <p:cTn id="84" dur="500"/>
                                        <p:tgtEl>
                                          <p:spTgt spid="9"/>
                                        </p:tgtEl>
                                        <p:attrNameLst>
                                          <p:attrName>ppt_h</p:attrName>
                                        </p:attrNameLst>
                                      </p:cBhvr>
                                      <p:tavLst>
                                        <p:tav tm="0">
                                          <p:val>
                                            <p:strVal val="ppt_h"/>
                                          </p:val>
                                        </p:tav>
                                        <p:tav tm="100000">
                                          <p:val>
                                            <p:fltVal val="0"/>
                                          </p:val>
                                        </p:tav>
                                      </p:tavLst>
                                    </p:anim>
                                    <p:animEffect transition="out" filter="fade">
                                      <p:cBhvr>
                                        <p:cTn id="85" dur="500"/>
                                        <p:tgtEl>
                                          <p:spTgt spid="9"/>
                                        </p:tgtEl>
                                      </p:cBhvr>
                                    </p:animEffect>
                                    <p:set>
                                      <p:cBhvr>
                                        <p:cTn id="8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7" restart="whenNotActive" fill="hold" evtFilter="cancelBubble" nodeType="interactiveSeq">
                <p:stCondLst>
                  <p:cond evt="onClick" delay="0">
                    <p:tgtEl>
                      <p:spTgt spid="10"/>
                    </p:tgtEl>
                  </p:cond>
                </p:stCondLst>
                <p:endSync evt="end" delay="0">
                  <p:rtn val="all"/>
                </p:endSync>
                <p:childTnLst>
                  <p:par>
                    <p:cTn id="88" fill="hold">
                      <p:stCondLst>
                        <p:cond delay="0"/>
                      </p:stCondLst>
                      <p:childTnLst>
                        <p:par>
                          <p:cTn id="89" fill="hold">
                            <p:stCondLst>
                              <p:cond delay="0"/>
                            </p:stCondLst>
                            <p:childTnLst>
                              <p:par>
                                <p:cTn id="90" presetID="53" presetClass="exit" presetSubtype="32" fill="hold" nodeType="clickEffect">
                                  <p:stCondLst>
                                    <p:cond delay="0"/>
                                  </p:stCondLst>
                                  <p:childTnLst>
                                    <p:anim calcmode="lin" valueType="num">
                                      <p:cBhvr>
                                        <p:cTn id="91" dur="500"/>
                                        <p:tgtEl>
                                          <p:spTgt spid="10"/>
                                        </p:tgtEl>
                                        <p:attrNameLst>
                                          <p:attrName>ppt_w</p:attrName>
                                        </p:attrNameLst>
                                      </p:cBhvr>
                                      <p:tavLst>
                                        <p:tav tm="0">
                                          <p:val>
                                            <p:strVal val="ppt_w"/>
                                          </p:val>
                                        </p:tav>
                                        <p:tav tm="100000">
                                          <p:val>
                                            <p:fltVal val="0"/>
                                          </p:val>
                                        </p:tav>
                                      </p:tavLst>
                                    </p:anim>
                                    <p:anim calcmode="lin" valueType="num">
                                      <p:cBhvr>
                                        <p:cTn id="92" dur="500"/>
                                        <p:tgtEl>
                                          <p:spTgt spid="10"/>
                                        </p:tgtEl>
                                        <p:attrNameLst>
                                          <p:attrName>ppt_h</p:attrName>
                                        </p:attrNameLst>
                                      </p:cBhvr>
                                      <p:tavLst>
                                        <p:tav tm="0">
                                          <p:val>
                                            <p:strVal val="ppt_h"/>
                                          </p:val>
                                        </p:tav>
                                        <p:tav tm="100000">
                                          <p:val>
                                            <p:fltVal val="0"/>
                                          </p:val>
                                        </p:tav>
                                      </p:tavLst>
                                    </p:anim>
                                    <p:animEffect transition="out" filter="fade">
                                      <p:cBhvr>
                                        <p:cTn id="93" dur="500"/>
                                        <p:tgtEl>
                                          <p:spTgt spid="10"/>
                                        </p:tgtEl>
                                      </p:cBhvr>
                                    </p:animEffect>
                                    <p:set>
                                      <p:cBhvr>
                                        <p:cTn id="94"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95" restart="whenNotActive" fill="hold" evtFilter="cancelBubble" nodeType="interactiveSeq">
                <p:stCondLst>
                  <p:cond evt="onClick" delay="0">
                    <p:tgtEl>
                      <p:spTgt spid="11"/>
                    </p:tgtEl>
                  </p:cond>
                </p:stCondLst>
                <p:endSync evt="end" delay="0">
                  <p:rtn val="all"/>
                </p:endSync>
                <p:childTnLst>
                  <p:par>
                    <p:cTn id="96" fill="hold">
                      <p:stCondLst>
                        <p:cond delay="0"/>
                      </p:stCondLst>
                      <p:childTnLst>
                        <p:par>
                          <p:cTn id="97" fill="hold">
                            <p:stCondLst>
                              <p:cond delay="0"/>
                            </p:stCondLst>
                            <p:childTnLst>
                              <p:par>
                                <p:cTn id="98" presetID="53" presetClass="exit" presetSubtype="32" fill="hold" nodeType="clickEffect">
                                  <p:stCondLst>
                                    <p:cond delay="0"/>
                                  </p:stCondLst>
                                  <p:childTnLst>
                                    <p:anim calcmode="lin" valueType="num">
                                      <p:cBhvr>
                                        <p:cTn id="99" dur="500"/>
                                        <p:tgtEl>
                                          <p:spTgt spid="11"/>
                                        </p:tgtEl>
                                        <p:attrNameLst>
                                          <p:attrName>ppt_w</p:attrName>
                                        </p:attrNameLst>
                                      </p:cBhvr>
                                      <p:tavLst>
                                        <p:tav tm="0">
                                          <p:val>
                                            <p:strVal val="ppt_w"/>
                                          </p:val>
                                        </p:tav>
                                        <p:tav tm="100000">
                                          <p:val>
                                            <p:fltVal val="0"/>
                                          </p:val>
                                        </p:tav>
                                      </p:tavLst>
                                    </p:anim>
                                    <p:anim calcmode="lin" valueType="num">
                                      <p:cBhvr>
                                        <p:cTn id="100" dur="500"/>
                                        <p:tgtEl>
                                          <p:spTgt spid="11"/>
                                        </p:tgtEl>
                                        <p:attrNameLst>
                                          <p:attrName>ppt_h</p:attrName>
                                        </p:attrNameLst>
                                      </p:cBhvr>
                                      <p:tavLst>
                                        <p:tav tm="0">
                                          <p:val>
                                            <p:strVal val="ppt_h"/>
                                          </p:val>
                                        </p:tav>
                                        <p:tav tm="100000">
                                          <p:val>
                                            <p:fltVal val="0"/>
                                          </p:val>
                                        </p:tav>
                                      </p:tavLst>
                                    </p:anim>
                                    <p:animEffect transition="out" filter="fade">
                                      <p:cBhvr>
                                        <p:cTn id="101" dur="500"/>
                                        <p:tgtEl>
                                          <p:spTgt spid="11"/>
                                        </p:tgtEl>
                                      </p:cBhvr>
                                    </p:animEffect>
                                    <p:set>
                                      <p:cBhvr>
                                        <p:cTn id="102"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9144000" cy="51435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 y="1"/>
            <a:ext cx="736496" cy="736496"/>
          </a:xfrm>
          <a:prstGeom prst="rect">
            <a:avLst/>
          </a:prstGeom>
        </p:spPr>
      </p:pic>
      <p:sp>
        <p:nvSpPr>
          <p:cNvPr id="27" name="Speech Bubble: Rectangle with Corners Rounded 26">
            <a:extLst>
              <a:ext uri="{FF2B5EF4-FFF2-40B4-BE49-F238E27FC236}">
                <a16:creationId xmlns:a16="http://schemas.microsoft.com/office/drawing/2014/main" id="{D83D3188-04A8-F212-E264-8B1805F95112}"/>
              </a:ext>
            </a:extLst>
          </p:cNvPr>
          <p:cNvSpPr/>
          <p:nvPr/>
        </p:nvSpPr>
        <p:spPr>
          <a:xfrm>
            <a:off x="2239866" y="335786"/>
            <a:ext cx="6534133" cy="1546704"/>
          </a:xfrm>
          <a:prstGeom prst="wedgeRoundRectCallout">
            <a:avLst>
              <a:gd name="adj1" fmla="val -54943"/>
              <a:gd name="adj2" fmla="val -24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250" b="1" kern="1200" noProof="1">
                <a:solidFill>
                  <a:prstClr val="black"/>
                </a:solidFill>
                <a:latin typeface="Arial" panose="020B0604020202020204" pitchFamily="34" charset="0"/>
                <a:cs typeface="Arial" panose="020B0604020202020204" pitchFamily="34" charset="0"/>
              </a:rPr>
              <a:t>Câu hỏi</a:t>
            </a:r>
            <a:r>
              <a:rPr lang="en-US" sz="2250" b="1" kern="1200" noProof="1">
                <a:solidFill>
                  <a:prstClr val="black"/>
                </a:solidFill>
                <a:latin typeface="Arial" panose="020B0604020202020204" pitchFamily="34" charset="0"/>
                <a:cs typeface="Arial" panose="020B0604020202020204" pitchFamily="34" charset="0"/>
              </a:rPr>
              <a:t> 1: </a:t>
            </a:r>
            <a:r>
              <a:rPr lang="en-US" sz="2250" kern="1200">
                <a:solidFill>
                  <a:prstClr val="black"/>
                </a:solidFill>
                <a:latin typeface="Arial" panose="020B0604020202020204" pitchFamily="34" charset="0"/>
                <a:cs typeface="Arial" panose="020B0604020202020204" pitchFamily="34" charset="0"/>
              </a:rPr>
              <a:t>Hiện tượng nào sau đây xảy ra đối với khối lượng riêng của nước khi đun nước trong một bình thủy tinh?</a:t>
            </a:r>
          </a:p>
        </p:txBody>
      </p:sp>
      <p:pic>
        <p:nvPicPr>
          <p:cNvPr id="10" name="Picture 6">
            <a:extLst>
              <a:ext uri="{FF2B5EF4-FFF2-40B4-BE49-F238E27FC236}">
                <a16:creationId xmlns:a16="http://schemas.microsoft.com/office/drawing/2014/main" id="{03701BCE-2B53-B530-F893-D5AFAB9E00BC}"/>
              </a:ext>
            </a:extLst>
          </p:cNvPr>
          <p:cNvPicPr>
            <a:picLocks noChangeAspect="1"/>
          </p:cNvPicPr>
          <p:nvPr/>
        </p:nvPicPr>
        <p:blipFill>
          <a:blip r:embed="rId6"/>
          <a:srcRect/>
          <a:stretch>
            <a:fillRect/>
          </a:stretch>
        </p:blipFill>
        <p:spPr>
          <a:xfrm>
            <a:off x="368248" y="373730"/>
            <a:ext cx="1471041" cy="1508760"/>
          </a:xfrm>
          <a:prstGeom prst="rect">
            <a:avLst/>
          </a:prstGeom>
        </p:spPr>
      </p:pic>
      <p:pic>
        <p:nvPicPr>
          <p:cNvPr id="3" name="Picture 6">
            <a:extLst>
              <a:ext uri="{FF2B5EF4-FFF2-40B4-BE49-F238E27FC236}">
                <a16:creationId xmlns:a16="http://schemas.microsoft.com/office/drawing/2014/main" id="{C159FD8A-A445-722A-134A-D45E6BBFBC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095" y="4407004"/>
            <a:ext cx="736496" cy="736496"/>
          </a:xfrm>
          <a:prstGeom prst="rect">
            <a:avLst/>
          </a:prstGeom>
        </p:spPr>
      </p:pic>
      <p:pic>
        <p:nvPicPr>
          <p:cNvPr id="4" name="Picture 11">
            <a:hlinkClick r:id="rId7" action="ppaction://hlinksldjump"/>
            <a:extLst>
              <a:ext uri="{FF2B5EF4-FFF2-40B4-BE49-F238E27FC236}">
                <a16:creationId xmlns:a16="http://schemas.microsoft.com/office/drawing/2014/main" id="{D3D05A52-B6DB-8E20-D976-D8B86A5B7D99}"/>
              </a:ext>
            </a:extLst>
          </p:cNvPr>
          <p:cNvPicPr>
            <a:picLocks noChangeAspect="1"/>
          </p:cNvPicPr>
          <p:nvPr/>
        </p:nvPicPr>
        <p:blipFill>
          <a:blip r:embed="rId8"/>
          <a:srcRect/>
          <a:stretch>
            <a:fillRect/>
          </a:stretch>
        </p:blipFill>
        <p:spPr>
          <a:xfrm>
            <a:off x="8227312" y="4186911"/>
            <a:ext cx="916688" cy="931831"/>
          </a:xfrm>
          <a:prstGeom prst="rect">
            <a:avLst/>
          </a:prstGeom>
        </p:spPr>
      </p:pic>
      <p:sp>
        <p:nvSpPr>
          <p:cNvPr id="5" name="Rectangle: Rounded Corners 4">
            <a:extLst>
              <a:ext uri="{FF2B5EF4-FFF2-40B4-BE49-F238E27FC236}">
                <a16:creationId xmlns:a16="http://schemas.microsoft.com/office/drawing/2014/main" id="{7BCD599D-FA30-5876-80B3-5B4E4CB235F6}"/>
              </a:ext>
            </a:extLst>
          </p:cNvPr>
          <p:cNvSpPr/>
          <p:nvPr/>
        </p:nvSpPr>
        <p:spPr>
          <a:xfrm>
            <a:off x="916689"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A. </a:t>
            </a:r>
            <a:r>
              <a:rPr lang="en-US" sz="1875" kern="1200">
                <a:solidFill>
                  <a:prstClr val="black"/>
                </a:solidFill>
                <a:latin typeface="Arial" panose="020B0604020202020204" pitchFamily="34" charset="0"/>
                <a:cs typeface="Arial" panose="020B0604020202020204" pitchFamily="34" charset="0"/>
              </a:rPr>
              <a:t>Khối lượng riêng của nước tăng</a:t>
            </a:r>
          </a:p>
        </p:txBody>
      </p:sp>
      <p:sp>
        <p:nvSpPr>
          <p:cNvPr id="8" name="Rectangle: Rounded Corners 7">
            <a:extLst>
              <a:ext uri="{FF2B5EF4-FFF2-40B4-BE49-F238E27FC236}">
                <a16:creationId xmlns:a16="http://schemas.microsoft.com/office/drawing/2014/main" id="{3C7ED264-7CB5-AD64-7F0E-C57813DDF78A}"/>
              </a:ext>
            </a:extLst>
          </p:cNvPr>
          <p:cNvSpPr/>
          <p:nvPr/>
        </p:nvSpPr>
        <p:spPr>
          <a:xfrm>
            <a:off x="916689"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C. </a:t>
            </a:r>
            <a:r>
              <a:rPr lang="en-US" sz="1875" kern="1200">
                <a:solidFill>
                  <a:prstClr val="black"/>
                </a:solidFill>
                <a:latin typeface="Arial" panose="020B0604020202020204" pitchFamily="34" charset="0"/>
                <a:cs typeface="Arial" panose="020B0604020202020204" pitchFamily="34" charset="0"/>
              </a:rPr>
              <a:t>Khối lượng riêng của nước không thay đổi.</a:t>
            </a:r>
          </a:p>
        </p:txBody>
      </p:sp>
      <p:sp>
        <p:nvSpPr>
          <p:cNvPr id="9" name="Rectangle: Rounded Corners 8">
            <a:extLst>
              <a:ext uri="{FF2B5EF4-FFF2-40B4-BE49-F238E27FC236}">
                <a16:creationId xmlns:a16="http://schemas.microsoft.com/office/drawing/2014/main" id="{2A29A4DD-A89D-CBAA-B075-B4A82AB377F7}"/>
              </a:ext>
            </a:extLst>
          </p:cNvPr>
          <p:cNvSpPr/>
          <p:nvPr/>
        </p:nvSpPr>
        <p:spPr>
          <a:xfrm>
            <a:off x="4688245"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B. </a:t>
            </a:r>
            <a:r>
              <a:rPr lang="en-US" sz="1875" kern="1200">
                <a:solidFill>
                  <a:prstClr val="black"/>
                </a:solidFill>
                <a:latin typeface="Arial" panose="020B0604020202020204" pitchFamily="34" charset="0"/>
                <a:cs typeface="Arial" panose="020B0604020202020204" pitchFamily="34" charset="0"/>
              </a:rPr>
              <a:t>Khối lượng riêng của nước giảm</a:t>
            </a:r>
          </a:p>
        </p:txBody>
      </p:sp>
      <p:sp>
        <p:nvSpPr>
          <p:cNvPr id="12" name="Rectangle: Rounded Corners 11">
            <a:extLst>
              <a:ext uri="{FF2B5EF4-FFF2-40B4-BE49-F238E27FC236}">
                <a16:creationId xmlns:a16="http://schemas.microsoft.com/office/drawing/2014/main" id="{319B3B8B-821E-9355-2C6A-B288A4D7DBE6}"/>
              </a:ext>
            </a:extLst>
          </p:cNvPr>
          <p:cNvSpPr/>
          <p:nvPr/>
        </p:nvSpPr>
        <p:spPr>
          <a:xfrm>
            <a:off x="4688245"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D. </a:t>
            </a:r>
            <a:r>
              <a:rPr lang="en-US" sz="1875" kern="1200">
                <a:solidFill>
                  <a:prstClr val="black"/>
                </a:solidFill>
                <a:latin typeface="Arial" panose="020B0604020202020204" pitchFamily="34" charset="0"/>
                <a:cs typeface="Arial" panose="020B0604020202020204" pitchFamily="34" charset="0"/>
              </a:rPr>
              <a:t>Khối lượng riêng của nước lúc đầu giảm sau đó mới tăng</a:t>
            </a:r>
          </a:p>
        </p:txBody>
      </p:sp>
    </p:spTree>
    <p:extLst>
      <p:ext uri="{BB962C8B-B14F-4D97-AF65-F5344CB8AC3E}">
        <p14:creationId xmlns:p14="http://schemas.microsoft.com/office/powerpoint/2010/main" val="802190289"/>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D99694"/>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9"/>
                                        </p:tgtEl>
                                        <p:attrNameLst>
                                          <p:attrName>fillcolor</p:attrName>
                                        </p:attrNameLst>
                                      </p:cBhvr>
                                      <p:to>
                                        <a:srgbClr val="92D050"/>
                                      </p:to>
                                    </p:animClr>
                                    <p:set>
                                      <p:cBhvr>
                                        <p:cTn id="34" dur="500" fill="hold"/>
                                        <p:tgtEl>
                                          <p:spTgt spid="9"/>
                                        </p:tgtEl>
                                        <p:attrNameLst>
                                          <p:attrName>fill.type</p:attrName>
                                        </p:attrNameLst>
                                      </p:cBhvr>
                                      <p:to>
                                        <p:strVal val="solid"/>
                                      </p:to>
                                    </p:set>
                                    <p:set>
                                      <p:cBhvr>
                                        <p:cTn id="35" dur="5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8"/>
                                        </p:tgtEl>
                                        <p:attrNameLst>
                                          <p:attrName>fillcolor</p:attrName>
                                        </p:attrNameLst>
                                      </p:cBhvr>
                                      <p:to>
                                        <a:srgbClr val="D99694"/>
                                      </p:to>
                                    </p:animClr>
                                    <p:set>
                                      <p:cBhvr>
                                        <p:cTn id="41" dur="500" fill="hold"/>
                                        <p:tgtEl>
                                          <p:spTgt spid="8"/>
                                        </p:tgtEl>
                                        <p:attrNameLst>
                                          <p:attrName>fill.type</p:attrName>
                                        </p:attrNameLst>
                                      </p:cBhvr>
                                      <p:to>
                                        <p:strVal val="solid"/>
                                      </p:to>
                                    </p:set>
                                    <p:set>
                                      <p:cBhvr>
                                        <p:cTn id="42"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12"/>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2"/>
                                        </p:tgtEl>
                                        <p:attrNameLst>
                                          <p:attrName>fillcolor</p:attrName>
                                        </p:attrNameLst>
                                      </p:cBhvr>
                                      <p:to>
                                        <a:srgbClr val="D99694"/>
                                      </p:to>
                                    </p:animClr>
                                    <p:set>
                                      <p:cBhvr>
                                        <p:cTn id="48" dur="500" fill="hold"/>
                                        <p:tgtEl>
                                          <p:spTgt spid="12"/>
                                        </p:tgtEl>
                                        <p:attrNameLst>
                                          <p:attrName>fill.type</p:attrName>
                                        </p:attrNameLst>
                                      </p:cBhvr>
                                      <p:to>
                                        <p:strVal val="solid"/>
                                      </p:to>
                                    </p:set>
                                    <p:set>
                                      <p:cBhvr>
                                        <p:cTn id="49" dur="5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27" grpId="0" animBg="1"/>
      <p:bldP spid="5" grpId="0" animBg="1"/>
      <p:bldP spid="8" grpId="0" animBg="1"/>
      <p:bldP spid="9"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9144000" cy="51435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 y="1"/>
            <a:ext cx="736496" cy="736496"/>
          </a:xfrm>
          <a:prstGeom prst="rect">
            <a:avLst/>
          </a:prstGeom>
        </p:spPr>
      </p:pic>
      <p:sp>
        <p:nvSpPr>
          <p:cNvPr id="27" name="Speech Bubble: Rectangle with Corners Rounded 26">
            <a:extLst>
              <a:ext uri="{FF2B5EF4-FFF2-40B4-BE49-F238E27FC236}">
                <a16:creationId xmlns:a16="http://schemas.microsoft.com/office/drawing/2014/main" id="{D83D3188-04A8-F212-E264-8B1805F95112}"/>
              </a:ext>
            </a:extLst>
          </p:cNvPr>
          <p:cNvSpPr/>
          <p:nvPr/>
        </p:nvSpPr>
        <p:spPr>
          <a:xfrm>
            <a:off x="2543175" y="340024"/>
            <a:ext cx="6232577" cy="1631333"/>
          </a:xfrm>
          <a:prstGeom prst="wedgeRoundRectCallout">
            <a:avLst>
              <a:gd name="adj1" fmla="val -55646"/>
              <a:gd name="adj2" fmla="val -1103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250" b="1" kern="1200" noProof="1">
                <a:solidFill>
                  <a:prstClr val="black"/>
                </a:solidFill>
                <a:latin typeface="Arial" panose="020B0604020202020204" pitchFamily="34" charset="0"/>
                <a:cs typeface="Arial" panose="020B0604020202020204" pitchFamily="34" charset="0"/>
              </a:rPr>
              <a:t>Câu hỏi</a:t>
            </a:r>
            <a:r>
              <a:rPr lang="en-US" sz="2250" b="1" kern="1200" noProof="1">
                <a:solidFill>
                  <a:prstClr val="black"/>
                </a:solidFill>
                <a:latin typeface="Arial" panose="020B0604020202020204" pitchFamily="34" charset="0"/>
                <a:cs typeface="Arial" panose="020B0604020202020204" pitchFamily="34" charset="0"/>
              </a:rPr>
              <a:t> 2: </a:t>
            </a:r>
            <a:r>
              <a:rPr lang="en-US" sz="2250" kern="1200">
                <a:solidFill>
                  <a:prstClr val="black"/>
                </a:solidFill>
                <a:latin typeface="Arial" panose="020B0604020202020204" pitchFamily="34" charset="0"/>
                <a:cs typeface="Arial" panose="020B0604020202020204" pitchFamily="34" charset="0"/>
              </a:rPr>
              <a:t>Khối lượng riêng của dầu ăn vào khoảng 800kg/m</a:t>
            </a:r>
            <a:r>
              <a:rPr lang="en-US" sz="2250" kern="1200" baseline="30000">
                <a:solidFill>
                  <a:prstClr val="black"/>
                </a:solidFill>
                <a:latin typeface="Arial" panose="020B0604020202020204" pitchFamily="34" charset="0"/>
                <a:cs typeface="Arial" panose="020B0604020202020204" pitchFamily="34" charset="0"/>
              </a:rPr>
              <a:t>3</a:t>
            </a:r>
            <a:r>
              <a:rPr lang="en-US" sz="2250" kern="1200">
                <a:solidFill>
                  <a:prstClr val="black"/>
                </a:solidFill>
                <a:latin typeface="Arial" panose="020B0604020202020204" pitchFamily="34" charset="0"/>
                <a:cs typeface="Arial" panose="020B0604020202020204" pitchFamily="34" charset="0"/>
              </a:rPr>
              <a:t>. Do đó, 2 lít dầu ăn sẽ có trọng lượng khoảng</a:t>
            </a:r>
          </a:p>
        </p:txBody>
      </p:sp>
      <p:pic>
        <p:nvPicPr>
          <p:cNvPr id="12" name="Picture 5">
            <a:extLst>
              <a:ext uri="{FF2B5EF4-FFF2-40B4-BE49-F238E27FC236}">
                <a16:creationId xmlns:a16="http://schemas.microsoft.com/office/drawing/2014/main" id="{90EEADC7-E573-8126-5E97-945262F6A817}"/>
              </a:ext>
            </a:extLst>
          </p:cNvPr>
          <p:cNvPicPr>
            <a:picLocks noChangeAspect="1"/>
          </p:cNvPicPr>
          <p:nvPr/>
        </p:nvPicPr>
        <p:blipFill>
          <a:blip r:embed="rId6"/>
          <a:srcRect/>
          <a:stretch>
            <a:fillRect/>
          </a:stretch>
        </p:blipFill>
        <p:spPr>
          <a:xfrm>
            <a:off x="207862" y="513414"/>
            <a:ext cx="1967065" cy="1426122"/>
          </a:xfrm>
          <a:prstGeom prst="rect">
            <a:avLst/>
          </a:prstGeom>
        </p:spPr>
      </p:pic>
      <p:pic>
        <p:nvPicPr>
          <p:cNvPr id="3" name="Picture 6">
            <a:extLst>
              <a:ext uri="{FF2B5EF4-FFF2-40B4-BE49-F238E27FC236}">
                <a16:creationId xmlns:a16="http://schemas.microsoft.com/office/drawing/2014/main" id="{52B3E0E7-80FA-E6D0-9976-7A66872B5E5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095" y="4407004"/>
            <a:ext cx="736496" cy="736496"/>
          </a:xfrm>
          <a:prstGeom prst="rect">
            <a:avLst/>
          </a:prstGeom>
        </p:spPr>
      </p:pic>
      <p:pic>
        <p:nvPicPr>
          <p:cNvPr id="4" name="Picture 11">
            <a:hlinkClick r:id="rId7" action="ppaction://hlinksldjump"/>
            <a:extLst>
              <a:ext uri="{FF2B5EF4-FFF2-40B4-BE49-F238E27FC236}">
                <a16:creationId xmlns:a16="http://schemas.microsoft.com/office/drawing/2014/main" id="{DCAFF18C-437F-BAD1-1F3B-E4C3D8DABDD6}"/>
              </a:ext>
            </a:extLst>
          </p:cNvPr>
          <p:cNvPicPr>
            <a:picLocks noChangeAspect="1"/>
          </p:cNvPicPr>
          <p:nvPr/>
        </p:nvPicPr>
        <p:blipFill>
          <a:blip r:embed="rId8"/>
          <a:srcRect/>
          <a:stretch>
            <a:fillRect/>
          </a:stretch>
        </p:blipFill>
        <p:spPr>
          <a:xfrm>
            <a:off x="8227312" y="4186911"/>
            <a:ext cx="916688" cy="931831"/>
          </a:xfrm>
          <a:prstGeom prst="rect">
            <a:avLst/>
          </a:prstGeom>
        </p:spPr>
      </p:pic>
      <p:sp>
        <p:nvSpPr>
          <p:cNvPr id="5" name="Rectangle: Rounded Corners 4">
            <a:extLst>
              <a:ext uri="{FF2B5EF4-FFF2-40B4-BE49-F238E27FC236}">
                <a16:creationId xmlns:a16="http://schemas.microsoft.com/office/drawing/2014/main" id="{A9EFFFF3-6784-3ECA-41D6-1EBC74A5EBA9}"/>
              </a:ext>
            </a:extLst>
          </p:cNvPr>
          <p:cNvSpPr/>
          <p:nvPr/>
        </p:nvSpPr>
        <p:spPr>
          <a:xfrm>
            <a:off x="916689"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lnSpc>
                <a:spcPct val="150000"/>
              </a:lnSpc>
              <a:buClrTx/>
            </a:pPr>
            <a:r>
              <a:rPr lang="vi-VN" sz="3000" kern="1200">
                <a:solidFill>
                  <a:prstClr val="black"/>
                </a:solidFill>
                <a:latin typeface="Arial" panose="020B0604020202020204" pitchFamily="34" charset="0"/>
                <a:cs typeface="Arial" panose="020B0604020202020204" pitchFamily="34" charset="0"/>
              </a:rPr>
              <a:t>A. </a:t>
            </a:r>
            <a:r>
              <a:rPr lang="en-US" sz="3000" kern="1200">
                <a:solidFill>
                  <a:prstClr val="black"/>
                </a:solidFill>
                <a:latin typeface="Arial" panose="020B0604020202020204" pitchFamily="34" charset="0"/>
                <a:cs typeface="Arial" panose="020B0604020202020204" pitchFamily="34" charset="0"/>
              </a:rPr>
              <a:t>1,6N</a:t>
            </a:r>
          </a:p>
        </p:txBody>
      </p:sp>
      <p:sp>
        <p:nvSpPr>
          <p:cNvPr id="8" name="Rectangle: Rounded Corners 7">
            <a:extLst>
              <a:ext uri="{FF2B5EF4-FFF2-40B4-BE49-F238E27FC236}">
                <a16:creationId xmlns:a16="http://schemas.microsoft.com/office/drawing/2014/main" id="{F80110BF-8F1A-483A-2813-8BB079EB3637}"/>
              </a:ext>
            </a:extLst>
          </p:cNvPr>
          <p:cNvSpPr/>
          <p:nvPr/>
        </p:nvSpPr>
        <p:spPr>
          <a:xfrm>
            <a:off x="916689"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vi-VN" sz="3000" kern="1200">
                <a:solidFill>
                  <a:prstClr val="black"/>
                </a:solidFill>
                <a:latin typeface="Arial" panose="020B0604020202020204" pitchFamily="34" charset="0"/>
                <a:cs typeface="Arial" panose="020B0604020202020204" pitchFamily="34" charset="0"/>
              </a:rPr>
              <a:t>C. </a:t>
            </a:r>
            <a:r>
              <a:rPr lang="en-US" sz="3000" kern="1200">
                <a:solidFill>
                  <a:prstClr val="black"/>
                </a:solidFill>
                <a:latin typeface="Arial" panose="020B0604020202020204" pitchFamily="34" charset="0"/>
                <a:cs typeface="Arial" panose="020B0604020202020204" pitchFamily="34" charset="0"/>
              </a:rPr>
              <a:t>160N</a:t>
            </a:r>
          </a:p>
        </p:txBody>
      </p:sp>
      <p:sp>
        <p:nvSpPr>
          <p:cNvPr id="9" name="Rectangle: Rounded Corners 8">
            <a:extLst>
              <a:ext uri="{FF2B5EF4-FFF2-40B4-BE49-F238E27FC236}">
                <a16:creationId xmlns:a16="http://schemas.microsoft.com/office/drawing/2014/main" id="{E7AEF293-B466-6E97-52F6-CA1B67CBB89B}"/>
              </a:ext>
            </a:extLst>
          </p:cNvPr>
          <p:cNvSpPr/>
          <p:nvPr/>
        </p:nvSpPr>
        <p:spPr>
          <a:xfrm>
            <a:off x="4688245"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vi-VN" sz="3000" kern="1200">
                <a:solidFill>
                  <a:prstClr val="black"/>
                </a:solidFill>
                <a:latin typeface="Arial" panose="020B0604020202020204" pitchFamily="34" charset="0"/>
                <a:cs typeface="Arial" panose="020B0604020202020204" pitchFamily="34" charset="0"/>
              </a:rPr>
              <a:t>B. </a:t>
            </a:r>
            <a:r>
              <a:rPr lang="en-US" sz="3000" kern="1200">
                <a:solidFill>
                  <a:prstClr val="black"/>
                </a:solidFill>
                <a:latin typeface="Arial" panose="020B0604020202020204" pitchFamily="34" charset="0"/>
                <a:cs typeface="Arial" panose="020B0604020202020204" pitchFamily="34" charset="0"/>
              </a:rPr>
              <a:t>16N</a:t>
            </a:r>
          </a:p>
        </p:txBody>
      </p:sp>
      <p:sp>
        <p:nvSpPr>
          <p:cNvPr id="10" name="Rectangle: Rounded Corners 9">
            <a:extLst>
              <a:ext uri="{FF2B5EF4-FFF2-40B4-BE49-F238E27FC236}">
                <a16:creationId xmlns:a16="http://schemas.microsoft.com/office/drawing/2014/main" id="{EB030949-8029-F445-4D7E-24CA11EC9B0A}"/>
              </a:ext>
            </a:extLst>
          </p:cNvPr>
          <p:cNvSpPr/>
          <p:nvPr/>
        </p:nvSpPr>
        <p:spPr>
          <a:xfrm>
            <a:off x="4688245"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buClrTx/>
            </a:pPr>
            <a:r>
              <a:rPr lang="vi-VN" sz="3000" kern="1200">
                <a:solidFill>
                  <a:prstClr val="black"/>
                </a:solidFill>
                <a:latin typeface="Arial" panose="020B0604020202020204" pitchFamily="34" charset="0"/>
                <a:cs typeface="Arial" panose="020B0604020202020204" pitchFamily="34" charset="0"/>
              </a:rPr>
              <a:t>D. </a:t>
            </a:r>
            <a:r>
              <a:rPr lang="en-US" sz="3000" kern="1200">
                <a:solidFill>
                  <a:prstClr val="black"/>
                </a:solidFill>
                <a:latin typeface="Arial" panose="020B0604020202020204" pitchFamily="34" charset="0"/>
                <a:cs typeface="Arial" panose="020B0604020202020204" pitchFamily="34" charset="0"/>
              </a:rPr>
              <a:t>1600N</a:t>
            </a:r>
          </a:p>
        </p:txBody>
      </p:sp>
    </p:spTree>
    <p:extLst>
      <p:ext uri="{BB962C8B-B14F-4D97-AF65-F5344CB8AC3E}">
        <p14:creationId xmlns:p14="http://schemas.microsoft.com/office/powerpoint/2010/main" val="3861409190"/>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randombar(horizontal)">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D99694"/>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9"/>
                                        </p:tgtEl>
                                        <p:attrNameLst>
                                          <p:attrName>fillcolor</p:attrName>
                                        </p:attrNameLst>
                                      </p:cBhvr>
                                      <p:to>
                                        <a:srgbClr val="92D050"/>
                                      </p:to>
                                    </p:animClr>
                                    <p:set>
                                      <p:cBhvr>
                                        <p:cTn id="34" dur="500" fill="hold"/>
                                        <p:tgtEl>
                                          <p:spTgt spid="9"/>
                                        </p:tgtEl>
                                        <p:attrNameLst>
                                          <p:attrName>fill.type</p:attrName>
                                        </p:attrNameLst>
                                      </p:cBhvr>
                                      <p:to>
                                        <p:strVal val="solid"/>
                                      </p:to>
                                    </p:set>
                                    <p:set>
                                      <p:cBhvr>
                                        <p:cTn id="35" dur="5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8"/>
                                        </p:tgtEl>
                                        <p:attrNameLst>
                                          <p:attrName>fillcolor</p:attrName>
                                        </p:attrNameLst>
                                      </p:cBhvr>
                                      <p:to>
                                        <a:srgbClr val="D99694"/>
                                      </p:to>
                                    </p:animClr>
                                    <p:set>
                                      <p:cBhvr>
                                        <p:cTn id="41" dur="500" fill="hold"/>
                                        <p:tgtEl>
                                          <p:spTgt spid="8"/>
                                        </p:tgtEl>
                                        <p:attrNameLst>
                                          <p:attrName>fill.type</p:attrName>
                                        </p:attrNameLst>
                                      </p:cBhvr>
                                      <p:to>
                                        <p:strVal val="solid"/>
                                      </p:to>
                                    </p:set>
                                    <p:set>
                                      <p:cBhvr>
                                        <p:cTn id="42"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10"/>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0"/>
                                        </p:tgtEl>
                                        <p:attrNameLst>
                                          <p:attrName>fillcolor</p:attrName>
                                        </p:attrNameLst>
                                      </p:cBhvr>
                                      <p:to>
                                        <a:srgbClr val="D99694"/>
                                      </p:to>
                                    </p:animClr>
                                    <p:set>
                                      <p:cBhvr>
                                        <p:cTn id="48" dur="500" fill="hold"/>
                                        <p:tgtEl>
                                          <p:spTgt spid="10"/>
                                        </p:tgtEl>
                                        <p:attrNameLst>
                                          <p:attrName>fill.type</p:attrName>
                                        </p:attrNameLst>
                                      </p:cBhvr>
                                      <p:to>
                                        <p:strVal val="solid"/>
                                      </p:to>
                                    </p:set>
                                    <p:set>
                                      <p:cBhvr>
                                        <p:cTn id="49" dur="5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bldLst>
      <p:bldP spid="27" grpId="0" animBg="1"/>
      <p:bldP spid="5"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9144000" cy="5143500"/>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095" y="4407004"/>
            <a:ext cx="736496" cy="736496"/>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 y="1"/>
            <a:ext cx="736496" cy="736496"/>
          </a:xfrm>
          <a:prstGeom prst="rect">
            <a:avLst/>
          </a:prstGeom>
        </p:spPr>
      </p:pic>
      <p:sp>
        <p:nvSpPr>
          <p:cNvPr id="27" name="Speech Bubble: Rectangle with Corners Rounded 26">
            <a:extLst>
              <a:ext uri="{FF2B5EF4-FFF2-40B4-BE49-F238E27FC236}">
                <a16:creationId xmlns:a16="http://schemas.microsoft.com/office/drawing/2014/main" id="{D83D3188-04A8-F212-E264-8B1805F95112}"/>
              </a:ext>
            </a:extLst>
          </p:cNvPr>
          <p:cNvSpPr/>
          <p:nvPr/>
        </p:nvSpPr>
        <p:spPr>
          <a:xfrm>
            <a:off x="2162745" y="335787"/>
            <a:ext cx="6534133" cy="1597129"/>
          </a:xfrm>
          <a:prstGeom prst="wedgeRoundRectCallout">
            <a:avLst>
              <a:gd name="adj1" fmla="val -54943"/>
              <a:gd name="adj2" fmla="val -24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625" b="1" kern="1200" noProof="1">
                <a:solidFill>
                  <a:prstClr val="black"/>
                </a:solidFill>
                <a:latin typeface="Arial" panose="020B0604020202020204" pitchFamily="34" charset="0"/>
                <a:cs typeface="Arial" panose="020B0604020202020204" pitchFamily="34" charset="0"/>
              </a:rPr>
              <a:t>Câu hỏi</a:t>
            </a:r>
            <a:r>
              <a:rPr lang="en-US" sz="2625" b="1" kern="1200" noProof="1">
                <a:solidFill>
                  <a:prstClr val="black"/>
                </a:solidFill>
                <a:latin typeface="Arial" panose="020B0604020202020204" pitchFamily="34" charset="0"/>
                <a:cs typeface="Arial" panose="020B0604020202020204" pitchFamily="34" charset="0"/>
              </a:rPr>
              <a:t> 3</a:t>
            </a:r>
            <a:r>
              <a:rPr lang="en-US" sz="2625" kern="1200" noProof="1">
                <a:solidFill>
                  <a:prstClr val="black"/>
                </a:solidFill>
                <a:latin typeface="Arial" panose="020B0604020202020204" pitchFamily="34" charset="0"/>
                <a:cs typeface="Arial" panose="020B0604020202020204" pitchFamily="34" charset="0"/>
              </a:rPr>
              <a:t>:</a:t>
            </a:r>
            <a:r>
              <a:rPr lang="en-US" sz="2625" kern="1200">
                <a:solidFill>
                  <a:prstClr val="black"/>
                </a:solidFill>
                <a:latin typeface="Arial" panose="020B0604020202020204" pitchFamily="34" charset="0"/>
                <a:cs typeface="Arial" panose="020B0604020202020204" pitchFamily="34" charset="0"/>
              </a:rPr>
              <a:t>Lực đẩy Acsimet phụ thuộc vào các yếu tố:</a:t>
            </a:r>
            <a:endParaRPr lang="vi-VN" sz="2625" kern="1200" noProof="1">
              <a:solidFill>
                <a:prstClr val="black"/>
              </a:solidFill>
              <a:latin typeface="Arial" panose="020B0604020202020204" pitchFamily="34" charset="0"/>
              <a:cs typeface="Arial" panose="020B0604020202020204" pitchFamily="34" charset="0"/>
            </a:endParaRPr>
          </a:p>
        </p:txBody>
      </p:sp>
      <p:pic>
        <p:nvPicPr>
          <p:cNvPr id="28" name="Picture 11">
            <a:hlinkClick r:id="rId6" action="ppaction://hlinksldjump"/>
            <a:extLst>
              <a:ext uri="{FF2B5EF4-FFF2-40B4-BE49-F238E27FC236}">
                <a16:creationId xmlns:a16="http://schemas.microsoft.com/office/drawing/2014/main" id="{B52C797C-B2D8-0F6D-7955-4756C897EFFF}"/>
              </a:ext>
            </a:extLst>
          </p:cNvPr>
          <p:cNvPicPr>
            <a:picLocks noChangeAspect="1"/>
          </p:cNvPicPr>
          <p:nvPr/>
        </p:nvPicPr>
        <p:blipFill>
          <a:blip r:embed="rId7"/>
          <a:srcRect/>
          <a:stretch>
            <a:fillRect/>
          </a:stretch>
        </p:blipFill>
        <p:spPr>
          <a:xfrm>
            <a:off x="8227312" y="4186911"/>
            <a:ext cx="916688" cy="931831"/>
          </a:xfrm>
          <a:prstGeom prst="rect">
            <a:avLst/>
          </a:prstGeom>
        </p:spPr>
      </p:pic>
      <p:sp>
        <p:nvSpPr>
          <p:cNvPr id="3" name="Rectangle: Rounded Corners 2">
            <a:extLst>
              <a:ext uri="{FF2B5EF4-FFF2-40B4-BE49-F238E27FC236}">
                <a16:creationId xmlns:a16="http://schemas.microsoft.com/office/drawing/2014/main" id="{F0976A90-C0E8-809F-5601-37EB6DD338BE}"/>
              </a:ext>
            </a:extLst>
          </p:cNvPr>
          <p:cNvSpPr/>
          <p:nvPr/>
        </p:nvSpPr>
        <p:spPr>
          <a:xfrm>
            <a:off x="916689"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725" kern="1200">
                <a:solidFill>
                  <a:prstClr val="black"/>
                </a:solidFill>
                <a:latin typeface="Arial" panose="020B0604020202020204" pitchFamily="34" charset="0"/>
                <a:cs typeface="Arial" panose="020B0604020202020204" pitchFamily="34" charset="0"/>
              </a:rPr>
              <a:t>A. </a:t>
            </a:r>
            <a:r>
              <a:rPr lang="en-US" sz="1725" kern="1200">
                <a:solidFill>
                  <a:prstClr val="black"/>
                </a:solidFill>
                <a:latin typeface="Arial" panose="020B0604020202020204" pitchFamily="34" charset="0"/>
                <a:cs typeface="Arial" panose="020B0604020202020204" pitchFamily="34" charset="0"/>
              </a:rPr>
              <a:t>Trọng lượng riêng của vật và thể tích của phần chất lỏng bị vật chiếm chỗ</a:t>
            </a:r>
          </a:p>
        </p:txBody>
      </p:sp>
      <p:sp>
        <p:nvSpPr>
          <p:cNvPr id="4" name="Rectangle: Rounded Corners 3">
            <a:extLst>
              <a:ext uri="{FF2B5EF4-FFF2-40B4-BE49-F238E27FC236}">
                <a16:creationId xmlns:a16="http://schemas.microsoft.com/office/drawing/2014/main" id="{2F748F59-1C09-A02F-0C2B-B794BD504C1A}"/>
              </a:ext>
            </a:extLst>
          </p:cNvPr>
          <p:cNvSpPr/>
          <p:nvPr/>
        </p:nvSpPr>
        <p:spPr>
          <a:xfrm>
            <a:off x="916689"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725" kern="1200">
                <a:solidFill>
                  <a:prstClr val="black"/>
                </a:solidFill>
                <a:latin typeface="Arial" panose="020B0604020202020204" pitchFamily="34" charset="0"/>
                <a:cs typeface="Arial" panose="020B0604020202020204" pitchFamily="34" charset="0"/>
              </a:rPr>
              <a:t>C. </a:t>
            </a:r>
            <a:r>
              <a:rPr lang="en-US" sz="1725" kern="1200">
                <a:solidFill>
                  <a:prstClr val="black"/>
                </a:solidFill>
                <a:latin typeface="Arial" panose="020B0604020202020204" pitchFamily="34" charset="0"/>
                <a:cs typeface="Arial" panose="020B0604020202020204" pitchFamily="34" charset="0"/>
              </a:rPr>
              <a:t>Trọng lượng của chất lỏng và thể tích của phần chất lỏng bị vật chiếm chỗ</a:t>
            </a:r>
          </a:p>
        </p:txBody>
      </p:sp>
      <p:sp>
        <p:nvSpPr>
          <p:cNvPr id="5" name="Rectangle: Rounded Corners 4">
            <a:extLst>
              <a:ext uri="{FF2B5EF4-FFF2-40B4-BE49-F238E27FC236}">
                <a16:creationId xmlns:a16="http://schemas.microsoft.com/office/drawing/2014/main" id="{4F81407B-AB37-1A54-A808-026056FD2DF7}"/>
              </a:ext>
            </a:extLst>
          </p:cNvPr>
          <p:cNvSpPr/>
          <p:nvPr/>
        </p:nvSpPr>
        <p:spPr>
          <a:xfrm>
            <a:off x="4688245"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725" kern="1200">
                <a:solidFill>
                  <a:prstClr val="black"/>
                </a:solidFill>
                <a:latin typeface="Arial" panose="020B0604020202020204" pitchFamily="34" charset="0"/>
                <a:cs typeface="Arial" panose="020B0604020202020204" pitchFamily="34" charset="0"/>
              </a:rPr>
              <a:t>B. </a:t>
            </a:r>
            <a:r>
              <a:rPr lang="en-US" sz="1725" kern="1200">
                <a:solidFill>
                  <a:prstClr val="black"/>
                </a:solidFill>
                <a:latin typeface="Arial" panose="020B0604020202020204" pitchFamily="34" charset="0"/>
                <a:cs typeface="Arial" panose="020B0604020202020204" pitchFamily="34" charset="0"/>
              </a:rPr>
              <a:t>Trọng lượng riêng của chất lỏng và thể tích của vật</a:t>
            </a:r>
          </a:p>
        </p:txBody>
      </p:sp>
      <p:sp>
        <p:nvSpPr>
          <p:cNvPr id="8" name="Rectangle: Rounded Corners 7">
            <a:extLst>
              <a:ext uri="{FF2B5EF4-FFF2-40B4-BE49-F238E27FC236}">
                <a16:creationId xmlns:a16="http://schemas.microsoft.com/office/drawing/2014/main" id="{0BB82B68-35C3-A6AA-C536-B62681B38FC5}"/>
              </a:ext>
            </a:extLst>
          </p:cNvPr>
          <p:cNvSpPr/>
          <p:nvPr/>
        </p:nvSpPr>
        <p:spPr>
          <a:xfrm>
            <a:off x="4688245"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725" kern="1200">
                <a:solidFill>
                  <a:prstClr val="black"/>
                </a:solidFill>
                <a:latin typeface="Arial" panose="020B0604020202020204" pitchFamily="34" charset="0"/>
                <a:cs typeface="Arial" panose="020B0604020202020204" pitchFamily="34" charset="0"/>
              </a:rPr>
              <a:t>D. </a:t>
            </a:r>
            <a:r>
              <a:rPr lang="en-US" sz="1725" kern="1200">
                <a:solidFill>
                  <a:prstClr val="black"/>
                </a:solidFill>
                <a:latin typeface="Arial" panose="020B0604020202020204" pitchFamily="34" charset="0"/>
                <a:cs typeface="Arial" panose="020B0604020202020204" pitchFamily="34" charset="0"/>
              </a:rPr>
              <a:t>Trọng lượng riêng của chất lỏng và thể tích của phần chất lỏng bị vật chiếm chỗ</a:t>
            </a:r>
          </a:p>
        </p:txBody>
      </p:sp>
      <p:pic>
        <p:nvPicPr>
          <p:cNvPr id="9" name="Picture 9">
            <a:extLst>
              <a:ext uri="{FF2B5EF4-FFF2-40B4-BE49-F238E27FC236}">
                <a16:creationId xmlns:a16="http://schemas.microsoft.com/office/drawing/2014/main" id="{1FAB268F-3132-937F-2793-C24C21217FE7}"/>
              </a:ext>
            </a:extLst>
          </p:cNvPr>
          <p:cNvPicPr>
            <a:picLocks noChangeAspect="1"/>
          </p:cNvPicPr>
          <p:nvPr/>
        </p:nvPicPr>
        <p:blipFill>
          <a:blip r:embed="rId8"/>
          <a:srcRect/>
          <a:stretch>
            <a:fillRect/>
          </a:stretch>
        </p:blipFill>
        <p:spPr>
          <a:xfrm>
            <a:off x="285860" y="493090"/>
            <a:ext cx="1480472" cy="1508760"/>
          </a:xfrm>
          <a:prstGeom prst="rect">
            <a:avLst/>
          </a:prstGeom>
        </p:spPr>
      </p:pic>
    </p:spTree>
    <p:extLst>
      <p:ext uri="{BB962C8B-B14F-4D97-AF65-F5344CB8AC3E}">
        <p14:creationId xmlns:p14="http://schemas.microsoft.com/office/powerpoint/2010/main" val="1447545626"/>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3"/>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3"/>
                                        </p:tgtEl>
                                        <p:attrNameLst>
                                          <p:attrName>fillcolor</p:attrName>
                                        </p:attrNameLst>
                                      </p:cBhvr>
                                      <p:to>
                                        <a:srgbClr val="92D050"/>
                                      </p:to>
                                    </p:animClr>
                                    <p:set>
                                      <p:cBhvr>
                                        <p:cTn id="27" dur="500" fill="hold"/>
                                        <p:tgtEl>
                                          <p:spTgt spid="3"/>
                                        </p:tgtEl>
                                        <p:attrNameLst>
                                          <p:attrName>fill.type</p:attrName>
                                        </p:attrNameLst>
                                      </p:cBhvr>
                                      <p:to>
                                        <p:strVal val="solid"/>
                                      </p:to>
                                    </p:set>
                                    <p:set>
                                      <p:cBhvr>
                                        <p:cTn id="28" dur="5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29" restart="whenNotActive" fill="hold" evtFilter="cancelBubble" nodeType="interactiveSeq">
                <p:stCondLst>
                  <p:cond evt="onClick" delay="0">
                    <p:tgtEl>
                      <p:spTgt spid="5"/>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5"/>
                                        </p:tgtEl>
                                        <p:attrNameLst>
                                          <p:attrName>fillcolor</p:attrName>
                                        </p:attrNameLst>
                                      </p:cBhvr>
                                      <p:to>
                                        <a:srgbClr val="D99694"/>
                                      </p:to>
                                    </p:animClr>
                                    <p:set>
                                      <p:cBhvr>
                                        <p:cTn id="34" dur="500" fill="hold"/>
                                        <p:tgtEl>
                                          <p:spTgt spid="5"/>
                                        </p:tgtEl>
                                        <p:attrNameLst>
                                          <p:attrName>fill.type</p:attrName>
                                        </p:attrNameLst>
                                      </p:cBhvr>
                                      <p:to>
                                        <p:strVal val="solid"/>
                                      </p:to>
                                    </p:set>
                                    <p:set>
                                      <p:cBhvr>
                                        <p:cTn id="35"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36" restart="whenNotActive" fill="hold" evtFilter="cancelBubble" nodeType="interactiveSeq">
                <p:stCondLst>
                  <p:cond evt="onClick" delay="0">
                    <p:tgtEl>
                      <p:spTgt spid="4"/>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4"/>
                                        </p:tgtEl>
                                        <p:attrNameLst>
                                          <p:attrName>fillcolor</p:attrName>
                                        </p:attrNameLst>
                                      </p:cBhvr>
                                      <p:to>
                                        <a:srgbClr val="D99694"/>
                                      </p:to>
                                    </p:animClr>
                                    <p:set>
                                      <p:cBhvr>
                                        <p:cTn id="41" dur="500" fill="hold"/>
                                        <p:tgtEl>
                                          <p:spTgt spid="4"/>
                                        </p:tgtEl>
                                        <p:attrNameLst>
                                          <p:attrName>fill.type</p:attrName>
                                        </p:attrNameLst>
                                      </p:cBhvr>
                                      <p:to>
                                        <p:strVal val="solid"/>
                                      </p:to>
                                    </p:set>
                                    <p:set>
                                      <p:cBhvr>
                                        <p:cTn id="42" dur="500" fill="hold"/>
                                        <p:tgtEl>
                                          <p:spTgt spid="4"/>
                                        </p:tgtEl>
                                        <p:attrNameLst>
                                          <p:attrName>fill.on</p:attrName>
                                        </p:attrNameLst>
                                      </p:cBhvr>
                                      <p:to>
                                        <p:strVal val="true"/>
                                      </p:to>
                                    </p:set>
                                  </p:childTnLst>
                                </p:cTn>
                              </p:par>
                            </p:childTnLst>
                          </p:cTn>
                        </p:par>
                      </p:childTnLst>
                    </p:cTn>
                  </p:par>
                </p:childTnLst>
              </p:cTn>
              <p:nextCondLst>
                <p:cond evt="onClick" delay="0">
                  <p:tgtEl>
                    <p:spTgt spid="4"/>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8"/>
                                        </p:tgtEl>
                                        <p:attrNameLst>
                                          <p:attrName>fillcolor</p:attrName>
                                        </p:attrNameLst>
                                      </p:cBhvr>
                                      <p:to>
                                        <a:srgbClr val="D99694"/>
                                      </p:to>
                                    </p:animClr>
                                    <p:set>
                                      <p:cBhvr>
                                        <p:cTn id="48" dur="500" fill="hold"/>
                                        <p:tgtEl>
                                          <p:spTgt spid="8"/>
                                        </p:tgtEl>
                                        <p:attrNameLst>
                                          <p:attrName>fill.type</p:attrName>
                                        </p:attrNameLst>
                                      </p:cBhvr>
                                      <p:to>
                                        <p:strVal val="solid"/>
                                      </p:to>
                                    </p:set>
                                    <p:set>
                                      <p:cBhvr>
                                        <p:cTn id="49"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childTnLst>
        </p:cTn>
      </p:par>
    </p:tnLst>
    <p:bldLst>
      <p:bldP spid="27" grpId="0" animBg="1"/>
      <p:bldP spid="3" grpId="0" animBg="1"/>
      <p:bldP spid="4" grpId="0" animBg="1"/>
      <p:bldP spid="5"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9144000" cy="51435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 y="1"/>
            <a:ext cx="736496" cy="736496"/>
          </a:xfrm>
          <a:prstGeom prst="rect">
            <a:avLst/>
          </a:prstGeom>
        </p:spPr>
      </p:pic>
      <p:sp>
        <p:nvSpPr>
          <p:cNvPr id="27" name="Speech Bubble: Rectangle with Corners Rounded 26">
            <a:extLst>
              <a:ext uri="{FF2B5EF4-FFF2-40B4-BE49-F238E27FC236}">
                <a16:creationId xmlns:a16="http://schemas.microsoft.com/office/drawing/2014/main" id="{D83D3188-04A8-F212-E264-8B1805F95112}"/>
              </a:ext>
            </a:extLst>
          </p:cNvPr>
          <p:cNvSpPr/>
          <p:nvPr/>
        </p:nvSpPr>
        <p:spPr>
          <a:xfrm>
            <a:off x="2239866" y="335786"/>
            <a:ext cx="6534133" cy="1546704"/>
          </a:xfrm>
          <a:prstGeom prst="wedgeRoundRectCallout">
            <a:avLst>
              <a:gd name="adj1" fmla="val -54943"/>
              <a:gd name="adj2" fmla="val -24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b="1" kern="1200" noProof="1">
                <a:solidFill>
                  <a:prstClr val="black"/>
                </a:solidFill>
                <a:latin typeface="Arial" panose="020B0604020202020204" pitchFamily="34" charset="0"/>
                <a:cs typeface="Arial" panose="020B0604020202020204" pitchFamily="34" charset="0"/>
              </a:rPr>
              <a:t>Câu hỏi</a:t>
            </a:r>
            <a:r>
              <a:rPr lang="en-US" sz="1875" b="1" kern="1200" noProof="1">
                <a:solidFill>
                  <a:prstClr val="black"/>
                </a:solidFill>
                <a:latin typeface="Arial" panose="020B0604020202020204" pitchFamily="34" charset="0"/>
                <a:cs typeface="Arial" panose="020B0604020202020204" pitchFamily="34" charset="0"/>
              </a:rPr>
              <a:t> 4: </a:t>
            </a:r>
            <a:r>
              <a:rPr lang="en-US" sz="1875" kern="1200">
                <a:solidFill>
                  <a:prstClr val="black"/>
                </a:solidFill>
                <a:latin typeface="Arial" panose="020B0604020202020204" pitchFamily="34" charset="0"/>
                <a:cs typeface="Arial" panose="020B0604020202020204" pitchFamily="34" charset="0"/>
              </a:rPr>
              <a:t>Móc 1 quả nặng vào lực kế ở ngoài không khí, lực kế chỉ 20N. Nhúng chìm quả nặng đó vào trong nước, nhận xét nào sau đây đúng khi nói về số chỉ lực kế khi đó</a:t>
            </a:r>
          </a:p>
        </p:txBody>
      </p:sp>
      <p:pic>
        <p:nvPicPr>
          <p:cNvPr id="3" name="Picture 6">
            <a:extLst>
              <a:ext uri="{FF2B5EF4-FFF2-40B4-BE49-F238E27FC236}">
                <a16:creationId xmlns:a16="http://schemas.microsoft.com/office/drawing/2014/main" id="{C159FD8A-A445-722A-134A-D45E6BBFBC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095" y="4407004"/>
            <a:ext cx="736496" cy="736496"/>
          </a:xfrm>
          <a:prstGeom prst="rect">
            <a:avLst/>
          </a:prstGeom>
        </p:spPr>
      </p:pic>
      <p:pic>
        <p:nvPicPr>
          <p:cNvPr id="4" name="Picture 11">
            <a:hlinkClick r:id="rId6" action="ppaction://hlinksldjump"/>
            <a:extLst>
              <a:ext uri="{FF2B5EF4-FFF2-40B4-BE49-F238E27FC236}">
                <a16:creationId xmlns:a16="http://schemas.microsoft.com/office/drawing/2014/main" id="{D3D05A52-B6DB-8E20-D976-D8B86A5B7D99}"/>
              </a:ext>
            </a:extLst>
          </p:cNvPr>
          <p:cNvPicPr>
            <a:picLocks noChangeAspect="1"/>
          </p:cNvPicPr>
          <p:nvPr/>
        </p:nvPicPr>
        <p:blipFill>
          <a:blip r:embed="rId7"/>
          <a:srcRect/>
          <a:stretch>
            <a:fillRect/>
          </a:stretch>
        </p:blipFill>
        <p:spPr>
          <a:xfrm>
            <a:off x="8227312" y="4186911"/>
            <a:ext cx="916688" cy="931831"/>
          </a:xfrm>
          <a:prstGeom prst="rect">
            <a:avLst/>
          </a:prstGeom>
        </p:spPr>
      </p:pic>
      <p:sp>
        <p:nvSpPr>
          <p:cNvPr id="5" name="Rectangle: Rounded Corners 4">
            <a:extLst>
              <a:ext uri="{FF2B5EF4-FFF2-40B4-BE49-F238E27FC236}">
                <a16:creationId xmlns:a16="http://schemas.microsoft.com/office/drawing/2014/main" id="{7BCD599D-FA30-5876-80B3-5B4E4CB235F6}"/>
              </a:ext>
            </a:extLst>
          </p:cNvPr>
          <p:cNvSpPr/>
          <p:nvPr/>
        </p:nvSpPr>
        <p:spPr>
          <a:xfrm>
            <a:off x="916689"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250" kern="1200">
                <a:solidFill>
                  <a:prstClr val="black"/>
                </a:solidFill>
                <a:latin typeface="Arial" panose="020B0604020202020204" pitchFamily="34" charset="0"/>
                <a:cs typeface="Arial" panose="020B0604020202020204" pitchFamily="34" charset="0"/>
              </a:rPr>
              <a:t>A. </a:t>
            </a:r>
            <a:r>
              <a:rPr lang="en-US" sz="2250" kern="1200">
                <a:solidFill>
                  <a:prstClr val="black"/>
                </a:solidFill>
                <a:latin typeface="Arial" panose="020B0604020202020204" pitchFamily="34" charset="0"/>
                <a:cs typeface="Arial" panose="020B0604020202020204" pitchFamily="34" charset="0"/>
              </a:rPr>
              <a:t>Số chỉ lực kế tăng lên</a:t>
            </a:r>
          </a:p>
        </p:txBody>
      </p:sp>
      <p:sp>
        <p:nvSpPr>
          <p:cNvPr id="8" name="Rectangle: Rounded Corners 7">
            <a:extLst>
              <a:ext uri="{FF2B5EF4-FFF2-40B4-BE49-F238E27FC236}">
                <a16:creationId xmlns:a16="http://schemas.microsoft.com/office/drawing/2014/main" id="{3C7ED264-7CB5-AD64-7F0E-C57813DDF78A}"/>
              </a:ext>
            </a:extLst>
          </p:cNvPr>
          <p:cNvSpPr/>
          <p:nvPr/>
        </p:nvSpPr>
        <p:spPr>
          <a:xfrm>
            <a:off x="916689"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250" kern="1200">
                <a:solidFill>
                  <a:prstClr val="black"/>
                </a:solidFill>
                <a:latin typeface="Arial" panose="020B0604020202020204" pitchFamily="34" charset="0"/>
                <a:cs typeface="Arial" panose="020B0604020202020204" pitchFamily="34" charset="0"/>
              </a:rPr>
              <a:t>C. </a:t>
            </a:r>
            <a:r>
              <a:rPr lang="en-US" sz="2250" kern="1200">
                <a:solidFill>
                  <a:prstClr val="black"/>
                </a:solidFill>
                <a:latin typeface="Arial" panose="020B0604020202020204" pitchFamily="34" charset="0"/>
                <a:cs typeface="Arial" panose="020B0604020202020204" pitchFamily="34" charset="0"/>
              </a:rPr>
              <a:t>Số chỉ lực kế không thay đổi</a:t>
            </a:r>
          </a:p>
        </p:txBody>
      </p:sp>
      <p:sp>
        <p:nvSpPr>
          <p:cNvPr id="9" name="Rectangle: Rounded Corners 8">
            <a:extLst>
              <a:ext uri="{FF2B5EF4-FFF2-40B4-BE49-F238E27FC236}">
                <a16:creationId xmlns:a16="http://schemas.microsoft.com/office/drawing/2014/main" id="{2A29A4DD-A89D-CBAA-B075-B4A82AB377F7}"/>
              </a:ext>
            </a:extLst>
          </p:cNvPr>
          <p:cNvSpPr/>
          <p:nvPr/>
        </p:nvSpPr>
        <p:spPr>
          <a:xfrm>
            <a:off x="4688245"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250" kern="1200">
                <a:solidFill>
                  <a:prstClr val="black"/>
                </a:solidFill>
                <a:latin typeface="Arial" panose="020B0604020202020204" pitchFamily="34" charset="0"/>
                <a:cs typeface="Arial" panose="020B0604020202020204" pitchFamily="34" charset="0"/>
              </a:rPr>
              <a:t>B. </a:t>
            </a:r>
            <a:r>
              <a:rPr lang="en-US" sz="2250" kern="1200">
                <a:solidFill>
                  <a:prstClr val="black"/>
                </a:solidFill>
                <a:latin typeface="Arial" panose="020B0604020202020204" pitchFamily="34" charset="0"/>
                <a:cs typeface="Arial" panose="020B0604020202020204" pitchFamily="34" charset="0"/>
              </a:rPr>
              <a:t>Số chỉ lực kế giảm đi</a:t>
            </a:r>
          </a:p>
        </p:txBody>
      </p:sp>
      <p:sp>
        <p:nvSpPr>
          <p:cNvPr id="12" name="Rectangle: Rounded Corners 11">
            <a:extLst>
              <a:ext uri="{FF2B5EF4-FFF2-40B4-BE49-F238E27FC236}">
                <a16:creationId xmlns:a16="http://schemas.microsoft.com/office/drawing/2014/main" id="{319B3B8B-821E-9355-2C6A-B288A4D7DBE6}"/>
              </a:ext>
            </a:extLst>
          </p:cNvPr>
          <p:cNvSpPr/>
          <p:nvPr/>
        </p:nvSpPr>
        <p:spPr>
          <a:xfrm>
            <a:off x="4688245"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250" kern="1200">
                <a:solidFill>
                  <a:prstClr val="black"/>
                </a:solidFill>
                <a:latin typeface="Arial" panose="020B0604020202020204" pitchFamily="34" charset="0"/>
                <a:cs typeface="Arial" panose="020B0604020202020204" pitchFamily="34" charset="0"/>
              </a:rPr>
              <a:t>D. </a:t>
            </a:r>
            <a:r>
              <a:rPr lang="en-US" sz="2250" kern="1200">
                <a:solidFill>
                  <a:prstClr val="black"/>
                </a:solidFill>
                <a:latin typeface="Arial" panose="020B0604020202020204" pitchFamily="34" charset="0"/>
                <a:cs typeface="Arial" panose="020B0604020202020204" pitchFamily="34" charset="0"/>
              </a:rPr>
              <a:t>Số chỉ lực kế bằng 0</a:t>
            </a:r>
          </a:p>
        </p:txBody>
      </p:sp>
      <p:pic>
        <p:nvPicPr>
          <p:cNvPr id="6" name="Picture 8">
            <a:extLst>
              <a:ext uri="{FF2B5EF4-FFF2-40B4-BE49-F238E27FC236}">
                <a16:creationId xmlns:a16="http://schemas.microsoft.com/office/drawing/2014/main" id="{F9B96993-C9C4-9CFF-82A8-147300641DED}"/>
              </a:ext>
            </a:extLst>
          </p:cNvPr>
          <p:cNvPicPr>
            <a:picLocks noChangeAspect="1"/>
          </p:cNvPicPr>
          <p:nvPr/>
        </p:nvPicPr>
        <p:blipFill>
          <a:blip r:embed="rId8"/>
          <a:srcRect/>
          <a:stretch>
            <a:fillRect/>
          </a:stretch>
        </p:blipFill>
        <p:spPr>
          <a:xfrm>
            <a:off x="368247" y="507353"/>
            <a:ext cx="1495816" cy="1534170"/>
          </a:xfrm>
          <a:prstGeom prst="rect">
            <a:avLst/>
          </a:prstGeom>
        </p:spPr>
      </p:pic>
    </p:spTree>
    <p:extLst>
      <p:ext uri="{BB962C8B-B14F-4D97-AF65-F5344CB8AC3E}">
        <p14:creationId xmlns:p14="http://schemas.microsoft.com/office/powerpoint/2010/main" val="337222523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D99694"/>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9"/>
                                        </p:tgtEl>
                                        <p:attrNameLst>
                                          <p:attrName>fillcolor</p:attrName>
                                        </p:attrNameLst>
                                      </p:cBhvr>
                                      <p:to>
                                        <a:srgbClr val="92D050"/>
                                      </p:to>
                                    </p:animClr>
                                    <p:set>
                                      <p:cBhvr>
                                        <p:cTn id="34" dur="500" fill="hold"/>
                                        <p:tgtEl>
                                          <p:spTgt spid="9"/>
                                        </p:tgtEl>
                                        <p:attrNameLst>
                                          <p:attrName>fill.type</p:attrName>
                                        </p:attrNameLst>
                                      </p:cBhvr>
                                      <p:to>
                                        <p:strVal val="solid"/>
                                      </p:to>
                                    </p:set>
                                    <p:set>
                                      <p:cBhvr>
                                        <p:cTn id="35" dur="5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8"/>
                                        </p:tgtEl>
                                        <p:attrNameLst>
                                          <p:attrName>fillcolor</p:attrName>
                                        </p:attrNameLst>
                                      </p:cBhvr>
                                      <p:to>
                                        <a:srgbClr val="D99694"/>
                                      </p:to>
                                    </p:animClr>
                                    <p:set>
                                      <p:cBhvr>
                                        <p:cTn id="41" dur="500" fill="hold"/>
                                        <p:tgtEl>
                                          <p:spTgt spid="8"/>
                                        </p:tgtEl>
                                        <p:attrNameLst>
                                          <p:attrName>fill.type</p:attrName>
                                        </p:attrNameLst>
                                      </p:cBhvr>
                                      <p:to>
                                        <p:strVal val="solid"/>
                                      </p:to>
                                    </p:set>
                                    <p:set>
                                      <p:cBhvr>
                                        <p:cTn id="42"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12"/>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2"/>
                                        </p:tgtEl>
                                        <p:attrNameLst>
                                          <p:attrName>fillcolor</p:attrName>
                                        </p:attrNameLst>
                                      </p:cBhvr>
                                      <p:to>
                                        <a:srgbClr val="D99694"/>
                                      </p:to>
                                    </p:animClr>
                                    <p:set>
                                      <p:cBhvr>
                                        <p:cTn id="48" dur="500" fill="hold"/>
                                        <p:tgtEl>
                                          <p:spTgt spid="12"/>
                                        </p:tgtEl>
                                        <p:attrNameLst>
                                          <p:attrName>fill.type</p:attrName>
                                        </p:attrNameLst>
                                      </p:cBhvr>
                                      <p:to>
                                        <p:strVal val="solid"/>
                                      </p:to>
                                    </p:set>
                                    <p:set>
                                      <p:cBhvr>
                                        <p:cTn id="49" dur="5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27" grpId="0" animBg="1"/>
      <p:bldP spid="5" grpId="0" animBg="1"/>
      <p:bldP spid="8" grpId="0" animBg="1"/>
      <p:bldP spid="9"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srcRect t="7786" b="7786"/>
          <a:stretch>
            <a:fillRect/>
          </a:stretch>
        </p:blipFill>
        <p:spPr>
          <a:xfrm>
            <a:off x="0" y="0"/>
            <a:ext cx="9144000" cy="5143500"/>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 y="1"/>
            <a:ext cx="736496" cy="736496"/>
          </a:xfrm>
          <a:prstGeom prst="rect">
            <a:avLst/>
          </a:prstGeom>
        </p:spPr>
      </p:pic>
      <p:sp>
        <p:nvSpPr>
          <p:cNvPr id="27" name="Speech Bubble: Rectangle with Corners Rounded 26">
            <a:extLst>
              <a:ext uri="{FF2B5EF4-FFF2-40B4-BE49-F238E27FC236}">
                <a16:creationId xmlns:a16="http://schemas.microsoft.com/office/drawing/2014/main" id="{D83D3188-04A8-F212-E264-8B1805F95112}"/>
              </a:ext>
            </a:extLst>
          </p:cNvPr>
          <p:cNvSpPr/>
          <p:nvPr/>
        </p:nvSpPr>
        <p:spPr>
          <a:xfrm>
            <a:off x="2239866" y="335786"/>
            <a:ext cx="6534133" cy="1546704"/>
          </a:xfrm>
          <a:prstGeom prst="wedgeRoundRectCallout">
            <a:avLst>
              <a:gd name="adj1" fmla="val -54943"/>
              <a:gd name="adj2" fmla="val -2421"/>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2100" b="1" kern="1200" noProof="1">
                <a:solidFill>
                  <a:prstClr val="black"/>
                </a:solidFill>
                <a:latin typeface="Arial" panose="020B0604020202020204" pitchFamily="34" charset="0"/>
                <a:cs typeface="Arial" panose="020B0604020202020204" pitchFamily="34" charset="0"/>
              </a:rPr>
              <a:t>Câu hỏi</a:t>
            </a:r>
            <a:r>
              <a:rPr lang="en-US" sz="2100" b="1" kern="1200" noProof="1">
                <a:solidFill>
                  <a:prstClr val="black"/>
                </a:solidFill>
                <a:latin typeface="Arial" panose="020B0604020202020204" pitchFamily="34" charset="0"/>
                <a:cs typeface="Arial" panose="020B0604020202020204" pitchFamily="34" charset="0"/>
              </a:rPr>
              <a:t> 5:</a:t>
            </a:r>
            <a:r>
              <a:rPr lang="en-US" sz="2100" kern="1200">
                <a:solidFill>
                  <a:prstClr val="black"/>
                </a:solidFill>
                <a:latin typeface="Arial" panose="020B0604020202020204" pitchFamily="34" charset="0"/>
                <a:cs typeface="Arial" panose="020B0604020202020204" pitchFamily="34" charset="0"/>
              </a:rPr>
              <a:t>Cùng một lực như nhau tác dụng lên hai vật khác nhau. Diện tích tác dụng của lực lên vật A lớn gấp đôi diện tích lực tác dụng lên vật B.</a:t>
            </a:r>
          </a:p>
        </p:txBody>
      </p:sp>
      <p:pic>
        <p:nvPicPr>
          <p:cNvPr id="3" name="Picture 6">
            <a:extLst>
              <a:ext uri="{FF2B5EF4-FFF2-40B4-BE49-F238E27FC236}">
                <a16:creationId xmlns:a16="http://schemas.microsoft.com/office/drawing/2014/main" id="{C159FD8A-A445-722A-134A-D45E6BBFBC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76095" y="4407004"/>
            <a:ext cx="736496" cy="736496"/>
          </a:xfrm>
          <a:prstGeom prst="rect">
            <a:avLst/>
          </a:prstGeom>
        </p:spPr>
      </p:pic>
      <p:pic>
        <p:nvPicPr>
          <p:cNvPr id="4" name="Picture 11">
            <a:hlinkClick r:id="rId6" action="ppaction://hlinksldjump"/>
            <a:extLst>
              <a:ext uri="{FF2B5EF4-FFF2-40B4-BE49-F238E27FC236}">
                <a16:creationId xmlns:a16="http://schemas.microsoft.com/office/drawing/2014/main" id="{D3D05A52-B6DB-8E20-D976-D8B86A5B7D99}"/>
              </a:ext>
            </a:extLst>
          </p:cNvPr>
          <p:cNvPicPr>
            <a:picLocks noChangeAspect="1"/>
          </p:cNvPicPr>
          <p:nvPr/>
        </p:nvPicPr>
        <p:blipFill>
          <a:blip r:embed="rId7"/>
          <a:srcRect/>
          <a:stretch>
            <a:fillRect/>
          </a:stretch>
        </p:blipFill>
        <p:spPr>
          <a:xfrm>
            <a:off x="8227312" y="4186911"/>
            <a:ext cx="916688" cy="931831"/>
          </a:xfrm>
          <a:prstGeom prst="rect">
            <a:avLst/>
          </a:prstGeom>
        </p:spPr>
      </p:pic>
      <p:sp>
        <p:nvSpPr>
          <p:cNvPr id="5" name="Rectangle: Rounded Corners 4">
            <a:extLst>
              <a:ext uri="{FF2B5EF4-FFF2-40B4-BE49-F238E27FC236}">
                <a16:creationId xmlns:a16="http://schemas.microsoft.com/office/drawing/2014/main" id="{7BCD599D-FA30-5876-80B3-5B4E4CB235F6}"/>
              </a:ext>
            </a:extLst>
          </p:cNvPr>
          <p:cNvSpPr/>
          <p:nvPr/>
        </p:nvSpPr>
        <p:spPr>
          <a:xfrm>
            <a:off x="916689"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A. </a:t>
            </a:r>
            <a:r>
              <a:rPr lang="en-US" sz="1875" kern="1200">
                <a:solidFill>
                  <a:prstClr val="black"/>
                </a:solidFill>
                <a:latin typeface="Arial" panose="020B0604020202020204" pitchFamily="34" charset="0"/>
                <a:cs typeface="Arial" panose="020B0604020202020204" pitchFamily="34" charset="0"/>
              </a:rPr>
              <a:t>Áp suất tác dụng lên vật A lớn gấp đôi áp suất tác dụng lên vật B</a:t>
            </a:r>
          </a:p>
        </p:txBody>
      </p:sp>
      <p:sp>
        <p:nvSpPr>
          <p:cNvPr id="8" name="Rectangle: Rounded Corners 7">
            <a:extLst>
              <a:ext uri="{FF2B5EF4-FFF2-40B4-BE49-F238E27FC236}">
                <a16:creationId xmlns:a16="http://schemas.microsoft.com/office/drawing/2014/main" id="{3C7ED264-7CB5-AD64-7F0E-C57813DDF78A}"/>
              </a:ext>
            </a:extLst>
          </p:cNvPr>
          <p:cNvSpPr/>
          <p:nvPr/>
        </p:nvSpPr>
        <p:spPr>
          <a:xfrm>
            <a:off x="916689"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C. </a:t>
            </a:r>
            <a:r>
              <a:rPr lang="en-US" sz="1875" kern="1200">
                <a:solidFill>
                  <a:prstClr val="black"/>
                </a:solidFill>
                <a:latin typeface="Arial" panose="020B0604020202020204" pitchFamily="34" charset="0"/>
                <a:cs typeface="Arial" panose="020B0604020202020204" pitchFamily="34" charset="0"/>
              </a:rPr>
              <a:t>Áp suất tác dụng lên hai vật như nhau</a:t>
            </a:r>
          </a:p>
        </p:txBody>
      </p:sp>
      <p:sp>
        <p:nvSpPr>
          <p:cNvPr id="9" name="Rectangle: Rounded Corners 8">
            <a:extLst>
              <a:ext uri="{FF2B5EF4-FFF2-40B4-BE49-F238E27FC236}">
                <a16:creationId xmlns:a16="http://schemas.microsoft.com/office/drawing/2014/main" id="{2A29A4DD-A89D-CBAA-B075-B4A82AB377F7}"/>
              </a:ext>
            </a:extLst>
          </p:cNvPr>
          <p:cNvSpPr/>
          <p:nvPr/>
        </p:nvSpPr>
        <p:spPr>
          <a:xfrm>
            <a:off x="4688245" y="2160357"/>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B. </a:t>
            </a:r>
            <a:r>
              <a:rPr lang="en-US" sz="1875" kern="1200">
                <a:solidFill>
                  <a:prstClr val="black"/>
                </a:solidFill>
                <a:latin typeface="Arial" panose="020B0604020202020204" pitchFamily="34" charset="0"/>
                <a:cs typeface="Arial" panose="020B0604020202020204" pitchFamily="34" charset="0"/>
              </a:rPr>
              <a:t>Áp suất tác dụng lên vật B lớn gấp đôi áp suất tác dụng lên vật A</a:t>
            </a:r>
          </a:p>
        </p:txBody>
      </p:sp>
      <p:sp>
        <p:nvSpPr>
          <p:cNvPr id="12" name="Rectangle: Rounded Corners 11">
            <a:extLst>
              <a:ext uri="{FF2B5EF4-FFF2-40B4-BE49-F238E27FC236}">
                <a16:creationId xmlns:a16="http://schemas.microsoft.com/office/drawing/2014/main" id="{319B3B8B-821E-9355-2C6A-B288A4D7DBE6}"/>
              </a:ext>
            </a:extLst>
          </p:cNvPr>
          <p:cNvSpPr/>
          <p:nvPr/>
        </p:nvSpPr>
        <p:spPr>
          <a:xfrm>
            <a:off x="4688245" y="3566108"/>
            <a:ext cx="3539067" cy="1241606"/>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pPr>
            <a:r>
              <a:rPr lang="vi-VN" sz="1875" kern="1200">
                <a:solidFill>
                  <a:prstClr val="black"/>
                </a:solidFill>
                <a:latin typeface="Arial" panose="020B0604020202020204" pitchFamily="34" charset="0"/>
                <a:cs typeface="Arial" panose="020B0604020202020204" pitchFamily="34" charset="0"/>
              </a:rPr>
              <a:t>D. </a:t>
            </a:r>
            <a:r>
              <a:rPr lang="en-US" sz="1875" kern="1200">
                <a:solidFill>
                  <a:prstClr val="black"/>
                </a:solidFill>
                <a:latin typeface="Arial" panose="020B0604020202020204" pitchFamily="34" charset="0"/>
                <a:cs typeface="Arial" panose="020B0604020202020204" pitchFamily="34" charset="0"/>
              </a:rPr>
              <a:t>Áp suất tác dụng lên vật A lớn gấp bốn lần áp suất tác dụng lên vật B</a:t>
            </a:r>
          </a:p>
        </p:txBody>
      </p:sp>
      <p:pic>
        <p:nvPicPr>
          <p:cNvPr id="6" name="Picture 3">
            <a:extLst>
              <a:ext uri="{FF2B5EF4-FFF2-40B4-BE49-F238E27FC236}">
                <a16:creationId xmlns:a16="http://schemas.microsoft.com/office/drawing/2014/main" id="{2BEC9892-8E11-1CCA-E53F-08265C301F8E}"/>
              </a:ext>
            </a:extLst>
          </p:cNvPr>
          <p:cNvPicPr>
            <a:picLocks noChangeAspect="1"/>
          </p:cNvPicPr>
          <p:nvPr/>
        </p:nvPicPr>
        <p:blipFill>
          <a:blip r:embed="rId8"/>
          <a:srcRect/>
          <a:stretch>
            <a:fillRect/>
          </a:stretch>
        </p:blipFill>
        <p:spPr>
          <a:xfrm>
            <a:off x="238702" y="431691"/>
            <a:ext cx="1762463" cy="1354894"/>
          </a:xfrm>
          <a:prstGeom prst="rect">
            <a:avLst/>
          </a:prstGeom>
        </p:spPr>
      </p:pic>
    </p:spTree>
    <p:extLst>
      <p:ext uri="{BB962C8B-B14F-4D97-AF65-F5344CB8AC3E}">
        <p14:creationId xmlns:p14="http://schemas.microsoft.com/office/powerpoint/2010/main" val="1843363724"/>
      </p:ext>
    </p:extLst>
  </p:cSld>
  <p:clrMapOvr>
    <a:masterClrMapping/>
  </p:clrMapOvr>
  <p:transition>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D99694"/>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29" restart="whenNotActive" fill="hold" evtFilter="cancelBubble" nodeType="interactiveSeq">
                <p:stCondLst>
                  <p:cond evt="onClick" delay="0">
                    <p:tgtEl>
                      <p:spTgt spid="9"/>
                    </p:tgtEl>
                  </p:cond>
                </p:stCondLst>
                <p:endSync evt="end" delay="0">
                  <p:rtn val="all"/>
                </p:endSync>
                <p:childTnLst>
                  <p:par>
                    <p:cTn id="30" fill="hold">
                      <p:stCondLst>
                        <p:cond delay="0"/>
                      </p:stCondLst>
                      <p:childTnLst>
                        <p:par>
                          <p:cTn id="31" fill="hold">
                            <p:stCondLst>
                              <p:cond delay="0"/>
                            </p:stCondLst>
                            <p:childTnLst>
                              <p:par>
                                <p:cTn id="32" presetID="1" presetClass="emph" presetSubtype="2" fill="hold" nodeType="clickEffect">
                                  <p:stCondLst>
                                    <p:cond delay="0"/>
                                  </p:stCondLst>
                                  <p:childTnLst>
                                    <p:animClr clrSpc="rgb" dir="cw">
                                      <p:cBhvr>
                                        <p:cTn id="33" dur="500" fill="hold"/>
                                        <p:tgtEl>
                                          <p:spTgt spid="9"/>
                                        </p:tgtEl>
                                        <p:attrNameLst>
                                          <p:attrName>fillcolor</p:attrName>
                                        </p:attrNameLst>
                                      </p:cBhvr>
                                      <p:to>
                                        <a:srgbClr val="92D050"/>
                                      </p:to>
                                    </p:animClr>
                                    <p:set>
                                      <p:cBhvr>
                                        <p:cTn id="34" dur="500" fill="hold"/>
                                        <p:tgtEl>
                                          <p:spTgt spid="9"/>
                                        </p:tgtEl>
                                        <p:attrNameLst>
                                          <p:attrName>fill.type</p:attrName>
                                        </p:attrNameLst>
                                      </p:cBhvr>
                                      <p:to>
                                        <p:strVal val="solid"/>
                                      </p:to>
                                    </p:set>
                                    <p:set>
                                      <p:cBhvr>
                                        <p:cTn id="35" dur="500" fill="hold"/>
                                        <p:tgtEl>
                                          <p:spTgt spid="9"/>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8"/>
                    </p:tgtEl>
                  </p:cond>
                </p:stCondLst>
                <p:endSync evt="end" delay="0">
                  <p:rtn val="all"/>
                </p:endSync>
                <p:childTnLst>
                  <p:par>
                    <p:cTn id="37" fill="hold">
                      <p:stCondLst>
                        <p:cond delay="0"/>
                      </p:stCondLst>
                      <p:childTnLst>
                        <p:par>
                          <p:cTn id="38" fill="hold">
                            <p:stCondLst>
                              <p:cond delay="0"/>
                            </p:stCondLst>
                            <p:childTnLst>
                              <p:par>
                                <p:cTn id="39" presetID="1" presetClass="emph" presetSubtype="2" fill="hold" nodeType="clickEffect">
                                  <p:stCondLst>
                                    <p:cond delay="0"/>
                                  </p:stCondLst>
                                  <p:childTnLst>
                                    <p:animClr clrSpc="rgb" dir="cw">
                                      <p:cBhvr>
                                        <p:cTn id="40" dur="500" fill="hold"/>
                                        <p:tgtEl>
                                          <p:spTgt spid="8"/>
                                        </p:tgtEl>
                                        <p:attrNameLst>
                                          <p:attrName>fillcolor</p:attrName>
                                        </p:attrNameLst>
                                      </p:cBhvr>
                                      <p:to>
                                        <a:srgbClr val="D99694"/>
                                      </p:to>
                                    </p:animClr>
                                    <p:set>
                                      <p:cBhvr>
                                        <p:cTn id="41" dur="500" fill="hold"/>
                                        <p:tgtEl>
                                          <p:spTgt spid="8"/>
                                        </p:tgtEl>
                                        <p:attrNameLst>
                                          <p:attrName>fill.type</p:attrName>
                                        </p:attrNameLst>
                                      </p:cBhvr>
                                      <p:to>
                                        <p:strVal val="solid"/>
                                      </p:to>
                                    </p:set>
                                    <p:set>
                                      <p:cBhvr>
                                        <p:cTn id="42" dur="5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43" restart="whenNotActive" fill="hold" evtFilter="cancelBubble" nodeType="interactiveSeq">
                <p:stCondLst>
                  <p:cond evt="onClick" delay="0">
                    <p:tgtEl>
                      <p:spTgt spid="12"/>
                    </p:tgtEl>
                  </p:cond>
                </p:stCondLst>
                <p:endSync evt="end" delay="0">
                  <p:rtn val="all"/>
                </p:endSync>
                <p:childTnLst>
                  <p:par>
                    <p:cTn id="44" fill="hold">
                      <p:stCondLst>
                        <p:cond delay="0"/>
                      </p:stCondLst>
                      <p:childTnLst>
                        <p:par>
                          <p:cTn id="45" fill="hold">
                            <p:stCondLst>
                              <p:cond delay="0"/>
                            </p:stCondLst>
                            <p:childTnLst>
                              <p:par>
                                <p:cTn id="46" presetID="1" presetClass="emph" presetSubtype="2" fill="hold" nodeType="clickEffect">
                                  <p:stCondLst>
                                    <p:cond delay="0"/>
                                  </p:stCondLst>
                                  <p:childTnLst>
                                    <p:animClr clrSpc="rgb" dir="cw">
                                      <p:cBhvr>
                                        <p:cTn id="47" dur="500" fill="hold"/>
                                        <p:tgtEl>
                                          <p:spTgt spid="12"/>
                                        </p:tgtEl>
                                        <p:attrNameLst>
                                          <p:attrName>fillcolor</p:attrName>
                                        </p:attrNameLst>
                                      </p:cBhvr>
                                      <p:to>
                                        <a:srgbClr val="D99694"/>
                                      </p:to>
                                    </p:animClr>
                                    <p:set>
                                      <p:cBhvr>
                                        <p:cTn id="48" dur="500" fill="hold"/>
                                        <p:tgtEl>
                                          <p:spTgt spid="12"/>
                                        </p:tgtEl>
                                        <p:attrNameLst>
                                          <p:attrName>fill.type</p:attrName>
                                        </p:attrNameLst>
                                      </p:cBhvr>
                                      <p:to>
                                        <p:strVal val="solid"/>
                                      </p:to>
                                    </p:set>
                                    <p:set>
                                      <p:cBhvr>
                                        <p:cTn id="49" dur="5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bldLst>
      <p:bldP spid="27" grpId="0" animBg="1"/>
      <p:bldP spid="5" grpId="0" animBg="1"/>
      <p:bldP spid="8" grpId="0" animBg="1"/>
      <p:bldP spid="9" grpId="0" animBg="1"/>
      <p:bldP spid="12" grpId="0" animBg="1"/>
    </p:bldLst>
  </p:timing>
</p:sld>
</file>

<file path=ppt/theme/theme1.xml><?xml version="1.0" encoding="utf-8"?>
<a:theme xmlns:a="http://schemas.openxmlformats.org/drawingml/2006/main" name="Math Subject for High School: Arithmetic by Slidesgo">
  <a:themeElements>
    <a:clrScheme name="Simple Light">
      <a:dk1>
        <a:srgbClr val="000000"/>
      </a:dk1>
      <a:lt1>
        <a:srgbClr val="F2E7D5"/>
      </a:lt1>
      <a:dk2>
        <a:srgbClr val="5639EC"/>
      </a:dk2>
      <a:lt2>
        <a:srgbClr val="C55EE0"/>
      </a:lt2>
      <a:accent1>
        <a:srgbClr val="EEC84E"/>
      </a:accent1>
      <a:accent2>
        <a:srgbClr val="75C442"/>
      </a:accent2>
      <a:accent3>
        <a:srgbClr val="FFFFFF"/>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TotalTime>
  <Words>1580</Words>
  <Application>Microsoft Office PowerPoint</Application>
  <PresentationFormat>On-screen Show (16:9)</PresentationFormat>
  <Paragraphs>96</Paragraphs>
  <Slides>23</Slides>
  <Notes>20</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DM Sans</vt:lpstr>
      <vt:lpstr>Wingdings</vt:lpstr>
      <vt:lpstr>Bebas Neue</vt:lpstr>
      <vt:lpstr>Arial</vt:lpstr>
      <vt:lpstr>Calibri</vt:lpstr>
      <vt:lpstr>Cambria Math</vt:lpstr>
      <vt:lpstr>Montserrat</vt:lpstr>
      <vt:lpstr>Nunito Light</vt:lpstr>
      <vt:lpstr>Hind</vt:lpstr>
      <vt:lpstr>Math Subject for High School: Arithmetic by Slidesgo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modified xsi:type="dcterms:W3CDTF">2023-09-12T07:57:26Z</dcterms:modified>
</cp:coreProperties>
</file>