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489" r:id="rId3"/>
    <p:sldId id="305" r:id="rId4"/>
    <p:sldId id="453" r:id="rId5"/>
    <p:sldId id="454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32" r:id="rId15"/>
    <p:sldId id="448" r:id="rId16"/>
    <p:sldId id="468" r:id="rId17"/>
    <p:sldId id="449" r:id="rId18"/>
    <p:sldId id="450" r:id="rId19"/>
    <p:sldId id="443" r:id="rId20"/>
    <p:sldId id="464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488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C0504D"/>
    <a:srgbClr val="3333FF"/>
    <a:srgbClr val="242452"/>
    <a:srgbClr val="0000FF"/>
    <a:srgbClr val="FFA700"/>
    <a:srgbClr val="135F82"/>
    <a:srgbClr val="270F6B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6374" autoAdjust="0"/>
  </p:normalViewPr>
  <p:slideViewPr>
    <p:cSldViewPr>
      <p:cViewPr varScale="1">
        <p:scale>
          <a:sx n="42" d="100"/>
          <a:sy n="42" d="100"/>
        </p:scale>
        <p:origin x="571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299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6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00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69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519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126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578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539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272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050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000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02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4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267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077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509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274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2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177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084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14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2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1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4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5.jpg"/><Relationship Id="rId10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7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4" Type="http://schemas.openxmlformats.org/officeDocument/2006/relationships/image" Target="../media/image45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4" Type="http://schemas.openxmlformats.org/officeDocument/2006/relationships/image" Target="../media/image45.jp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45.jp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44.png"/><Relationship Id="rId7" Type="http://schemas.openxmlformats.org/officeDocument/2006/relationships/image" Target="../media/image110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5.png"/><Relationship Id="rId5" Type="http://schemas.openxmlformats.org/officeDocument/2006/relationships/image" Target="../media/image660.png"/><Relationship Id="rId10" Type="http://schemas.openxmlformats.org/officeDocument/2006/relationships/image" Target="../media/image79.png"/><Relationship Id="rId4" Type="http://schemas.openxmlformats.org/officeDocument/2006/relationships/image" Target="../media/image45.jp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4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0.png"/><Relationship Id="rId4" Type="http://schemas.openxmlformats.org/officeDocument/2006/relationships/image" Target="../media/image45.jp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4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45.jp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2.png"/><Relationship Id="rId3" Type="http://schemas.openxmlformats.org/officeDocument/2006/relationships/image" Target="../media/image4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45.jp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44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60.png"/><Relationship Id="rId5" Type="http://schemas.openxmlformats.org/officeDocument/2006/relationships/image" Target="../media/image880.png"/><Relationship Id="rId10" Type="http://schemas.openxmlformats.org/officeDocument/2006/relationships/image" Target="../media/image1050.png"/><Relationship Id="rId4" Type="http://schemas.openxmlformats.org/officeDocument/2006/relationships/image" Target="../media/image45.jpg"/><Relationship Id="rId9" Type="http://schemas.openxmlformats.org/officeDocument/2006/relationships/image" Target="../media/image107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4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.png"/><Relationship Id="rId5" Type="http://schemas.openxmlformats.org/officeDocument/2006/relationships/image" Target="../media/image1111.png"/><Relationship Id="rId10" Type="http://schemas.openxmlformats.org/officeDocument/2006/relationships/image" Target="../media/image116.png"/><Relationship Id="rId4" Type="http://schemas.openxmlformats.org/officeDocument/2006/relationships/image" Target="../media/image45.jpg"/><Relationship Id="rId9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.png"/><Relationship Id="rId3" Type="http://schemas.openxmlformats.org/officeDocument/2006/relationships/image" Target="../media/image44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12.png"/><Relationship Id="rId4" Type="http://schemas.openxmlformats.org/officeDocument/2006/relationships/image" Target="../media/image45.jpg"/><Relationship Id="rId9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44.png"/><Relationship Id="rId7" Type="http://schemas.openxmlformats.org/officeDocument/2006/relationships/image" Target="../media/image128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3.png"/><Relationship Id="rId5" Type="http://schemas.openxmlformats.org/officeDocument/2006/relationships/image" Target="../media/image45.jp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135.png"/><Relationship Id="rId3" Type="http://schemas.openxmlformats.org/officeDocument/2006/relationships/image" Target="../media/image44.png"/><Relationship Id="rId12" Type="http://schemas.openxmlformats.org/officeDocument/2006/relationships/image" Target="../media/image136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5" Type="http://schemas.openxmlformats.org/officeDocument/2006/relationships/image" Target="../media/image139.png"/><Relationship Id="rId10" Type="http://schemas.openxmlformats.org/officeDocument/2006/relationships/image" Target="../media/image232.png"/><Relationship Id="rId4" Type="http://schemas.openxmlformats.org/officeDocument/2006/relationships/image" Target="../media/image45.jpg"/><Relationship Id="rId9" Type="http://schemas.openxmlformats.org/officeDocument/2006/relationships/image" Target="../media/image1280.png"/><Relationship Id="rId1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44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350.png"/><Relationship Id="rId4" Type="http://schemas.openxmlformats.org/officeDocument/2006/relationships/image" Target="../media/image45.jpg"/><Relationship Id="rId9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44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46.png"/><Relationship Id="rId4" Type="http://schemas.openxmlformats.org/officeDocument/2006/relationships/image" Target="../media/image45.jpg"/><Relationship Id="rId9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44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45.jpg"/><Relationship Id="rId10" Type="http://schemas.openxmlformats.org/officeDocument/2006/relationships/image" Target="../media/image153.png"/><Relationship Id="rId4" Type="http://schemas.openxmlformats.org/officeDocument/2006/relationships/image" Target="../media/image154.png"/><Relationship Id="rId9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44.png"/><Relationship Id="rId7" Type="http://schemas.openxmlformats.org/officeDocument/2006/relationships/image" Target="../media/image162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5.png"/><Relationship Id="rId5" Type="http://schemas.openxmlformats.org/officeDocument/2006/relationships/image" Target="../media/image45.jpg"/><Relationship Id="rId10" Type="http://schemas.openxmlformats.org/officeDocument/2006/relationships/image" Target="../media/image1530.png"/><Relationship Id="rId4" Type="http://schemas.openxmlformats.org/officeDocument/2006/relationships/image" Target="../media/image160.png"/><Relationship Id="rId9" Type="http://schemas.openxmlformats.org/officeDocument/2006/relationships/image" Target="../media/image1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73.png"/><Relationship Id="rId3" Type="http://schemas.openxmlformats.org/officeDocument/2006/relationships/image" Target="../media/image44.png"/><Relationship Id="rId7" Type="http://schemas.openxmlformats.org/officeDocument/2006/relationships/image" Target="../media/image168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0.png"/><Relationship Id="rId11" Type="http://schemas.openxmlformats.org/officeDocument/2006/relationships/image" Target="../media/image171.png"/><Relationship Id="rId5" Type="http://schemas.openxmlformats.org/officeDocument/2006/relationships/image" Target="../media/image45.jpg"/><Relationship Id="rId15" Type="http://schemas.openxmlformats.org/officeDocument/2006/relationships/image" Target="../media/image175.png"/><Relationship Id="rId10" Type="http://schemas.openxmlformats.org/officeDocument/2006/relationships/image" Target="../media/image169.png"/><Relationship Id="rId4" Type="http://schemas.openxmlformats.org/officeDocument/2006/relationships/image" Target="../media/image167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4.png"/><Relationship Id="rId3" Type="http://schemas.openxmlformats.org/officeDocument/2006/relationships/image" Target="../media/image44.png"/><Relationship Id="rId7" Type="http://schemas.openxmlformats.org/officeDocument/2006/relationships/image" Target="../media/image179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20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45.jpg"/><Relationship Id="rId9" Type="http://schemas.openxmlformats.org/officeDocument/2006/relationships/image" Target="../media/image181.png"/><Relationship Id="rId14" Type="http://schemas.openxmlformats.org/officeDocument/2006/relationships/image" Target="../media/image1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44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0.png"/><Relationship Id="rId10" Type="http://schemas.openxmlformats.org/officeDocument/2006/relationships/image" Target="../media/image190.png"/><Relationship Id="rId4" Type="http://schemas.openxmlformats.org/officeDocument/2006/relationships/image" Target="../media/image45.jpg"/><Relationship Id="rId9" Type="http://schemas.openxmlformats.org/officeDocument/2006/relationships/image" Target="../media/image1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44.png"/><Relationship Id="rId7" Type="http://schemas.openxmlformats.org/officeDocument/2006/relationships/image" Target="../media/image1110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7.png"/><Relationship Id="rId5" Type="http://schemas.openxmlformats.org/officeDocument/2006/relationships/image" Target="../media/image193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image" Target="../media/image45.jp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44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0.png"/><Relationship Id="rId11" Type="http://schemas.openxmlformats.org/officeDocument/2006/relationships/image" Target="../media/image210.png"/><Relationship Id="rId5" Type="http://schemas.openxmlformats.org/officeDocument/2006/relationships/image" Target="../media/image205.png"/><Relationship Id="rId10" Type="http://schemas.openxmlformats.org/officeDocument/2006/relationships/image" Target="../media/image209.png"/><Relationship Id="rId4" Type="http://schemas.openxmlformats.org/officeDocument/2006/relationships/image" Target="../media/image45.jpg"/><Relationship Id="rId9" Type="http://schemas.openxmlformats.org/officeDocument/2006/relationships/image" Target="../media/image2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3" Type="http://schemas.openxmlformats.org/officeDocument/2006/relationships/image" Target="../media/image44.png"/><Relationship Id="rId7" Type="http://schemas.openxmlformats.org/officeDocument/2006/relationships/image" Target="../media/image2100.png"/><Relationship Id="rId12" Type="http://schemas.openxmlformats.org/officeDocument/2006/relationships/image" Target="../media/image2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0.png"/><Relationship Id="rId11" Type="http://schemas.openxmlformats.org/officeDocument/2006/relationships/image" Target="../media/image214.png"/><Relationship Id="rId5" Type="http://schemas.openxmlformats.org/officeDocument/2006/relationships/image" Target="../media/image45.jpg"/><Relationship Id="rId10" Type="http://schemas.openxmlformats.org/officeDocument/2006/relationships/image" Target="../media/image213.png"/><Relationship Id="rId4" Type="http://schemas.openxmlformats.org/officeDocument/2006/relationships/image" Target="../media/image211.png"/><Relationship Id="rId9" Type="http://schemas.openxmlformats.org/officeDocument/2006/relationships/image" Target="../media/image2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81400" y="5924776"/>
            <a:ext cx="18552730" cy="640952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71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592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3182280" y="7111827"/>
            <a:ext cx="7700100" cy="893952"/>
            <a:chOff x="7128546" y="7086600"/>
            <a:chExt cx="7356085" cy="894056"/>
          </a:xfrm>
        </p:grpSpPr>
        <p:sp>
          <p:nvSpPr>
            <p:cNvPr id="57" name="Rectangle 56"/>
            <p:cNvSpPr/>
            <p:nvPr/>
          </p:nvSpPr>
          <p:spPr>
            <a:xfrm>
              <a:off x="9542542" y="7208921"/>
              <a:ext cx="4942089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1</a:t>
                  </a:r>
                </a:p>
              </p:txBody>
            </p:sp>
          </p:grpSp>
        </p:grp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869B24C2-7355-426F-B4A6-F10068BE7AF1}"/>
              </a:ext>
            </a:extLst>
          </p:cNvPr>
          <p:cNvGrpSpPr/>
          <p:nvPr/>
        </p:nvGrpSpPr>
        <p:grpSpPr>
          <a:xfrm>
            <a:off x="3213299" y="8413073"/>
            <a:ext cx="10590317" cy="893952"/>
            <a:chOff x="7128546" y="7086600"/>
            <a:chExt cx="10117171" cy="89405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DFB70A-97CC-4BAE-9D39-817A8207D0B1}"/>
                </a:ext>
              </a:extLst>
            </p:cNvPr>
            <p:cNvSpPr/>
            <p:nvPr/>
          </p:nvSpPr>
          <p:spPr>
            <a:xfrm>
              <a:off x="9542542" y="7208921"/>
              <a:ext cx="7703175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 VÀ HIỆU HAI VECTƠ </a:t>
              </a:r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640CD524-07F1-4EBA-B47D-211C7166A512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31" name="Isosceles Triangle 44">
                <a:extLst>
                  <a:ext uri="{FF2B5EF4-FFF2-40B4-BE49-F238E27FC236}">
                    <a16:creationId xmlns:a16="http://schemas.microsoft.com/office/drawing/2014/main" id="{A155B162-FED3-4275-9C1F-A5035C88EB0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2" name="Group 28">
                <a:extLst>
                  <a:ext uri="{FF2B5EF4-FFF2-40B4-BE49-F238E27FC236}">
                    <a16:creationId xmlns:a16="http://schemas.microsoft.com/office/drawing/2014/main" id="{BD6AD6A4-87FB-415F-A784-9B1A27102D1C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33" name="Round Same Side Corner Rectangle 60">
                  <a:extLst>
                    <a:ext uri="{FF2B5EF4-FFF2-40B4-BE49-F238E27FC236}">
                      <a16:creationId xmlns:a16="http://schemas.microsoft.com/office/drawing/2014/main" id="{E011AA37-7A00-48E2-99C2-FE5E75B94B49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8F97280-1369-43B4-8CB7-787A7E19C756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2</a:t>
                  </a:r>
                </a:p>
              </p:txBody>
            </p:sp>
          </p:grpSp>
        </p:grpSp>
      </p:grpSp>
      <p:grpSp>
        <p:nvGrpSpPr>
          <p:cNvPr id="35" name="Group 60">
            <a:extLst>
              <a:ext uri="{FF2B5EF4-FFF2-40B4-BE49-F238E27FC236}">
                <a16:creationId xmlns:a16="http://schemas.microsoft.com/office/drawing/2014/main" id="{DC8A10FF-C20E-4D2F-A24A-5F0F7876ECF5}"/>
              </a:ext>
            </a:extLst>
          </p:cNvPr>
          <p:cNvGrpSpPr/>
          <p:nvPr/>
        </p:nvGrpSpPr>
        <p:grpSpPr>
          <a:xfrm>
            <a:off x="3274107" y="9729259"/>
            <a:ext cx="11274798" cy="893952"/>
            <a:chOff x="7128546" y="7086600"/>
            <a:chExt cx="10771074" cy="8940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B28E72-D6EE-4B3B-9EF0-FC04BC90BF79}"/>
                </a:ext>
              </a:extLst>
            </p:cNvPr>
            <p:cNvSpPr/>
            <p:nvPr/>
          </p:nvSpPr>
          <p:spPr>
            <a:xfrm>
              <a:off x="9542542" y="7208921"/>
              <a:ext cx="8357078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CỦA VECTƠ VỚI MỘT SỐ</a:t>
              </a:r>
            </a:p>
          </p:txBody>
        </p:sp>
        <p:grpSp>
          <p:nvGrpSpPr>
            <p:cNvPr id="37" name="Group 26">
              <a:extLst>
                <a:ext uri="{FF2B5EF4-FFF2-40B4-BE49-F238E27FC236}">
                  <a16:creationId xmlns:a16="http://schemas.microsoft.com/office/drawing/2014/main" id="{E237DF55-06C1-4616-80A1-2916C2F53D36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8D5574AC-00C7-4866-BF88-0795E3CB57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28">
                <a:extLst>
                  <a:ext uri="{FF2B5EF4-FFF2-40B4-BE49-F238E27FC236}">
                    <a16:creationId xmlns:a16="http://schemas.microsoft.com/office/drawing/2014/main" id="{9A2E163A-300C-400C-953E-7CC1F1CD55CE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40" name="Round Same Side Corner Rectangle 60">
                  <a:extLst>
                    <a:ext uri="{FF2B5EF4-FFF2-40B4-BE49-F238E27FC236}">
                      <a16:creationId xmlns:a16="http://schemas.microsoft.com/office/drawing/2014/main" id="{CB67101D-EB11-4C21-BC54-9F217B375847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BBB1A90-4996-489C-8F57-55FED7846205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3</a:t>
                  </a:r>
                </a:p>
              </p:txBody>
            </p:sp>
          </p:grpSp>
        </p:grpSp>
      </p:grpSp>
      <p:grpSp>
        <p:nvGrpSpPr>
          <p:cNvPr id="42" name="Group 60">
            <a:extLst>
              <a:ext uri="{FF2B5EF4-FFF2-40B4-BE49-F238E27FC236}">
                <a16:creationId xmlns:a16="http://schemas.microsoft.com/office/drawing/2014/main" id="{D11E7231-A2F2-49F8-868A-6860ED2653DE}"/>
              </a:ext>
            </a:extLst>
          </p:cNvPr>
          <p:cNvGrpSpPr/>
          <p:nvPr/>
        </p:nvGrpSpPr>
        <p:grpSpPr>
          <a:xfrm>
            <a:off x="3213299" y="10961776"/>
            <a:ext cx="7573463" cy="893952"/>
            <a:chOff x="7128546" y="7086600"/>
            <a:chExt cx="7235104" cy="8940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5242D79-057D-45A9-911C-28BC31760241}"/>
                </a:ext>
              </a:extLst>
            </p:cNvPr>
            <p:cNvSpPr/>
            <p:nvPr/>
          </p:nvSpPr>
          <p:spPr>
            <a:xfrm>
              <a:off x="9542542" y="7208921"/>
              <a:ext cx="4821108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TRỤC TỌA ĐỘ</a:t>
              </a:r>
            </a:p>
          </p:txBody>
        </p:sp>
        <p:grpSp>
          <p:nvGrpSpPr>
            <p:cNvPr id="44" name="Group 26">
              <a:extLst>
                <a:ext uri="{FF2B5EF4-FFF2-40B4-BE49-F238E27FC236}">
                  <a16:creationId xmlns:a16="http://schemas.microsoft.com/office/drawing/2014/main" id="{D1C76061-07F6-4866-AA09-8D4CE4EDE939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9F13885A-5CF5-4342-9482-199D0C5F6CC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28">
                <a:extLst>
                  <a:ext uri="{FF2B5EF4-FFF2-40B4-BE49-F238E27FC236}">
                    <a16:creationId xmlns:a16="http://schemas.microsoft.com/office/drawing/2014/main" id="{FFE9490C-BA6F-4C31-A763-B56F1EC7A340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47" name="Round Same Side Corner Rectangle 60">
                  <a:extLst>
                    <a:ext uri="{FF2B5EF4-FFF2-40B4-BE49-F238E27FC236}">
                      <a16:creationId xmlns:a16="http://schemas.microsoft.com/office/drawing/2014/main" id="{1D8771FF-A42E-47FE-BC42-19AF8C21485E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EB7C14C-34F2-4B4F-8410-0AED182E3733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4</a:t>
                  </a: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E4365C6-F3C8-40EA-8864-D6251E756ECB}"/>
              </a:ext>
            </a:extLst>
          </p:cNvPr>
          <p:cNvSpPr txBox="1"/>
          <p:nvPr/>
        </p:nvSpPr>
        <p:spPr>
          <a:xfrm>
            <a:off x="8108219" y="5548490"/>
            <a:ext cx="8167560" cy="861744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5" rIns="91410" bIns="45705" rtlCol="0">
            <a:spAutoFit/>
          </a:bodyPr>
          <a:lstStyle/>
          <a:p>
            <a:pPr algn="ctr">
              <a:lnSpc>
                <a:spcPts val="5999"/>
              </a:lnSpc>
              <a:spcBef>
                <a:spcPts val="1800"/>
              </a:spcBef>
            </a:pPr>
            <a:r>
              <a: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CHƯƠNG I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EA7813D-805A-461E-A94B-228796AC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025" y="7425599"/>
            <a:ext cx="6867589" cy="34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6647" y="5680406"/>
            <a:ext cx="22122427" cy="5521979"/>
            <a:chOff x="1220788" y="7162800"/>
            <a:chExt cx="22124987" cy="552261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52668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79B113-BC18-4351-BB30-9E1653B791F7}"/>
                  </a:ext>
                </a:extLst>
              </p:cNvPr>
              <p:cNvSpPr/>
              <p:nvPr/>
            </p:nvSpPr>
            <p:spPr>
              <a:xfrm>
                <a:off x="1407303" y="6739613"/>
                <a:ext cx="20910195" cy="3421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cùng phương. Khi đó mọi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phân tích được một cách duy nhất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nghĩa là có duy nhất cặp số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79B113-BC18-4351-BB30-9E1653B79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03" y="6739613"/>
                <a:ext cx="20910195" cy="3421962"/>
              </a:xfrm>
              <a:prstGeom prst="rect">
                <a:avLst/>
              </a:prstGeom>
              <a:blipFill>
                <a:blip r:embed="rId3"/>
                <a:stretch>
                  <a:fillRect l="-1195" r="-1166" b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15">
            <a:extLst>
              <a:ext uri="{FF2B5EF4-FFF2-40B4-BE49-F238E27FC236}">
                <a16:creationId xmlns:a16="http://schemas.microsoft.com/office/drawing/2014/main" id="{47063E95-6B59-429C-92BE-9280CA654BB2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4616" y="6530524"/>
            <a:ext cx="22122427" cy="5521979"/>
            <a:chOff x="1220788" y="7162800"/>
            <a:chExt cx="22124987" cy="552261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52668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867957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500792"/>
            <a:ext cx="2218804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52017C-6CE7-4AEB-A803-360C635395F8}"/>
                  </a:ext>
                </a:extLst>
              </p:cNvPr>
              <p:cNvSpPr/>
              <p:nvPr/>
            </p:nvSpPr>
            <p:spPr>
              <a:xfrm>
                <a:off x="2102205" y="7353472"/>
                <a:ext cx="20910195" cy="148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d>
                      <m:dPr>
                        <m:begChr m:val="⟨"/>
                        <m:endChr m:val="⟩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52017C-6CE7-4AEB-A803-360C63539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05" y="7353472"/>
                <a:ext cx="20910195" cy="1485728"/>
              </a:xfrm>
              <a:prstGeom prst="rect">
                <a:avLst/>
              </a:prstGeom>
              <a:blipFill>
                <a:blip r:embed="rId3"/>
                <a:stretch>
                  <a:fillRect l="-1195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B53C93-A503-425A-A0F7-B22FA76B66F4}"/>
                  </a:ext>
                </a:extLst>
              </p:cNvPr>
              <p:cNvSpPr/>
              <p:nvPr/>
            </p:nvSpPr>
            <p:spPr>
              <a:xfrm>
                <a:off x="2026005" y="8953672"/>
                <a:ext cx="20910195" cy="148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d>
                      <m:dPr>
                        <m:begChr m:val="⟨"/>
                        <m:endChr m:val="⟩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B53C93-A503-425A-A0F7-B22FA76B6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05" y="8953672"/>
                <a:ext cx="20910195" cy="1485728"/>
              </a:xfrm>
              <a:prstGeom prst="rect">
                <a:avLst/>
              </a:prstGeom>
              <a:blipFill>
                <a:blip r:embed="rId4"/>
                <a:stretch>
                  <a:fillRect l="-1166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15">
            <a:extLst>
              <a:ext uri="{FF2B5EF4-FFF2-40B4-BE49-F238E27FC236}">
                <a16:creationId xmlns:a16="http://schemas.microsoft.com/office/drawing/2014/main" id="{86F2B4BF-0323-404C-A84E-2D4A1621C796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6731148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5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555914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B33C09-E85A-4F7E-AFC5-E5161A33FC1D}"/>
                  </a:ext>
                </a:extLst>
              </p:cNvPr>
              <p:cNvSpPr/>
              <p:nvPr/>
            </p:nvSpPr>
            <p:spPr>
              <a:xfrm>
                <a:off x="1254922" y="6512751"/>
                <a:ext cx="2091019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B33C09-E85A-4F7E-AFC5-E5161A33F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22" y="6512751"/>
                <a:ext cx="20910195" cy="1107996"/>
              </a:xfrm>
              <a:prstGeom prst="rect">
                <a:avLst/>
              </a:prstGeom>
              <a:blipFill>
                <a:blip r:embed="rId3"/>
                <a:stretch>
                  <a:fillRect l="-1195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70B384-67BF-4026-9977-9F3D999D98E8}"/>
                  </a:ext>
                </a:extLst>
              </p:cNvPr>
              <p:cNvSpPr/>
              <p:nvPr/>
            </p:nvSpPr>
            <p:spPr>
              <a:xfrm>
                <a:off x="2218882" y="7197968"/>
                <a:ext cx="5705917" cy="3373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70B384-67BF-4026-9977-9F3D999D9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82" y="7197968"/>
                <a:ext cx="5705917" cy="3373552"/>
              </a:xfrm>
              <a:prstGeom prst="rect">
                <a:avLst/>
              </a:prstGeom>
              <a:blipFill>
                <a:blip r:embed="rId4"/>
                <a:stretch>
                  <a:fillRect l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3C94CA-B0D3-4098-A52A-6E78C709AAA8}"/>
                  </a:ext>
                </a:extLst>
              </p:cNvPr>
              <p:cNvSpPr/>
              <p:nvPr/>
            </p:nvSpPr>
            <p:spPr>
              <a:xfrm>
                <a:off x="2255754" y="9519493"/>
                <a:ext cx="681204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3C94CA-B0D3-4098-A52A-6E78C709A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54" y="9519493"/>
                <a:ext cx="6812046" cy="1107996"/>
              </a:xfrm>
              <a:prstGeom prst="rect">
                <a:avLst/>
              </a:prstGeom>
              <a:blipFill>
                <a:blip r:embed="rId5"/>
                <a:stretch>
                  <a:fillRect l="-3578" b="-1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B6C5414-2854-4BF1-99AD-87F06AB73B79}"/>
                  </a:ext>
                </a:extLst>
              </p:cNvPr>
              <p:cNvSpPr/>
              <p:nvPr/>
            </p:nvSpPr>
            <p:spPr>
              <a:xfrm>
                <a:off x="2255754" y="10814893"/>
                <a:ext cx="681204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B6C5414-2854-4BF1-99AD-87F06AB73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54" y="10814893"/>
                <a:ext cx="6812046" cy="1107996"/>
              </a:xfrm>
              <a:prstGeom prst="rect">
                <a:avLst/>
              </a:prstGeom>
              <a:blipFill>
                <a:blip r:embed="rId6"/>
                <a:stretch>
                  <a:fillRect l="-3578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C786BB-5A62-4D1E-B6EB-4D6752BDB009}"/>
              </a:ext>
            </a:extLst>
          </p:cNvPr>
          <p:cNvCxnSpPr/>
          <p:nvPr/>
        </p:nvCxnSpPr>
        <p:spPr>
          <a:xfrm>
            <a:off x="10896600" y="7482697"/>
            <a:ext cx="0" cy="54124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D5CF002-86CB-4679-AC79-9CADBD9F875A}"/>
                  </a:ext>
                </a:extLst>
              </p:cNvPr>
              <p:cNvSpPr/>
              <p:nvPr/>
            </p:nvSpPr>
            <p:spPr>
              <a:xfrm>
                <a:off x="11658600" y="7357905"/>
                <a:ext cx="11693349" cy="3503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tồn tại 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𝒌𝒙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𝒌𝒚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D5CF002-86CB-4679-AC79-9CADBD9F8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7357905"/>
                <a:ext cx="11693349" cy="3503523"/>
              </a:xfrm>
              <a:prstGeom prst="rect">
                <a:avLst/>
              </a:prstGeom>
              <a:blipFill>
                <a:blip r:embed="rId7"/>
                <a:stretch>
                  <a:fillRect l="-2138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74906C-B4A2-40C5-865A-312B9BCECD46}"/>
                  </a:ext>
                </a:extLst>
              </p:cNvPr>
              <p:cNvSpPr/>
              <p:nvPr/>
            </p:nvSpPr>
            <p:spPr>
              <a:xfrm>
                <a:off x="11658601" y="10668000"/>
                <a:ext cx="11658600" cy="2249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5) Cho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74906C-B4A2-40C5-865A-312B9BCEC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1" y="10668000"/>
                <a:ext cx="11658600" cy="2249847"/>
              </a:xfrm>
              <a:prstGeom prst="rect">
                <a:avLst/>
              </a:prstGeom>
              <a:blipFill>
                <a:blip r:embed="rId8"/>
                <a:stretch>
                  <a:fillRect l="-2144" r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5">
            <a:extLst>
              <a:ext uri="{FF2B5EF4-FFF2-40B4-BE49-F238E27FC236}">
                <a16:creationId xmlns:a16="http://schemas.microsoft.com/office/drawing/2014/main" id="{F1DD79C6-AF6E-476F-BBB9-9D11297EBCDF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1: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3657600" y="3048000"/>
                <a:ext cx="1998995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thể xác định được bao nhiêu vectơ (khác vectơ - không) có điểm đầu và điểm cuối là các đỉnh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B, C?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8000"/>
                <a:ext cx="19989958" cy="2123658"/>
              </a:xfrm>
              <a:prstGeom prst="rect">
                <a:avLst/>
              </a:prstGeom>
              <a:blipFill>
                <a:blip r:embed="rId4"/>
                <a:stretch>
                  <a:fillRect l="-1220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22044" y="8491686"/>
            <a:ext cx="23371883" cy="4985858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7" y="1828800"/>
            <a:ext cx="4130397" cy="914384"/>
            <a:chOff x="7459670" y="7086600"/>
            <a:chExt cx="4130876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11191" cy="2819652"/>
            <a:chOff x="1697068" y="5363612"/>
            <a:chExt cx="20511191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194032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639990" y="5567280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9990" y="5567280"/>
                  <a:ext cx="61223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723472" y="7019792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3472" y="7019792"/>
                  <a:ext cx="6122309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Google Shape;436;p3">
            <a:extLst>
              <a:ext uri="{FF2B5EF4-FFF2-40B4-BE49-F238E27FC236}">
                <a16:creationId xmlns:a16="http://schemas.microsoft.com/office/drawing/2014/main" id="{86B2631A-59FB-4626-BE98-C39998CF6B67}"/>
              </a:ext>
            </a:extLst>
          </p:cNvPr>
          <p:cNvSpPr/>
          <p:nvPr/>
        </p:nvSpPr>
        <p:spPr>
          <a:xfrm>
            <a:off x="14517142" y="6973714"/>
            <a:ext cx="1206330" cy="110468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02F16F-D86E-4F28-9B25-B0BD8621C907}"/>
                  </a:ext>
                </a:extLst>
              </p:cNvPr>
              <p:cNvSpPr txBox="1"/>
              <p:nvPr/>
            </p:nvSpPr>
            <p:spPr>
              <a:xfrm>
                <a:off x="1398205" y="10210800"/>
                <a:ext cx="1228133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6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02F16F-D86E-4F28-9B25-B0BD8621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05" y="10210800"/>
                <a:ext cx="12281338" cy="856068"/>
              </a:xfrm>
              <a:prstGeom prst="rect">
                <a:avLst/>
              </a:prstGeom>
              <a:blipFill>
                <a:blip r:embed="rId10"/>
                <a:stretch>
                  <a:fillRect l="-1985" t="-7143" b="-3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2FB4A3AA-0969-47A3-ABB8-AC730C0A127A}"/>
              </a:ext>
            </a:extLst>
          </p:cNvPr>
          <p:cNvSpPr txBox="1"/>
          <p:nvPr/>
        </p:nvSpPr>
        <p:spPr>
          <a:xfrm>
            <a:off x="1458259" y="1162442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  <p:bldP spid="65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73820" y="2820502"/>
            <a:ext cx="23805380" cy="2632862"/>
            <a:chOff x="923003" y="3917552"/>
            <a:chExt cx="23394838" cy="258036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20710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640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290912"/>
            <a:ext cx="23371883" cy="6145362"/>
            <a:chOff x="48567" y="4075151"/>
            <a:chExt cx="23376109" cy="13113146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1"/>
              <a:ext cx="3991940" cy="2494021"/>
              <a:chOff x="410517" y="4341851"/>
              <a:chExt cx="3991940" cy="249402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1821943" y="4134859"/>
                <a:ext cx="216462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1"/>
                <a:ext cx="1058947" cy="249402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7246467" y="9887655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1470443" y="5662268"/>
            <a:ext cx="22144779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1522399" y="5690503"/>
            <a:ext cx="1406600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ED82E0D9-75D3-4737-9C34-7824AF2D5AD6}"/>
              </a:ext>
            </a:extLst>
          </p:cNvPr>
          <p:cNvGrpSpPr/>
          <p:nvPr/>
        </p:nvGrpSpPr>
        <p:grpSpPr>
          <a:xfrm>
            <a:off x="243340" y="1831371"/>
            <a:ext cx="4130397" cy="914384"/>
            <a:chOff x="7459670" y="7086600"/>
            <a:chExt cx="4130876" cy="91449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2D3B21-8FE7-4C32-AFD7-B6FD392F2226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3" name="Group 26">
              <a:extLst>
                <a:ext uri="{FF2B5EF4-FFF2-40B4-BE49-F238E27FC236}">
                  <a16:creationId xmlns:a16="http://schemas.microsoft.com/office/drawing/2014/main" id="{FC649CC6-CE82-4F93-A9A0-E93C441CBC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EA66DD0-40AE-4E21-BF02-85858108FC7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8">
                <a:extLst>
                  <a:ext uri="{FF2B5EF4-FFF2-40B4-BE49-F238E27FC236}">
                    <a16:creationId xmlns:a16="http://schemas.microsoft.com/office/drawing/2014/main" id="{EE3D952B-4C13-401D-8DB6-29BA552961E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8" name="Round Same Side Corner Rectangle 60">
                  <a:extLst>
                    <a:ext uri="{FF2B5EF4-FFF2-40B4-BE49-F238E27FC236}">
                      <a16:creationId xmlns:a16="http://schemas.microsoft.com/office/drawing/2014/main" id="{50752FB6-FDA4-4E1F-9707-39A43EC8E2D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D039F-226D-41CE-93F7-109A9D3C068F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6E1E9D-A444-4BBB-859D-F9017B557CFC}"/>
                  </a:ext>
                </a:extLst>
              </p:cNvPr>
              <p:cNvSpPr/>
              <p:nvPr/>
            </p:nvSpPr>
            <p:spPr>
              <a:xfrm>
                <a:off x="3732553" y="3498137"/>
                <a:ext cx="2042499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 cặp vectơ nào sau đây cùng hướng?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6E1E9D-A444-4BBB-859D-F9017B557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53" y="3498137"/>
                <a:ext cx="20424995" cy="2123658"/>
              </a:xfrm>
              <a:prstGeom prst="rect">
                <a:avLst/>
              </a:prstGeom>
              <a:blipFill>
                <a:blip r:embed="rId5"/>
                <a:stretch>
                  <a:fillRect l="-1194" r="-269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B390D5-92E6-4CE1-AD76-D2B8E44D237A}"/>
                  </a:ext>
                </a:extLst>
              </p:cNvPr>
              <p:cNvSpPr txBox="1"/>
              <p:nvPr/>
            </p:nvSpPr>
            <p:spPr>
              <a:xfrm>
                <a:off x="2980955" y="5858084"/>
                <a:ext cx="3079206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𝐀𝐁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𝐌𝐁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B390D5-92E6-4CE1-AD76-D2B8E44D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55" y="5858084"/>
                <a:ext cx="3079206" cy="851643"/>
              </a:xfrm>
              <a:prstGeom prst="rect">
                <a:avLst/>
              </a:prstGeom>
              <a:blipFill>
                <a:blip r:embed="rId6"/>
                <a:stretch>
                  <a:fillRect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AB2E5BB-2AC4-4D29-8747-DE0D97687E80}"/>
                  </a:ext>
                </a:extLst>
              </p:cNvPr>
              <p:cNvSpPr txBox="1"/>
              <p:nvPr/>
            </p:nvSpPr>
            <p:spPr>
              <a:xfrm>
                <a:off x="8528408" y="5858083"/>
                <a:ext cx="3079206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𝐌𝐍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𝐂𝐁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AB2E5BB-2AC4-4D29-8747-DE0D97687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408" y="5858083"/>
                <a:ext cx="3079206" cy="851643"/>
              </a:xfrm>
              <a:prstGeom prst="rect">
                <a:avLst/>
              </a:prstGeom>
              <a:blipFill>
                <a:blip r:embed="rId7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A7FDDA-5EDD-43DC-9943-DB7574526513}"/>
                  </a:ext>
                </a:extLst>
              </p:cNvPr>
              <p:cNvSpPr txBox="1"/>
              <p:nvPr/>
            </p:nvSpPr>
            <p:spPr>
              <a:xfrm>
                <a:off x="14396467" y="5856159"/>
                <a:ext cx="3233686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𝐌𝐀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𝐌𝐁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A7FDDA-5EDD-43DC-9943-DB757452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467" y="5856159"/>
                <a:ext cx="3233686" cy="853567"/>
              </a:xfrm>
              <a:prstGeom prst="rect">
                <a:avLst/>
              </a:prstGeom>
              <a:blipFill>
                <a:blip r:embed="rId8"/>
                <a:stretch>
                  <a:fillRect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7C0-F0AE-4E33-AF9E-4ADC1092E264}"/>
                  </a:ext>
                </a:extLst>
              </p:cNvPr>
              <p:cNvSpPr txBox="1"/>
              <p:nvPr/>
            </p:nvSpPr>
            <p:spPr>
              <a:xfrm>
                <a:off x="20666462" y="5844880"/>
                <a:ext cx="3233686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𝐀𝐍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𝐂𝐀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7C0-F0AE-4E33-AF9E-4ADC1092E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462" y="5844880"/>
                <a:ext cx="3233686" cy="853567"/>
              </a:xfrm>
              <a:prstGeom prst="rect">
                <a:avLst/>
              </a:prstGeom>
              <a:blipFill>
                <a:blip r:embed="rId9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4">
            <a:extLst>
              <a:ext uri="{FF2B5EF4-FFF2-40B4-BE49-F238E27FC236}">
                <a16:creationId xmlns:a16="http://schemas.microsoft.com/office/drawing/2014/main" id="{2719B055-F893-40BF-8385-A3640FD149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90962" y="7193013"/>
            <a:ext cx="11189977" cy="5913388"/>
            <a:chOff x="2451" y="4978"/>
            <a:chExt cx="6203" cy="327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9F05F27-414B-4636-A937-9C3ADCD5FC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51" y="4978"/>
              <a:ext cx="6203" cy="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71F97343-D9BF-42B8-8224-D1C9523C7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4" y="5615"/>
              <a:ext cx="1248" cy="2125"/>
            </a:xfrm>
            <a:prstGeom prst="line">
              <a:avLst/>
            </a:prstGeom>
            <a:noFill/>
            <a:ln w="9048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51E93339-7807-4129-AAC1-E7E63E2DB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7740"/>
              <a:ext cx="4879" cy="15"/>
            </a:xfrm>
            <a:prstGeom prst="line">
              <a:avLst/>
            </a:prstGeom>
            <a:noFill/>
            <a:ln w="9048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D2235096-0703-4CDD-8858-6086901AC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42" y="5615"/>
              <a:ext cx="3631" cy="2140"/>
            </a:xfrm>
            <a:prstGeom prst="line">
              <a:avLst/>
            </a:prstGeom>
            <a:noFill/>
            <a:ln w="9048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472F594A-F1F3-46D8-AF61-329127A2F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" y="6345"/>
              <a:ext cx="680" cy="488"/>
              <a:chOff x="3114" y="6345"/>
              <a:chExt cx="680" cy="488"/>
            </a:xfrm>
          </p:grpSpPr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5817DC7E-35E9-45EE-8E93-787B979BD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" y="6617"/>
                <a:ext cx="151" cy="12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9">
                <a:extLst>
                  <a:ext uri="{FF2B5EF4-FFF2-40B4-BE49-F238E27FC236}">
                    <a16:creationId xmlns:a16="http://schemas.microsoft.com/office/drawing/2014/main" id="{4F6CB588-1DC3-4E6F-9CD9-A64813239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6617"/>
                <a:ext cx="152" cy="12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27014691-A777-406B-8B64-3A53821AB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" y="6345"/>
                <a:ext cx="59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A60A8D1C-4DC7-4112-9EF0-93CD17736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2" y="6267"/>
              <a:ext cx="750" cy="488"/>
              <a:chOff x="6082" y="6267"/>
              <a:chExt cx="750" cy="488"/>
            </a:xfrm>
          </p:grpSpPr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41850591-84C0-4F19-ADD8-F44DE1888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" y="6625"/>
                <a:ext cx="152" cy="12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4040FBBF-4D40-4D6C-8856-BA85D52BC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" y="6625"/>
                <a:ext cx="151" cy="12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4">
                <a:extLst>
                  <a:ext uri="{FF2B5EF4-FFF2-40B4-BE49-F238E27FC236}">
                    <a16:creationId xmlns:a16="http://schemas.microsoft.com/office/drawing/2014/main" id="{05424B32-D897-4D48-A02A-E730E98F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9" y="6267"/>
                <a:ext cx="523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D9A1E876-CB55-4263-B4D5-8CF58D6B7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7" y="5133"/>
              <a:ext cx="496" cy="543"/>
              <a:chOff x="4147" y="5133"/>
              <a:chExt cx="496" cy="543"/>
            </a:xfrm>
          </p:grpSpPr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42F49E98-9DB5-4C9C-A033-CFA4FC365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5555"/>
                <a:ext cx="151" cy="12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id="{92BDF5DE-A9F6-48BF-9A2A-1DC56123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5555"/>
                <a:ext cx="151" cy="12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2BFE5EAB-BB64-4558-BE71-B1D801984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" y="5133"/>
                <a:ext cx="496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BEF98519-E03A-4702-BF0C-54D1DBDCC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2" y="7679"/>
              <a:ext cx="528" cy="489"/>
              <a:chOff x="2642" y="7679"/>
              <a:chExt cx="528" cy="489"/>
            </a:xfrm>
          </p:grpSpPr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F02724F2-A16F-4FA7-9F79-D1DE4E5A6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7679"/>
                <a:ext cx="152" cy="12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F8E0338F-B989-402F-B1B2-59430829D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7679"/>
                <a:ext cx="152" cy="122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1598D9DC-7E6A-4FD8-B5E2-DAFDD8CC5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" y="7680"/>
                <a:ext cx="496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DDA2D070-44F9-4519-89CC-4234C53F2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8" y="7634"/>
              <a:ext cx="705" cy="488"/>
              <a:chOff x="7898" y="7634"/>
              <a:chExt cx="705" cy="488"/>
            </a:xfrm>
          </p:grpSpPr>
          <p:sp>
            <p:nvSpPr>
              <p:cNvPr id="14" name="Oval 24">
                <a:extLst>
                  <a:ext uri="{FF2B5EF4-FFF2-40B4-BE49-F238E27FC236}">
                    <a16:creationId xmlns:a16="http://schemas.microsoft.com/office/drawing/2014/main" id="{E1842746-A2B5-4870-9423-F5BC6B5F0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8" y="7694"/>
                <a:ext cx="151" cy="12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25">
                <a:extLst>
                  <a:ext uri="{FF2B5EF4-FFF2-40B4-BE49-F238E27FC236}">
                    <a16:creationId xmlns:a16="http://schemas.microsoft.com/office/drawing/2014/main" id="{004F7350-0197-4198-9F1F-4CA49733C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8" y="7694"/>
                <a:ext cx="151" cy="122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C08B98E8-546D-42A7-A9CA-C5E86127B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7" y="7634"/>
                <a:ext cx="496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82EA89-9757-4AEB-AFF7-8F8D97D2945A}"/>
              </a:ext>
            </a:extLst>
          </p:cNvPr>
          <p:cNvCxnSpPr>
            <a:cxnSpLocks/>
          </p:cNvCxnSpPr>
          <p:nvPr/>
        </p:nvCxnSpPr>
        <p:spPr>
          <a:xfrm flipH="1">
            <a:off x="5043387" y="8326820"/>
            <a:ext cx="2309505" cy="3947955"/>
          </a:xfrm>
          <a:prstGeom prst="straightConnector1">
            <a:avLst/>
          </a:prstGeom>
          <a:ln w="76200">
            <a:solidFill>
              <a:srgbClr val="FFF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8B7FA52C-5F32-4D7A-8757-4E72E698D9CB}"/>
              </a:ext>
            </a:extLst>
          </p:cNvPr>
          <p:cNvCxnSpPr>
            <a:cxnSpLocks/>
          </p:cNvCxnSpPr>
          <p:nvPr/>
        </p:nvCxnSpPr>
        <p:spPr>
          <a:xfrm flipH="1">
            <a:off x="5029200" y="10384430"/>
            <a:ext cx="1089592" cy="18075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1" grpId="0" animBg="1"/>
      <p:bldP spid="34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53862" y="8556247"/>
            <a:ext cx="23371883" cy="4884221"/>
            <a:chOff x="48567" y="4075155"/>
            <a:chExt cx="23376109" cy="512384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446081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76051" y="1240111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463048" y="5512639"/>
            <a:ext cx="24285235" cy="1348132"/>
            <a:chOff x="3935170" y="9016476"/>
            <a:chExt cx="18533220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B7019B-9278-40DF-8BB7-061F06C0B471}"/>
                </a:ext>
              </a:extLst>
            </p:cNvPr>
            <p:cNvSpPr/>
            <p:nvPr/>
          </p:nvSpPr>
          <p:spPr>
            <a:xfrm>
              <a:off x="5605406" y="9325856"/>
              <a:ext cx="147535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5</a:t>
              </a: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1E048A-0797-4CD1-8087-65C3E984AAA8}"/>
                </a:ext>
              </a:extLst>
            </p:cNvPr>
            <p:cNvSpPr/>
            <p:nvPr/>
          </p:nvSpPr>
          <p:spPr>
            <a:xfrm>
              <a:off x="14834101" y="930427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4</a:t>
              </a: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F0170D7-5AA5-45FF-9C16-5CECDA74C8B0}"/>
                </a:ext>
              </a:extLst>
            </p:cNvPr>
            <p:cNvSpPr/>
            <p:nvPr/>
          </p:nvSpPr>
          <p:spPr>
            <a:xfrm>
              <a:off x="9978745" y="927137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3</a:t>
              </a: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12B9A7-1D83-4A01-B55D-B10C8DAA0D31}"/>
                </a:ext>
              </a:extLst>
            </p:cNvPr>
            <p:cNvSpPr/>
            <p:nvPr/>
          </p:nvSpPr>
          <p:spPr>
            <a:xfrm>
              <a:off x="19709030" y="9299673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</a:t>
              </a: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890758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1176051" y="3220838"/>
                <a:ext cx="2224839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vectơ (khác vectơ - không)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𝐎𝐂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đầu và điểm cuối là đỉnh của lục giác là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3220838"/>
                <a:ext cx="22248394" cy="1533177"/>
              </a:xfrm>
              <a:prstGeom prst="rect">
                <a:avLst/>
              </a:prstGeom>
              <a:blipFill>
                <a:blip r:embed="rId5"/>
                <a:stretch>
                  <a:fillRect l="-1123" t="-8333" r="-1205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5059A-96F5-4B21-B15B-5AA3E728B8DC}"/>
                  </a:ext>
                </a:extLst>
              </p:cNvPr>
              <p:cNvSpPr txBox="1"/>
              <p:nvPr/>
            </p:nvSpPr>
            <p:spPr>
              <a:xfrm>
                <a:off x="1109419" y="9514089"/>
                <a:ext cx="10549181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vectơ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𝐎𝐂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đầu và điểm cuối là đỉnh của lục giác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𝐄𝐃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𝐀𝐁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𝐃𝐄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𝐁𝐀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5059A-96F5-4B21-B15B-5AA3E728B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19" y="9514089"/>
                <a:ext cx="10549181" cy="2296911"/>
              </a:xfrm>
              <a:prstGeom prst="rect">
                <a:avLst/>
              </a:prstGeom>
              <a:blipFill>
                <a:blip r:embed="rId6"/>
                <a:stretch>
                  <a:fillRect l="-2369" t="-2122" b="-1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4C7DEEE6-075C-4FDE-A3BB-5670B7A175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31738" y="8235950"/>
            <a:ext cx="6570662" cy="5143500"/>
            <a:chOff x="7957" y="5188"/>
            <a:chExt cx="4139" cy="324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2FB214B-C065-4D9D-A1B4-91DAF5E3C9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57" y="5188"/>
              <a:ext cx="4139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D942134-408F-4FED-B336-DA21D90F8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3" y="5739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2CE5A42B-269C-454D-AC6B-FBA416465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" y="5739"/>
              <a:ext cx="1422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0A4300C-ECCF-461D-ACED-0F58FAF19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56" y="5739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BAF14FD-E6E8-4B3B-A35A-9D6104009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6" y="6784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002A1A99-652A-4438-82D7-C7AA95F35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34" y="7829"/>
              <a:ext cx="1422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39FA015-C830-41B7-B23D-A52F76A72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23" y="6784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A8DEE4-B64A-4C82-B76C-B49CFC518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" y="5739"/>
              <a:ext cx="1422" cy="209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FD5D314-EEB0-45E0-8342-F1397472D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34" y="5739"/>
              <a:ext cx="1422" cy="209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FAE27B5C-4A92-4FCC-B81B-EC2A51C0D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3" y="6784"/>
              <a:ext cx="2844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B357BAA-BE24-4EF0-A480-28796B07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2" y="6978"/>
              <a:ext cx="20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12AC714B-ACDA-4293-8F97-F9546A95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0" y="7918"/>
              <a:ext cx="14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7C60D62-64CD-4215-96AC-2008C0BF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" y="7918"/>
              <a:ext cx="15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FAA8883E-1D86-4F96-8E66-9A5896E06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2" y="6611"/>
              <a:ext cx="19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BA99115-3406-4F41-8CEA-460DE699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2" y="5382"/>
              <a:ext cx="1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en-US" altLang="en-US" sz="3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FBB1BB4F-BCD6-41D6-B1EB-21C2C5BA7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" y="5397"/>
              <a:ext cx="16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75DA25FE-1823-4C58-8BB2-35E48A458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8" y="6498"/>
              <a:ext cx="1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1D238F93-BF71-4DA6-A7E5-8E6DB95A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9" y="6760"/>
              <a:ext cx="57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059F1240-B4EC-46DD-8229-2F636C729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5" y="6760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755D0E8A-3E8A-4568-8602-0A699DF2C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6" y="780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971A137E-37D7-4E77-934E-9096EC215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" y="780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033FC983-324D-4387-B1D2-A299148D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6" y="571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C19247EA-D50F-4F5A-B0FA-F1FBF7689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" y="571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5B57355B-6A82-4DB5-8B49-B5EE18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" y="6760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85E013-0E98-42D4-A402-0C52EB9449B0}"/>
              </a:ext>
            </a:extLst>
          </p:cNvPr>
          <p:cNvCxnSpPr>
            <a:cxnSpLocks/>
            <a:stCxn id="29" idx="5"/>
          </p:cNvCxnSpPr>
          <p:nvPr/>
        </p:nvCxnSpPr>
        <p:spPr>
          <a:xfrm flipH="1" flipV="1">
            <a:off x="14773275" y="9065474"/>
            <a:ext cx="1204594" cy="17310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FF6E55E9-CDCE-4AD6-BD87-4A12B5E31546}"/>
              </a:ext>
            </a:extLst>
          </p:cNvPr>
          <p:cNvCxnSpPr>
            <a:cxnSpLocks/>
            <a:stCxn id="23" idx="5"/>
          </p:cNvCxnSpPr>
          <p:nvPr/>
        </p:nvCxnSpPr>
        <p:spPr>
          <a:xfrm flipH="1" flipV="1">
            <a:off x="17030700" y="9030640"/>
            <a:ext cx="1205948" cy="1765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97344C45-9B3C-465A-BE27-4BE966D30E35}"/>
              </a:ext>
            </a:extLst>
          </p:cNvPr>
          <p:cNvCxnSpPr>
            <a:cxnSpLocks/>
          </p:cNvCxnSpPr>
          <p:nvPr/>
        </p:nvCxnSpPr>
        <p:spPr>
          <a:xfrm flipH="1" flipV="1">
            <a:off x="14782800" y="9067800"/>
            <a:ext cx="2323781" cy="3382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3" name="Straight Arrow Connector 462">
            <a:extLst>
              <a:ext uri="{FF2B5EF4-FFF2-40B4-BE49-F238E27FC236}">
                <a16:creationId xmlns:a16="http://schemas.microsoft.com/office/drawing/2014/main" id="{8EAEAC44-395F-4FB0-ACA4-6EF73CA1B985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13644563" y="10668000"/>
            <a:ext cx="1173162" cy="1722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88EFDBF6-2260-48CA-BDD0-8B2A64E89E6C}"/>
              </a:ext>
            </a:extLst>
          </p:cNvPr>
          <p:cNvCxnSpPr>
            <a:cxnSpLocks/>
          </p:cNvCxnSpPr>
          <p:nvPr/>
        </p:nvCxnSpPr>
        <p:spPr>
          <a:xfrm>
            <a:off x="13685838" y="10744199"/>
            <a:ext cx="1173162" cy="17351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6C2A46E8-F60A-4A59-8F05-041BD18BFD5D}"/>
              </a:ext>
            </a:extLst>
          </p:cNvPr>
          <p:cNvCxnSpPr>
            <a:cxnSpLocks/>
          </p:cNvCxnSpPr>
          <p:nvPr/>
        </p:nvCxnSpPr>
        <p:spPr>
          <a:xfrm>
            <a:off x="17068800" y="9091659"/>
            <a:ext cx="1167848" cy="17287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20B626-E8E6-488D-884C-10D11AA5D262}"/>
              </a:ext>
            </a:extLst>
          </p:cNvPr>
          <p:cNvCxnSpPr>
            <a:cxnSpLocks/>
          </p:cNvCxnSpPr>
          <p:nvPr/>
        </p:nvCxnSpPr>
        <p:spPr>
          <a:xfrm>
            <a:off x="14782800" y="9067800"/>
            <a:ext cx="2288856" cy="33829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615717"/>
            <a:ext cx="23390608" cy="2521572"/>
            <a:chOff x="923003" y="4207764"/>
            <a:chExt cx="23394838" cy="190514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860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695321" cy="750264"/>
              <a:chOff x="923003" y="4207764"/>
              <a:chExt cx="3695321" cy="750264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246074"/>
                <a:ext cx="3256281" cy="642356"/>
                <a:chOff x="2028793" y="4608024"/>
                <a:chExt cx="3256281" cy="64235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8459" y="3468358"/>
                  <a:ext cx="64235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864679" y="4646335"/>
                  <a:ext cx="2420395" cy="462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6816845"/>
            <a:ext cx="23390608" cy="6783913"/>
            <a:chOff x="29838" y="4260144"/>
            <a:chExt cx="23394838" cy="868637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820832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29838" y="4260144"/>
              <a:ext cx="4010668" cy="1509581"/>
              <a:chOff x="391788" y="4526844"/>
              <a:chExt cx="4010668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78311" y="3678492"/>
                <a:ext cx="125188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391788" y="4526844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1" y="5245239"/>
            <a:ext cx="24569472" cy="1486555"/>
            <a:chOff x="3168675" y="4564651"/>
            <a:chExt cx="20561147" cy="1486555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60106" y="4789181"/>
              <a:ext cx="3385351" cy="122001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420471" y="4789181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3168675" y="4985677"/>
                  <a:ext cx="5967867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𝑸𝑷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675" y="4985677"/>
                  <a:ext cx="5967867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7" y="4703074"/>
              <a:ext cx="387361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7548459" y="4874169"/>
                  <a:ext cx="5967866" cy="9103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8459" y="4874169"/>
                  <a:ext cx="5967866" cy="9103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0633" y="4676880"/>
              <a:ext cx="422305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988302" y="47896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564651"/>
              <a:ext cx="355066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1926" y="459376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2518229" y="4810683"/>
                  <a:ext cx="5967865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𝑴𝑸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𝑵𝑷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8229" y="4810683"/>
                  <a:ext cx="5967865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5501596" y="5473677"/>
            <a:ext cx="1389136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/>
              <p:nvPr/>
            </p:nvSpPr>
            <p:spPr>
              <a:xfrm>
                <a:off x="3657600" y="3027589"/>
                <a:ext cx="1998995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27589"/>
                <a:ext cx="19989958" cy="2123658"/>
              </a:xfrm>
              <a:prstGeom prst="rect">
                <a:avLst/>
              </a:prstGeom>
              <a:blipFill>
                <a:blip r:embed="rId10"/>
                <a:stretch>
                  <a:fillRect l="-1220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/>
              <p:nvPr/>
            </p:nvSpPr>
            <p:spPr>
              <a:xfrm>
                <a:off x="17455633" y="5361909"/>
                <a:ext cx="7131281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633" y="5361909"/>
                <a:ext cx="7131281" cy="9103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/>
              <p:nvPr/>
            </p:nvSpPr>
            <p:spPr>
              <a:xfrm>
                <a:off x="938795" y="7500284"/>
                <a:ext cx="19989958" cy="2169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∕∕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𝑃𝑄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𝑷𝑸</m:t>
                            </m:r>
                          </m:e>
                        </m:eqArr>
                      </m:e>
                    </m:d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(do cùng song song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95" y="7500284"/>
                <a:ext cx="19989958" cy="2169120"/>
              </a:xfrm>
              <a:prstGeom prst="rect">
                <a:avLst/>
              </a:prstGeom>
              <a:blipFill>
                <a:blip r:embed="rId1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68EE85D-6C0A-4D77-8A32-1BC19FEA65C4}"/>
                  </a:ext>
                </a:extLst>
              </p:cNvPr>
              <p:cNvSpPr/>
              <p:nvPr/>
            </p:nvSpPr>
            <p:spPr>
              <a:xfrm>
                <a:off x="900748" y="9504599"/>
                <a:ext cx="19989958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tứ giác  </a:t>
                </a:r>
                <a14:m>
                  <m:oMath xmlns:m="http://schemas.openxmlformats.org/officeDocument/2006/math"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hình bình hành. </a:t>
                </a:r>
              </a:p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đáp án A, C, D đúng.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68EE85D-6C0A-4D77-8A32-1BC19FEA6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48" y="9504599"/>
                <a:ext cx="19989958" cy="1985608"/>
              </a:xfrm>
              <a:prstGeom prst="rect">
                <a:avLst/>
              </a:prstGeom>
              <a:blipFill>
                <a:blip r:embed="rId13"/>
                <a:stretch>
                  <a:fillRect l="-1250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913677-CECB-4DE8-B90F-8F19FD3CE7CC}"/>
                  </a:ext>
                </a:extLst>
              </p:cNvPr>
              <p:cNvSpPr/>
              <p:nvPr/>
            </p:nvSpPr>
            <p:spPr>
              <a:xfrm>
                <a:off x="874622" y="11196638"/>
                <a:ext cx="19989958" cy="2404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Đáp án B sai 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n-NO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913677-CECB-4DE8-B90F-8F19FD3CE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2" y="11196638"/>
                <a:ext cx="19989958" cy="2404120"/>
              </a:xfrm>
              <a:prstGeom prst="rect">
                <a:avLst/>
              </a:prstGeom>
              <a:blipFill>
                <a:blip r:embed="rId1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1016135" y="1248504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Line 69">
            <a:extLst>
              <a:ext uri="{FF2B5EF4-FFF2-40B4-BE49-F238E27FC236}">
                <a16:creationId xmlns:a16="http://schemas.microsoft.com/office/drawing/2014/main" id="{55E9C103-40E2-422D-8EBE-78DEB11C4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35150" y="9874250"/>
            <a:ext cx="2341562" cy="20256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074E8F0E-EE25-4C31-B6A2-587889F65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6713" y="9874250"/>
            <a:ext cx="3651250" cy="164941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71">
            <a:extLst>
              <a:ext uri="{FF2B5EF4-FFF2-40B4-BE49-F238E27FC236}">
                <a16:creationId xmlns:a16="http://schemas.microsoft.com/office/drawing/2014/main" id="{0268A6C7-1A64-4EC4-A6C6-7A93948C2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63900" y="11523663"/>
            <a:ext cx="4564062" cy="1271588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72">
            <a:extLst>
              <a:ext uri="{FF2B5EF4-FFF2-40B4-BE49-F238E27FC236}">
                <a16:creationId xmlns:a16="http://schemas.microsoft.com/office/drawing/2014/main" id="{6D19098C-8934-4929-8B08-44C726F548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535150" y="11899900"/>
            <a:ext cx="1428750" cy="8953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9A82B9E4-5D45-4AFD-9560-71E240018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6725" y="10698163"/>
            <a:ext cx="2995612" cy="188913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74">
            <a:extLst>
              <a:ext uri="{FF2B5EF4-FFF2-40B4-BE49-F238E27FC236}">
                <a16:creationId xmlns:a16="http://schemas.microsoft.com/office/drawing/2014/main" id="{6A241D48-DC33-43C9-814E-937C06EDD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46725" y="10698163"/>
            <a:ext cx="455612" cy="1460500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5">
            <a:extLst>
              <a:ext uri="{FF2B5EF4-FFF2-40B4-BE49-F238E27FC236}">
                <a16:creationId xmlns:a16="http://schemas.microsoft.com/office/drawing/2014/main" id="{2279BF85-E34D-4304-96AE-B0F6934CAF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9525" y="12158663"/>
            <a:ext cx="2997200" cy="188913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6">
            <a:extLst>
              <a:ext uri="{FF2B5EF4-FFF2-40B4-BE49-F238E27FC236}">
                <a16:creationId xmlns:a16="http://schemas.microsoft.com/office/drawing/2014/main" id="{8D0C157B-28A5-4EA7-BF9E-33240E931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9525" y="10887075"/>
            <a:ext cx="457200" cy="1460500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7">
            <a:extLst>
              <a:ext uri="{FF2B5EF4-FFF2-40B4-BE49-F238E27FC236}">
                <a16:creationId xmlns:a16="http://schemas.microsoft.com/office/drawing/2014/main" id="{9E88C015-570D-4427-8B2E-252AC61D6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63900" y="9874250"/>
            <a:ext cx="912812" cy="292100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8">
            <a:extLst>
              <a:ext uri="{FF2B5EF4-FFF2-40B4-BE49-F238E27FC236}">
                <a16:creationId xmlns:a16="http://schemas.microsoft.com/office/drawing/2014/main" id="{071859B8-B8BB-4734-9F0A-DAA48449A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1713" y="10550525"/>
            <a:ext cx="298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Q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7" name="Rectangle 79">
            <a:extLst>
              <a:ext uri="{FF2B5EF4-FFF2-40B4-BE49-F238E27FC236}">
                <a16:creationId xmlns:a16="http://schemas.microsoft.com/office/drawing/2014/main" id="{AA42347C-2925-4F69-A098-36DF01A87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8013" y="12419013"/>
            <a:ext cx="231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P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8" name="Rectangle 80">
            <a:extLst>
              <a:ext uri="{FF2B5EF4-FFF2-40B4-BE49-F238E27FC236}">
                <a16:creationId xmlns:a16="http://schemas.microsoft.com/office/drawing/2014/main" id="{110A5B1E-9221-4126-89F7-46AD7FFD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6763" y="12231688"/>
            <a:ext cx="2889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N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Rectangle 81">
            <a:extLst>
              <a:ext uri="{FF2B5EF4-FFF2-40B4-BE49-F238E27FC236}">
                <a16:creationId xmlns:a16="http://schemas.microsoft.com/office/drawing/2014/main" id="{2FEFB14C-F916-4489-8DCF-F6F06DA74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0463" y="10347325"/>
            <a:ext cx="382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M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1" name="Rectangle 82">
            <a:extLst>
              <a:ext uri="{FF2B5EF4-FFF2-40B4-BE49-F238E27FC236}">
                <a16:creationId xmlns:a16="http://schemas.microsoft.com/office/drawing/2014/main" id="{36A8709B-736F-4BC9-AC4C-47EA9F27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4263" y="11728450"/>
            <a:ext cx="2762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D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6251A639-CF8F-4647-BE9D-935B732A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7363" y="12844463"/>
            <a:ext cx="2333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C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3EE21BB7-D011-44A9-88CB-E6F66BF26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9263" y="11196638"/>
            <a:ext cx="2428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B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FEAF117F-32F5-4C54-85DD-07FFDD80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6538" y="9385300"/>
            <a:ext cx="260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A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Oval 86">
            <a:extLst>
              <a:ext uri="{FF2B5EF4-FFF2-40B4-BE49-F238E27FC236}">
                <a16:creationId xmlns:a16="http://schemas.microsoft.com/office/drawing/2014/main" id="{86986C07-F2DB-46C0-B40E-B32AAD71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0788" y="12323763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7">
            <a:extLst>
              <a:ext uri="{FF2B5EF4-FFF2-40B4-BE49-F238E27FC236}">
                <a16:creationId xmlns:a16="http://schemas.microsoft.com/office/drawing/2014/main" id="{9904AF13-6C68-4F4E-83F9-7990C70C7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6400" y="12134850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88">
            <a:extLst>
              <a:ext uri="{FF2B5EF4-FFF2-40B4-BE49-F238E27FC236}">
                <a16:creationId xmlns:a16="http://schemas.microsoft.com/office/drawing/2014/main" id="{3B6F93F5-90C5-42DA-97C5-32F50FB4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3600" y="10675938"/>
            <a:ext cx="119062" cy="4603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89">
            <a:extLst>
              <a:ext uri="{FF2B5EF4-FFF2-40B4-BE49-F238E27FC236}">
                <a16:creationId xmlns:a16="http://schemas.microsoft.com/office/drawing/2014/main" id="{723776AA-5E72-485D-971B-BA925DCA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6400" y="10863263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90">
            <a:extLst>
              <a:ext uri="{FF2B5EF4-FFF2-40B4-BE49-F238E27FC236}">
                <a16:creationId xmlns:a16="http://schemas.microsoft.com/office/drawing/2014/main" id="{E21EDCCF-0B7F-473D-B209-A5B7B8C8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6413" y="11876088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91">
            <a:extLst>
              <a:ext uri="{FF2B5EF4-FFF2-40B4-BE49-F238E27FC236}">
                <a16:creationId xmlns:a16="http://schemas.microsoft.com/office/drawing/2014/main" id="{FAA68ED4-D429-4645-84DE-D0A15715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975" y="9850438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92">
            <a:extLst>
              <a:ext uri="{FF2B5EF4-FFF2-40B4-BE49-F238E27FC236}">
                <a16:creationId xmlns:a16="http://schemas.microsoft.com/office/drawing/2014/main" id="{8BC26F78-99EF-4E18-989E-D3F07CF8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9225" y="11499850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3">
            <a:extLst>
              <a:ext uri="{FF2B5EF4-FFF2-40B4-BE49-F238E27FC236}">
                <a16:creationId xmlns:a16="http://schemas.microsoft.com/office/drawing/2014/main" id="{3D516395-D948-4F8E-9EFD-591FDE29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5163" y="12771438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9" grpId="0"/>
      <p:bldP spid="42" grpId="0"/>
      <p:bldP spid="63" grpId="0"/>
      <p:bldP spid="64" grpId="0"/>
      <p:bldP spid="65" grpId="0"/>
      <p:bldP spid="38" grpId="0" animBg="1"/>
      <p:bldP spid="43" grpId="0" animBg="1"/>
      <p:bldP spid="45" grpId="0" animBg="1"/>
      <p:bldP spid="46" grpId="0" animBg="1"/>
      <p:bldP spid="68" grpId="0" animBg="1"/>
      <p:bldP spid="70" grpId="0" animBg="1"/>
      <p:bldP spid="72" grpId="0" animBg="1"/>
      <p:bldP spid="73" grpId="0" animBg="1"/>
      <p:bldP spid="75" grpId="0" animBg="1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345289" y="2798489"/>
            <a:ext cx="23390608" cy="1900346"/>
            <a:chOff x="923003" y="4207764"/>
            <a:chExt cx="23394838" cy="149499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695321" cy="750265"/>
              <a:chOff x="923003" y="4207764"/>
              <a:chExt cx="3695321" cy="750265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246074"/>
                <a:ext cx="3256280" cy="711955"/>
                <a:chOff x="2028794" y="4608024"/>
                <a:chExt cx="3256280" cy="711955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33660" y="3503158"/>
                  <a:ext cx="711955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864679" y="4646335"/>
                  <a:ext cx="2420395" cy="6294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35368" y="6490417"/>
            <a:ext cx="23352719" cy="6578855"/>
            <a:chOff x="67734" y="4170455"/>
            <a:chExt cx="23356942" cy="84238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67734" y="4170455"/>
              <a:ext cx="3972772" cy="1509581"/>
              <a:chOff x="429684" y="4437155"/>
              <a:chExt cx="3972772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78311" y="3678492"/>
                <a:ext cx="125188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29684" y="4437155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-7551" y="4775414"/>
            <a:ext cx="25494297" cy="1703092"/>
            <a:chOff x="2394728" y="4564650"/>
            <a:chExt cx="21335094" cy="170309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53787" y="4725108"/>
              <a:ext cx="2415742" cy="147856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415168" y="4834484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2394728" y="4664253"/>
                  <a:ext cx="5967867" cy="15122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728" y="4664253"/>
                  <a:ext cx="5967867" cy="15122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8" y="4703073"/>
              <a:ext cx="2486839" cy="156466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6751439" y="4671781"/>
                  <a:ext cx="5967866" cy="15122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439" y="4671781"/>
                  <a:ext cx="5967866" cy="15122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0634" y="4615451"/>
              <a:ext cx="2821366" cy="162493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988302" y="47896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564650"/>
              <a:ext cx="2501163" cy="15539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2439" y="4793569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6418870" y="5009928"/>
            <a:ext cx="1389136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/>
              <p:nvPr/>
            </p:nvSpPr>
            <p:spPr>
              <a:xfrm>
                <a:off x="3657600" y="3027589"/>
                <a:ext cx="19989958" cy="123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27589"/>
                <a:ext cx="19989958" cy="1237968"/>
              </a:xfrm>
              <a:prstGeom prst="rect">
                <a:avLst/>
              </a:prstGeom>
              <a:blipFill>
                <a:blip r:embed="rId8"/>
                <a:stretch>
                  <a:fillRect l="-1220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/>
              <p:nvPr/>
            </p:nvSpPr>
            <p:spPr>
              <a:xfrm>
                <a:off x="1177802" y="7677798"/>
                <a:ext cx="12431676" cy="3193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nn-NO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𝑨𝑮</m:t>
                    </m:r>
                    <m:r>
                      <a:rPr lang="nn-NO" sz="4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n-NO" sz="4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nn-NO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n-NO" sz="44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n-NO" sz="4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nn-NO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n-NO" sz="44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02" y="7677798"/>
                <a:ext cx="12431676" cy="3193246"/>
              </a:xfrm>
              <a:prstGeom prst="rect">
                <a:avLst/>
              </a:prstGeom>
              <a:blipFill>
                <a:blip r:embed="rId9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1364317" y="1185386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99D998B-817B-44D3-AAAA-129712C8D158}"/>
                  </a:ext>
                </a:extLst>
              </p:cNvPr>
              <p:cNvSpPr/>
              <p:nvPr/>
            </p:nvSpPr>
            <p:spPr>
              <a:xfrm>
                <a:off x="11371207" y="4807913"/>
                <a:ext cx="7131281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99D998B-817B-44D3-AAAA-129712C8D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207" y="4807913"/>
                <a:ext cx="7131281" cy="1512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EB073B8-21E5-4AEE-945C-5B51728D3BC1}"/>
                  </a:ext>
                </a:extLst>
              </p:cNvPr>
              <p:cNvSpPr/>
              <p:nvPr/>
            </p:nvSpPr>
            <p:spPr>
              <a:xfrm>
                <a:off x="17867021" y="4697016"/>
                <a:ext cx="7131281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EB073B8-21E5-4AEE-945C-5B51728D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021" y="4697016"/>
                <a:ext cx="7131281" cy="15122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5">
            <a:extLst>
              <a:ext uri="{FF2B5EF4-FFF2-40B4-BE49-F238E27FC236}">
                <a16:creationId xmlns:a16="http://schemas.microsoft.com/office/drawing/2014/main" id="{8BA0FC32-7899-4358-8429-1907E4E1E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09478" y="8153160"/>
            <a:ext cx="2155825" cy="4167188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6C206433-1A56-4FE5-8056-ED0EF3957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09478" y="12320348"/>
            <a:ext cx="7615238" cy="19050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60AC1F2E-C71B-4434-8877-4077FB2424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65303" y="8153160"/>
            <a:ext cx="5459413" cy="4186238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0FB62A2-24F6-4C61-8DDA-056D058F4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5303" y="8153160"/>
            <a:ext cx="598488" cy="4175125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2CDA275E-5CEA-4FC1-AA21-9A402972CCBA}"/>
              </a:ext>
            </a:extLst>
          </p:cNvPr>
          <p:cNvGrpSpPr>
            <a:grpSpLocks/>
          </p:cNvGrpSpPr>
          <p:nvPr/>
        </p:nvGrpSpPr>
        <p:grpSpPr bwMode="auto">
          <a:xfrm>
            <a:off x="15668479" y="7518160"/>
            <a:ext cx="614363" cy="711200"/>
            <a:chOff x="9824" y="4897"/>
            <a:chExt cx="387" cy="448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4B3B675B-37B5-464B-B87B-ACF31968A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4" y="5248"/>
              <a:ext cx="121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val 10">
              <a:extLst>
                <a:ext uri="{FF2B5EF4-FFF2-40B4-BE49-F238E27FC236}">
                  <a16:creationId xmlns:a16="http://schemas.microsoft.com/office/drawing/2014/main" id="{96EF3968-5BA8-4220-B639-B9FE05284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4" y="5248"/>
              <a:ext cx="121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712885DA-8BCA-4492-A842-7C9A085EA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" y="4897"/>
              <a:ext cx="20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61B341AA-A055-403F-94BF-C2D96535B430}"/>
              </a:ext>
            </a:extLst>
          </p:cNvPr>
          <p:cNvGrpSpPr>
            <a:grpSpLocks/>
          </p:cNvGrpSpPr>
          <p:nvPr/>
        </p:nvGrpSpPr>
        <p:grpSpPr bwMode="auto">
          <a:xfrm>
            <a:off x="12964953" y="12185411"/>
            <a:ext cx="739775" cy="569913"/>
            <a:chOff x="8121" y="7837"/>
            <a:chExt cx="466" cy="359"/>
          </a:xfrm>
        </p:grpSpPr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1275E829-4E69-45F8-AE97-6204A3FEC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" y="7874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A8C2D63-04C5-445C-9BB9-FE300D8D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" y="7874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00733B11-3E46-49C0-9159-4861C839E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" y="7837"/>
              <a:ext cx="2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DF822802-DD59-4DD8-8217-3351698474DE}"/>
              </a:ext>
            </a:extLst>
          </p:cNvPr>
          <p:cNvGrpSpPr>
            <a:grpSpLocks/>
          </p:cNvGrpSpPr>
          <p:nvPr/>
        </p:nvGrpSpPr>
        <p:grpSpPr bwMode="auto">
          <a:xfrm>
            <a:off x="21129472" y="12185411"/>
            <a:ext cx="623888" cy="569913"/>
            <a:chOff x="13264" y="7837"/>
            <a:chExt cx="393" cy="359"/>
          </a:xfrm>
        </p:grpSpPr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8E16A614-48D2-4CE5-B63B-61F4BB3C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4" y="7886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C6CDDFD2-D8EC-46A6-874B-5B6B28464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4" y="7886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3D01AF43-B7D5-4C97-9A9C-B1723AC2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1" y="7837"/>
              <a:ext cx="22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5DDC65CA-BF72-4E04-A2CC-9175185F9EB5}"/>
              </a:ext>
            </a:extLst>
          </p:cNvPr>
          <p:cNvGrpSpPr>
            <a:grpSpLocks/>
          </p:cNvGrpSpPr>
          <p:nvPr/>
        </p:nvGrpSpPr>
        <p:grpSpPr bwMode="auto">
          <a:xfrm>
            <a:off x="15811341" y="12250498"/>
            <a:ext cx="647700" cy="736600"/>
            <a:chOff x="9914" y="7878"/>
            <a:chExt cx="408" cy="464"/>
          </a:xfrm>
        </p:grpSpPr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E72E0A8-9E55-4389-9CA0-9188824A8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2" y="7878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7AB91DD6-1FF2-4466-910F-C4AD35AEC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2" y="7878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61BFAF50-1E83-4431-B832-150B55B0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" y="7983"/>
              <a:ext cx="26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55B95745-2548-476A-A539-3925711A762E}"/>
              </a:ext>
            </a:extLst>
          </p:cNvPr>
          <p:cNvGrpSpPr>
            <a:grpSpLocks/>
          </p:cNvGrpSpPr>
          <p:nvPr/>
        </p:nvGrpSpPr>
        <p:grpSpPr bwMode="auto">
          <a:xfrm>
            <a:off x="16076445" y="10682049"/>
            <a:ext cx="641350" cy="569913"/>
            <a:chOff x="10081" y="6890"/>
            <a:chExt cx="404" cy="359"/>
          </a:xfrm>
        </p:grpSpPr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264E865C-3372-4240-95E0-CAAB241BE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" y="7035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B856A53C-CDD7-4D2D-87C2-A74E2CBC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" y="7035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58A054A-2995-43B7-A823-217DCAFC2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2" y="6890"/>
              <a:ext cx="22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1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9" grpId="0"/>
      <p:bldP spid="42" grpId="0"/>
      <p:bldP spid="65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89288" y="7216861"/>
            <a:ext cx="23371883" cy="6194340"/>
            <a:chOff x="48567" y="4075155"/>
            <a:chExt cx="23376109" cy="638040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571737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39" cy="1163057"/>
              <a:chOff x="410517" y="4341855"/>
              <a:chExt cx="3991939" cy="1163057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504077" y="3452726"/>
                <a:ext cx="80035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615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16305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863816" y="12591504"/>
            <a:ext cx="2544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3335627" y="5271890"/>
            <a:ext cx="17712745" cy="1764225"/>
            <a:chOff x="3935169" y="8775727"/>
            <a:chExt cx="17712745" cy="1764225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7377235" y="5539999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62FC62-E1CA-4662-AADE-965E1570FB25}"/>
                  </a:ext>
                </a:extLst>
              </p:cNvPr>
              <p:cNvSpPr/>
              <p:nvPr/>
            </p:nvSpPr>
            <p:spPr>
              <a:xfrm>
                <a:off x="1525195" y="3197184"/>
                <a:ext cx="22497111" cy="160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𝐀𝐁𝐂</m:t>
                        </m:r>
                      </m:e>
                    </m:acc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62FC62-E1CA-4662-AADE-965E1570F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95" y="3197184"/>
                <a:ext cx="22497111" cy="1605696"/>
              </a:xfrm>
              <a:prstGeom prst="rect">
                <a:avLst/>
              </a:prstGeom>
              <a:blipFill>
                <a:blip r:embed="rId5"/>
                <a:stretch>
                  <a:fillRect t="-6818" b="-1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F774CB-A453-4F9B-9BB0-ECB5C5A48BD7}"/>
                  </a:ext>
                </a:extLst>
              </p:cNvPr>
              <p:cNvSpPr/>
              <p:nvPr/>
            </p:nvSpPr>
            <p:spPr>
              <a:xfrm>
                <a:off x="1941250" y="5704588"/>
                <a:ext cx="71312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F774CB-A453-4F9B-9BB0-ECB5C5A48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50" y="5704588"/>
                <a:ext cx="713128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750BEE3-0EA9-41A2-BF72-D18E7BE4BA07}"/>
                  </a:ext>
                </a:extLst>
              </p:cNvPr>
              <p:cNvSpPr/>
              <p:nvPr/>
            </p:nvSpPr>
            <p:spPr>
              <a:xfrm>
                <a:off x="6375846" y="5366512"/>
                <a:ext cx="7131282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750BEE3-0EA9-41A2-BF72-D18E7BE4B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46" y="5366512"/>
                <a:ext cx="7131282" cy="151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4F2BA87-F1BF-4FA6-8D5F-4B97C0ABD6E2}"/>
                  </a:ext>
                </a:extLst>
              </p:cNvPr>
              <p:cNvSpPr/>
              <p:nvPr/>
            </p:nvSpPr>
            <p:spPr>
              <a:xfrm>
                <a:off x="11106543" y="5393871"/>
                <a:ext cx="7131282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4F2BA87-F1BF-4FA6-8D5F-4B97C0ABD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543" y="5393871"/>
                <a:ext cx="7131282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DE5841-D5F8-4D69-B019-BA0B242C27C8}"/>
                  </a:ext>
                </a:extLst>
              </p:cNvPr>
              <p:cNvSpPr/>
              <p:nvPr/>
            </p:nvSpPr>
            <p:spPr>
              <a:xfrm>
                <a:off x="16114532" y="5367173"/>
                <a:ext cx="7131282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DE5841-D5F8-4D69-B019-BA0B242C2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532" y="5367173"/>
                <a:ext cx="7131282" cy="1512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EE4C5C-4132-4485-9135-6A4658B65D6F}"/>
                  </a:ext>
                </a:extLst>
              </p:cNvPr>
              <p:cNvSpPr/>
              <p:nvPr/>
            </p:nvSpPr>
            <p:spPr>
              <a:xfrm>
                <a:off x="1010251" y="8635514"/>
                <a:ext cx="12234725" cy="2532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tâm của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có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tam giác đều cạnh bằng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đường cao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EE4C5C-4132-4485-9135-6A4658B65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51" y="8635514"/>
                <a:ext cx="12234725" cy="2532553"/>
              </a:xfrm>
              <a:prstGeom prst="rect">
                <a:avLst/>
              </a:prstGeom>
              <a:blipFill>
                <a:blip r:embed="rId10"/>
                <a:stretch>
                  <a:fillRect l="-2043" t="-5301" r="-1993" b="-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" name="Group 31">
            <a:extLst>
              <a:ext uri="{FF2B5EF4-FFF2-40B4-BE49-F238E27FC236}">
                <a16:creationId xmlns:a16="http://schemas.microsoft.com/office/drawing/2014/main" id="{88447401-9628-428D-A3BB-6908E7A40C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49400" y="8509000"/>
            <a:ext cx="9478688" cy="4902200"/>
            <a:chOff x="9481" y="5360"/>
            <a:chExt cx="5162" cy="3088"/>
          </a:xfrm>
        </p:grpSpPr>
        <p:sp>
          <p:nvSpPr>
            <p:cNvPr id="451" name="AutoShape 30">
              <a:extLst>
                <a:ext uri="{FF2B5EF4-FFF2-40B4-BE49-F238E27FC236}">
                  <a16:creationId xmlns:a16="http://schemas.microsoft.com/office/drawing/2014/main" id="{7490DE22-D663-43E1-BD32-72114FC8FC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481" y="5360"/>
              <a:ext cx="516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2" name="Group 35">
              <a:extLst>
                <a:ext uri="{FF2B5EF4-FFF2-40B4-BE49-F238E27FC236}">
                  <a16:creationId xmlns:a16="http://schemas.microsoft.com/office/drawing/2014/main" id="{E69632B9-AB33-4A72-8581-2F248D9C10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4" y="5888"/>
              <a:ext cx="4339" cy="2082"/>
              <a:chOff x="9894" y="5888"/>
              <a:chExt cx="4339" cy="2082"/>
            </a:xfrm>
          </p:grpSpPr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F6BF65D-8C2F-4876-B447-AA8C0038A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4" y="5889"/>
                <a:ext cx="4336" cy="2079"/>
              </a:xfrm>
              <a:custGeom>
                <a:avLst/>
                <a:gdLst>
                  <a:gd name="T0" fmla="*/ 1549 w 4336"/>
                  <a:gd name="T1" fmla="*/ 0 h 2079"/>
                  <a:gd name="T2" fmla="*/ 4336 w 4336"/>
                  <a:gd name="T3" fmla="*/ 0 h 2079"/>
                  <a:gd name="T4" fmla="*/ 2799 w 4336"/>
                  <a:gd name="T5" fmla="*/ 2054 h 2079"/>
                  <a:gd name="T6" fmla="*/ 0 w 4336"/>
                  <a:gd name="T7" fmla="*/ 2079 h 2079"/>
                  <a:gd name="T8" fmla="*/ 1549 w 4336"/>
                  <a:gd name="T9" fmla="*/ 0 h 2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6" h="2079">
                    <a:moveTo>
                      <a:pt x="1549" y="0"/>
                    </a:moveTo>
                    <a:lnTo>
                      <a:pt x="4336" y="0"/>
                    </a:lnTo>
                    <a:lnTo>
                      <a:pt x="2799" y="2054"/>
                    </a:lnTo>
                    <a:lnTo>
                      <a:pt x="0" y="2079"/>
                    </a:lnTo>
                    <a:lnTo>
                      <a:pt x="154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34">
                <a:extLst>
                  <a:ext uri="{FF2B5EF4-FFF2-40B4-BE49-F238E27FC236}">
                    <a16:creationId xmlns:a16="http://schemas.microsoft.com/office/drawing/2014/main" id="{E0E4ED35-E2EA-4AFA-ACBF-E35B73209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" y="5888"/>
                <a:ext cx="4339" cy="208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3" name="Line 36">
              <a:extLst>
                <a:ext uri="{FF2B5EF4-FFF2-40B4-BE49-F238E27FC236}">
                  <a16:creationId xmlns:a16="http://schemas.microsoft.com/office/drawing/2014/main" id="{C1DD14FB-998F-4DCC-809F-8EAC9E43D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3" y="5889"/>
              <a:ext cx="2787" cy="0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Line 37">
              <a:extLst>
                <a:ext uri="{FF2B5EF4-FFF2-40B4-BE49-F238E27FC236}">
                  <a16:creationId xmlns:a16="http://schemas.microsoft.com/office/drawing/2014/main" id="{81DCA8D1-B659-4371-8373-D14848B58B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93" y="5889"/>
              <a:ext cx="1537" cy="2054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38">
              <a:extLst>
                <a:ext uri="{FF2B5EF4-FFF2-40B4-BE49-F238E27FC236}">
                  <a16:creationId xmlns:a16="http://schemas.microsoft.com/office/drawing/2014/main" id="{CCE64074-7B13-4975-9C1E-E0A7D828D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4" y="7943"/>
              <a:ext cx="2799" cy="25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39">
              <a:extLst>
                <a:ext uri="{FF2B5EF4-FFF2-40B4-BE49-F238E27FC236}">
                  <a16:creationId xmlns:a16="http://schemas.microsoft.com/office/drawing/2014/main" id="{09DC0488-2EFE-4A37-9716-B14016801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94" y="5889"/>
              <a:ext cx="1549" cy="2079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40">
              <a:extLst>
                <a:ext uri="{FF2B5EF4-FFF2-40B4-BE49-F238E27FC236}">
                  <a16:creationId xmlns:a16="http://schemas.microsoft.com/office/drawing/2014/main" id="{236E35FE-08D2-469F-88DA-3BFDF4128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3" y="5889"/>
              <a:ext cx="1250" cy="2054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41">
              <a:extLst>
                <a:ext uri="{FF2B5EF4-FFF2-40B4-BE49-F238E27FC236}">
                  <a16:creationId xmlns:a16="http://schemas.microsoft.com/office/drawing/2014/main" id="{EBB46ADE-CBD4-4790-9E2F-A75831E2A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94" y="5889"/>
              <a:ext cx="4336" cy="2079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42">
              <a:extLst>
                <a:ext uri="{FF2B5EF4-FFF2-40B4-BE49-F238E27FC236}">
                  <a16:creationId xmlns:a16="http://schemas.microsoft.com/office/drawing/2014/main" id="{92E5A8B8-214D-4D09-A7DD-71B097433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3" y="5889"/>
              <a:ext cx="2018" cy="1027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0" name="Group 45">
              <a:extLst>
                <a:ext uri="{FF2B5EF4-FFF2-40B4-BE49-F238E27FC236}">
                  <a16:creationId xmlns:a16="http://schemas.microsoft.com/office/drawing/2014/main" id="{E2C0B45F-3C60-4BA3-B30F-312B0D029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9" y="7894"/>
              <a:ext cx="92" cy="99"/>
              <a:chOff x="12629" y="7894"/>
              <a:chExt cx="92" cy="99"/>
            </a:xfrm>
          </p:grpSpPr>
          <p:sp>
            <p:nvSpPr>
              <p:cNvPr id="41" name="Oval 43">
                <a:extLst>
                  <a:ext uri="{FF2B5EF4-FFF2-40B4-BE49-F238E27FC236}">
                    <a16:creationId xmlns:a16="http://schemas.microsoft.com/office/drawing/2014/main" id="{E8D1E764-827F-49C6-8CFD-F479D0D7F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9" y="7894"/>
                <a:ext cx="92" cy="9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4">
                <a:extLst>
                  <a:ext uri="{FF2B5EF4-FFF2-40B4-BE49-F238E27FC236}">
                    <a16:creationId xmlns:a16="http://schemas.microsoft.com/office/drawing/2014/main" id="{AB89555D-571F-4071-B410-550B7EF9E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9" y="7894"/>
                <a:ext cx="91" cy="99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" name="Group 49">
              <a:extLst>
                <a:ext uri="{FF2B5EF4-FFF2-40B4-BE49-F238E27FC236}">
                  <a16:creationId xmlns:a16="http://schemas.microsoft.com/office/drawing/2014/main" id="{41C43238-3B84-4E06-827F-0D0CC0363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13" y="6874"/>
              <a:ext cx="233" cy="486"/>
              <a:chOff x="11913" y="6874"/>
              <a:chExt cx="233" cy="486"/>
            </a:xfrm>
          </p:grpSpPr>
          <p:sp>
            <p:nvSpPr>
              <p:cNvPr id="37" name="Oval 46">
                <a:extLst>
                  <a:ext uri="{FF2B5EF4-FFF2-40B4-BE49-F238E27FC236}">
                    <a16:creationId xmlns:a16="http://schemas.microsoft.com/office/drawing/2014/main" id="{B6FA70BA-81B7-4F74-832F-995EBBA59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6" y="6875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47">
                <a:extLst>
                  <a:ext uri="{FF2B5EF4-FFF2-40B4-BE49-F238E27FC236}">
                    <a16:creationId xmlns:a16="http://schemas.microsoft.com/office/drawing/2014/main" id="{7BC57D01-A917-4DC3-BBA7-94D3D103D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6" y="6874"/>
                <a:ext cx="92" cy="99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48">
                <a:extLst>
                  <a:ext uri="{FF2B5EF4-FFF2-40B4-BE49-F238E27FC236}">
                    <a16:creationId xmlns:a16="http://schemas.microsoft.com/office/drawing/2014/main" id="{E5099C35-3E88-48C2-BE45-5F4FE638B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3" y="6972"/>
                <a:ext cx="23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2" name="Group 53">
              <a:extLst>
                <a:ext uri="{FF2B5EF4-FFF2-40B4-BE49-F238E27FC236}">
                  <a16:creationId xmlns:a16="http://schemas.microsoft.com/office/drawing/2014/main" id="{60DC5A98-FB8B-46F4-A096-20C291E14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82" y="6528"/>
              <a:ext cx="233" cy="499"/>
              <a:chOff x="12682" y="6528"/>
              <a:chExt cx="233" cy="499"/>
            </a:xfrm>
          </p:grpSpPr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3CDF19AD-B7CC-4BA9-B426-04D449847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9" y="6528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51">
                <a:extLst>
                  <a:ext uri="{FF2B5EF4-FFF2-40B4-BE49-F238E27FC236}">
                    <a16:creationId xmlns:a16="http://schemas.microsoft.com/office/drawing/2014/main" id="{547D9AAA-C0AF-439E-B393-DDA0BCF64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9" y="6528"/>
                <a:ext cx="92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52">
                <a:extLst>
                  <a:ext uri="{FF2B5EF4-FFF2-40B4-BE49-F238E27FC236}">
                    <a16:creationId xmlns:a16="http://schemas.microsoft.com/office/drawing/2014/main" id="{635FA9F5-B912-4E62-AF6B-220A3911F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2" y="6639"/>
                <a:ext cx="23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3" name="Group 56">
              <a:extLst>
                <a:ext uri="{FF2B5EF4-FFF2-40B4-BE49-F238E27FC236}">
                  <a16:creationId xmlns:a16="http://schemas.microsoft.com/office/drawing/2014/main" id="{862F7E0B-5F56-4550-A304-8B517A18F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16" y="6867"/>
              <a:ext cx="91" cy="98"/>
              <a:chOff x="13416" y="6867"/>
              <a:chExt cx="91" cy="98"/>
            </a:xfrm>
          </p:grpSpPr>
          <p:sp>
            <p:nvSpPr>
              <p:cNvPr id="32" name="Oval 54">
                <a:extLst>
                  <a:ext uri="{FF2B5EF4-FFF2-40B4-BE49-F238E27FC236}">
                    <a16:creationId xmlns:a16="http://schemas.microsoft.com/office/drawing/2014/main" id="{B80022E6-A063-4B48-A1BA-8151A122F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6" y="6867"/>
                <a:ext cx="91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55">
                <a:extLst>
                  <a:ext uri="{FF2B5EF4-FFF2-40B4-BE49-F238E27FC236}">
                    <a16:creationId xmlns:a16="http://schemas.microsoft.com/office/drawing/2014/main" id="{B2409285-FFB6-4C93-93DA-ECC328DAF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6" y="6867"/>
                <a:ext cx="91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4" name="Group 60">
              <a:extLst>
                <a:ext uri="{FF2B5EF4-FFF2-40B4-BE49-F238E27FC236}">
                  <a16:creationId xmlns:a16="http://schemas.microsoft.com/office/drawing/2014/main" id="{4101C1D2-B8A8-451B-B291-9CD142876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9" y="5484"/>
              <a:ext cx="309" cy="454"/>
              <a:chOff x="11179" y="5484"/>
              <a:chExt cx="309" cy="454"/>
            </a:xfrm>
          </p:grpSpPr>
          <p:sp>
            <p:nvSpPr>
              <p:cNvPr id="477" name="Oval 57">
                <a:extLst>
                  <a:ext uri="{FF2B5EF4-FFF2-40B4-BE49-F238E27FC236}">
                    <a16:creationId xmlns:a16="http://schemas.microsoft.com/office/drawing/2014/main" id="{F7FDC97F-860D-45E4-971F-5824D29A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7" y="5840"/>
                <a:ext cx="91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Oval 58">
                <a:extLst>
                  <a:ext uri="{FF2B5EF4-FFF2-40B4-BE49-F238E27FC236}">
                    <a16:creationId xmlns:a16="http://schemas.microsoft.com/office/drawing/2014/main" id="{A0FFF330-8D84-4316-AB0B-BCAD802E6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7" y="5840"/>
                <a:ext cx="91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Rectangle 59">
                <a:extLst>
                  <a:ext uri="{FF2B5EF4-FFF2-40B4-BE49-F238E27FC236}">
                    <a16:creationId xmlns:a16="http://schemas.microsoft.com/office/drawing/2014/main" id="{837ADC07-54B6-42A3-8FED-6EFF73887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9" y="5484"/>
                <a:ext cx="21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5" name="Group 64">
              <a:extLst>
                <a:ext uri="{FF2B5EF4-FFF2-40B4-BE49-F238E27FC236}">
                  <a16:creationId xmlns:a16="http://schemas.microsoft.com/office/drawing/2014/main" id="{E36B5DAA-D736-4170-9C98-2F5985FCC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84" y="5618"/>
              <a:ext cx="348" cy="388"/>
              <a:chOff x="14184" y="5618"/>
              <a:chExt cx="348" cy="388"/>
            </a:xfrm>
          </p:grpSpPr>
          <p:sp>
            <p:nvSpPr>
              <p:cNvPr id="474" name="Oval 61">
                <a:extLst>
                  <a:ext uri="{FF2B5EF4-FFF2-40B4-BE49-F238E27FC236}">
                    <a16:creationId xmlns:a16="http://schemas.microsoft.com/office/drawing/2014/main" id="{F2AC9027-619F-4125-9116-0A185DEDC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4" y="5840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62">
                <a:extLst>
                  <a:ext uri="{FF2B5EF4-FFF2-40B4-BE49-F238E27FC236}">
                    <a16:creationId xmlns:a16="http://schemas.microsoft.com/office/drawing/2014/main" id="{676422FE-C7C2-459F-8475-BFF5FF3CF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4" y="5840"/>
                <a:ext cx="92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Rectangle 63">
                <a:extLst>
                  <a:ext uri="{FF2B5EF4-FFF2-40B4-BE49-F238E27FC236}">
                    <a16:creationId xmlns:a16="http://schemas.microsoft.com/office/drawing/2014/main" id="{195F3747-32FC-4EC6-92AA-35DD719C3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9" y="5618"/>
                <a:ext cx="23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6" name="Group 68">
              <a:extLst>
                <a:ext uri="{FF2B5EF4-FFF2-40B4-BE49-F238E27FC236}">
                  <a16:creationId xmlns:a16="http://schemas.microsoft.com/office/drawing/2014/main" id="{15ED7439-EF40-4DDA-8A25-D0A36F874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7" y="7894"/>
              <a:ext cx="239" cy="474"/>
              <a:chOff x="12647" y="7894"/>
              <a:chExt cx="239" cy="474"/>
            </a:xfrm>
          </p:grpSpPr>
          <p:sp>
            <p:nvSpPr>
              <p:cNvPr id="471" name="Oval 65">
                <a:extLst>
                  <a:ext uri="{FF2B5EF4-FFF2-40B4-BE49-F238E27FC236}">
                    <a16:creationId xmlns:a16="http://schemas.microsoft.com/office/drawing/2014/main" id="{10E6CE15-1F9A-4A6B-9A85-42CE83EC0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7" y="7894"/>
                <a:ext cx="92" cy="9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Oval 66">
                <a:extLst>
                  <a:ext uri="{FF2B5EF4-FFF2-40B4-BE49-F238E27FC236}">
                    <a16:creationId xmlns:a16="http://schemas.microsoft.com/office/drawing/2014/main" id="{AB9F6564-6E00-4422-812E-42E1AEA67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7" y="7894"/>
                <a:ext cx="92" cy="99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Rectangle 67">
                <a:extLst>
                  <a:ext uri="{FF2B5EF4-FFF2-40B4-BE49-F238E27FC236}">
                    <a16:creationId xmlns:a16="http://schemas.microsoft.com/office/drawing/2014/main" id="{474E3D04-76A2-4CE8-BA6F-1A6761A3A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1" y="7980"/>
                <a:ext cx="21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7" name="Group 72">
              <a:extLst>
                <a:ext uri="{FF2B5EF4-FFF2-40B4-BE49-F238E27FC236}">
                  <a16:creationId xmlns:a16="http://schemas.microsoft.com/office/drawing/2014/main" id="{AAC757ED-3290-482F-A79F-2326E412C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7" y="7895"/>
              <a:ext cx="343" cy="388"/>
              <a:chOff x="9597" y="7895"/>
              <a:chExt cx="343" cy="388"/>
            </a:xfrm>
          </p:grpSpPr>
          <p:sp>
            <p:nvSpPr>
              <p:cNvPr id="468" name="Oval 69">
                <a:extLst>
                  <a:ext uri="{FF2B5EF4-FFF2-40B4-BE49-F238E27FC236}">
                    <a16:creationId xmlns:a16="http://schemas.microsoft.com/office/drawing/2014/main" id="{5C455AF1-82CE-464F-AFE4-BFC5144E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8" y="7919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Oval 70">
                <a:extLst>
                  <a:ext uri="{FF2B5EF4-FFF2-40B4-BE49-F238E27FC236}">
                    <a16:creationId xmlns:a16="http://schemas.microsoft.com/office/drawing/2014/main" id="{03B820BE-4980-4AF8-972F-3BB97E43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8" y="7919"/>
                <a:ext cx="92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71">
                <a:extLst>
                  <a:ext uri="{FF2B5EF4-FFF2-40B4-BE49-F238E27FC236}">
                    <a16:creationId xmlns:a16="http://schemas.microsoft.com/office/drawing/2014/main" id="{80B65D44-BCF1-4CA4-9100-EBD6D339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7" y="7895"/>
                <a:ext cx="21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C89B469-8384-4426-8609-BCF32E5B151A}"/>
                  </a:ext>
                </a:extLst>
              </p:cNvPr>
              <p:cNvSpPr txBox="1"/>
              <p:nvPr/>
            </p:nvSpPr>
            <p:spPr>
              <a:xfrm>
                <a:off x="920894" y="11315374"/>
                <a:ext cx="13874236" cy="1181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𝑩𝑮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𝑩𝑶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Vậy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C89B469-8384-4426-8609-BCF32E5B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94" y="11315374"/>
                <a:ext cx="13874236" cy="1181542"/>
              </a:xfrm>
              <a:prstGeom prst="rect">
                <a:avLst/>
              </a:prstGeom>
              <a:blipFill>
                <a:blip r:embed="rId11"/>
                <a:stretch>
                  <a:fillRect l="-1757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2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39" grpId="0"/>
      <p:bldP spid="72" grpId="0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300884" y="2817221"/>
            <a:ext cx="23390608" cy="2776115"/>
            <a:chOff x="923003" y="4207764"/>
            <a:chExt cx="23394838" cy="192774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7086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695321" cy="750264"/>
              <a:chOff x="923003" y="4207764"/>
              <a:chExt cx="3695321" cy="750264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246074"/>
                <a:ext cx="3256281" cy="642356"/>
                <a:chOff x="2028793" y="4608024"/>
                <a:chExt cx="3256281" cy="64235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8459" y="3468358"/>
                  <a:ext cx="64235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864679" y="4646335"/>
                  <a:ext cx="2420395" cy="462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21428" y="7519374"/>
            <a:ext cx="23293795" cy="5083869"/>
            <a:chOff x="126669" y="4155204"/>
            <a:chExt cx="23298007" cy="6509572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592659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126669" y="4155204"/>
              <a:ext cx="3913837" cy="1509581"/>
              <a:chOff x="488619" y="4421904"/>
              <a:chExt cx="3913837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78311" y="3678492"/>
                <a:ext cx="125188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88619" y="4421904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1" y="5604608"/>
            <a:ext cx="24569472" cy="1405792"/>
            <a:chOff x="3168675" y="4645414"/>
            <a:chExt cx="20561147" cy="140579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60106" y="4789181"/>
              <a:ext cx="3385351" cy="122001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420471" y="4789181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3168675" y="4985677"/>
                  <a:ext cx="5967867" cy="8535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675" y="4985677"/>
                  <a:ext cx="5967867" cy="8535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7" y="4703074"/>
              <a:ext cx="387361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7548459" y="4966538"/>
                  <a:ext cx="5967866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8459" y="4966538"/>
                  <a:ext cx="5967866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0633" y="4676880"/>
              <a:ext cx="422305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988302" y="47896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703073"/>
              <a:ext cx="355066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1926" y="475498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2518229" y="4890338"/>
                  <a:ext cx="5967865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8229" y="4890338"/>
                  <a:ext cx="5967865" cy="856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5501596" y="5714181"/>
            <a:ext cx="1389136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/>
              <p:nvPr/>
            </p:nvSpPr>
            <p:spPr>
              <a:xfrm>
                <a:off x="3657600" y="3027589"/>
                <a:ext cx="19989958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27589"/>
                <a:ext cx="19989958" cy="2115579"/>
              </a:xfrm>
              <a:prstGeom prst="rect">
                <a:avLst/>
              </a:prstGeom>
              <a:blipFill>
                <a:blip r:embed="rId9"/>
                <a:stretch>
                  <a:fillRect l="-1220" r="-945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/>
              <p:nvPr/>
            </p:nvSpPr>
            <p:spPr>
              <a:xfrm>
                <a:off x="17455633" y="5775833"/>
                <a:ext cx="7131281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633" y="5775833"/>
                <a:ext cx="7131281" cy="853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/>
              <p:nvPr/>
            </p:nvSpPr>
            <p:spPr>
              <a:xfrm>
                <a:off x="5167060" y="7922582"/>
                <a:ext cx="19989958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60" y="7922582"/>
                <a:ext cx="19989958" cy="1076961"/>
              </a:xfrm>
              <a:prstGeom prst="rect">
                <a:avLst/>
              </a:prstGeom>
              <a:blipFill>
                <a:blip r:embed="rId11"/>
                <a:stretch>
                  <a:fillRect l="-1250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2939969" y="1158240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80B2CE-6E47-4127-A049-51079C30E491}"/>
                  </a:ext>
                </a:extLst>
              </p:cNvPr>
              <p:cNvSpPr txBox="1"/>
              <p:nvPr/>
            </p:nvSpPr>
            <p:spPr>
              <a:xfrm>
                <a:off x="3983529" y="8948688"/>
                <a:ext cx="1256851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nl-NL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80B2CE-6E47-4127-A049-51079C30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529" y="8948688"/>
                <a:ext cx="12568518" cy="856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F5F889-FCFE-45AB-96D3-497F10BB4183}"/>
                  </a:ext>
                </a:extLst>
              </p:cNvPr>
              <p:cNvSpPr txBox="1"/>
              <p:nvPr/>
            </p:nvSpPr>
            <p:spPr>
              <a:xfrm>
                <a:off x="1812317" y="9783134"/>
                <a:ext cx="12568518" cy="1478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</m:acc>
                    </m:oMath>
                  </m:oMathPara>
                </a14:m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   </m:t>
                      </m:r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F5F889-FCFE-45AB-96D3-497F10BB4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17" y="9783134"/>
                <a:ext cx="12568518" cy="1478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8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9" grpId="0"/>
      <p:bldP spid="42" grpId="0"/>
      <p:bldP spid="65" grpId="0"/>
      <p:bldP spid="4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/>
              <p:nvPr/>
            </p:nvSpPr>
            <p:spPr>
              <a:xfrm>
                <a:off x="1402466" y="6600661"/>
                <a:ext cx="20910195" cy="22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hai 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Lấy một 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tùy ý, 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Vectơ   được gọi là 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kí hiệu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66" y="6600661"/>
                <a:ext cx="20910195" cy="2259401"/>
              </a:xfrm>
              <a:prstGeom prst="rect">
                <a:avLst/>
              </a:prstGeom>
              <a:blipFill>
                <a:blip r:embed="rId3"/>
                <a:stretch>
                  <a:fillRect l="-1166" r="-1195"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D624CE9-B6AA-4479-A0C5-A09FCF45E523}"/>
              </a:ext>
            </a:extLst>
          </p:cNvPr>
          <p:cNvCxnSpPr>
            <a:cxnSpLocks/>
          </p:cNvCxnSpPr>
          <p:nvPr/>
        </p:nvCxnSpPr>
        <p:spPr>
          <a:xfrm>
            <a:off x="11661270" y="11210881"/>
            <a:ext cx="536210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0AA5D62-945B-423D-AF53-300AFE5D0449}"/>
              </a:ext>
            </a:extLst>
          </p:cNvPr>
          <p:cNvGrpSpPr/>
          <p:nvPr/>
        </p:nvGrpSpPr>
        <p:grpSpPr>
          <a:xfrm>
            <a:off x="11664439" y="9151792"/>
            <a:ext cx="1905000" cy="2057400"/>
            <a:chOff x="11585569" y="9370911"/>
            <a:chExt cx="1905000" cy="2057400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7053889-FA55-4817-A90D-8B8EDFAC5079}"/>
                </a:ext>
              </a:extLst>
            </p:cNvPr>
            <p:cNvCxnSpPr/>
            <p:nvPr/>
          </p:nvCxnSpPr>
          <p:spPr>
            <a:xfrm flipV="1">
              <a:off x="11585569" y="9370911"/>
              <a:ext cx="1905000" cy="2057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2EE406F7-87F7-4EA8-9FCE-9E21C225E580}"/>
                    </a:ext>
                  </a:extLst>
                </p:cNvPr>
                <p:cNvSpPr txBox="1"/>
                <p:nvPr/>
              </p:nvSpPr>
              <p:spPr>
                <a:xfrm rot="18705641">
                  <a:off x="12144086" y="9755463"/>
                  <a:ext cx="48075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35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2EE406F7-87F7-4EA8-9FCE-9E21C225E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05641">
                  <a:off x="12144086" y="9755463"/>
                  <a:ext cx="480753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3B00359-8206-4B55-9B09-2A2B7B5CC7FA}"/>
              </a:ext>
            </a:extLst>
          </p:cNvPr>
          <p:cNvGrpSpPr/>
          <p:nvPr/>
        </p:nvGrpSpPr>
        <p:grpSpPr>
          <a:xfrm>
            <a:off x="6118827" y="9099932"/>
            <a:ext cx="1969771" cy="2141534"/>
            <a:chOff x="6039957" y="9319051"/>
            <a:chExt cx="1969771" cy="2141534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F0B303DC-082A-4A3F-AD66-0DE7D2C791ED}"/>
                </a:ext>
              </a:extLst>
            </p:cNvPr>
            <p:cNvCxnSpPr/>
            <p:nvPr/>
          </p:nvCxnSpPr>
          <p:spPr>
            <a:xfrm flipV="1">
              <a:off x="6104728" y="9319051"/>
              <a:ext cx="1905000" cy="2057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2A922980-8DAB-4D07-874F-9B3AAF7B1970}"/>
                    </a:ext>
                  </a:extLst>
                </p:cNvPr>
                <p:cNvSpPr txBox="1"/>
                <p:nvPr/>
              </p:nvSpPr>
              <p:spPr>
                <a:xfrm rot="18705641">
                  <a:off x="6569548" y="9691725"/>
                  <a:ext cx="48075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35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2A922980-8DAB-4D07-874F-9B3AAF7B1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05641">
                  <a:off x="6569548" y="9691725"/>
                  <a:ext cx="480753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7E08D0B-D60E-41A8-BB0C-B6981EF6DB55}"/>
                </a:ext>
              </a:extLst>
            </p:cNvPr>
            <p:cNvSpPr/>
            <p:nvPr/>
          </p:nvSpPr>
          <p:spPr>
            <a:xfrm>
              <a:off x="6039957" y="11346161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9B3AD51-13D3-4537-8931-188A7210CA26}"/>
              </a:ext>
            </a:extLst>
          </p:cNvPr>
          <p:cNvGrpSpPr/>
          <p:nvPr/>
        </p:nvGrpSpPr>
        <p:grpSpPr>
          <a:xfrm>
            <a:off x="7652318" y="10335405"/>
            <a:ext cx="3573581" cy="2066382"/>
            <a:chOff x="7573448" y="10554524"/>
            <a:chExt cx="3573581" cy="2066382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60A7C08D-99ED-40E3-BD2A-99C1FF17043A}"/>
                </a:ext>
              </a:extLst>
            </p:cNvPr>
            <p:cNvCxnSpPr>
              <a:cxnSpLocks/>
            </p:cNvCxnSpPr>
            <p:nvPr/>
          </p:nvCxnSpPr>
          <p:spPr>
            <a:xfrm>
              <a:off x="7613722" y="10611736"/>
              <a:ext cx="3533307" cy="200917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BA7DB6E3-BEF6-4A20-BB62-FEC66FD641C2}"/>
                    </a:ext>
                  </a:extLst>
                </p:cNvPr>
                <p:cNvSpPr txBox="1"/>
                <p:nvPr/>
              </p:nvSpPr>
              <p:spPr>
                <a:xfrm rot="1795013">
                  <a:off x="9310310" y="10900633"/>
                  <a:ext cx="533400" cy="799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BA7DB6E3-BEF6-4A20-BB62-FEC66FD64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5013">
                  <a:off x="9310310" y="10900633"/>
                  <a:ext cx="533400" cy="7993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BE0399F-D6FB-4573-B960-A28881D35C39}"/>
                </a:ext>
              </a:extLst>
            </p:cNvPr>
            <p:cNvSpPr/>
            <p:nvPr/>
          </p:nvSpPr>
          <p:spPr>
            <a:xfrm>
              <a:off x="7573448" y="10554524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6FCE816-1CC7-4610-9BC7-645EEE4CDCE5}"/>
              </a:ext>
            </a:extLst>
          </p:cNvPr>
          <p:cNvGrpSpPr/>
          <p:nvPr/>
        </p:nvGrpSpPr>
        <p:grpSpPr>
          <a:xfrm>
            <a:off x="10907854" y="10912461"/>
            <a:ext cx="833088" cy="707886"/>
            <a:chOff x="10828984" y="11131580"/>
            <a:chExt cx="833088" cy="707886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F6B166E6-F036-45D3-8CCE-C87E26D66D3E}"/>
                </a:ext>
              </a:extLst>
            </p:cNvPr>
            <p:cNvSpPr/>
            <p:nvPr/>
          </p:nvSpPr>
          <p:spPr>
            <a:xfrm>
              <a:off x="11559049" y="11371099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AF71E68-BB51-44AE-B3CD-48E2311B5BCB}"/>
                    </a:ext>
                  </a:extLst>
                </p:cNvPr>
                <p:cNvSpPr txBox="1"/>
                <p:nvPr/>
              </p:nvSpPr>
              <p:spPr>
                <a:xfrm>
                  <a:off x="10828984" y="11131580"/>
                  <a:ext cx="77715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AF71E68-BB51-44AE-B3CD-48E2311B5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8984" y="11131580"/>
                  <a:ext cx="77715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C2F56CB-5C99-4689-9806-6621E93EA6A5}"/>
              </a:ext>
            </a:extLst>
          </p:cNvPr>
          <p:cNvGrpSpPr/>
          <p:nvPr/>
        </p:nvGrpSpPr>
        <p:grpSpPr>
          <a:xfrm>
            <a:off x="13483588" y="8740428"/>
            <a:ext cx="972600" cy="707886"/>
            <a:chOff x="13404718" y="8959547"/>
            <a:chExt cx="972600" cy="707886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C8C1FDA-455F-4E96-B088-7EC5ED375CBF}"/>
                </a:ext>
              </a:extLst>
            </p:cNvPr>
            <p:cNvSpPr/>
            <p:nvPr/>
          </p:nvSpPr>
          <p:spPr>
            <a:xfrm>
              <a:off x="13404718" y="9369222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314E1B48-AAEC-4B5C-B32D-5292DE9ECBBF}"/>
                    </a:ext>
                  </a:extLst>
                </p:cNvPr>
                <p:cNvSpPr txBox="1"/>
                <p:nvPr/>
              </p:nvSpPr>
              <p:spPr>
                <a:xfrm>
                  <a:off x="13600168" y="8959547"/>
                  <a:ext cx="77715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314E1B48-AAEC-4B5C-B32D-5292DE9EC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0168" y="8959547"/>
                  <a:ext cx="77715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80AFFD6-5318-40F0-95C5-E0DD13A89893}"/>
              </a:ext>
            </a:extLst>
          </p:cNvPr>
          <p:cNvGrpSpPr/>
          <p:nvPr/>
        </p:nvGrpSpPr>
        <p:grpSpPr>
          <a:xfrm>
            <a:off x="13528863" y="9190888"/>
            <a:ext cx="4297239" cy="2315035"/>
            <a:chOff x="13449993" y="9410007"/>
            <a:chExt cx="4297239" cy="2315035"/>
          </a:xfrm>
        </p:grpSpPr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1AD1AD98-AF7C-471F-9FB9-EB92A5E5F2D6}"/>
                </a:ext>
              </a:extLst>
            </p:cNvPr>
            <p:cNvCxnSpPr>
              <a:cxnSpLocks/>
            </p:cNvCxnSpPr>
            <p:nvPr/>
          </p:nvCxnSpPr>
          <p:spPr>
            <a:xfrm>
              <a:off x="13449993" y="9410007"/>
              <a:ext cx="3494514" cy="201830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8B08EA2-1ECF-4663-B7E2-36E9C3B3427A}"/>
                    </a:ext>
                  </a:extLst>
                </p:cNvPr>
                <p:cNvSpPr txBox="1"/>
                <p:nvPr/>
              </p:nvSpPr>
              <p:spPr>
                <a:xfrm rot="1795013">
                  <a:off x="14930549" y="9635300"/>
                  <a:ext cx="533400" cy="799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8B08EA2-1ECF-4663-B7E2-36E9C3B34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5013">
                  <a:off x="14930549" y="9635300"/>
                  <a:ext cx="533400" cy="7993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9CE36F8F-EFB8-45AD-BB28-6F0499D69A3C}"/>
                    </a:ext>
                  </a:extLst>
                </p:cNvPr>
                <p:cNvSpPr txBox="1"/>
                <p:nvPr/>
              </p:nvSpPr>
              <p:spPr>
                <a:xfrm>
                  <a:off x="16970082" y="11017156"/>
                  <a:ext cx="77715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9CE36F8F-EFB8-45AD-BB28-6F0499D69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0082" y="11017156"/>
                  <a:ext cx="777150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4C8CCE2-FC0A-40CB-BE0D-C2CB14DBA06B}"/>
                  </a:ext>
                </a:extLst>
              </p:cNvPr>
              <p:cNvSpPr txBox="1"/>
              <p:nvPr/>
            </p:nvSpPr>
            <p:spPr>
              <a:xfrm>
                <a:off x="12701141" y="11184254"/>
                <a:ext cx="2385753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4C8CCE2-FC0A-40CB-BE0D-C2CB14DBA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141" y="11184254"/>
                <a:ext cx="2385753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15">
            <a:extLst>
              <a:ext uri="{FF2B5EF4-FFF2-40B4-BE49-F238E27FC236}">
                <a16:creationId xmlns:a16="http://schemas.microsoft.com/office/drawing/2014/main" id="{68261618-F126-4EE0-BD21-668A0CB03BB3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/>
      <p:bldP spid="2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392646" y="2937229"/>
            <a:ext cx="23320621" cy="2638400"/>
            <a:chOff x="993003" y="3994266"/>
            <a:chExt cx="23324838" cy="182199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3894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93003" y="3994266"/>
              <a:ext cx="3541667" cy="695812"/>
              <a:chOff x="993003" y="3994266"/>
              <a:chExt cx="3541667" cy="695812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7"/>
                <a:ext cx="3172626" cy="640170"/>
                <a:chOff x="2028794" y="4398437"/>
                <a:chExt cx="3172626" cy="640170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9553" y="3257678"/>
                  <a:ext cx="640170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1025" y="4455857"/>
                  <a:ext cx="2420395" cy="46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93003" y="3994266"/>
                <a:ext cx="1076356" cy="695812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907418"/>
            <a:ext cx="23371883" cy="5528855"/>
            <a:chOff x="48567" y="4075151"/>
            <a:chExt cx="23376109" cy="13113146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1"/>
              <a:ext cx="3991940" cy="2494021"/>
              <a:chOff x="410517" y="4341851"/>
              <a:chExt cx="3991940" cy="249402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1821943" y="4134859"/>
                <a:ext cx="216462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1"/>
                <a:ext cx="1058947" cy="249402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430001" y="816423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243340" y="6282754"/>
            <a:ext cx="22760024" cy="1413446"/>
            <a:chOff x="3935169" y="8951162"/>
            <a:chExt cx="17176652" cy="1413446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26927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240850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2989436" y="904489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9659490" y="9016476"/>
              <a:ext cx="2176772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9042169" y="9080532"/>
              <a:ext cx="95636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2" y="8951162"/>
              <a:ext cx="249540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252936" y="6331016"/>
            <a:ext cx="1623001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ED82E0D9-75D3-4737-9C34-7824AF2D5AD6}"/>
              </a:ext>
            </a:extLst>
          </p:cNvPr>
          <p:cNvGrpSpPr/>
          <p:nvPr/>
        </p:nvGrpSpPr>
        <p:grpSpPr>
          <a:xfrm>
            <a:off x="243340" y="1831371"/>
            <a:ext cx="4130397" cy="914384"/>
            <a:chOff x="7459670" y="7086600"/>
            <a:chExt cx="4130876" cy="91449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2D3B21-8FE7-4C32-AFD7-B6FD392F2226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3" name="Group 26">
              <a:extLst>
                <a:ext uri="{FF2B5EF4-FFF2-40B4-BE49-F238E27FC236}">
                  <a16:creationId xmlns:a16="http://schemas.microsoft.com/office/drawing/2014/main" id="{FC649CC6-CE82-4F93-A9A0-E93C441CBC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EA66DD0-40AE-4E21-BF02-85858108FC7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8">
                <a:extLst>
                  <a:ext uri="{FF2B5EF4-FFF2-40B4-BE49-F238E27FC236}">
                    <a16:creationId xmlns:a16="http://schemas.microsoft.com/office/drawing/2014/main" id="{EE3D952B-4C13-401D-8DB6-29BA552961E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8" name="Round Same Side Corner Rectangle 60">
                  <a:extLst>
                    <a:ext uri="{FF2B5EF4-FFF2-40B4-BE49-F238E27FC236}">
                      <a16:creationId xmlns:a16="http://schemas.microsoft.com/office/drawing/2014/main" id="{50752FB6-FDA4-4E1F-9707-39A43EC8E2D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D039F-226D-41CE-93F7-109A9D3C068F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5916879-F09A-4FE8-A893-3CA8F21E4771}"/>
                  </a:ext>
                </a:extLst>
              </p:cNvPr>
              <p:cNvSpPr/>
              <p:nvPr/>
            </p:nvSpPr>
            <p:spPr>
              <a:xfrm>
                <a:off x="3723759" y="3498398"/>
                <a:ext cx="19989958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</a:t>
                </a:r>
                <a:r>
                  <a:rPr lang="nl-NL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Khẳng định nào sau đây đúng?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5916879-F09A-4FE8-A893-3CA8F21E4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759" y="3498398"/>
                <a:ext cx="19989958" cy="2115579"/>
              </a:xfrm>
              <a:prstGeom prst="rect">
                <a:avLst/>
              </a:prstGeom>
              <a:blipFill>
                <a:blip r:embed="rId5"/>
                <a:stretch>
                  <a:fillRect l="-1250" r="-396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F1E7B2-C20F-41C4-BF85-24D2FC299221}"/>
                  </a:ext>
                </a:extLst>
              </p:cNvPr>
              <p:cNvSpPr txBox="1"/>
              <p:nvPr/>
            </p:nvSpPr>
            <p:spPr>
              <a:xfrm>
                <a:off x="-2530094" y="6558464"/>
                <a:ext cx="1232807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F1E7B2-C20F-41C4-BF85-24D2FC299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0094" y="6558464"/>
                <a:ext cx="12328070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C3300-77A7-43C3-AC16-8C574231EA19}"/>
                  </a:ext>
                </a:extLst>
              </p:cNvPr>
              <p:cNvSpPr txBox="1"/>
              <p:nvPr/>
            </p:nvSpPr>
            <p:spPr>
              <a:xfrm>
                <a:off x="3352800" y="6513991"/>
                <a:ext cx="1232807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C3300-77A7-43C3-AC16-8C574231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513991"/>
                <a:ext cx="12328070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706DBA-0003-4218-99B6-D400824ECD47}"/>
                  </a:ext>
                </a:extLst>
              </p:cNvPr>
              <p:cNvSpPr txBox="1"/>
              <p:nvPr/>
            </p:nvSpPr>
            <p:spPr>
              <a:xfrm>
                <a:off x="9476466" y="6540864"/>
                <a:ext cx="1232807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706DBA-0003-4218-99B6-D400824E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466" y="6540864"/>
                <a:ext cx="12328070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2106A4-D591-43BB-82C2-EFF52DEFD7F5}"/>
                  </a:ext>
                </a:extLst>
              </p:cNvPr>
              <p:cNvSpPr txBox="1"/>
              <p:nvPr/>
            </p:nvSpPr>
            <p:spPr>
              <a:xfrm>
                <a:off x="18413413" y="6487770"/>
                <a:ext cx="642778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2106A4-D591-43BB-82C2-EFF52DEF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413" y="6487770"/>
                <a:ext cx="6427787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49E0A3-7BA4-45FF-AAEC-493415C37FA2}"/>
                  </a:ext>
                </a:extLst>
              </p:cNvPr>
              <p:cNvSpPr txBox="1"/>
              <p:nvPr/>
            </p:nvSpPr>
            <p:spPr>
              <a:xfrm>
                <a:off x="3748988" y="9257929"/>
                <a:ext cx="801158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49E0A3-7BA4-45FF-AAEC-493415C37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988" y="9257929"/>
                <a:ext cx="8011589" cy="856068"/>
              </a:xfrm>
              <a:prstGeom prst="rect">
                <a:avLst/>
              </a:prstGeom>
              <a:blipFill>
                <a:blip r:embed="rId10"/>
                <a:stretch>
                  <a:fillRect l="-3120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07B3C9-8345-4FEC-8CDB-2FCDE51A76DE}"/>
                  </a:ext>
                </a:extLst>
              </p:cNvPr>
              <p:cNvSpPr txBox="1"/>
              <p:nvPr/>
            </p:nvSpPr>
            <p:spPr>
              <a:xfrm>
                <a:off x="3733800" y="10220843"/>
                <a:ext cx="68539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07B3C9-8345-4FEC-8CDB-2FCDE51A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0220843"/>
                <a:ext cx="6853919" cy="856068"/>
              </a:xfrm>
              <a:prstGeom prst="rect">
                <a:avLst/>
              </a:prstGeom>
              <a:blipFill>
                <a:blip r:embed="rId11"/>
                <a:stretch>
                  <a:fillRect l="-3648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6CD06857-8B98-498F-B094-FE0EC4A4C0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54000" y="8902700"/>
            <a:ext cx="8651875" cy="4051300"/>
            <a:chOff x="7397" y="5656"/>
            <a:chExt cx="5450" cy="255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7BA0CA1-AD48-4985-8E7A-F774F4C6B3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397" y="5656"/>
              <a:ext cx="5450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6">
              <a:extLst>
                <a:ext uri="{FF2B5EF4-FFF2-40B4-BE49-F238E27FC236}">
                  <a16:creationId xmlns:a16="http://schemas.microsoft.com/office/drawing/2014/main" id="{510DEE9E-B7F1-4CCC-89B7-EFDABA163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" y="6093"/>
              <a:ext cx="4578" cy="1718"/>
            </a:xfrm>
            <a:custGeom>
              <a:avLst/>
              <a:gdLst>
                <a:gd name="T0" fmla="*/ 1635 w 4578"/>
                <a:gd name="T1" fmla="*/ 0 h 1718"/>
                <a:gd name="T2" fmla="*/ 4578 w 4578"/>
                <a:gd name="T3" fmla="*/ 0 h 1718"/>
                <a:gd name="T4" fmla="*/ 2955 w 4578"/>
                <a:gd name="T5" fmla="*/ 1698 h 1718"/>
                <a:gd name="T6" fmla="*/ 0 w 4578"/>
                <a:gd name="T7" fmla="*/ 1718 h 1718"/>
                <a:gd name="T8" fmla="*/ 1635 w 4578"/>
                <a:gd name="T9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8" h="1718">
                  <a:moveTo>
                    <a:pt x="1635" y="0"/>
                  </a:moveTo>
                  <a:lnTo>
                    <a:pt x="4578" y="0"/>
                  </a:lnTo>
                  <a:lnTo>
                    <a:pt x="2955" y="1698"/>
                  </a:lnTo>
                  <a:lnTo>
                    <a:pt x="0" y="1718"/>
                  </a:lnTo>
                  <a:lnTo>
                    <a:pt x="1635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26EB1779-EC1A-44BC-A5F4-EB9DFC72D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8" y="6093"/>
              <a:ext cx="2943" cy="0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ED856232-8E90-469D-AECB-E7FFC6FAD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88" y="6093"/>
              <a:ext cx="1623" cy="169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9129CE89-A9D1-4BEC-8157-10C0A4676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3" y="7791"/>
              <a:ext cx="2955" cy="20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C2490952-78DB-4DF4-A035-3EF795C44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3" y="6093"/>
              <a:ext cx="1635" cy="171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A55C573E-9D24-44DD-89FF-7751C605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8" y="6093"/>
              <a:ext cx="1320" cy="169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D712D138-13F7-4D23-8628-BD82E3667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3" y="6093"/>
              <a:ext cx="4578" cy="171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6AD6ED9E-E894-4020-B051-6598ECD4D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20" y="7751"/>
              <a:ext cx="97" cy="81"/>
              <a:chOff x="10720" y="7751"/>
              <a:chExt cx="97" cy="81"/>
            </a:xfrm>
          </p:grpSpPr>
          <p:sp>
            <p:nvSpPr>
              <p:cNvPr id="450" name="Oval 15">
                <a:extLst>
                  <a:ext uri="{FF2B5EF4-FFF2-40B4-BE49-F238E27FC236}">
                    <a16:creationId xmlns:a16="http://schemas.microsoft.com/office/drawing/2014/main" id="{2A81B5BB-D548-4B19-894D-14D166949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0" y="7751"/>
                <a:ext cx="97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Oval 16">
                <a:extLst>
                  <a:ext uri="{FF2B5EF4-FFF2-40B4-BE49-F238E27FC236}">
                    <a16:creationId xmlns:a16="http://schemas.microsoft.com/office/drawing/2014/main" id="{077C1824-56BC-441D-93D8-4678E30B1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0" y="7751"/>
                <a:ext cx="97" cy="81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5E88581-1ECE-4420-AB6B-3204CBFE4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65" y="6908"/>
              <a:ext cx="333" cy="410"/>
              <a:chOff x="9965" y="6908"/>
              <a:chExt cx="333" cy="410"/>
            </a:xfrm>
          </p:grpSpPr>
          <p:sp>
            <p:nvSpPr>
              <p:cNvPr id="30" name="Oval 18">
                <a:extLst>
                  <a:ext uri="{FF2B5EF4-FFF2-40B4-BE49-F238E27FC236}">
                    <a16:creationId xmlns:a16="http://schemas.microsoft.com/office/drawing/2014/main" id="{E1FD5A1C-74C4-419F-8F32-0E54D0FB9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4" y="6908"/>
                <a:ext cx="97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9">
                <a:extLst>
                  <a:ext uri="{FF2B5EF4-FFF2-40B4-BE49-F238E27FC236}">
                    <a16:creationId xmlns:a16="http://schemas.microsoft.com/office/drawing/2014/main" id="{8A8FFB66-7665-4933-9A07-A99E385F5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4" y="6908"/>
                <a:ext cx="97" cy="81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Rectangle 20">
                <a:extLst>
                  <a:ext uri="{FF2B5EF4-FFF2-40B4-BE49-F238E27FC236}">
                    <a16:creationId xmlns:a16="http://schemas.microsoft.com/office/drawing/2014/main" id="{DC0CC6BB-D155-4EE1-8984-5A21FC4E8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5" y="6988"/>
                <a:ext cx="33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D06CF56B-3E0B-4D54-B4CE-48AA075C3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9" y="5758"/>
              <a:ext cx="327" cy="376"/>
              <a:chOff x="9189" y="5758"/>
              <a:chExt cx="327" cy="376"/>
            </a:xfrm>
          </p:grpSpPr>
          <p:sp>
            <p:nvSpPr>
              <p:cNvPr id="27" name="Oval 22">
                <a:extLst>
                  <a:ext uri="{FF2B5EF4-FFF2-40B4-BE49-F238E27FC236}">
                    <a16:creationId xmlns:a16="http://schemas.microsoft.com/office/drawing/2014/main" id="{3DC23DC9-1C95-43D9-8D06-E88772B8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0" y="6053"/>
                <a:ext cx="96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3">
                <a:extLst>
                  <a:ext uri="{FF2B5EF4-FFF2-40B4-BE49-F238E27FC236}">
                    <a16:creationId xmlns:a16="http://schemas.microsoft.com/office/drawing/2014/main" id="{065A5872-8F13-462E-8A72-0DA1E19A7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0" y="6052"/>
                <a:ext cx="96" cy="82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B2422844-B25D-498B-AF62-1A9774FBE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9" y="5758"/>
                <a:ext cx="31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D999C5D2-64EB-4CB6-B892-442098F33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62" y="5869"/>
              <a:ext cx="455" cy="330"/>
              <a:chOff x="12362" y="5869"/>
              <a:chExt cx="455" cy="330"/>
            </a:xfrm>
          </p:grpSpPr>
          <p:sp>
            <p:nvSpPr>
              <p:cNvPr id="24" name="Oval 26">
                <a:extLst>
                  <a:ext uri="{FF2B5EF4-FFF2-40B4-BE49-F238E27FC236}">
                    <a16:creationId xmlns:a16="http://schemas.microsoft.com/office/drawing/2014/main" id="{67C1ACEA-37C6-4BA7-8719-F4BAFB74E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2" y="6053"/>
                <a:ext cx="97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7">
                <a:extLst>
                  <a:ext uri="{FF2B5EF4-FFF2-40B4-BE49-F238E27FC236}">
                    <a16:creationId xmlns:a16="http://schemas.microsoft.com/office/drawing/2014/main" id="{DBD5F794-6852-463A-BC60-419BF8D7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2" y="6052"/>
                <a:ext cx="97" cy="82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8">
                <a:extLst>
                  <a:ext uri="{FF2B5EF4-FFF2-40B4-BE49-F238E27FC236}">
                    <a16:creationId xmlns:a16="http://schemas.microsoft.com/office/drawing/2014/main" id="{078F08A4-7D12-4C8D-97F4-3D6342AA1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4" y="5869"/>
                <a:ext cx="33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48AA94AC-215B-4CDC-98F8-145D53D51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0" y="7750"/>
              <a:ext cx="343" cy="401"/>
              <a:chOff x="10740" y="7750"/>
              <a:chExt cx="343" cy="401"/>
            </a:xfrm>
          </p:grpSpPr>
          <p:sp>
            <p:nvSpPr>
              <p:cNvPr id="21" name="Oval 30">
                <a:extLst>
                  <a:ext uri="{FF2B5EF4-FFF2-40B4-BE49-F238E27FC236}">
                    <a16:creationId xmlns:a16="http://schemas.microsoft.com/office/drawing/2014/main" id="{9C5E4E3E-95F9-40F2-933C-479AF8791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0" y="7750"/>
                <a:ext cx="97" cy="8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31">
                <a:extLst>
                  <a:ext uri="{FF2B5EF4-FFF2-40B4-BE49-F238E27FC236}">
                    <a16:creationId xmlns:a16="http://schemas.microsoft.com/office/drawing/2014/main" id="{56F1AF5B-F500-4528-B26F-69748E02F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0" y="7750"/>
                <a:ext cx="96" cy="82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F69AC77F-130D-4F1A-8B00-69A62CAB7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5" y="7821"/>
                <a:ext cx="31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37">
              <a:extLst>
                <a:ext uri="{FF2B5EF4-FFF2-40B4-BE49-F238E27FC236}">
                  <a16:creationId xmlns:a16="http://schemas.microsoft.com/office/drawing/2014/main" id="{BE4C3C32-25D0-4E95-9131-6FAC1B369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9" y="7751"/>
              <a:ext cx="362" cy="330"/>
              <a:chOff x="7519" y="7751"/>
              <a:chExt cx="362" cy="330"/>
            </a:xfrm>
          </p:grpSpPr>
          <p:sp>
            <p:nvSpPr>
              <p:cNvPr id="18" name="Oval 34">
                <a:extLst>
                  <a:ext uri="{FF2B5EF4-FFF2-40B4-BE49-F238E27FC236}">
                    <a16:creationId xmlns:a16="http://schemas.microsoft.com/office/drawing/2014/main" id="{603A5AB7-7E56-4226-B96C-EC5AD7C9F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5" y="7771"/>
                <a:ext cx="96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35">
                <a:extLst>
                  <a:ext uri="{FF2B5EF4-FFF2-40B4-BE49-F238E27FC236}">
                    <a16:creationId xmlns:a16="http://schemas.microsoft.com/office/drawing/2014/main" id="{BD281CA4-B73F-4471-80EB-4E666965B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5" y="7771"/>
                <a:ext cx="96" cy="81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36">
                <a:extLst>
                  <a:ext uri="{FF2B5EF4-FFF2-40B4-BE49-F238E27FC236}">
                    <a16:creationId xmlns:a16="http://schemas.microsoft.com/office/drawing/2014/main" id="{BAD0D64F-D299-4AEF-B34D-F15889657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" y="7751"/>
                <a:ext cx="31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A9F848-73EB-4619-8506-C16267F6F87C}"/>
                  </a:ext>
                </a:extLst>
              </p:cNvPr>
              <p:cNvSpPr txBox="1"/>
              <p:nvPr/>
            </p:nvSpPr>
            <p:spPr>
              <a:xfrm>
                <a:off x="6920040" y="11035561"/>
                <a:ext cx="4938570" cy="1619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</m:acc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A9F848-73EB-4619-8506-C16267F6F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040" y="11035561"/>
                <a:ext cx="4938570" cy="16198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7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1" grpId="0" animBg="1"/>
      <p:bldP spid="34" grpId="0"/>
      <p:bldP spid="41" grpId="0"/>
      <p:bldP spid="43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8839199"/>
            <a:ext cx="23371883" cy="4572001"/>
            <a:chOff x="48567" y="3844990"/>
            <a:chExt cx="23376109" cy="485234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367560"/>
              <a:ext cx="23030703" cy="4329778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3844990"/>
              <a:ext cx="3991940" cy="1277861"/>
              <a:chOff x="410517" y="4111690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283836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273436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111690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192000" y="952500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3261234" y="5490194"/>
            <a:ext cx="18303366" cy="3123927"/>
            <a:chOff x="3860776" y="8994031"/>
            <a:chExt cx="18303366" cy="3123927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60831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4946966" y="9242636"/>
                  <a:ext cx="5810996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𝑩𝑪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966" y="9242636"/>
                  <a:ext cx="5810996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4574803" y="10769826"/>
              <a:ext cx="60831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3860776" y="10814962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/>
                <p:nvPr/>
              </p:nvSpPr>
              <p:spPr>
                <a:xfrm>
                  <a:off x="4853903" y="11032183"/>
                  <a:ext cx="564893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𝑨𝑪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3903" y="11032183"/>
                  <a:ext cx="5648932" cy="76944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14779653" y="8994031"/>
              <a:ext cx="738448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14004580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F0170D7-5AA5-45FF-9C16-5CECDA74C8B0}"/>
                    </a:ext>
                  </a:extLst>
                </p:cNvPr>
                <p:cNvSpPr/>
                <p:nvPr/>
              </p:nvSpPr>
              <p:spPr>
                <a:xfrm>
                  <a:off x="15171221" y="9226121"/>
                  <a:ext cx="6476693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F0170D7-5AA5-45FF-9C16-5CECDA74C8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1221" y="9226121"/>
                  <a:ext cx="6476693" cy="769441"/>
                </a:xfrm>
                <a:prstGeom prst="rect">
                  <a:avLst/>
                </a:prstGeom>
                <a:blipFill>
                  <a:blip r:embed="rId7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4559546" y="10742837"/>
              <a:ext cx="752379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4004580" y="10870950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12B9A7-1D83-4A01-B55D-B10C8DAA0D31}"/>
                    </a:ext>
                  </a:extLst>
                </p:cNvPr>
                <p:cNvSpPr/>
                <p:nvPr/>
              </p:nvSpPr>
              <p:spPr>
                <a:xfrm>
                  <a:off x="15171222" y="10933960"/>
                  <a:ext cx="699292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𝑨𝑩𝑪𝑵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hình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hành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12B9A7-1D83-4A01-B55D-B10C8DAA0D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1222" y="10933960"/>
                  <a:ext cx="6992920" cy="769441"/>
                </a:xfrm>
                <a:prstGeom prst="rect">
                  <a:avLst/>
                </a:prstGeom>
                <a:blipFill>
                  <a:blip r:embed="rId8"/>
                  <a:stretch>
                    <a:fillRect t="-17460" r="-278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3405038" y="7330045"/>
            <a:ext cx="1197121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5EB142-F80A-49F6-8819-34543FFB7019}"/>
                  </a:ext>
                </a:extLst>
              </p:cNvPr>
              <p:cNvSpPr txBox="1"/>
              <p:nvPr/>
            </p:nvSpPr>
            <p:spPr>
              <a:xfrm>
                <a:off x="3761684" y="3197297"/>
                <a:ext cx="18183915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𝑵𝑪</m:t>
                        </m:r>
                      </m:e>
                    </m:acc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5EB142-F80A-49F6-8819-34543FFB7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84" y="3197297"/>
                <a:ext cx="18183915" cy="1533177"/>
              </a:xfrm>
              <a:prstGeom prst="rect">
                <a:avLst/>
              </a:prstGeom>
              <a:blipFill>
                <a:blip r:embed="rId9"/>
                <a:stretch>
                  <a:fillRect l="-1341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B07AEA-22B2-4055-8E8C-5CB8D8243CCA}"/>
                  </a:ext>
                </a:extLst>
              </p:cNvPr>
              <p:cNvSpPr txBox="1"/>
              <p:nvPr/>
            </p:nvSpPr>
            <p:spPr>
              <a:xfrm>
                <a:off x="-759880" y="10326257"/>
                <a:ext cx="1219581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dirty="0" smtClean="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B07AEA-22B2-4055-8E8C-5CB8D824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9880" y="10326257"/>
                <a:ext cx="12195810" cy="8615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E832E8-0AD5-45B0-9E80-0BE2F4940847}"/>
                  </a:ext>
                </a:extLst>
              </p:cNvPr>
              <p:cNvSpPr txBox="1"/>
              <p:nvPr/>
            </p:nvSpPr>
            <p:spPr>
              <a:xfrm>
                <a:off x="2110031" y="11126450"/>
                <a:ext cx="1869256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hình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E832E8-0AD5-45B0-9E80-0BE2F4940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31" y="11126450"/>
                <a:ext cx="18692569" cy="1446550"/>
              </a:xfrm>
              <a:prstGeom prst="rect">
                <a:avLst/>
              </a:prstGeom>
              <a:blipFill>
                <a:blip r:embed="rId11"/>
                <a:stretch>
                  <a:fillRect l="-1304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0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53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95090" cy="1040476"/>
              <a:chOff x="923003" y="3917552"/>
              <a:chExt cx="3695090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14546"/>
                <a:ext cx="3256049" cy="832106"/>
                <a:chOff x="2028794" y="4376496"/>
                <a:chExt cx="3256049" cy="83210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31706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76496"/>
                  <a:ext cx="2498251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7404978"/>
            <a:ext cx="23371883" cy="5909519"/>
            <a:chOff x="48567" y="4075155"/>
            <a:chExt cx="23376109" cy="608883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542580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950378" y="12545056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0" y="5512639"/>
            <a:ext cx="24166207" cy="1348132"/>
            <a:chOff x="3935170" y="9016476"/>
            <a:chExt cx="17554537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85429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4470128" y="9103875"/>
                  <a:ext cx="3336033" cy="12475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128" y="9103875"/>
                  <a:ext cx="3336033" cy="12475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299445" y="9016476"/>
              <a:ext cx="3775802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2570133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211825" y="9103875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7891805" y="9016476"/>
              <a:ext cx="3597902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330433" y="9103876"/>
              <a:ext cx="8379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440400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3505200" y="3535451"/>
                <a:ext cx="1991271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535451"/>
                <a:ext cx="19912714" cy="910314"/>
              </a:xfrm>
              <a:prstGeom prst="rect">
                <a:avLst/>
              </a:prstGeom>
              <a:blipFill>
                <a:blip r:embed="rId6"/>
                <a:stretch>
                  <a:fillRect l="-1224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28C1805-45AE-4F95-AC76-DB588F85E6D8}"/>
                  </a:ext>
                </a:extLst>
              </p:cNvPr>
              <p:cNvSpPr/>
              <p:nvPr/>
            </p:nvSpPr>
            <p:spPr>
              <a:xfrm>
                <a:off x="6790557" y="5485241"/>
                <a:ext cx="4592503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28C1805-45AE-4F95-AC76-DB588F85E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57" y="5485241"/>
                <a:ext cx="4592503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42AE64-27EA-49C5-9500-D74CBEF73D7D}"/>
                  </a:ext>
                </a:extLst>
              </p:cNvPr>
              <p:cNvSpPr/>
              <p:nvPr/>
            </p:nvSpPr>
            <p:spPr>
              <a:xfrm>
                <a:off x="13009298" y="5409098"/>
                <a:ext cx="5041627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42AE64-27EA-49C5-9500-D74CBEF73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98" y="5409098"/>
                <a:ext cx="5041627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263037-17B8-4496-8A85-E4D1F741B961}"/>
                  </a:ext>
                </a:extLst>
              </p:cNvPr>
              <p:cNvSpPr/>
              <p:nvPr/>
            </p:nvSpPr>
            <p:spPr>
              <a:xfrm>
                <a:off x="19431001" y="5421927"/>
                <a:ext cx="4953000" cy="154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263037-17B8-4496-8A85-E4D1F741B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1" y="5421927"/>
                <a:ext cx="4953000" cy="1543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E8A04E-CAB5-4C42-94D6-BF60BD4CBD3E}"/>
                  </a:ext>
                </a:extLst>
              </p:cNvPr>
              <p:cNvSpPr txBox="1"/>
              <p:nvPr/>
            </p:nvSpPr>
            <p:spPr>
              <a:xfrm>
                <a:off x="1056554" y="9018805"/>
                <a:ext cx="1144024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𝑨𝑪𝑯𝑫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E8A04E-CAB5-4C42-94D6-BF60BD4CB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54" y="9018805"/>
                <a:ext cx="11440246" cy="1446550"/>
              </a:xfrm>
              <a:prstGeom prst="rect">
                <a:avLst/>
              </a:prstGeom>
              <a:blipFill>
                <a:blip r:embed="rId10"/>
                <a:stretch>
                  <a:fillRect l="-2131" t="-8824" r="-53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8A2883-42C6-4959-ADEB-5DD20472FF2B}"/>
                  </a:ext>
                </a:extLst>
              </p:cNvPr>
              <p:cNvSpPr txBox="1"/>
              <p:nvPr/>
            </p:nvSpPr>
            <p:spPr>
              <a:xfrm>
                <a:off x="5328945" y="9720773"/>
                <a:ext cx="199127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𝑨𝑯𝑩𝑫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8A2883-42C6-4959-ADEB-5DD20472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45" y="9720773"/>
                <a:ext cx="19912714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F404E6-A0C2-4FDA-A798-1A2EECD29B36}"/>
                  </a:ext>
                </a:extLst>
              </p:cNvPr>
              <p:cNvSpPr txBox="1"/>
              <p:nvPr/>
            </p:nvSpPr>
            <p:spPr>
              <a:xfrm>
                <a:off x="893044" y="10519686"/>
                <a:ext cx="10384556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𝑪𝑫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F404E6-A0C2-4FDA-A798-1A2EECD2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44" y="10519686"/>
                <a:ext cx="10384556" cy="9103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51684E-5652-49BF-9F38-428C2CFD5D7D}"/>
                  </a:ext>
                </a:extLst>
              </p:cNvPr>
              <p:cNvSpPr txBox="1"/>
              <p:nvPr/>
            </p:nvSpPr>
            <p:spPr>
              <a:xfrm>
                <a:off x="893044" y="11365019"/>
                <a:ext cx="15325736" cy="147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51684E-5652-49BF-9F38-428C2CFD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44" y="11365019"/>
                <a:ext cx="15325736" cy="1470146"/>
              </a:xfrm>
              <a:prstGeom prst="rect">
                <a:avLst/>
              </a:prstGeom>
              <a:blipFill>
                <a:blip r:embed="rId13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Line 5">
            <a:extLst>
              <a:ext uri="{FF2B5EF4-FFF2-40B4-BE49-F238E27FC236}">
                <a16:creationId xmlns:a16="http://schemas.microsoft.com/office/drawing/2014/main" id="{0AA673FA-8B09-4944-B1F6-444047A20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11637578"/>
            <a:ext cx="6095298" cy="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6">
            <a:extLst>
              <a:ext uri="{FF2B5EF4-FFF2-40B4-BE49-F238E27FC236}">
                <a16:creationId xmlns:a16="http://schemas.microsoft.com/office/drawing/2014/main" id="{39DD709C-9DDB-4D86-B352-B16DED27AC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32148" y="8936409"/>
            <a:ext cx="3046857" cy="2701170"/>
          </a:xfrm>
          <a:prstGeom prst="line">
            <a:avLst/>
          </a:prstGeom>
          <a:noFill/>
          <a:ln w="476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7">
            <a:extLst>
              <a:ext uri="{FF2B5EF4-FFF2-40B4-BE49-F238E27FC236}">
                <a16:creationId xmlns:a16="http://schemas.microsoft.com/office/drawing/2014/main" id="{D0B963AB-2698-4D6D-9D20-95569B664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9005" y="8936409"/>
            <a:ext cx="3048442" cy="2701170"/>
          </a:xfrm>
          <a:prstGeom prst="line">
            <a:avLst/>
          </a:prstGeom>
          <a:noFill/>
          <a:ln w="476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8">
            <a:extLst>
              <a:ext uri="{FF2B5EF4-FFF2-40B4-BE49-F238E27FC236}">
                <a16:creationId xmlns:a16="http://schemas.microsoft.com/office/drawing/2014/main" id="{3FEF1DC4-0E2E-4118-AD55-782771F5C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9005" y="8936409"/>
            <a:ext cx="0" cy="270117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9">
            <a:extLst>
              <a:ext uri="{FF2B5EF4-FFF2-40B4-BE49-F238E27FC236}">
                <a16:creationId xmlns:a16="http://schemas.microsoft.com/office/drawing/2014/main" id="{8D10B91C-6027-433C-A1A1-6292CB8DE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0" cy="270117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0">
            <a:extLst>
              <a:ext uri="{FF2B5EF4-FFF2-40B4-BE49-F238E27FC236}">
                <a16:creationId xmlns:a16="http://schemas.microsoft.com/office/drawing/2014/main" id="{F4B3F169-1D0D-4400-9729-14DA25E2A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3046857" cy="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1">
            <a:extLst>
              <a:ext uri="{FF2B5EF4-FFF2-40B4-BE49-F238E27FC236}">
                <a16:creationId xmlns:a16="http://schemas.microsoft.com/office/drawing/2014/main" id="{D134D562-E6EC-41FC-B30F-23E899A72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6095298" cy="2701170"/>
          </a:xfrm>
          <a:prstGeom prst="line">
            <a:avLst/>
          </a:prstGeom>
          <a:noFill/>
          <a:ln w="47625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2">
            <a:extLst>
              <a:ext uri="{FF2B5EF4-FFF2-40B4-BE49-F238E27FC236}">
                <a16:creationId xmlns:a16="http://schemas.microsoft.com/office/drawing/2014/main" id="{BF2E8E30-47F5-422A-9303-C90A6661B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3046857" cy="2701170"/>
          </a:xfrm>
          <a:prstGeom prst="line">
            <a:avLst/>
          </a:prstGeom>
          <a:noFill/>
          <a:ln w="47625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BAC5D2-EAB5-473C-93FF-9D126E795092}"/>
              </a:ext>
            </a:extLst>
          </p:cNvPr>
          <p:cNvGrpSpPr>
            <a:grpSpLocks/>
          </p:cNvGrpSpPr>
          <p:nvPr/>
        </p:nvGrpSpPr>
        <p:grpSpPr bwMode="auto">
          <a:xfrm>
            <a:off x="16622147" y="8422458"/>
            <a:ext cx="679720" cy="549152"/>
            <a:chOff x="9478" y="5503"/>
            <a:chExt cx="429" cy="234"/>
          </a:xfrm>
        </p:grpSpPr>
        <p:sp>
          <p:nvSpPr>
            <p:cNvPr id="154" name="Oval 13">
              <a:extLst>
                <a:ext uri="{FF2B5EF4-FFF2-40B4-BE49-F238E27FC236}">
                  <a16:creationId xmlns:a16="http://schemas.microsoft.com/office/drawing/2014/main" id="{E0E66CF4-4560-4BED-A23F-B7DA1042C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8" y="5707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Rectangle 14">
              <a:extLst>
                <a:ext uri="{FF2B5EF4-FFF2-40B4-BE49-F238E27FC236}">
                  <a16:creationId xmlns:a16="http://schemas.microsoft.com/office/drawing/2014/main" id="{231BE6EA-B3E1-4286-8952-57DF666E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8" y="5503"/>
              <a:ext cx="10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kumimoji="0" lang="en-US" altLang="en-US" sz="35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6" name="Group 18">
            <a:extLst>
              <a:ext uri="{FF2B5EF4-FFF2-40B4-BE49-F238E27FC236}">
                <a16:creationId xmlns:a16="http://schemas.microsoft.com/office/drawing/2014/main" id="{5F3322D6-87FF-445C-B70C-7B70918980B7}"/>
              </a:ext>
            </a:extLst>
          </p:cNvPr>
          <p:cNvGrpSpPr>
            <a:grpSpLocks/>
          </p:cNvGrpSpPr>
          <p:nvPr/>
        </p:nvGrpSpPr>
        <p:grpSpPr bwMode="auto">
          <a:xfrm>
            <a:off x="20141166" y="8352055"/>
            <a:ext cx="209145" cy="619556"/>
            <a:chOff x="11699" y="5473"/>
            <a:chExt cx="132" cy="264"/>
          </a:xfrm>
        </p:grpSpPr>
        <p:sp>
          <p:nvSpPr>
            <p:cNvPr id="157" name="Oval 16">
              <a:extLst>
                <a:ext uri="{FF2B5EF4-FFF2-40B4-BE49-F238E27FC236}">
                  <a16:creationId xmlns:a16="http://schemas.microsoft.com/office/drawing/2014/main" id="{EB1B51DB-E4A8-43A6-B9A2-925B8BF09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2" y="5707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Rectangle 17">
              <a:extLst>
                <a:ext uri="{FF2B5EF4-FFF2-40B4-BE49-F238E27FC236}">
                  <a16:creationId xmlns:a16="http://schemas.microsoft.com/office/drawing/2014/main" id="{560F8DC8-6FAE-4934-BE27-695185919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9" y="5473"/>
              <a:ext cx="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9" name="Group 21">
            <a:extLst>
              <a:ext uri="{FF2B5EF4-FFF2-40B4-BE49-F238E27FC236}">
                <a16:creationId xmlns:a16="http://schemas.microsoft.com/office/drawing/2014/main" id="{AEF2E162-70BA-4E4F-BACF-48B26AFD6BE0}"/>
              </a:ext>
            </a:extLst>
          </p:cNvPr>
          <p:cNvGrpSpPr>
            <a:grpSpLocks/>
          </p:cNvGrpSpPr>
          <p:nvPr/>
        </p:nvGrpSpPr>
        <p:grpSpPr bwMode="auto">
          <a:xfrm>
            <a:off x="20204538" y="11602357"/>
            <a:ext cx="160028" cy="579660"/>
            <a:chOff x="11739" y="6858"/>
            <a:chExt cx="101" cy="247"/>
          </a:xfrm>
        </p:grpSpPr>
        <p:sp>
          <p:nvSpPr>
            <p:cNvPr id="160" name="Oval 19">
              <a:extLst>
                <a:ext uri="{FF2B5EF4-FFF2-40B4-BE49-F238E27FC236}">
                  <a16:creationId xmlns:a16="http://schemas.microsoft.com/office/drawing/2014/main" id="{02BE7412-5EEB-4CCB-B093-EB1E45794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2" y="6858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0">
              <a:extLst>
                <a:ext uri="{FF2B5EF4-FFF2-40B4-BE49-F238E27FC236}">
                  <a16:creationId xmlns:a16="http://schemas.microsoft.com/office/drawing/2014/main" id="{EA6E48FA-4256-4C7F-AE88-5C815BE7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" y="6925"/>
              <a:ext cx="10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2" name="Group 24">
            <a:extLst>
              <a:ext uri="{FF2B5EF4-FFF2-40B4-BE49-F238E27FC236}">
                <a16:creationId xmlns:a16="http://schemas.microsoft.com/office/drawing/2014/main" id="{90E1A1B4-C953-4D84-B8AE-FD7F560EF10B}"/>
              </a:ext>
            </a:extLst>
          </p:cNvPr>
          <p:cNvGrpSpPr>
            <a:grpSpLocks/>
          </p:cNvGrpSpPr>
          <p:nvPr/>
        </p:nvGrpSpPr>
        <p:grpSpPr bwMode="auto">
          <a:xfrm>
            <a:off x="16531828" y="11468616"/>
            <a:ext cx="770032" cy="422425"/>
            <a:chOff x="9421" y="6801"/>
            <a:chExt cx="486" cy="180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0192863-8EF4-41E5-9055-B27B6315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8" y="6858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A01AA29-0450-4E97-97E6-0B7B06163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" y="6801"/>
              <a:ext cx="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5" name="Group 27">
            <a:extLst>
              <a:ext uri="{FF2B5EF4-FFF2-40B4-BE49-F238E27FC236}">
                <a16:creationId xmlns:a16="http://schemas.microsoft.com/office/drawing/2014/main" id="{CB148182-4651-4357-9365-999DC47226C8}"/>
              </a:ext>
            </a:extLst>
          </p:cNvPr>
          <p:cNvGrpSpPr>
            <a:grpSpLocks/>
          </p:cNvGrpSpPr>
          <p:nvPr/>
        </p:nvGrpSpPr>
        <p:grpSpPr bwMode="auto">
          <a:xfrm>
            <a:off x="23256137" y="11602374"/>
            <a:ext cx="459484" cy="429465"/>
            <a:chOff x="13665" y="6858"/>
            <a:chExt cx="290" cy="183"/>
          </a:xfrm>
        </p:grpSpPr>
        <p:sp>
          <p:nvSpPr>
            <p:cNvPr id="166" name="Oval 25">
              <a:extLst>
                <a:ext uri="{FF2B5EF4-FFF2-40B4-BE49-F238E27FC236}">
                  <a16:creationId xmlns:a16="http://schemas.microsoft.com/office/drawing/2014/main" id="{94B3F101-0D46-42F2-8D7F-50F2C7B86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5" y="6858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Rectangle 26">
              <a:extLst>
                <a:ext uri="{FF2B5EF4-FFF2-40B4-BE49-F238E27FC236}">
                  <a16:creationId xmlns:a16="http://schemas.microsoft.com/office/drawing/2014/main" id="{4118DEB3-E1F8-4105-891B-90715E9EA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5" y="6861"/>
              <a:ext cx="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0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5" grpId="0"/>
      <p:bldP spid="46" grpId="0"/>
      <p:bldP spid="53" grpId="0"/>
      <p:bldP spid="54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511197" cy="1040476"/>
              <a:chOff x="923003" y="3917552"/>
              <a:chExt cx="3511197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90760"/>
                <a:ext cx="3072155" cy="838351"/>
                <a:chOff x="2028795" y="4452710"/>
                <a:chExt cx="3072155" cy="838351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414166"/>
                  <a:ext cx="832104" cy="292168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40282" y="4452710"/>
                  <a:ext cx="2360668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8626503"/>
            <a:ext cx="23371883" cy="4722731"/>
            <a:chOff x="48567" y="5015199"/>
            <a:chExt cx="23376109" cy="4877230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5465099"/>
              <a:ext cx="23030703" cy="442733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5015199"/>
              <a:ext cx="3991940" cy="1277861"/>
              <a:chOff x="410517" y="5281899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4365540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5524977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5281899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1203188" y="1103058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84684" y="3136978"/>
                <a:ext cx="22657601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trọng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hệ thức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𝑵𝑩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Xác định tập hợp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84" y="3136978"/>
                <a:ext cx="22657601" cy="1587422"/>
              </a:xfrm>
              <a:prstGeom prst="rect">
                <a:avLst/>
              </a:prstGeom>
              <a:blipFill>
                <a:blip r:embed="rId5"/>
                <a:stretch>
                  <a:fillRect t="-8462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D49AE26-CD5B-490A-BB4C-2CD6EB019569}"/>
              </a:ext>
            </a:extLst>
          </p:cNvPr>
          <p:cNvGrpSpPr/>
          <p:nvPr/>
        </p:nvGrpSpPr>
        <p:grpSpPr>
          <a:xfrm>
            <a:off x="685800" y="5077746"/>
            <a:ext cx="21640799" cy="3151854"/>
            <a:chOff x="1344369" y="8977650"/>
            <a:chExt cx="21640799" cy="3151854"/>
          </a:xfrm>
        </p:grpSpPr>
        <p:sp>
          <p:nvSpPr>
            <p:cNvPr id="73" name="Google Shape;430;p3">
              <a:extLst>
                <a:ext uri="{FF2B5EF4-FFF2-40B4-BE49-F238E27FC236}">
                  <a16:creationId xmlns:a16="http://schemas.microsoft.com/office/drawing/2014/main" id="{DF2F4D68-7A5F-4E6B-A827-331A6222FD91}"/>
                </a:ext>
              </a:extLst>
            </p:cNvPr>
            <p:cNvSpPr/>
            <p:nvPr/>
          </p:nvSpPr>
          <p:spPr>
            <a:xfrm>
              <a:off x="1984003" y="9005304"/>
              <a:ext cx="8673939" cy="140657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FAB668D0-D491-456C-A81A-458E853F214D}"/>
                </a:ext>
              </a:extLst>
            </p:cNvPr>
            <p:cNvSpPr/>
            <p:nvPr/>
          </p:nvSpPr>
          <p:spPr>
            <a:xfrm>
              <a:off x="13443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/>
                <p:nvPr/>
              </p:nvSpPr>
              <p:spPr>
                <a:xfrm>
                  <a:off x="2771978" y="8977650"/>
                  <a:ext cx="7624996" cy="1461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978" y="8977650"/>
                  <a:ext cx="7624996" cy="1461875"/>
                </a:xfrm>
                <a:prstGeom prst="rect">
                  <a:avLst/>
                </a:prstGeom>
                <a:blipFill>
                  <a:blip r:embed="rId6"/>
                  <a:stretch>
                    <a:fillRect l="-3277" t="-9167" r="-3197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8F4149D1-EFC4-40A5-B597-D682317DBD1F}"/>
                </a:ext>
              </a:extLst>
            </p:cNvPr>
            <p:cNvSpPr/>
            <p:nvPr/>
          </p:nvSpPr>
          <p:spPr>
            <a:xfrm>
              <a:off x="2152673" y="10634383"/>
              <a:ext cx="8505270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CAC5C64F-6E2A-486E-A948-E0CF5A30B099}"/>
                </a:ext>
              </a:extLst>
            </p:cNvPr>
            <p:cNvSpPr/>
            <p:nvPr/>
          </p:nvSpPr>
          <p:spPr>
            <a:xfrm>
              <a:off x="1416961" y="1080047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7" name="Google Shape;430;p3">
              <a:extLst>
                <a:ext uri="{FF2B5EF4-FFF2-40B4-BE49-F238E27FC236}">
                  <a16:creationId xmlns:a16="http://schemas.microsoft.com/office/drawing/2014/main" id="{6721B96B-6ED9-486D-9D96-B7E9B39B9599}"/>
                </a:ext>
              </a:extLst>
            </p:cNvPr>
            <p:cNvSpPr/>
            <p:nvPr/>
          </p:nvSpPr>
          <p:spPr>
            <a:xfrm>
              <a:off x="13897467" y="9005304"/>
              <a:ext cx="9087701" cy="140656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431;p3">
              <a:extLst>
                <a:ext uri="{FF2B5EF4-FFF2-40B4-BE49-F238E27FC236}">
                  <a16:creationId xmlns:a16="http://schemas.microsoft.com/office/drawing/2014/main" id="{C81CB321-6A25-431D-BCFF-D80E16F64329}"/>
                </a:ext>
              </a:extLst>
            </p:cNvPr>
            <p:cNvSpPr/>
            <p:nvPr/>
          </p:nvSpPr>
          <p:spPr>
            <a:xfrm>
              <a:off x="130029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0" name="Google Shape;430;p3">
              <a:extLst>
                <a:ext uri="{FF2B5EF4-FFF2-40B4-BE49-F238E27FC236}">
                  <a16:creationId xmlns:a16="http://schemas.microsoft.com/office/drawing/2014/main" id="{7F43AB61-B142-49B6-BB5C-E4AFC8439D34}"/>
                </a:ext>
              </a:extLst>
            </p:cNvPr>
            <p:cNvSpPr/>
            <p:nvPr/>
          </p:nvSpPr>
          <p:spPr>
            <a:xfrm>
              <a:off x="13897467" y="10634383"/>
              <a:ext cx="9087701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:a16="http://schemas.microsoft.com/office/drawing/2014/main" id="{42B527F3-41ED-4FDA-8457-EA47F340C092}"/>
                </a:ext>
              </a:extLst>
            </p:cNvPr>
            <p:cNvSpPr/>
            <p:nvPr/>
          </p:nvSpPr>
          <p:spPr>
            <a:xfrm>
              <a:off x="13079169" y="1090948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3" name="Google Shape;431;p3">
            <a:extLst>
              <a:ext uri="{FF2B5EF4-FFF2-40B4-BE49-F238E27FC236}">
                <a16:creationId xmlns:a16="http://schemas.microsoft.com/office/drawing/2014/main" id="{11388504-60C9-4C6F-8A85-B14894F8D9DB}"/>
              </a:ext>
            </a:extLst>
          </p:cNvPr>
          <p:cNvSpPr/>
          <p:nvPr/>
        </p:nvSpPr>
        <p:spPr>
          <a:xfrm>
            <a:off x="12420600" y="6940535"/>
            <a:ext cx="1166642" cy="128906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6D8C14F-0DAC-41AF-A2CE-C62D4E48A530}"/>
                  </a:ext>
                </a:extLst>
              </p:cNvPr>
              <p:cNvSpPr/>
              <p:nvPr/>
            </p:nvSpPr>
            <p:spPr>
              <a:xfrm>
                <a:off x="14379414" y="5307767"/>
                <a:ext cx="85052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trực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6D8C14F-0DAC-41AF-A2CE-C62D4E48A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414" y="5307767"/>
                <a:ext cx="8505270" cy="769441"/>
              </a:xfrm>
              <a:prstGeom prst="rect">
                <a:avLst/>
              </a:prstGeom>
              <a:blipFill>
                <a:blip r:embed="rId7"/>
                <a:stretch>
                  <a:fillRect l="-293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/>
              <p:nvPr/>
            </p:nvSpPr>
            <p:spPr>
              <a:xfrm>
                <a:off x="2063848" y="7038295"/>
                <a:ext cx="85052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trực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848" y="7038295"/>
                <a:ext cx="8505270" cy="769441"/>
              </a:xfrm>
              <a:prstGeom prst="rect">
                <a:avLst/>
              </a:prstGeom>
              <a:blipFill>
                <a:blip r:embed="rId8"/>
                <a:stretch>
                  <a:fillRect l="-293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/>
              <p:nvPr/>
            </p:nvSpPr>
            <p:spPr>
              <a:xfrm>
                <a:off x="13996278" y="6704026"/>
                <a:ext cx="792128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bán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278" y="6704026"/>
                <a:ext cx="7921285" cy="1446550"/>
              </a:xfrm>
              <a:prstGeom prst="rect">
                <a:avLst/>
              </a:prstGeom>
              <a:blipFill>
                <a:blip r:embed="rId9"/>
                <a:stretch>
                  <a:fillRect l="-3156" t="-9283" r="-307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0B52FCD-863F-43C5-ADC8-9D70978478AC}"/>
                  </a:ext>
                </a:extLst>
              </p:cNvPr>
              <p:cNvSpPr txBox="1"/>
              <p:nvPr/>
            </p:nvSpPr>
            <p:spPr>
              <a:xfrm>
                <a:off x="4427876" y="9219524"/>
                <a:ext cx="1696558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0B52FCD-863F-43C5-ADC8-9D7097847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76" y="9219524"/>
                <a:ext cx="16965581" cy="856068"/>
              </a:xfrm>
              <a:prstGeom prst="rect">
                <a:avLst/>
              </a:prstGeom>
              <a:blipFill>
                <a:blip r:embed="rId10"/>
                <a:stretch>
                  <a:fillRect l="-1437" t="-70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/>
              <p:nvPr/>
            </p:nvSpPr>
            <p:spPr>
              <a:xfrm>
                <a:off x="2228866" y="9975064"/>
                <a:ext cx="208597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𝑵𝑩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66" y="9975064"/>
                <a:ext cx="20859734" cy="910314"/>
              </a:xfrm>
              <a:prstGeom prst="rect">
                <a:avLst/>
              </a:prstGeom>
              <a:blipFill>
                <a:blip r:embed="rId11"/>
                <a:stretch>
                  <a:fillRect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E490437-C2C8-4A77-A676-C2082C19C6BF}"/>
                  </a:ext>
                </a:extLst>
              </p:cNvPr>
              <p:cNvSpPr txBox="1"/>
              <p:nvPr/>
            </p:nvSpPr>
            <p:spPr>
              <a:xfrm>
                <a:off x="4648200" y="10859490"/>
                <a:ext cx="12200708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𝑩𝑵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E490437-C2C8-4A77-A676-C2082C19C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0859490"/>
                <a:ext cx="12200708" cy="15874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CEE5E03-2F50-4BE8-BBF8-BDA7C177BE95}"/>
                  </a:ext>
                </a:extLst>
              </p:cNvPr>
              <p:cNvSpPr txBox="1"/>
              <p:nvPr/>
            </p:nvSpPr>
            <p:spPr>
              <a:xfrm>
                <a:off x="2290356" y="11693133"/>
                <a:ext cx="1218764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𝑩𝑵</m:t>
                              </m:r>
                            </m:e>
                          </m:acc>
                        </m:e>
                      </m:d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𝑩𝑵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CEE5E03-2F50-4BE8-BBF8-BDA7C177B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356" y="11693133"/>
                <a:ext cx="12187644" cy="910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4680C8-D47E-4B29-A025-A2FB928108B6}"/>
                  </a:ext>
                </a:extLst>
              </p:cNvPr>
              <p:cNvSpPr txBox="1"/>
              <p:nvPr/>
            </p:nvSpPr>
            <p:spPr>
              <a:xfrm>
                <a:off x="2549045" y="12579794"/>
                <a:ext cx="1696558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đường tròn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4680C8-D47E-4B29-A025-A2FB92810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45" y="12579794"/>
                <a:ext cx="16965581" cy="769441"/>
              </a:xfrm>
              <a:prstGeom prst="rect">
                <a:avLst/>
              </a:prstGeom>
              <a:blipFill>
                <a:blip r:embed="rId14"/>
                <a:stretch>
                  <a:fillRect l="-1437" t="-19841" r="-252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0" grpId="0"/>
      <p:bldP spid="93" grpId="0" animBg="1"/>
      <p:bldP spid="97" grpId="0"/>
      <p:bldP spid="98" grpId="0"/>
      <p:bldP spid="99" grpId="0"/>
      <p:bldP spid="100" grpId="0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75683" cy="1844425"/>
            <a:chOff x="923003" y="3917552"/>
            <a:chExt cx="23379911" cy="1661833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6"/>
              <a:ext cx="23030704" cy="12043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511197" cy="1040476"/>
              <a:chOff x="923003" y="3917552"/>
              <a:chExt cx="3511197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90760"/>
                <a:ext cx="3072155" cy="838351"/>
                <a:chOff x="2028795" y="4452710"/>
                <a:chExt cx="3072155" cy="838351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414166"/>
                  <a:ext cx="832104" cy="292168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40282" y="4452710"/>
                  <a:ext cx="2360668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8397903"/>
            <a:ext cx="23371883" cy="4632296"/>
            <a:chOff x="48567" y="4839276"/>
            <a:chExt cx="23376109" cy="4946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5219475"/>
              <a:ext cx="23030703" cy="456612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839276"/>
              <a:ext cx="3991940" cy="1277861"/>
              <a:chOff x="410517" y="5105976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4189617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5349056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5105976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9198924" y="1191938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35799" y="3421559"/>
                <a:ext cx="2265760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9" y="3421559"/>
                <a:ext cx="22657601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D49AE26-CD5B-490A-BB4C-2CD6EB019569}"/>
              </a:ext>
            </a:extLst>
          </p:cNvPr>
          <p:cNvGrpSpPr/>
          <p:nvPr/>
        </p:nvGrpSpPr>
        <p:grpSpPr>
          <a:xfrm>
            <a:off x="685800" y="5105400"/>
            <a:ext cx="21640799" cy="3124200"/>
            <a:chOff x="1344369" y="9005304"/>
            <a:chExt cx="21640799" cy="3124200"/>
          </a:xfrm>
        </p:grpSpPr>
        <p:sp>
          <p:nvSpPr>
            <p:cNvPr id="73" name="Google Shape;430;p3">
              <a:extLst>
                <a:ext uri="{FF2B5EF4-FFF2-40B4-BE49-F238E27FC236}">
                  <a16:creationId xmlns:a16="http://schemas.microsoft.com/office/drawing/2014/main" id="{DF2F4D68-7A5F-4E6B-A827-331A6222FD91}"/>
                </a:ext>
              </a:extLst>
            </p:cNvPr>
            <p:cNvSpPr/>
            <p:nvPr/>
          </p:nvSpPr>
          <p:spPr>
            <a:xfrm>
              <a:off x="1984003" y="9005304"/>
              <a:ext cx="8673939" cy="140657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FAB668D0-D491-456C-A81A-458E853F214D}"/>
                </a:ext>
              </a:extLst>
            </p:cNvPr>
            <p:cNvSpPr/>
            <p:nvPr/>
          </p:nvSpPr>
          <p:spPr>
            <a:xfrm>
              <a:off x="13443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/>
                <p:nvPr/>
              </p:nvSpPr>
              <p:spPr>
                <a:xfrm>
                  <a:off x="1906899" y="9241851"/>
                  <a:ext cx="8505270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899" y="9241851"/>
                  <a:ext cx="8505270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8F4149D1-EFC4-40A5-B597-D682317DBD1F}"/>
                </a:ext>
              </a:extLst>
            </p:cNvPr>
            <p:cNvSpPr/>
            <p:nvPr/>
          </p:nvSpPr>
          <p:spPr>
            <a:xfrm>
              <a:off x="2152673" y="10634383"/>
              <a:ext cx="8505270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CAC5C64F-6E2A-486E-A948-E0CF5A30B099}"/>
                </a:ext>
              </a:extLst>
            </p:cNvPr>
            <p:cNvSpPr/>
            <p:nvPr/>
          </p:nvSpPr>
          <p:spPr>
            <a:xfrm>
              <a:off x="1416961" y="1080047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7" name="Google Shape;430;p3">
              <a:extLst>
                <a:ext uri="{FF2B5EF4-FFF2-40B4-BE49-F238E27FC236}">
                  <a16:creationId xmlns:a16="http://schemas.microsoft.com/office/drawing/2014/main" id="{6721B96B-6ED9-486D-9D96-B7E9B39B9599}"/>
                </a:ext>
              </a:extLst>
            </p:cNvPr>
            <p:cNvSpPr/>
            <p:nvPr/>
          </p:nvSpPr>
          <p:spPr>
            <a:xfrm>
              <a:off x="13897467" y="9005304"/>
              <a:ext cx="9087701" cy="140656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431;p3">
              <a:extLst>
                <a:ext uri="{FF2B5EF4-FFF2-40B4-BE49-F238E27FC236}">
                  <a16:creationId xmlns:a16="http://schemas.microsoft.com/office/drawing/2014/main" id="{C81CB321-6A25-431D-BCFF-D80E16F64329}"/>
                </a:ext>
              </a:extLst>
            </p:cNvPr>
            <p:cNvSpPr/>
            <p:nvPr/>
          </p:nvSpPr>
          <p:spPr>
            <a:xfrm>
              <a:off x="13131727" y="915688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0" name="Google Shape;430;p3">
              <a:extLst>
                <a:ext uri="{FF2B5EF4-FFF2-40B4-BE49-F238E27FC236}">
                  <a16:creationId xmlns:a16="http://schemas.microsoft.com/office/drawing/2014/main" id="{7F43AB61-B142-49B6-BB5C-E4AFC8439D34}"/>
                </a:ext>
              </a:extLst>
            </p:cNvPr>
            <p:cNvSpPr/>
            <p:nvPr/>
          </p:nvSpPr>
          <p:spPr>
            <a:xfrm>
              <a:off x="13897467" y="10634383"/>
              <a:ext cx="9087701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:a16="http://schemas.microsoft.com/office/drawing/2014/main" id="{42B527F3-41ED-4FDA-8457-EA47F340C092}"/>
                </a:ext>
              </a:extLst>
            </p:cNvPr>
            <p:cNvSpPr/>
            <p:nvPr/>
          </p:nvSpPr>
          <p:spPr>
            <a:xfrm>
              <a:off x="13131727" y="10834104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3" name="Google Shape;431;p3">
            <a:extLst>
              <a:ext uri="{FF2B5EF4-FFF2-40B4-BE49-F238E27FC236}">
                <a16:creationId xmlns:a16="http://schemas.microsoft.com/office/drawing/2014/main" id="{11388504-60C9-4C6F-8A85-B14894F8D9DB}"/>
              </a:ext>
            </a:extLst>
          </p:cNvPr>
          <p:cNvSpPr/>
          <p:nvPr/>
        </p:nvSpPr>
        <p:spPr>
          <a:xfrm>
            <a:off x="12473158" y="6858000"/>
            <a:ext cx="1242842" cy="128906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/>
              <p:nvPr/>
            </p:nvSpPr>
            <p:spPr>
              <a:xfrm>
                <a:off x="1371600" y="7010400"/>
                <a:ext cx="850527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010400"/>
                <a:ext cx="8505270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/>
              <p:nvPr/>
            </p:nvSpPr>
            <p:spPr>
              <a:xfrm>
                <a:off x="13776883" y="7061617"/>
                <a:ext cx="850527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883" y="7061617"/>
                <a:ext cx="8505270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/>
              <p:nvPr/>
            </p:nvSpPr>
            <p:spPr>
              <a:xfrm>
                <a:off x="2172705" y="9975064"/>
                <a:ext cx="605689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05" y="9975064"/>
                <a:ext cx="6056895" cy="856068"/>
              </a:xfrm>
              <a:prstGeom prst="rect">
                <a:avLst/>
              </a:prstGeom>
              <a:blipFill>
                <a:blip r:embed="rId9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A0610E8-30B1-48F1-9CCD-3299BE631EB2}"/>
                  </a:ext>
                </a:extLst>
              </p:cNvPr>
              <p:cNvSpPr/>
              <p:nvPr/>
            </p:nvSpPr>
            <p:spPr>
              <a:xfrm>
                <a:off x="13592730" y="5117012"/>
                <a:ext cx="850527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𝑩𝑶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A0610E8-30B1-48F1-9CCD-3299BE63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730" y="5117012"/>
                <a:ext cx="8505270" cy="13599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FBCCDE-E63F-40E2-AAF0-1E29D781743F}"/>
                  </a:ext>
                </a:extLst>
              </p:cNvPr>
              <p:cNvSpPr txBox="1"/>
              <p:nvPr/>
            </p:nvSpPr>
            <p:spPr>
              <a:xfrm>
                <a:off x="7924800" y="9935596"/>
                <a:ext cx="54102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FBCCDE-E63F-40E2-AAF0-1E29D781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9935596"/>
                <a:ext cx="5410200" cy="8560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9414293-BCF8-4DEE-955B-2A31E6DC3D61}"/>
                  </a:ext>
                </a:extLst>
              </p:cNvPr>
              <p:cNvSpPr txBox="1"/>
              <p:nvPr/>
            </p:nvSpPr>
            <p:spPr>
              <a:xfrm>
                <a:off x="7848600" y="10789051"/>
                <a:ext cx="541020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9414293-BCF8-4DEE-955B-2A31E6DC3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0789051"/>
                <a:ext cx="5410200" cy="8615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AB26F4E0-F34C-4C45-BDB1-42C898282B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401800" y="9493250"/>
            <a:ext cx="8631238" cy="3381375"/>
            <a:chOff x="9072" y="5980"/>
            <a:chExt cx="5437" cy="21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E064261-25F6-4BD6-BED7-9DD115B7E8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72" y="5980"/>
              <a:ext cx="5437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5">
              <a:extLst>
                <a:ext uri="{FF2B5EF4-FFF2-40B4-BE49-F238E27FC236}">
                  <a16:creationId xmlns:a16="http://schemas.microsoft.com/office/drawing/2014/main" id="{4D4B62D5-8E0A-4D63-ADB4-078AE7023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8" y="6300"/>
              <a:ext cx="3522" cy="0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BF9A9279-3B22-403B-9D7E-1A8EB6F40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9" y="6300"/>
              <a:ext cx="4711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584BE366-F670-49CF-A1CC-2E195D8A9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9" y="6300"/>
              <a:ext cx="1189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C71B953-3CB8-4E33-8195-CD952B6B9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2" y="6300"/>
              <a:ext cx="1188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E03A2AF6-39C2-45A1-BCFA-A0612A5F3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9" y="7708"/>
              <a:ext cx="3523" cy="0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99489A19-0E59-4624-A1E5-77A540084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8" y="6300"/>
              <a:ext cx="2334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6430526E-E1A7-4FE0-8FCB-3FAF80EC7E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44" y="6986"/>
              <a:ext cx="279" cy="331"/>
              <a:chOff x="11644" y="6986"/>
              <a:chExt cx="279" cy="331"/>
            </a:xfrm>
          </p:grpSpPr>
          <p:sp>
            <p:nvSpPr>
              <p:cNvPr id="24" name="Oval 11">
                <a:extLst>
                  <a:ext uri="{FF2B5EF4-FFF2-40B4-BE49-F238E27FC236}">
                    <a16:creationId xmlns:a16="http://schemas.microsoft.com/office/drawing/2014/main" id="{CF15AB47-5571-4D06-8705-5AAC13835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4" y="6986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82548559-61F6-4DB1-B351-C490131C7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4" y="7069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AD3A2F42-E7A7-46B8-860E-51A46574A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0" y="7684"/>
              <a:ext cx="279" cy="331"/>
              <a:chOff x="12860" y="7684"/>
              <a:chExt cx="279" cy="331"/>
            </a:xfrm>
          </p:grpSpPr>
          <p:sp>
            <p:nvSpPr>
              <p:cNvPr id="22" name="Oval 14">
                <a:extLst>
                  <a:ext uri="{FF2B5EF4-FFF2-40B4-BE49-F238E27FC236}">
                    <a16:creationId xmlns:a16="http://schemas.microsoft.com/office/drawing/2014/main" id="{D2C68DCA-3AF4-4941-A2FF-04C8C9F4F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4" y="7684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B487C58C-9833-494D-9250-E3DDD733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0" y="7767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734D4747-C865-4F47-A432-F7B540471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02" y="6098"/>
              <a:ext cx="294" cy="248"/>
              <a:chOff x="10302" y="6098"/>
              <a:chExt cx="294" cy="248"/>
            </a:xfrm>
          </p:grpSpPr>
          <p:sp>
            <p:nvSpPr>
              <p:cNvPr id="20" name="Oval 17">
                <a:extLst>
                  <a:ext uri="{FF2B5EF4-FFF2-40B4-BE49-F238E27FC236}">
                    <a16:creationId xmlns:a16="http://schemas.microsoft.com/office/drawing/2014/main" id="{4BC2AC1C-A8EA-4329-A3B8-4F6B1B7DC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0" y="6276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332DBDD0-3A4C-4A68-8079-F7AF16C58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" y="6098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DA80D77E-0DC6-43DB-9C63-51032D6B5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62" y="6229"/>
              <a:ext cx="419" cy="248"/>
              <a:chOff x="14062" y="6229"/>
              <a:chExt cx="419" cy="248"/>
            </a:xfrm>
          </p:grpSpPr>
          <p:sp>
            <p:nvSpPr>
              <p:cNvPr id="18" name="Oval 20">
                <a:extLst>
                  <a:ext uri="{FF2B5EF4-FFF2-40B4-BE49-F238E27FC236}">
                    <a16:creationId xmlns:a16="http://schemas.microsoft.com/office/drawing/2014/main" id="{956874B0-A1C6-4DAF-8B40-97D6F2E29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2" y="6276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C84B96D8-CDB7-4BF1-8E54-27CD4CB1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2" y="6229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0507B5EC-B6B6-4D12-A234-C8D12E2B5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2" y="7684"/>
              <a:ext cx="279" cy="331"/>
              <a:chOff x="9212" y="7684"/>
              <a:chExt cx="279" cy="331"/>
            </a:xfrm>
          </p:grpSpPr>
          <p:sp>
            <p:nvSpPr>
              <p:cNvPr id="16" name="Oval 23">
                <a:extLst>
                  <a:ext uri="{FF2B5EF4-FFF2-40B4-BE49-F238E27FC236}">
                    <a16:creationId xmlns:a16="http://schemas.microsoft.com/office/drawing/2014/main" id="{29CADF35-F0DF-4779-BFC3-7844D197D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52" y="7684"/>
                <a:ext cx="55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A92CB60C-7D47-4134-984E-669317E5D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2" y="7767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4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0" grpId="0"/>
      <p:bldP spid="93" grpId="0" animBg="1"/>
      <p:bldP spid="98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225789"/>
            <a:chOff x="923003" y="3917552"/>
            <a:chExt cx="23394838" cy="222619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71688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814226" cy="1040476"/>
              <a:chOff x="923003" y="3917552"/>
              <a:chExt cx="3814226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375185" cy="851947"/>
                <a:chOff x="2028794" y="4398434"/>
                <a:chExt cx="3375185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00335" y="3146736"/>
                  <a:ext cx="832104" cy="337518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498252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8486822"/>
            <a:ext cx="23371883" cy="4838276"/>
            <a:chOff x="48567" y="5247413"/>
            <a:chExt cx="23376109" cy="7346849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6168048"/>
              <a:ext cx="23030703" cy="642621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5247413"/>
              <a:ext cx="3991941" cy="1692163"/>
              <a:chOff x="410517" y="5514113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4853340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5723008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5514113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6893860" y="10635586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5356451"/>
            <a:ext cx="18676004" cy="2976388"/>
            <a:chOff x="3726796" y="4846727"/>
            <a:chExt cx="18676004" cy="2976388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928733" y="5105400"/>
                  <a:ext cx="5967867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𝑩𝑪</m:t>
                      </m:r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733" y="5105400"/>
                  <a:ext cx="5967867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5873" b="-37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814763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814763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6158" y="5353051"/>
            <a:ext cx="1166642" cy="127635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D5F3A7-6152-4764-AB2E-32AAF065F436}"/>
                  </a:ext>
                </a:extLst>
              </p:cNvPr>
              <p:cNvSpPr/>
              <p:nvPr/>
            </p:nvSpPr>
            <p:spPr>
              <a:xfrm>
                <a:off x="14845904" y="5571910"/>
                <a:ext cx="64138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của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D5F3A7-6152-4764-AB2E-32AAF065F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904" y="5571910"/>
                <a:ext cx="6413896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A117050-8336-4E65-9B54-38CB0247D370}"/>
                  </a:ext>
                </a:extLst>
              </p:cNvPr>
              <p:cNvSpPr/>
              <p:nvPr/>
            </p:nvSpPr>
            <p:spPr>
              <a:xfrm>
                <a:off x="4953314" y="7193820"/>
                <a:ext cx="59678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𝑰𝑨</m:t>
                    </m:r>
                  </m:oMath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A117050-8336-4E65-9B54-38CB0247D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14" y="7193820"/>
                <a:ext cx="5967867" cy="769441"/>
              </a:xfrm>
              <a:prstGeom prst="rect">
                <a:avLst/>
              </a:prstGeom>
              <a:blipFill>
                <a:blip r:embed="rId7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659E5C-0B44-4EF3-9B7B-65374FC8E56E}"/>
                  </a:ext>
                </a:extLst>
              </p:cNvPr>
              <p:cNvSpPr/>
              <p:nvPr/>
            </p:nvSpPr>
            <p:spPr>
              <a:xfrm>
                <a:off x="14856609" y="7231559"/>
                <a:ext cx="73094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𝑴𝑪</m:t>
                    </m:r>
                  </m:oMath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659E5C-0B44-4EF3-9B7B-65374FC8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609" y="7231559"/>
                <a:ext cx="7309435" cy="769441"/>
              </a:xfrm>
              <a:prstGeom prst="rect">
                <a:avLst/>
              </a:prstGeom>
              <a:blipFill>
                <a:blip r:embed="rId8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36B5B5-6C4A-4075-91DC-CC1F6F3CA6BF}"/>
                  </a:ext>
                </a:extLst>
              </p:cNvPr>
              <p:cNvSpPr/>
              <p:nvPr/>
            </p:nvSpPr>
            <p:spPr>
              <a:xfrm>
                <a:off x="1572176" y="3249979"/>
                <a:ext cx="21953230" cy="1591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Tìm điểm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hệ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36B5B5-6C4A-4075-91DC-CC1F6F3CA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76" y="3249979"/>
                <a:ext cx="21953230" cy="1591590"/>
              </a:xfrm>
              <a:prstGeom prst="rect">
                <a:avLst/>
              </a:prstGeom>
              <a:blipFill>
                <a:blip r:embed="rId9"/>
                <a:stretch>
                  <a:fillRect l="-1139" t="-8046" b="-13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951E2C3-7828-4354-A9F3-C380F866B181}"/>
                  </a:ext>
                </a:extLst>
              </p:cNvPr>
              <p:cNvSpPr/>
              <p:nvPr/>
            </p:nvSpPr>
            <p:spPr>
              <a:xfrm>
                <a:off x="2108447" y="9557954"/>
                <a:ext cx="2195323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951E2C3-7828-4354-A9F3-C380F866B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7" y="9557954"/>
                <a:ext cx="21953230" cy="856068"/>
              </a:xfrm>
              <a:prstGeom prst="rect">
                <a:avLst/>
              </a:prstGeom>
              <a:blipFill>
                <a:blip r:embed="rId10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76D633C-8C97-4CFB-93CA-5FC146E4EB17}"/>
                  </a:ext>
                </a:extLst>
              </p:cNvPr>
              <p:cNvSpPr/>
              <p:nvPr/>
            </p:nvSpPr>
            <p:spPr>
              <a:xfrm>
                <a:off x="3810000" y="10425297"/>
                <a:ext cx="800100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76D633C-8C97-4CFB-93CA-5FC146E4E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0425297"/>
                <a:ext cx="8001000" cy="8560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9605C3-D8CA-44B5-9B26-6E510DBDDCF4}"/>
                  </a:ext>
                </a:extLst>
              </p:cNvPr>
              <p:cNvSpPr/>
              <p:nvPr/>
            </p:nvSpPr>
            <p:spPr>
              <a:xfrm>
                <a:off x="3810000" y="11353800"/>
                <a:ext cx="800100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9605C3-D8CA-44B5-9B26-6E510DBDD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1353800"/>
                <a:ext cx="8001000" cy="856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89EC0E-1D02-4DED-9E05-F4313CA7A662}"/>
                  </a:ext>
                </a:extLst>
              </p:cNvPr>
              <p:cNvSpPr/>
              <p:nvPr/>
            </p:nvSpPr>
            <p:spPr>
              <a:xfrm>
                <a:off x="3810000" y="12336959"/>
                <a:ext cx="11506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89EC0E-1D02-4DED-9E05-F4313CA7A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2336959"/>
                <a:ext cx="11506200" cy="769441"/>
              </a:xfrm>
              <a:prstGeom prst="rect">
                <a:avLst/>
              </a:prstGeom>
              <a:blipFill>
                <a:blip r:embed="rId1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1" grpId="0" animBg="1"/>
      <p:bldP spid="43" grpId="0"/>
      <p:bldP spid="45" grpId="0"/>
      <p:bldP spid="46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496750" cy="1040476"/>
              <a:chOff x="923003" y="3917552"/>
              <a:chExt cx="3496750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26748"/>
                <a:ext cx="3057709" cy="861683"/>
                <a:chOff x="2028794" y="4388698"/>
                <a:chExt cx="3057709" cy="861683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66108" y="4388698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54144" y="3456014"/>
                <a:ext cx="22153456" cy="1319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Cho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𝐴𝐵𝐶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44" y="3456014"/>
                <a:ext cx="22153456" cy="1319336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655204"/>
            <a:ext cx="23371883" cy="4832196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08338"/>
            <a:ext cx="21004509" cy="3149862"/>
            <a:chOff x="1697068" y="5308338"/>
            <a:chExt cx="21004509" cy="314986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08338"/>
              <a:ext cx="7014227" cy="136630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7107409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7166119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34000"/>
              <a:ext cx="7492900" cy="142088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7110068"/>
              <a:ext cx="7492900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7224212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964400" y="10434421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71628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41074D-795C-4F43-B618-2F1276791E8B}"/>
                  </a:ext>
                </a:extLst>
              </p:cNvPr>
              <p:cNvSpPr txBox="1"/>
              <p:nvPr/>
            </p:nvSpPr>
            <p:spPr>
              <a:xfrm>
                <a:off x="3078208" y="5334000"/>
                <a:ext cx="644679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đi qua trọng tâm của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41074D-795C-4F43-B618-2F127679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8" y="5334000"/>
                <a:ext cx="6446792" cy="1446550"/>
              </a:xfrm>
              <a:prstGeom prst="rect">
                <a:avLst/>
              </a:prstGeom>
              <a:blipFill>
                <a:blip r:embed="rId6"/>
                <a:stretch>
                  <a:fillRect l="-3875" t="-843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09B0A9-C65D-4227-8754-0BD8CBD59CEA}"/>
                  </a:ext>
                </a:extLst>
              </p:cNvPr>
              <p:cNvSpPr txBox="1"/>
              <p:nvPr/>
            </p:nvSpPr>
            <p:spPr>
              <a:xfrm>
                <a:off x="15858890" y="5308338"/>
                <a:ext cx="677540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09B0A9-C65D-4227-8754-0BD8CBD59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890" y="5308338"/>
                <a:ext cx="6775401" cy="1446550"/>
              </a:xfrm>
              <a:prstGeom prst="rect">
                <a:avLst/>
              </a:prstGeom>
              <a:blipFill>
                <a:blip r:embed="rId7"/>
                <a:stretch>
                  <a:fillRect l="-369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32ED7A-603C-42AD-B09C-DA63281A80FE}"/>
                  </a:ext>
                </a:extLst>
              </p:cNvPr>
              <p:cNvSpPr txBox="1"/>
              <p:nvPr/>
            </p:nvSpPr>
            <p:spPr>
              <a:xfrm>
                <a:off x="3008678" y="6990341"/>
                <a:ext cx="644679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32ED7A-603C-42AD-B09C-DA63281A8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678" y="6990341"/>
                <a:ext cx="6446792" cy="1446550"/>
              </a:xfrm>
              <a:prstGeom prst="rect">
                <a:avLst/>
              </a:prstGeom>
              <a:blipFill>
                <a:blip r:embed="rId8"/>
                <a:stretch>
                  <a:fillRect l="-3879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100E3A-E07F-47E5-9DE7-352825FEFDA8}"/>
                  </a:ext>
                </a:extLst>
              </p:cNvPr>
              <p:cNvSpPr txBox="1"/>
              <p:nvPr/>
            </p:nvSpPr>
            <p:spPr>
              <a:xfrm>
                <a:off x="15893526" y="7058200"/>
                <a:ext cx="698973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100E3A-E07F-47E5-9DE7-352825FE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526" y="7058200"/>
                <a:ext cx="6989732" cy="1446550"/>
              </a:xfrm>
              <a:prstGeom prst="rect">
                <a:avLst/>
              </a:prstGeom>
              <a:blipFill>
                <a:blip r:embed="rId9"/>
                <a:stretch>
                  <a:fillRect l="-3487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656F7D-C75E-43BC-A4EF-AAF62ED180E5}"/>
                  </a:ext>
                </a:extLst>
              </p:cNvPr>
              <p:cNvSpPr txBox="1"/>
              <p:nvPr/>
            </p:nvSpPr>
            <p:spPr>
              <a:xfrm>
                <a:off x="999761" y="9896169"/>
                <a:ext cx="1698343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656F7D-C75E-43BC-A4EF-AAF62ED18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9896169"/>
                <a:ext cx="16983439" cy="856068"/>
              </a:xfrm>
              <a:prstGeom prst="rect">
                <a:avLst/>
              </a:prstGeom>
              <a:blipFill>
                <a:blip r:embed="rId10"/>
                <a:stretch>
                  <a:fillRect l="-143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65A5F35-D7D8-4841-898F-94BC76604B0F}"/>
                  </a:ext>
                </a:extLst>
              </p:cNvPr>
              <p:cNvSpPr txBox="1"/>
              <p:nvPr/>
            </p:nvSpPr>
            <p:spPr>
              <a:xfrm>
                <a:off x="999761" y="10748705"/>
                <a:ext cx="17212039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𝑴𝑮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65A5F35-D7D8-4841-898F-94BC76604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10748705"/>
                <a:ext cx="17212039" cy="910314"/>
              </a:xfrm>
              <a:prstGeom prst="rect">
                <a:avLst/>
              </a:prstGeom>
              <a:blipFill>
                <a:blip r:embed="rId11"/>
                <a:stretch>
                  <a:fillRect l="-1416"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25146B-421D-4E3A-8DD4-9AAFD8426713}"/>
                  </a:ext>
                </a:extLst>
              </p:cNvPr>
              <p:cNvSpPr txBox="1"/>
              <p:nvPr/>
            </p:nvSpPr>
            <p:spPr>
              <a:xfrm>
                <a:off x="999761" y="11583650"/>
                <a:ext cx="1896463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25146B-421D-4E3A-8DD4-9AAFD842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11583650"/>
                <a:ext cx="18964639" cy="1446550"/>
              </a:xfrm>
              <a:prstGeom prst="rect">
                <a:avLst/>
              </a:prstGeom>
              <a:blipFill>
                <a:blip r:embed="rId12"/>
                <a:stretch>
                  <a:fillRect l="-128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5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57" grpId="0"/>
      <p:bldP spid="62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2488826"/>
            <a:chOff x="923003" y="3917552"/>
            <a:chExt cx="23394838" cy="178520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496750" cy="1023697"/>
              <a:chOff x="923003" y="3917552"/>
              <a:chExt cx="3496750" cy="1023697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56327"/>
                <a:ext cx="3057709" cy="884922"/>
                <a:chOff x="2028794" y="4418277"/>
                <a:chExt cx="3057709" cy="884922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14315" y="3332756"/>
                  <a:ext cx="75064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66108" y="4502980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940700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89316" y="8412505"/>
            <a:ext cx="23371883" cy="5206968"/>
            <a:chOff x="48567" y="4075155"/>
            <a:chExt cx="23376109" cy="762601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4"/>
              <a:ext cx="23030703" cy="696298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0959612" y="9077502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-1" y="5150514"/>
            <a:ext cx="23846579" cy="3199195"/>
            <a:chOff x="3726796" y="4659030"/>
            <a:chExt cx="21196434" cy="3199195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8370536" y="4782655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7730903" y="478265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8955364" y="4659030"/>
                  <a:ext cx="5967866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5364" y="4659030"/>
                  <a:ext cx="5967866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370536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7799816" y="656593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8749722" y="6498237"/>
                  <a:ext cx="5967865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722" y="6498237"/>
                  <a:ext cx="5967865" cy="13599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5797983" y="5257692"/>
            <a:ext cx="1226558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2871C2-5AC0-45ED-85B3-B040352E576E}"/>
                  </a:ext>
                </a:extLst>
              </p:cNvPr>
              <p:cNvSpPr/>
              <p:nvPr/>
            </p:nvSpPr>
            <p:spPr>
              <a:xfrm>
                <a:off x="1176051" y="3156795"/>
                <a:ext cx="22153456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2871C2-5AC0-45ED-85B3-B040352E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3156795"/>
                <a:ext cx="22153456" cy="1985608"/>
              </a:xfrm>
              <a:prstGeom prst="rect">
                <a:avLst/>
              </a:prstGeom>
              <a:blipFill>
                <a:blip r:embed="rId12"/>
                <a:stretch>
                  <a:fillRect l="-1128" r="-936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3FF78F-6557-4C3D-99A6-C56807109C11}"/>
                  </a:ext>
                </a:extLst>
              </p:cNvPr>
              <p:cNvSpPr/>
              <p:nvPr/>
            </p:nvSpPr>
            <p:spPr>
              <a:xfrm>
                <a:off x="2423192" y="8972912"/>
                <a:ext cx="22153456" cy="143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𝑰𝑫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3FF78F-6557-4C3D-99A6-C56807109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92" y="8972912"/>
                <a:ext cx="22153456" cy="1432765"/>
              </a:xfrm>
              <a:prstGeom prst="rect">
                <a:avLst/>
              </a:prstGeom>
              <a:blipFill>
                <a:blip r:embed="rId13"/>
                <a:stretch>
                  <a:fillRect l="-1128"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F11E2B-B89E-4FAF-9BBC-FB310A31C8F9}"/>
                  </a:ext>
                </a:extLst>
              </p:cNvPr>
              <p:cNvSpPr/>
              <p:nvPr/>
            </p:nvSpPr>
            <p:spPr>
              <a:xfrm>
                <a:off x="3221144" y="9893384"/>
                <a:ext cx="22153456" cy="199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F11E2B-B89E-4FAF-9BBC-FB310A31C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44" y="9893384"/>
                <a:ext cx="22153456" cy="19938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B937F6-DA44-4C73-B2A1-24F25AC0A03E}"/>
                  </a:ext>
                </a:extLst>
              </p:cNvPr>
              <p:cNvSpPr txBox="1"/>
              <p:nvPr/>
            </p:nvSpPr>
            <p:spPr>
              <a:xfrm>
                <a:off x="3221144" y="11437724"/>
                <a:ext cx="12801600" cy="1821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B937F6-DA44-4C73-B2A1-24F25AC0A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44" y="11437724"/>
                <a:ext cx="12801600" cy="18210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14839E4E-DA86-4F22-A747-352534DCB86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493" y="8911656"/>
            <a:ext cx="7724014" cy="4347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1" grpId="0" animBg="1"/>
      <p:bldP spid="39" grpId="0"/>
      <p:bldP spid="40" grpId="0"/>
      <p:bldP spid="41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47341" cy="1040476"/>
              <a:chOff x="923003" y="3917552"/>
              <a:chExt cx="3647341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036484"/>
                <a:ext cx="3208301" cy="851947"/>
                <a:chOff x="2028793" y="4398434"/>
                <a:chExt cx="320830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5" y="3373485"/>
                  <a:ext cx="832104" cy="292168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50502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04800" y="7404978"/>
            <a:ext cx="23371883" cy="5701422"/>
            <a:chOff x="48567" y="4075155"/>
            <a:chExt cx="23376109" cy="525418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459115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447116" y="10324002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0" y="5389159"/>
            <a:ext cx="23673162" cy="1411313"/>
            <a:chOff x="3935170" y="8953295"/>
            <a:chExt cx="17712744" cy="1411313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5558959" y="9211396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959" y="9211396"/>
                  <a:ext cx="2759360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/>
                <p:nvPr/>
              </p:nvSpPr>
              <p:spPr>
                <a:xfrm>
                  <a:off x="14694020" y="9038051"/>
                  <a:ext cx="1157816" cy="12475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4020" y="9038051"/>
                  <a:ext cx="1157816" cy="12475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823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F0170D7-5AA5-45FF-9C16-5CECDA74C8B0}"/>
                </a:ext>
              </a:extLst>
            </p:cNvPr>
            <p:cNvSpPr/>
            <p:nvPr/>
          </p:nvSpPr>
          <p:spPr>
            <a:xfrm>
              <a:off x="9862196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0</a:t>
              </a: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8953295"/>
              <a:ext cx="3031503" cy="1411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12B9A7-1D83-4A01-B55D-B10C8DAA0D31}"/>
                </a:ext>
              </a:extLst>
            </p:cNvPr>
            <p:cNvSpPr/>
            <p:nvPr/>
          </p:nvSpPr>
          <p:spPr>
            <a:xfrm>
              <a:off x="18888554" y="9220144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890758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84684" y="3191223"/>
                <a:ext cx="22837316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động trên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Tính độ dài nhỏ nhất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84" y="3191223"/>
                <a:ext cx="22837316" cy="1533177"/>
              </a:xfrm>
              <a:prstGeom prst="rect">
                <a:avLst/>
              </a:prstGeom>
              <a:blipFill>
                <a:blip r:embed="rId7"/>
                <a:stretch>
                  <a:fillRect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A61659-7F49-43ED-8E1D-9B56CFE6AAF6}"/>
                  </a:ext>
                </a:extLst>
              </p:cNvPr>
              <p:cNvSpPr/>
              <p:nvPr/>
            </p:nvSpPr>
            <p:spPr>
              <a:xfrm>
                <a:off x="21190441" y="5334000"/>
                <a:ext cx="1517159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A61659-7F49-43ED-8E1D-9B56CFE6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0441" y="5334000"/>
                <a:ext cx="1517159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5F1943-C204-4F6B-B294-70686793E2E7}"/>
                  </a:ext>
                </a:extLst>
              </p:cNvPr>
              <p:cNvSpPr/>
              <p:nvPr/>
            </p:nvSpPr>
            <p:spPr>
              <a:xfrm>
                <a:off x="706544" y="8928296"/>
                <a:ext cx="22153456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5F1943-C204-4F6B-B294-70686793E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44" y="8928296"/>
                <a:ext cx="22153456" cy="977704"/>
              </a:xfrm>
              <a:prstGeom prst="rect">
                <a:avLst/>
              </a:prstGeom>
              <a:blipFill>
                <a:blip r:embed="rId9"/>
                <a:stretch>
                  <a:fillRect l="-1128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609C96-9CAF-4EC9-A58F-B2BA89E10319}"/>
                  </a:ext>
                </a:extLst>
              </p:cNvPr>
              <p:cNvSpPr/>
              <p:nvPr/>
            </p:nvSpPr>
            <p:spPr>
              <a:xfrm>
                <a:off x="685800" y="9704092"/>
                <a:ext cx="22153456" cy="1585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𝑴𝑮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𝑮𝑰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609C96-9CAF-4EC9-A58F-B2BA89E10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704092"/>
                <a:ext cx="22153456" cy="1585627"/>
              </a:xfrm>
              <a:prstGeom prst="rect">
                <a:avLst/>
              </a:prstGeom>
              <a:blipFill>
                <a:blip r:embed="rId10"/>
                <a:stretch>
                  <a:fillRect l="-1128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56DC34-8D5D-40F5-80FB-48023AF111FC}"/>
                  </a:ext>
                </a:extLst>
              </p:cNvPr>
              <p:cNvSpPr/>
              <p:nvPr/>
            </p:nvSpPr>
            <p:spPr>
              <a:xfrm>
                <a:off x="706544" y="10847092"/>
                <a:ext cx="22153456" cy="1573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56DC34-8D5D-40F5-80FB-48023AF11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44" y="10847092"/>
                <a:ext cx="22153456" cy="1573508"/>
              </a:xfrm>
              <a:prstGeom prst="rect">
                <a:avLst/>
              </a:prstGeom>
              <a:blipFill>
                <a:blip r:embed="rId11"/>
                <a:stretch>
                  <a:fillRect l="-1128" b="-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2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2" grpId="0"/>
      <p:bldP spid="43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818012" cy="1040476"/>
              <a:chOff x="923003" y="3917552"/>
              <a:chExt cx="381801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56326"/>
                <a:ext cx="3378971" cy="834742"/>
                <a:chOff x="2028794" y="4418276"/>
                <a:chExt cx="3378971" cy="834742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267968" y="3179102"/>
                  <a:ext cx="832104" cy="3310452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78896" y="4452710"/>
                  <a:ext cx="2628869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7848599"/>
            <a:ext cx="23371883" cy="4572000"/>
            <a:chOff x="48567" y="4075155"/>
            <a:chExt cx="23376109" cy="485541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419238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6154400" y="100509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0" y="5541536"/>
            <a:ext cx="23728088" cy="1348132"/>
            <a:chOff x="3935170" y="9016476"/>
            <a:chExt cx="17712744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5125673" y="9287596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673" y="9287596"/>
                  <a:ext cx="2759360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890758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3633086" y="3726359"/>
                <a:ext cx="199127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hệ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tọa độ của vec 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là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86" y="3726359"/>
                <a:ext cx="19912714" cy="769441"/>
              </a:xfrm>
              <a:prstGeom prst="rect">
                <a:avLst/>
              </a:prstGeom>
              <a:blipFill>
                <a:blip r:embed="rId6"/>
                <a:stretch>
                  <a:fillRect l="-125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535BF6-AF14-4C5F-AEAD-4DBBD154BE3B}"/>
                  </a:ext>
                </a:extLst>
              </p:cNvPr>
              <p:cNvSpPr/>
              <p:nvPr/>
            </p:nvSpPr>
            <p:spPr>
              <a:xfrm>
                <a:off x="7890438" y="5783759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535BF6-AF14-4C5F-AEAD-4DBBD154B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438" y="5783759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CBD6906-8292-410A-9664-6FB476E53A44}"/>
                  </a:ext>
                </a:extLst>
              </p:cNvPr>
              <p:cNvSpPr/>
              <p:nvPr/>
            </p:nvSpPr>
            <p:spPr>
              <a:xfrm>
                <a:off x="14291238" y="5783759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CBD6906-8292-410A-9664-6FB476E53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238" y="5783759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AB3EB5-E45E-4354-A9BB-E19FFC782B4C}"/>
                  </a:ext>
                </a:extLst>
              </p:cNvPr>
              <p:cNvSpPr/>
              <p:nvPr/>
            </p:nvSpPr>
            <p:spPr>
              <a:xfrm>
                <a:off x="20553081" y="5720814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AB3EB5-E45E-4354-A9BB-E19FFC782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081" y="5720814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13D6F6-180D-418F-8342-69CC82E2B88B}"/>
                  </a:ext>
                </a:extLst>
              </p:cNvPr>
              <p:cNvSpPr/>
              <p:nvPr/>
            </p:nvSpPr>
            <p:spPr>
              <a:xfrm>
                <a:off x="5233286" y="9677400"/>
                <a:ext cx="8330314" cy="185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1;0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0;1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13D6F6-180D-418F-8342-69CC82E2B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86" y="9677400"/>
                <a:ext cx="8330314" cy="1850956"/>
              </a:xfrm>
              <a:prstGeom prst="rect">
                <a:avLst/>
              </a:prstGeom>
              <a:blipFill>
                <a:blip r:embed="rId10"/>
                <a:stretch>
                  <a:fillRect l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/>
              <p:nvPr/>
            </p:nvSpPr>
            <p:spPr>
              <a:xfrm>
                <a:off x="2467154" y="7926249"/>
                <a:ext cx="20910195" cy="3491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</m:oMath>
                </a14:m>
                <a:endParaRPr lang="vi-VN" sz="4400" b="1" dirty="0">
                  <a:latin typeface="Tahoma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54" y="7926249"/>
                <a:ext cx="20910195" cy="3491661"/>
              </a:xfrm>
              <a:prstGeom prst="rect">
                <a:avLst/>
              </a:prstGeom>
              <a:blipFill>
                <a:blip r:embed="rId3"/>
                <a:stretch>
                  <a:fillRect l="-1079" b="-7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824FB7-E8D1-4686-A21D-129FC886EF19}"/>
                  </a:ext>
                </a:extLst>
              </p:cNvPr>
              <p:cNvSpPr/>
              <p:nvPr/>
            </p:nvSpPr>
            <p:spPr>
              <a:xfrm>
                <a:off x="1303718" y="6599219"/>
                <a:ext cx="20910195" cy="1258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824FB7-E8D1-4686-A21D-129FC886E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6599219"/>
                <a:ext cx="20910195" cy="1258999"/>
              </a:xfrm>
              <a:prstGeom prst="rect">
                <a:avLst/>
              </a:prstGeom>
              <a:blipFill>
                <a:blip r:embed="rId4"/>
                <a:stretch>
                  <a:fillRect l="-119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15">
            <a:extLst>
              <a:ext uri="{FF2B5EF4-FFF2-40B4-BE49-F238E27FC236}">
                <a16:creationId xmlns:a16="http://schemas.microsoft.com/office/drawing/2014/main" id="{E96E6ABF-24F3-48D6-A222-E0ACC18AE7C3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/>
      <p:bldP spid="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410457" y="3631665"/>
                <a:ext cx="21059143" cy="109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Tọa độ của vec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7" y="3631665"/>
                <a:ext cx="21059143" cy="1092735"/>
              </a:xfrm>
              <a:prstGeom prst="rect">
                <a:avLst/>
              </a:prstGeom>
              <a:blipFill>
                <a:blip r:embed="rId4"/>
                <a:stretch>
                  <a:fillRect l="-1158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858254"/>
            <a:ext cx="23371883" cy="3356597"/>
            <a:chOff x="48567" y="4075155"/>
            <a:chExt cx="23376109" cy="578146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4"/>
              <a:ext cx="23030703" cy="511843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2177344"/>
              <a:chOff x="410517" y="4341855"/>
              <a:chExt cx="3991941" cy="2177344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162622" y="3794181"/>
                <a:ext cx="1483267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217734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8286316" y="10164406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/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/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/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/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/>
              <p:nvPr/>
            </p:nvSpPr>
            <p:spPr>
              <a:xfrm>
                <a:off x="5000643" y="9982200"/>
                <a:ext cx="11610957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43" y="9982200"/>
                <a:ext cx="11610957" cy="870110"/>
              </a:xfrm>
              <a:prstGeom prst="rect">
                <a:avLst/>
              </a:prstGeom>
              <a:blipFill>
                <a:blip r:embed="rId10"/>
                <a:stretch>
                  <a:fillRect l="-2100" t="-4225" b="-3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4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176051" y="2922199"/>
                <a:ext cx="22471507" cy="22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mặt phẳng tọa 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Tọa độ 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2922199"/>
                <a:ext cx="22471507" cy="2259401"/>
              </a:xfrm>
              <a:prstGeom prst="rect">
                <a:avLst/>
              </a:prstGeom>
              <a:blipFill>
                <a:blip r:embed="rId4"/>
                <a:stretch>
                  <a:fillRect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73679" y="8839200"/>
            <a:ext cx="23371883" cy="4075995"/>
            <a:chOff x="48567" y="4075155"/>
            <a:chExt cx="23376109" cy="702056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4"/>
              <a:ext cx="23030703" cy="635753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2177344"/>
              <a:chOff x="410517" y="4341855"/>
              <a:chExt cx="3991941" cy="2177344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162622" y="3794181"/>
                <a:ext cx="1483267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217734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5265356" y="94413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/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/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/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/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/>
              <p:nvPr/>
            </p:nvSpPr>
            <p:spPr>
              <a:xfrm>
                <a:off x="3541675" y="10080696"/>
                <a:ext cx="21909125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75" y="10080696"/>
                <a:ext cx="21909125" cy="870110"/>
              </a:xfrm>
              <a:prstGeom prst="rect">
                <a:avLst/>
              </a:prstGeom>
              <a:blipFill>
                <a:blip r:embed="rId10"/>
                <a:stretch>
                  <a:fillRect l="-1141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BE0169-6C35-477A-9591-F6A5D9E23E99}"/>
                  </a:ext>
                </a:extLst>
              </p:cNvPr>
              <p:cNvSpPr txBox="1"/>
              <p:nvPr/>
            </p:nvSpPr>
            <p:spPr>
              <a:xfrm>
                <a:off x="5763730" y="10834213"/>
                <a:ext cx="12334874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BE0169-6C35-477A-9591-F6A5D9E23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30" y="10834213"/>
                <a:ext cx="12334874" cy="856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55B441-BD0A-466E-AD3F-342E7F702AB3}"/>
                  </a:ext>
                </a:extLst>
              </p:cNvPr>
              <p:cNvSpPr txBox="1"/>
              <p:nvPr/>
            </p:nvSpPr>
            <p:spPr>
              <a:xfrm>
                <a:off x="1103275" y="11651159"/>
                <a:ext cx="123348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55B441-BD0A-466E-AD3F-342E7F70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75" y="11651159"/>
                <a:ext cx="12334874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2" grpId="0"/>
      <p:bldP spid="43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074293" y="3571239"/>
                <a:ext cx="22471507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Tọa độ 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93" y="3571239"/>
                <a:ext cx="22471507" cy="1076961"/>
              </a:xfrm>
              <a:prstGeom prst="rect">
                <a:avLst/>
              </a:prstGeom>
              <a:blipFill>
                <a:blip r:embed="rId4"/>
                <a:stretch>
                  <a:fillRect r="-54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378894"/>
            <a:ext cx="23371883" cy="4897254"/>
            <a:chOff x="48567" y="4075155"/>
            <a:chExt cx="23376109" cy="7609460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3"/>
              <a:ext cx="23030703" cy="694643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2177344"/>
              <a:chOff x="410517" y="4341855"/>
              <a:chExt cx="3991941" cy="2177344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162622" y="3794181"/>
                <a:ext cx="1483267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49"/>
                <a:ext cx="2872840" cy="1243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217734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5265356" y="94413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747658" y="5481818"/>
            <a:ext cx="1261020" cy="12237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/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/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/>
              <p:nvPr/>
            </p:nvSpPr>
            <p:spPr>
              <a:xfrm>
                <a:off x="17526000" y="5657529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5657529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/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/>
              <p:nvPr/>
            </p:nvSpPr>
            <p:spPr>
              <a:xfrm>
                <a:off x="1662279" y="10199869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9" y="10199869"/>
                <a:ext cx="21909125" cy="769441"/>
              </a:xfrm>
              <a:prstGeom prst="rect">
                <a:avLst/>
              </a:prstGeom>
              <a:blipFill>
                <a:blip r:embed="rId10"/>
                <a:stretch>
                  <a:fillRect l="-114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280C675-245D-41C4-A6C0-7D6C9781CFB4}"/>
                  </a:ext>
                </a:extLst>
              </p:cNvPr>
              <p:cNvSpPr/>
              <p:nvPr/>
            </p:nvSpPr>
            <p:spPr>
              <a:xfrm>
                <a:off x="1662279" y="11016193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hình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280C675-245D-41C4-A6C0-7D6C9781C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9" y="11016193"/>
                <a:ext cx="21909125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79820D-79DD-4FDD-BFB0-BA71BF55D26E}"/>
                  </a:ext>
                </a:extLst>
              </p:cNvPr>
              <p:cNvSpPr/>
              <p:nvPr/>
            </p:nvSpPr>
            <p:spPr>
              <a:xfrm>
                <a:off x="8763968" y="11832517"/>
                <a:ext cx="3852873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79820D-79DD-4FDD-BFB0-BA71BF55D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968" y="11832517"/>
                <a:ext cx="3852873" cy="1602683"/>
              </a:xfrm>
              <a:prstGeom prst="rect">
                <a:avLst/>
              </a:prstGeom>
              <a:blipFill>
                <a:blip r:embed="rId12"/>
                <a:stretch>
                  <a:fillRect r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A4C63BA-1E18-4CE0-87DD-2AB5056FF002}"/>
                  </a:ext>
                </a:extLst>
              </p:cNvPr>
              <p:cNvSpPr/>
              <p:nvPr/>
            </p:nvSpPr>
            <p:spPr>
              <a:xfrm>
                <a:off x="15956409" y="12259306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(−3;−1)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A4C63BA-1E18-4CE0-87DD-2AB5056FF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409" y="12259306"/>
                <a:ext cx="2190912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97C722-1F12-4656-AB76-D6B14D00EEB0}"/>
                  </a:ext>
                </a:extLst>
              </p:cNvPr>
              <p:cNvSpPr txBox="1"/>
              <p:nvPr/>
            </p:nvSpPr>
            <p:spPr>
              <a:xfrm>
                <a:off x="4175191" y="10914427"/>
                <a:ext cx="1898332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−2;3−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97C722-1F12-4656-AB76-D6B14D00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91" y="10914427"/>
                <a:ext cx="18983324" cy="8560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5D800C9-E99A-4C70-82C2-F5E3A05EFE36}"/>
                  </a:ext>
                </a:extLst>
              </p:cNvPr>
              <p:cNvSpPr txBox="1"/>
              <p:nvPr/>
            </p:nvSpPr>
            <p:spPr>
              <a:xfrm>
                <a:off x="12744567" y="11817378"/>
                <a:ext cx="3123285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5D800C9-E99A-4C70-82C2-F5E3A05EF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4567" y="11817378"/>
                <a:ext cx="3123285" cy="1602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E9ECEF-B8E2-4CD1-9956-3906BE9ED91E}"/>
                  </a:ext>
                </a:extLst>
              </p:cNvPr>
              <p:cNvSpPr/>
              <p:nvPr/>
            </p:nvSpPr>
            <p:spPr>
              <a:xfrm>
                <a:off x="1564321" y="9359134"/>
                <a:ext cx="21909125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suy ra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E9ECEF-B8E2-4CD1-9956-3906BE9ED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321" y="9359134"/>
                <a:ext cx="21909125" cy="856068"/>
              </a:xfrm>
              <a:prstGeom prst="rect">
                <a:avLst/>
              </a:prstGeom>
              <a:blipFill>
                <a:blip r:embed="rId16"/>
                <a:stretch>
                  <a:fillRect l="-1141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2" grpId="0"/>
      <p:bldP spid="43" grpId="0"/>
      <p:bldP spid="45" grpId="0"/>
      <p:bldP spid="57" grpId="0"/>
      <p:bldP spid="62" grpId="0"/>
      <p:bldP spid="63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73820" y="3124201"/>
            <a:ext cx="23390608" cy="2373238"/>
            <a:chOff x="923003" y="3917552"/>
            <a:chExt cx="23394838" cy="189870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288208"/>
              <a:ext cx="23045631" cy="1528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640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41937"/>
            <a:ext cx="23371883" cy="5694337"/>
            <a:chOff x="48567" y="4075151"/>
            <a:chExt cx="23376109" cy="1667592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3"/>
              <a:ext cx="23030703" cy="1601289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1"/>
              <a:ext cx="3991938" cy="3386817"/>
              <a:chOff x="410517" y="4341851"/>
              <a:chExt cx="3991938" cy="3386817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1745290" y="4211505"/>
                <a:ext cx="231792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1"/>
                <a:ext cx="1058947" cy="338681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8059400" y="1233130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0" y="5906587"/>
            <a:ext cx="23664428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035065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50" y="9016476"/>
              <a:ext cx="964751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040661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043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33062" y="5973618"/>
            <a:ext cx="1348197" cy="124348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ED82E0D9-75D3-4737-9C34-7824AF2D5AD6}"/>
              </a:ext>
            </a:extLst>
          </p:cNvPr>
          <p:cNvGrpSpPr/>
          <p:nvPr/>
        </p:nvGrpSpPr>
        <p:grpSpPr>
          <a:xfrm>
            <a:off x="243340" y="1831371"/>
            <a:ext cx="4130397" cy="914384"/>
            <a:chOff x="7459670" y="7086600"/>
            <a:chExt cx="4130876" cy="91449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2D3B21-8FE7-4C32-AFD7-B6FD392F2226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3" name="Group 26">
              <a:extLst>
                <a:ext uri="{FF2B5EF4-FFF2-40B4-BE49-F238E27FC236}">
                  <a16:creationId xmlns:a16="http://schemas.microsoft.com/office/drawing/2014/main" id="{FC649CC6-CE82-4F93-A9A0-E93C441CBC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EA66DD0-40AE-4E21-BF02-85858108FC7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8">
                <a:extLst>
                  <a:ext uri="{FF2B5EF4-FFF2-40B4-BE49-F238E27FC236}">
                    <a16:creationId xmlns:a16="http://schemas.microsoft.com/office/drawing/2014/main" id="{EE3D952B-4C13-401D-8DB6-29BA552961E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8" name="Round Same Side Corner Rectangle 60">
                  <a:extLst>
                    <a:ext uri="{FF2B5EF4-FFF2-40B4-BE49-F238E27FC236}">
                      <a16:creationId xmlns:a16="http://schemas.microsoft.com/office/drawing/2014/main" id="{50752FB6-FDA4-4E1F-9707-39A43EC8E2D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D039F-226D-41CE-93F7-109A9D3C068F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0BA98B-F0B7-4AB5-8C54-8ECF981339F9}"/>
                  </a:ext>
                </a:extLst>
              </p:cNvPr>
              <p:cNvSpPr/>
              <p:nvPr/>
            </p:nvSpPr>
            <p:spPr>
              <a:xfrm>
                <a:off x="712782" y="3493034"/>
                <a:ext cx="2290244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trọng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tam giác nằm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của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0BA98B-F0B7-4AB5-8C54-8ECF98133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2" y="3493034"/>
                <a:ext cx="22902442" cy="2123658"/>
              </a:xfrm>
              <a:prstGeom prst="rect">
                <a:avLst/>
              </a:prstGeom>
              <a:blipFill>
                <a:blip r:embed="rId5"/>
                <a:stretch>
                  <a:fillRect l="-1091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B090E3D-DF5A-41D9-AC2B-2E62994E53DA}"/>
                  </a:ext>
                </a:extLst>
              </p:cNvPr>
              <p:cNvSpPr/>
              <p:nvPr/>
            </p:nvSpPr>
            <p:spPr>
              <a:xfrm>
                <a:off x="1445346" y="6150644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B090E3D-DF5A-41D9-AC2B-2E62994E5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346" y="6150644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0BF88F8-3D31-4950-ACFB-33367313AE2C}"/>
                  </a:ext>
                </a:extLst>
              </p:cNvPr>
              <p:cNvSpPr/>
              <p:nvPr/>
            </p:nvSpPr>
            <p:spPr>
              <a:xfrm>
                <a:off x="7578104" y="615556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0BF88F8-3D31-4950-ACFB-33367313A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104" y="6155560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5A6393-4A5D-4478-9FA3-30701A29D4CC}"/>
                  </a:ext>
                </a:extLst>
              </p:cNvPr>
              <p:cNvSpPr/>
              <p:nvPr/>
            </p:nvSpPr>
            <p:spPr>
              <a:xfrm>
                <a:off x="13699805" y="616100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5A6393-4A5D-4478-9FA3-30701A29D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805" y="6161005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817A56-7DF8-418B-B415-51F068426EE3}"/>
                  </a:ext>
                </a:extLst>
              </p:cNvPr>
              <p:cNvSpPr/>
              <p:nvPr/>
            </p:nvSpPr>
            <p:spPr>
              <a:xfrm>
                <a:off x="20154431" y="6159158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817A56-7DF8-418B-B415-51F068426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431" y="6159158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DA393FC-4DB5-4550-B634-F09DA3DFC2AA}"/>
                  </a:ext>
                </a:extLst>
              </p:cNvPr>
              <p:cNvSpPr/>
              <p:nvPr/>
            </p:nvSpPr>
            <p:spPr>
              <a:xfrm>
                <a:off x="4936764" y="8315838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DA393FC-4DB5-4550-B634-F09DA3DFC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64" y="8315838"/>
                <a:ext cx="21909125" cy="769441"/>
              </a:xfrm>
              <a:prstGeom prst="rect">
                <a:avLst/>
              </a:prstGeom>
              <a:blipFill>
                <a:blip r:embed="rId10"/>
                <a:stretch>
                  <a:fillRect l="-114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A67203-C58F-4C3E-AF34-DECC8450D420}"/>
                  </a:ext>
                </a:extLst>
              </p:cNvPr>
              <p:cNvSpPr/>
              <p:nvPr/>
            </p:nvSpPr>
            <p:spPr>
              <a:xfrm>
                <a:off x="1582404" y="10144605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A67203-C58F-4C3E-AF34-DECC8450D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04" y="10144605"/>
                <a:ext cx="21909125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2758AE-3823-46C8-9D49-3B58BC5D31F6}"/>
                  </a:ext>
                </a:extLst>
              </p:cNvPr>
              <p:cNvSpPr/>
              <p:nvPr/>
            </p:nvSpPr>
            <p:spPr>
              <a:xfrm>
                <a:off x="9774739" y="9075175"/>
                <a:ext cx="7384345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1+5+0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+(−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2758AE-3823-46C8-9D49-3B58BC5D3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739" y="9075175"/>
                <a:ext cx="7384345" cy="3144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DDCA35-28B2-465C-AA28-C76B81BEBF40}"/>
                  </a:ext>
                </a:extLst>
              </p:cNvPr>
              <p:cNvSpPr txBox="1"/>
              <p:nvPr/>
            </p:nvSpPr>
            <p:spPr>
              <a:xfrm>
                <a:off x="12192000" y="9796626"/>
                <a:ext cx="12298680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DDCA35-28B2-465C-AA28-C76B81BE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9796626"/>
                <a:ext cx="12298680" cy="1602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51D9E4A-640C-464F-9852-CE91288D22FE}"/>
                  </a:ext>
                </a:extLst>
              </p:cNvPr>
              <p:cNvSpPr/>
              <p:nvPr/>
            </p:nvSpPr>
            <p:spPr>
              <a:xfrm>
                <a:off x="1582404" y="12331303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51D9E4A-640C-464F-9852-CE91288D2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04" y="12331303"/>
                <a:ext cx="21909125" cy="769441"/>
              </a:xfrm>
              <a:prstGeom prst="rect">
                <a:avLst/>
              </a:prstGeom>
              <a:blipFill>
                <a:blip r:embed="rId14"/>
                <a:stretch>
                  <a:fillRect l="-114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1" grpId="0" animBg="1"/>
      <p:bldP spid="34" grpId="0"/>
      <p:bldP spid="39" grpId="0"/>
      <p:bldP spid="43" grpId="0"/>
      <p:bldP spid="44" grpId="0"/>
      <p:bldP spid="54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2572012"/>
            <a:chOff x="923003" y="3917552"/>
            <a:chExt cx="23394838" cy="257247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206316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8825027"/>
            <a:ext cx="23371883" cy="4500073"/>
            <a:chOff x="48567" y="4075153"/>
            <a:chExt cx="23376109" cy="8519109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3"/>
              <a:ext cx="3991941" cy="2135913"/>
              <a:chOff x="410517" y="4341853"/>
              <a:chExt cx="3991941" cy="213591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058175" y="3898626"/>
                <a:ext cx="1692161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3"/>
                <a:ext cx="1058947" cy="213591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0817843" y="1245663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5696628"/>
            <a:ext cx="16930408" cy="2976388"/>
            <a:chOff x="3726796" y="4846727"/>
            <a:chExt cx="16930408" cy="2976388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5093699"/>
                  <a:ext cx="5967867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5093699"/>
                  <a:ext cx="5967867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4678059" y="5093699"/>
                  <a:ext cx="5967866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9" y="5093699"/>
                  <a:ext cx="5967866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762658"/>
                  <a:ext cx="5967868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762658"/>
                  <a:ext cx="5967868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4678058" y="6693899"/>
                  <a:ext cx="5967865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8" y="6693899"/>
                  <a:ext cx="596786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5532" y="572581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26388D5-07BC-4992-981A-4DDAE0C79BDE}"/>
                  </a:ext>
                </a:extLst>
              </p:cNvPr>
              <p:cNvSpPr/>
              <p:nvPr/>
            </p:nvSpPr>
            <p:spPr>
              <a:xfrm>
                <a:off x="712781" y="3093360"/>
                <a:ext cx="2290244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Tìm giá trị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ba điểm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26388D5-07BC-4992-981A-4DDAE0C79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1" y="3093360"/>
                <a:ext cx="22902442" cy="2123658"/>
              </a:xfrm>
              <a:prstGeom prst="rect">
                <a:avLst/>
              </a:prstGeom>
              <a:blipFill>
                <a:blip r:embed="rId9"/>
                <a:stretch>
                  <a:fillRect l="-1091" r="-1065" b="-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39D9E2-A05E-4792-8B2B-54ACAA3066FB}"/>
                  </a:ext>
                </a:extLst>
              </p:cNvPr>
              <p:cNvSpPr/>
              <p:nvPr/>
            </p:nvSpPr>
            <p:spPr>
              <a:xfrm>
                <a:off x="1295400" y="9057639"/>
                <a:ext cx="22902442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39D9E2-A05E-4792-8B2B-54ACAA306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057639"/>
                <a:ext cx="22902442" cy="1076961"/>
              </a:xfrm>
              <a:prstGeom prst="rect">
                <a:avLst/>
              </a:prstGeom>
              <a:blipFill>
                <a:blip r:embed="rId10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3038945-99DF-4A17-B90E-EA55589F473D}"/>
                  </a:ext>
                </a:extLst>
              </p:cNvPr>
              <p:cNvSpPr/>
              <p:nvPr/>
            </p:nvSpPr>
            <p:spPr>
              <a:xfrm>
                <a:off x="4419600" y="10210800"/>
                <a:ext cx="22902442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ba điểm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3038945-99DF-4A17-B90E-EA55589F4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0210800"/>
                <a:ext cx="22902442" cy="1076961"/>
              </a:xfrm>
              <a:prstGeom prst="rect">
                <a:avLst/>
              </a:prstGeom>
              <a:blipFill>
                <a:blip r:embed="rId11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59CB5EF-F97E-4F4E-95D1-950256857560}"/>
                  </a:ext>
                </a:extLst>
              </p:cNvPr>
              <p:cNvSpPr/>
              <p:nvPr/>
            </p:nvSpPr>
            <p:spPr>
              <a:xfrm>
                <a:off x="4377158" y="11232255"/>
                <a:ext cx="7848600" cy="199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59CB5EF-F97E-4F4E-95D1-950256857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58" y="11232255"/>
                <a:ext cx="7848600" cy="19938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1" grpId="0" animBg="1"/>
      <p:bldP spid="39" grpId="0"/>
      <p:bldP spid="40" grpId="0"/>
      <p:bldP spid="41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615716"/>
            <a:ext cx="23390608" cy="2193331"/>
            <a:chOff x="923003" y="4207764"/>
            <a:chExt cx="23394838" cy="149499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589370" cy="750264"/>
              <a:chOff x="923003" y="4207764"/>
              <a:chExt cx="3589370" cy="750264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246074"/>
                <a:ext cx="3150330" cy="642356"/>
                <a:chOff x="2028793" y="4608024"/>
                <a:chExt cx="3150330" cy="64235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8459" y="3468358"/>
                  <a:ext cx="64235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58728" y="4665354"/>
                  <a:ext cx="2420395" cy="462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0" y="7952063"/>
            <a:ext cx="23497978" cy="5411886"/>
            <a:chOff x="-77551" y="4284050"/>
            <a:chExt cx="23502227" cy="8310212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-77551" y="4284050"/>
              <a:ext cx="3946132" cy="1509581"/>
              <a:chOff x="284399" y="4550750"/>
              <a:chExt cx="3946132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043907" y="3740970"/>
                <a:ext cx="137684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234126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284399" y="4550750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-349483" y="5326002"/>
            <a:ext cx="24918960" cy="1774109"/>
            <a:chOff x="2876205" y="4645414"/>
            <a:chExt cx="20853617" cy="1774109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60106" y="4789182"/>
              <a:ext cx="3385351" cy="15541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359977" y="503359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2876205" y="4805812"/>
                  <a:ext cx="5967867" cy="16137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num>
                              <m:den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4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−63</m:t>
                                </m:r>
                              </m:num>
                              <m:den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205" y="4805812"/>
                  <a:ext cx="5967867" cy="16137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7" y="4703074"/>
              <a:ext cx="3873615" cy="16991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400637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2447" y="4705906"/>
              <a:ext cx="4223057" cy="16991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861490" y="4805812"/>
              <a:ext cx="1166642" cy="1371600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729612"/>
              <a:ext cx="3550664" cy="161371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1926" y="4806191"/>
              <a:ext cx="1166642" cy="144742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5486400" y="5473677"/>
            <a:ext cx="1389136" cy="139293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722124" y="12640552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DA33116-53D1-439D-91A1-E696F0381B60}"/>
                  </a:ext>
                </a:extLst>
              </p:cNvPr>
              <p:cNvSpPr/>
              <p:nvPr/>
            </p:nvSpPr>
            <p:spPr>
              <a:xfrm>
                <a:off x="871958" y="2895600"/>
                <a:ext cx="2290244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tọa độ giao điểm hai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DA33116-53D1-439D-91A1-E696F0381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58" y="2895600"/>
                <a:ext cx="22902442" cy="1993366"/>
              </a:xfrm>
              <a:prstGeom prst="rect">
                <a:avLst/>
              </a:prstGeom>
              <a:blipFill>
                <a:blip r:embed="rId8"/>
                <a:stretch>
                  <a:fillRect l="-1065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2FFAB08-5163-4543-937D-CAC5E940FC78}"/>
                  </a:ext>
                </a:extLst>
              </p:cNvPr>
              <p:cNvSpPr/>
              <p:nvPr/>
            </p:nvSpPr>
            <p:spPr>
              <a:xfrm>
                <a:off x="5287697" y="5465526"/>
                <a:ext cx="713128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𝟓𝟑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2FFAB08-5163-4543-937D-CAC5E940F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97" y="5465526"/>
                <a:ext cx="7131283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0347C-5B67-4AB8-8CF6-D4954CA3AA83}"/>
                  </a:ext>
                </a:extLst>
              </p:cNvPr>
              <p:cNvSpPr/>
              <p:nvPr/>
            </p:nvSpPr>
            <p:spPr>
              <a:xfrm>
                <a:off x="11300220" y="5410200"/>
                <a:ext cx="713128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0347C-5B67-4AB8-8CF6-D4954CA3A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220" y="5410200"/>
                <a:ext cx="7131283" cy="1613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0CDB63C-27D1-4D00-B45A-B199C7D72E37}"/>
                  </a:ext>
                </a:extLst>
              </p:cNvPr>
              <p:cNvSpPr/>
              <p:nvPr/>
            </p:nvSpPr>
            <p:spPr>
              <a:xfrm>
                <a:off x="17557517" y="5472889"/>
                <a:ext cx="713128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0CDB63C-27D1-4D00-B45A-B199C7D72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517" y="5472889"/>
                <a:ext cx="7131283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295D56-59AD-43EE-90B9-FF72C2936FD8}"/>
                  </a:ext>
                </a:extLst>
              </p:cNvPr>
              <p:cNvSpPr/>
              <p:nvPr/>
            </p:nvSpPr>
            <p:spPr>
              <a:xfrm>
                <a:off x="1295400" y="8001000"/>
                <a:ext cx="22902442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295D56-59AD-43EE-90B9-FF72C2936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001000"/>
                <a:ext cx="22902442" cy="1076961"/>
              </a:xfrm>
              <a:prstGeom prst="rect">
                <a:avLst/>
              </a:prstGeom>
              <a:blipFill>
                <a:blip r:embed="rId12"/>
                <a:stretch>
                  <a:fillRect b="-2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1878ED9-A853-4F70-9BE9-87E9C6E904DF}"/>
                  </a:ext>
                </a:extLst>
              </p:cNvPr>
              <p:cNvSpPr/>
              <p:nvPr/>
            </p:nvSpPr>
            <p:spPr>
              <a:xfrm>
                <a:off x="588683" y="9057639"/>
                <a:ext cx="23151959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1878ED9-A853-4F70-9BE9-87E9C6E90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3" y="9057639"/>
                <a:ext cx="23151959" cy="1076961"/>
              </a:xfrm>
              <a:prstGeom prst="rect">
                <a:avLst/>
              </a:prstGeom>
              <a:blipFill>
                <a:blip r:embed="rId13"/>
                <a:stretch>
                  <a:fillRect l="-1080" b="-24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9900E9-E656-47A0-BE2D-94FAF8DB6B81}"/>
                  </a:ext>
                </a:extLst>
              </p:cNvPr>
              <p:cNvSpPr txBox="1"/>
              <p:nvPr/>
            </p:nvSpPr>
            <p:spPr>
              <a:xfrm>
                <a:off x="588683" y="10835640"/>
                <a:ext cx="23026539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𝑪𝑫</m:t>
                                </m:r>
                              </m:e>
                            </m:mr>
                          </m: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𝑴𝑨</m:t>
                                        </m:r>
                                      </m:e>
                                    </m:acc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𝑴𝑪</m:t>
                                        </m:r>
                                      </m:e>
                                    </m:acc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𝑪𝑫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9900E9-E656-47A0-BE2D-94FAF8DB6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3" y="10835640"/>
                <a:ext cx="23026539" cy="18509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9C5216E-0525-4824-B7AA-E47C3F8C7BB4}"/>
                  </a:ext>
                </a:extLst>
              </p:cNvPr>
              <p:cNvSpPr txBox="1"/>
              <p:nvPr/>
            </p:nvSpPr>
            <p:spPr>
              <a:xfrm>
                <a:off x="8671557" y="10246308"/>
                <a:ext cx="5425443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9C5216E-0525-4824-B7AA-E47C3F8C7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557" y="10246308"/>
                <a:ext cx="5425443" cy="3144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ABA9168-2E9E-405A-AB76-17005A634CE9}"/>
                  </a:ext>
                </a:extLst>
              </p:cNvPr>
              <p:cNvSpPr txBox="1"/>
              <p:nvPr/>
            </p:nvSpPr>
            <p:spPr>
              <a:xfrm>
                <a:off x="13775399" y="10628270"/>
                <a:ext cx="5425443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ABA9168-2E9E-405A-AB76-17005A63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399" y="10628270"/>
                <a:ext cx="5425443" cy="22540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B818C6E-7C12-4343-BDDF-8F5A3CA1FAF6}"/>
                  </a:ext>
                </a:extLst>
              </p:cNvPr>
              <p:cNvSpPr txBox="1"/>
              <p:nvPr/>
            </p:nvSpPr>
            <p:spPr>
              <a:xfrm>
                <a:off x="18084502" y="10131571"/>
                <a:ext cx="3355566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𝟓𝟑</m:t>
                                    </m:r>
                                  </m:num>
                                  <m:den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𝟔𝟓</m:t>
                                    </m:r>
                                  </m:num>
                                  <m:den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B818C6E-7C12-4343-BDDF-8F5A3CA1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502" y="10131571"/>
                <a:ext cx="3355566" cy="3144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D7344D0-3B4B-4AAD-8F11-FC938298EB44}"/>
                  </a:ext>
                </a:extLst>
              </p:cNvPr>
              <p:cNvSpPr txBox="1"/>
              <p:nvPr/>
            </p:nvSpPr>
            <p:spPr>
              <a:xfrm>
                <a:off x="8132920" y="9273659"/>
                <a:ext cx="1281112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D7344D0-3B4B-4AAD-8F11-FC938298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920" y="9273659"/>
                <a:ext cx="12811124" cy="8560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8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65" grpId="0"/>
      <p:bldP spid="45" grpId="0"/>
      <p:bldP spid="74" grpId="0"/>
      <p:bldP spid="75" grpId="0"/>
      <p:bldP spid="76" grpId="0"/>
      <p:bldP spid="77" grpId="0"/>
      <p:bldP spid="78" grpId="0"/>
      <p:bldP spid="80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666991"/>
            <a:ext cx="23172121" cy="2247233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557508" cy="1040476"/>
              <a:chOff x="923003" y="3917552"/>
              <a:chExt cx="3557508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36484"/>
                <a:ext cx="3118466" cy="851947"/>
                <a:chOff x="2028795" y="4398434"/>
                <a:chExt cx="3118466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6"/>
                  <a:ext cx="832104" cy="292168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360669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01279" y="7702262"/>
            <a:ext cx="23371883" cy="6013738"/>
            <a:chOff x="48567" y="4075155"/>
            <a:chExt cx="23376109" cy="629050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562747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21010"/>
              <a:chOff x="410517" y="4341855"/>
              <a:chExt cx="3991940" cy="1221010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525594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248891" cy="122101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403323" y="12698485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463048" y="5680245"/>
            <a:ext cx="23920951" cy="1348132"/>
            <a:chOff x="3935170" y="9016476"/>
            <a:chExt cx="18255218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B7019B-9278-40DF-8BB7-061F06C0B471}"/>
                </a:ext>
              </a:extLst>
            </p:cNvPr>
            <p:cNvSpPr/>
            <p:nvPr/>
          </p:nvSpPr>
          <p:spPr>
            <a:xfrm>
              <a:off x="5268200" y="928759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3,8</a:t>
              </a: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1E048A-0797-4CD1-8087-65C3E984AAA8}"/>
                </a:ext>
              </a:extLst>
            </p:cNvPr>
            <p:cNvSpPr/>
            <p:nvPr/>
          </p:nvSpPr>
          <p:spPr>
            <a:xfrm>
              <a:off x="14720728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5</a:t>
              </a: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F0170D7-5AA5-45FF-9C16-5CECDA74C8B0}"/>
                </a:ext>
              </a:extLst>
            </p:cNvPr>
            <p:cNvSpPr/>
            <p:nvPr/>
          </p:nvSpPr>
          <p:spPr>
            <a:xfrm>
              <a:off x="9719669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9,7</a:t>
              </a: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12B9A7-1D83-4A01-B55D-B10C8DAA0D31}"/>
                </a:ext>
              </a:extLst>
            </p:cNvPr>
            <p:cNvSpPr/>
            <p:nvPr/>
          </p:nvSpPr>
          <p:spPr>
            <a:xfrm>
              <a:off x="19431028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-3,8</a:t>
              </a: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2401250" y="5720640"/>
            <a:ext cx="1284500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01549" y="3200400"/>
                <a:ext cx="21929851" cy="1647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49" y="3200400"/>
                <a:ext cx="21929851" cy="1647887"/>
              </a:xfrm>
              <a:prstGeom prst="rect">
                <a:avLst/>
              </a:prstGeom>
              <a:blipFill>
                <a:blip r:embed="rId5"/>
                <a:stretch>
                  <a:fillRect t="-185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6242B7-A1A8-4C48-87CC-8804906CF870}"/>
                  </a:ext>
                </a:extLst>
              </p:cNvPr>
              <p:cNvSpPr txBox="1"/>
              <p:nvPr/>
            </p:nvSpPr>
            <p:spPr>
              <a:xfrm>
                <a:off x="2271862" y="8686800"/>
                <a:ext cx="6237772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6242B7-A1A8-4C48-87CC-8804906CF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62" y="8686800"/>
                <a:ext cx="6237772" cy="18509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411C11-24AE-4ECC-ABA0-98E0E3E30059}"/>
                  </a:ext>
                </a:extLst>
              </p:cNvPr>
              <p:cNvSpPr txBox="1"/>
              <p:nvPr/>
            </p:nvSpPr>
            <p:spPr>
              <a:xfrm>
                <a:off x="2348061" y="11245690"/>
                <a:ext cx="6237773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thi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411C11-24AE-4ECC-ABA0-98E0E3E30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061" y="11245690"/>
                <a:ext cx="6237773" cy="87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8711318-109B-41C0-9EFD-C4B21836649D}"/>
                  </a:ext>
                </a:extLst>
              </p:cNvPr>
              <p:cNvSpPr txBox="1"/>
              <p:nvPr/>
            </p:nvSpPr>
            <p:spPr>
              <a:xfrm>
                <a:off x="15882999" y="11498758"/>
                <a:ext cx="423380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8711318-109B-41C0-9EFD-C4B21836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2999" y="11498758"/>
                <a:ext cx="423380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F26881-06ED-47D7-AB70-B3AB5D6699E3}"/>
                  </a:ext>
                </a:extLst>
              </p:cNvPr>
              <p:cNvSpPr txBox="1"/>
              <p:nvPr/>
            </p:nvSpPr>
            <p:spPr>
              <a:xfrm>
                <a:off x="12659044" y="10449913"/>
                <a:ext cx="3190556" cy="2867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F26881-06ED-47D7-AB70-B3AB5D66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044" y="10449913"/>
                <a:ext cx="3190556" cy="2867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EC4FCB5-86B3-4B99-897D-AF331E4C7E98}"/>
                  </a:ext>
                </a:extLst>
              </p:cNvPr>
              <p:cNvSpPr txBox="1"/>
              <p:nvPr/>
            </p:nvSpPr>
            <p:spPr>
              <a:xfrm>
                <a:off x="8509633" y="11019426"/>
                <a:ext cx="3987167" cy="146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EC4FCB5-86B3-4B99-897D-AF331E4C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633" y="11019426"/>
                <a:ext cx="3987167" cy="14654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005D35-B97E-493F-8C22-E7EB1CFC0BCD}"/>
                  </a:ext>
                </a:extLst>
              </p:cNvPr>
              <p:cNvSpPr txBox="1"/>
              <p:nvPr/>
            </p:nvSpPr>
            <p:spPr>
              <a:xfrm>
                <a:off x="5744805" y="9104734"/>
                <a:ext cx="12830174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005D35-B97E-493F-8C22-E7EB1CFC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05" y="9104734"/>
                <a:ext cx="12830174" cy="87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3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1" grpId="0"/>
      <p:bldP spid="42" grpId="0"/>
      <p:bldP spid="43" grpId="0"/>
      <p:bldP spid="45" grpId="0"/>
      <p:bldP spid="46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76200" y="2722423"/>
            <a:ext cx="24231600" cy="2367928"/>
            <a:chOff x="704089" y="3917552"/>
            <a:chExt cx="23972640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792504" y="4426858"/>
              <a:ext cx="23884225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704089" y="3917552"/>
              <a:ext cx="3617237" cy="1040476"/>
              <a:chOff x="704089" y="3917552"/>
              <a:chExt cx="3617237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959282" cy="851947"/>
                <a:chOff x="2028794" y="4398434"/>
                <a:chExt cx="2959282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567681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25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704089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999761" y="3018903"/>
                <a:ext cx="23647557" cy="208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 cao ứng với 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 hệ trục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khẳng định 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3018903"/>
                <a:ext cx="23647557" cy="2089739"/>
              </a:xfrm>
              <a:prstGeom prst="rect">
                <a:avLst/>
              </a:prstGeom>
              <a:blipFill>
                <a:blip r:embed="rId4"/>
                <a:stretch>
                  <a:fillRect l="-1031" b="-1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9276015" y="1225069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1AE891-4694-4A6E-9D8D-BF1CE8B2FF39}"/>
                  </a:ext>
                </a:extLst>
              </p:cNvPr>
              <p:cNvSpPr txBox="1"/>
              <p:nvPr/>
            </p:nvSpPr>
            <p:spPr>
              <a:xfrm>
                <a:off x="1828800" y="5623433"/>
                <a:ext cx="77291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1AE891-4694-4A6E-9D8D-BF1CE8B2F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623433"/>
                <a:ext cx="7729112" cy="9078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84833A-1042-4843-967D-423F70AE4B02}"/>
                  </a:ext>
                </a:extLst>
              </p:cNvPr>
              <p:cNvSpPr txBox="1"/>
              <p:nvPr/>
            </p:nvSpPr>
            <p:spPr>
              <a:xfrm>
                <a:off x="15019930" y="5537818"/>
                <a:ext cx="77291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84833A-1042-4843-967D-423F70AE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930" y="5537818"/>
                <a:ext cx="7729112" cy="907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1C9342-8B65-4827-B06B-963DBD4D3153}"/>
                  </a:ext>
                </a:extLst>
              </p:cNvPr>
              <p:cNvSpPr txBox="1"/>
              <p:nvPr/>
            </p:nvSpPr>
            <p:spPr>
              <a:xfrm>
                <a:off x="1711713" y="7044825"/>
                <a:ext cx="77291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1C9342-8B65-4827-B06B-963DBD4D3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13" y="7044825"/>
                <a:ext cx="7729112" cy="9078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0152C6-43C8-432B-BAC1-3A93A87F2443}"/>
                  </a:ext>
                </a:extLst>
              </p:cNvPr>
              <p:cNvSpPr txBox="1"/>
              <p:nvPr/>
            </p:nvSpPr>
            <p:spPr>
              <a:xfrm>
                <a:off x="14517142" y="7073143"/>
                <a:ext cx="772911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0152C6-43C8-432B-BAC1-3A93A87F2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142" y="7073143"/>
                <a:ext cx="7729112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7DA4B-D7A6-4DA3-B685-82C7AF88E51E}"/>
                  </a:ext>
                </a:extLst>
              </p:cNvPr>
              <p:cNvSpPr txBox="1"/>
              <p:nvPr/>
            </p:nvSpPr>
            <p:spPr>
              <a:xfrm>
                <a:off x="1163761" y="9776880"/>
                <a:ext cx="23026539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7DA4B-D7A6-4DA3-B685-82C7AF88E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61" y="9776880"/>
                <a:ext cx="23026539" cy="8490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0ACCB4-2F7C-455F-ACA3-060B8FB5533B}"/>
                  </a:ext>
                </a:extLst>
              </p:cNvPr>
              <p:cNvSpPr txBox="1"/>
              <p:nvPr/>
            </p:nvSpPr>
            <p:spPr>
              <a:xfrm>
                <a:off x="1176051" y="10574140"/>
                <a:ext cx="10244425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𝑪𝑳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0ACCB4-2F7C-455F-ACA3-060B8FB5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0574140"/>
                <a:ext cx="10244425" cy="903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21309A-2C59-4322-B973-9EF813D20CBD}"/>
                  </a:ext>
                </a:extLst>
              </p:cNvPr>
              <p:cNvSpPr txBox="1"/>
              <p:nvPr/>
            </p:nvSpPr>
            <p:spPr>
              <a:xfrm>
                <a:off x="1177635" y="11492885"/>
                <a:ext cx="23026539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21309A-2C59-4322-B973-9EF813D2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35" y="11492885"/>
                <a:ext cx="23026539" cy="9033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4">
            <a:extLst>
              <a:ext uri="{FF2B5EF4-FFF2-40B4-BE49-F238E27FC236}">
                <a16:creationId xmlns:a16="http://schemas.microsoft.com/office/drawing/2014/main" id="{E45D1F0F-D6FC-44DF-A4A0-86B369A61E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88888" y="8839199"/>
            <a:ext cx="10402887" cy="4343399"/>
            <a:chOff x="7993" y="5568"/>
            <a:chExt cx="6553" cy="273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B9EC2FC-9DAF-4C12-8203-C6F175856A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93" y="5583"/>
              <a:ext cx="6553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3F2F28-EF07-4ACB-A2DA-AECF6634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" y="7705"/>
              <a:ext cx="246" cy="224"/>
            </a:xfrm>
            <a:custGeom>
              <a:avLst/>
              <a:gdLst>
                <a:gd name="T0" fmla="*/ 0 w 246"/>
                <a:gd name="T1" fmla="*/ 0 h 224"/>
                <a:gd name="T2" fmla="*/ 246 w 246"/>
                <a:gd name="T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224">
                  <a:moveTo>
                    <a:pt x="0" y="0"/>
                  </a:moveTo>
                  <a:cubicBezTo>
                    <a:pt x="153" y="46"/>
                    <a:pt x="246" y="132"/>
                    <a:pt x="246" y="224"/>
                  </a:cubicBezTo>
                </a:path>
              </a:pathLst>
            </a:cu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4840B3A6-260F-493A-874D-C08F4C77E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" y="7929"/>
              <a:ext cx="5755" cy="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58646262-50FF-4C93-91AB-6C3941976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1" y="6786"/>
              <a:ext cx="1256" cy="1143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D0EF7E8-0ECA-4FD1-9607-7BB6DD3C1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60" y="6786"/>
              <a:ext cx="1256" cy="1143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EE05891-F6D2-4329-A39A-33BAA4693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7" y="6786"/>
              <a:ext cx="3939" cy="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B82B8DF7-3D57-45D6-BF43-90941ECD4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1" y="5815"/>
              <a:ext cx="0" cy="2114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835BFBFB-9C3B-44A5-890F-29A8CAA85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0" y="5815"/>
              <a:ext cx="51" cy="8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7BA7756-BD22-4028-92CA-3EEA9E02B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" y="5815"/>
              <a:ext cx="51" cy="71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1C81ED1F-4B05-4664-B814-68637BFC1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240" y="7894"/>
              <a:ext cx="136" cy="35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A644A813-541A-4F61-85B6-06218E18C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40" y="7929"/>
              <a:ext cx="136" cy="36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034DA4-5807-44B9-BBEF-BEE108A9C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1" y="6781"/>
              <a:ext cx="1256" cy="9"/>
            </a:xfrm>
            <a:custGeom>
              <a:avLst/>
              <a:gdLst>
                <a:gd name="T0" fmla="*/ 0 w 1256"/>
                <a:gd name="T1" fmla="*/ 0 h 9"/>
                <a:gd name="T2" fmla="*/ 102 w 1256"/>
                <a:gd name="T3" fmla="*/ 0 h 9"/>
                <a:gd name="T4" fmla="*/ 102 w 1256"/>
                <a:gd name="T5" fmla="*/ 9 h 9"/>
                <a:gd name="T6" fmla="*/ 0 w 1256"/>
                <a:gd name="T7" fmla="*/ 9 h 9"/>
                <a:gd name="T8" fmla="*/ 0 w 1256"/>
                <a:gd name="T9" fmla="*/ 0 h 9"/>
                <a:gd name="T10" fmla="*/ 170 w 1256"/>
                <a:gd name="T11" fmla="*/ 0 h 9"/>
                <a:gd name="T12" fmla="*/ 272 w 1256"/>
                <a:gd name="T13" fmla="*/ 0 h 9"/>
                <a:gd name="T14" fmla="*/ 272 w 1256"/>
                <a:gd name="T15" fmla="*/ 9 h 9"/>
                <a:gd name="T16" fmla="*/ 170 w 1256"/>
                <a:gd name="T17" fmla="*/ 9 h 9"/>
                <a:gd name="T18" fmla="*/ 170 w 1256"/>
                <a:gd name="T19" fmla="*/ 0 h 9"/>
                <a:gd name="T20" fmla="*/ 340 w 1256"/>
                <a:gd name="T21" fmla="*/ 0 h 9"/>
                <a:gd name="T22" fmla="*/ 441 w 1256"/>
                <a:gd name="T23" fmla="*/ 0 h 9"/>
                <a:gd name="T24" fmla="*/ 441 w 1256"/>
                <a:gd name="T25" fmla="*/ 9 h 9"/>
                <a:gd name="T26" fmla="*/ 340 w 1256"/>
                <a:gd name="T27" fmla="*/ 9 h 9"/>
                <a:gd name="T28" fmla="*/ 340 w 1256"/>
                <a:gd name="T29" fmla="*/ 0 h 9"/>
                <a:gd name="T30" fmla="*/ 509 w 1256"/>
                <a:gd name="T31" fmla="*/ 0 h 9"/>
                <a:gd name="T32" fmla="*/ 611 w 1256"/>
                <a:gd name="T33" fmla="*/ 0 h 9"/>
                <a:gd name="T34" fmla="*/ 611 w 1256"/>
                <a:gd name="T35" fmla="*/ 9 h 9"/>
                <a:gd name="T36" fmla="*/ 509 w 1256"/>
                <a:gd name="T37" fmla="*/ 9 h 9"/>
                <a:gd name="T38" fmla="*/ 509 w 1256"/>
                <a:gd name="T39" fmla="*/ 0 h 9"/>
                <a:gd name="T40" fmla="*/ 679 w 1256"/>
                <a:gd name="T41" fmla="*/ 0 h 9"/>
                <a:gd name="T42" fmla="*/ 781 w 1256"/>
                <a:gd name="T43" fmla="*/ 0 h 9"/>
                <a:gd name="T44" fmla="*/ 781 w 1256"/>
                <a:gd name="T45" fmla="*/ 9 h 9"/>
                <a:gd name="T46" fmla="*/ 679 w 1256"/>
                <a:gd name="T47" fmla="*/ 9 h 9"/>
                <a:gd name="T48" fmla="*/ 679 w 1256"/>
                <a:gd name="T49" fmla="*/ 0 h 9"/>
                <a:gd name="T50" fmla="*/ 849 w 1256"/>
                <a:gd name="T51" fmla="*/ 0 h 9"/>
                <a:gd name="T52" fmla="*/ 951 w 1256"/>
                <a:gd name="T53" fmla="*/ 0 h 9"/>
                <a:gd name="T54" fmla="*/ 951 w 1256"/>
                <a:gd name="T55" fmla="*/ 9 h 9"/>
                <a:gd name="T56" fmla="*/ 849 w 1256"/>
                <a:gd name="T57" fmla="*/ 9 h 9"/>
                <a:gd name="T58" fmla="*/ 849 w 1256"/>
                <a:gd name="T59" fmla="*/ 0 h 9"/>
                <a:gd name="T60" fmla="*/ 1019 w 1256"/>
                <a:gd name="T61" fmla="*/ 0 h 9"/>
                <a:gd name="T62" fmla="*/ 1121 w 1256"/>
                <a:gd name="T63" fmla="*/ 0 h 9"/>
                <a:gd name="T64" fmla="*/ 1121 w 1256"/>
                <a:gd name="T65" fmla="*/ 9 h 9"/>
                <a:gd name="T66" fmla="*/ 1019 w 1256"/>
                <a:gd name="T67" fmla="*/ 9 h 9"/>
                <a:gd name="T68" fmla="*/ 1019 w 1256"/>
                <a:gd name="T69" fmla="*/ 0 h 9"/>
                <a:gd name="T70" fmla="*/ 1188 w 1256"/>
                <a:gd name="T71" fmla="*/ 0 h 9"/>
                <a:gd name="T72" fmla="*/ 1256 w 1256"/>
                <a:gd name="T73" fmla="*/ 0 h 9"/>
                <a:gd name="T74" fmla="*/ 1256 w 1256"/>
                <a:gd name="T75" fmla="*/ 9 h 9"/>
                <a:gd name="T76" fmla="*/ 1188 w 1256"/>
                <a:gd name="T77" fmla="*/ 9 h 9"/>
                <a:gd name="T78" fmla="*/ 1188 w 1256"/>
                <a:gd name="T7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6" h="9">
                  <a:moveTo>
                    <a:pt x="0" y="0"/>
                  </a:moveTo>
                  <a:lnTo>
                    <a:pt x="102" y="0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170" y="0"/>
                  </a:moveTo>
                  <a:lnTo>
                    <a:pt x="272" y="0"/>
                  </a:lnTo>
                  <a:lnTo>
                    <a:pt x="272" y="9"/>
                  </a:lnTo>
                  <a:lnTo>
                    <a:pt x="170" y="9"/>
                  </a:lnTo>
                  <a:lnTo>
                    <a:pt x="170" y="0"/>
                  </a:lnTo>
                  <a:close/>
                  <a:moveTo>
                    <a:pt x="340" y="0"/>
                  </a:moveTo>
                  <a:lnTo>
                    <a:pt x="441" y="0"/>
                  </a:lnTo>
                  <a:lnTo>
                    <a:pt x="441" y="9"/>
                  </a:lnTo>
                  <a:lnTo>
                    <a:pt x="340" y="9"/>
                  </a:lnTo>
                  <a:lnTo>
                    <a:pt x="340" y="0"/>
                  </a:lnTo>
                  <a:close/>
                  <a:moveTo>
                    <a:pt x="509" y="0"/>
                  </a:moveTo>
                  <a:lnTo>
                    <a:pt x="611" y="0"/>
                  </a:lnTo>
                  <a:lnTo>
                    <a:pt x="611" y="9"/>
                  </a:lnTo>
                  <a:lnTo>
                    <a:pt x="509" y="9"/>
                  </a:lnTo>
                  <a:lnTo>
                    <a:pt x="509" y="0"/>
                  </a:lnTo>
                  <a:close/>
                  <a:moveTo>
                    <a:pt x="679" y="0"/>
                  </a:moveTo>
                  <a:lnTo>
                    <a:pt x="781" y="0"/>
                  </a:lnTo>
                  <a:lnTo>
                    <a:pt x="781" y="9"/>
                  </a:lnTo>
                  <a:lnTo>
                    <a:pt x="679" y="9"/>
                  </a:lnTo>
                  <a:lnTo>
                    <a:pt x="679" y="0"/>
                  </a:lnTo>
                  <a:close/>
                  <a:moveTo>
                    <a:pt x="849" y="0"/>
                  </a:moveTo>
                  <a:lnTo>
                    <a:pt x="951" y="0"/>
                  </a:lnTo>
                  <a:lnTo>
                    <a:pt x="951" y="9"/>
                  </a:lnTo>
                  <a:lnTo>
                    <a:pt x="849" y="9"/>
                  </a:lnTo>
                  <a:lnTo>
                    <a:pt x="849" y="0"/>
                  </a:lnTo>
                  <a:close/>
                  <a:moveTo>
                    <a:pt x="1019" y="0"/>
                  </a:moveTo>
                  <a:lnTo>
                    <a:pt x="1121" y="0"/>
                  </a:lnTo>
                  <a:lnTo>
                    <a:pt x="1121" y="9"/>
                  </a:lnTo>
                  <a:lnTo>
                    <a:pt x="1019" y="9"/>
                  </a:lnTo>
                  <a:lnTo>
                    <a:pt x="1019" y="0"/>
                  </a:lnTo>
                  <a:close/>
                  <a:moveTo>
                    <a:pt x="1188" y="0"/>
                  </a:moveTo>
                  <a:lnTo>
                    <a:pt x="1256" y="0"/>
                  </a:lnTo>
                  <a:lnTo>
                    <a:pt x="1256" y="9"/>
                  </a:lnTo>
                  <a:lnTo>
                    <a:pt x="1188" y="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000080"/>
            </a:solidFill>
            <a:ln w="38100" cap="flat">
              <a:solidFill>
                <a:srgbClr val="0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4D6F3C0-F772-45AF-B07E-A7E1E48F7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9" y="6786"/>
              <a:ext cx="17" cy="1124"/>
            </a:xfrm>
            <a:custGeom>
              <a:avLst/>
              <a:gdLst>
                <a:gd name="T0" fmla="*/ 17 w 17"/>
                <a:gd name="T1" fmla="*/ 53 h 1124"/>
                <a:gd name="T2" fmla="*/ 0 w 17"/>
                <a:gd name="T3" fmla="*/ 0 h 1124"/>
                <a:gd name="T4" fmla="*/ 17 w 17"/>
                <a:gd name="T5" fmla="*/ 89 h 1124"/>
                <a:gd name="T6" fmla="*/ 0 w 17"/>
                <a:gd name="T7" fmla="*/ 143 h 1124"/>
                <a:gd name="T8" fmla="*/ 17 w 17"/>
                <a:gd name="T9" fmla="*/ 89 h 1124"/>
                <a:gd name="T10" fmla="*/ 17 w 17"/>
                <a:gd name="T11" fmla="*/ 232 h 1124"/>
                <a:gd name="T12" fmla="*/ 0 w 17"/>
                <a:gd name="T13" fmla="*/ 178 h 1124"/>
                <a:gd name="T14" fmla="*/ 17 w 17"/>
                <a:gd name="T15" fmla="*/ 267 h 1124"/>
                <a:gd name="T16" fmla="*/ 0 w 17"/>
                <a:gd name="T17" fmla="*/ 321 h 1124"/>
                <a:gd name="T18" fmla="*/ 17 w 17"/>
                <a:gd name="T19" fmla="*/ 267 h 1124"/>
                <a:gd name="T20" fmla="*/ 17 w 17"/>
                <a:gd name="T21" fmla="*/ 410 h 1124"/>
                <a:gd name="T22" fmla="*/ 0 w 17"/>
                <a:gd name="T23" fmla="*/ 357 h 1124"/>
                <a:gd name="T24" fmla="*/ 17 w 17"/>
                <a:gd name="T25" fmla="*/ 446 h 1124"/>
                <a:gd name="T26" fmla="*/ 0 w 17"/>
                <a:gd name="T27" fmla="*/ 499 h 1124"/>
                <a:gd name="T28" fmla="*/ 17 w 17"/>
                <a:gd name="T29" fmla="*/ 446 h 1124"/>
                <a:gd name="T30" fmla="*/ 17 w 17"/>
                <a:gd name="T31" fmla="*/ 589 h 1124"/>
                <a:gd name="T32" fmla="*/ 0 w 17"/>
                <a:gd name="T33" fmla="*/ 535 h 1124"/>
                <a:gd name="T34" fmla="*/ 17 w 17"/>
                <a:gd name="T35" fmla="*/ 624 h 1124"/>
                <a:gd name="T36" fmla="*/ 0 w 17"/>
                <a:gd name="T37" fmla="*/ 678 h 1124"/>
                <a:gd name="T38" fmla="*/ 17 w 17"/>
                <a:gd name="T39" fmla="*/ 624 h 1124"/>
                <a:gd name="T40" fmla="*/ 17 w 17"/>
                <a:gd name="T41" fmla="*/ 767 h 1124"/>
                <a:gd name="T42" fmla="*/ 0 w 17"/>
                <a:gd name="T43" fmla="*/ 714 h 1124"/>
                <a:gd name="T44" fmla="*/ 17 w 17"/>
                <a:gd name="T45" fmla="*/ 803 h 1124"/>
                <a:gd name="T46" fmla="*/ 0 w 17"/>
                <a:gd name="T47" fmla="*/ 856 h 1124"/>
                <a:gd name="T48" fmla="*/ 17 w 17"/>
                <a:gd name="T49" fmla="*/ 803 h 1124"/>
                <a:gd name="T50" fmla="*/ 17 w 17"/>
                <a:gd name="T51" fmla="*/ 945 h 1124"/>
                <a:gd name="T52" fmla="*/ 0 w 17"/>
                <a:gd name="T53" fmla="*/ 892 h 1124"/>
                <a:gd name="T54" fmla="*/ 17 w 17"/>
                <a:gd name="T55" fmla="*/ 981 h 1124"/>
                <a:gd name="T56" fmla="*/ 0 w 17"/>
                <a:gd name="T57" fmla="*/ 1035 h 1124"/>
                <a:gd name="T58" fmla="*/ 17 w 17"/>
                <a:gd name="T59" fmla="*/ 981 h 1124"/>
                <a:gd name="T60" fmla="*/ 17 w 17"/>
                <a:gd name="T61" fmla="*/ 1124 h 1124"/>
                <a:gd name="T62" fmla="*/ 0 w 17"/>
                <a:gd name="T63" fmla="*/ 107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24">
                  <a:moveTo>
                    <a:pt x="17" y="0"/>
                  </a:moveTo>
                  <a:lnTo>
                    <a:pt x="17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" y="0"/>
                  </a:lnTo>
                  <a:close/>
                  <a:moveTo>
                    <a:pt x="17" y="89"/>
                  </a:moveTo>
                  <a:lnTo>
                    <a:pt x="17" y="143"/>
                  </a:lnTo>
                  <a:lnTo>
                    <a:pt x="0" y="143"/>
                  </a:lnTo>
                  <a:lnTo>
                    <a:pt x="0" y="89"/>
                  </a:lnTo>
                  <a:lnTo>
                    <a:pt x="17" y="89"/>
                  </a:lnTo>
                  <a:close/>
                  <a:moveTo>
                    <a:pt x="17" y="178"/>
                  </a:moveTo>
                  <a:lnTo>
                    <a:pt x="17" y="232"/>
                  </a:lnTo>
                  <a:lnTo>
                    <a:pt x="0" y="232"/>
                  </a:lnTo>
                  <a:lnTo>
                    <a:pt x="0" y="178"/>
                  </a:lnTo>
                  <a:lnTo>
                    <a:pt x="17" y="178"/>
                  </a:lnTo>
                  <a:close/>
                  <a:moveTo>
                    <a:pt x="17" y="267"/>
                  </a:moveTo>
                  <a:lnTo>
                    <a:pt x="17" y="321"/>
                  </a:lnTo>
                  <a:lnTo>
                    <a:pt x="0" y="321"/>
                  </a:lnTo>
                  <a:lnTo>
                    <a:pt x="0" y="267"/>
                  </a:lnTo>
                  <a:lnTo>
                    <a:pt x="17" y="267"/>
                  </a:lnTo>
                  <a:close/>
                  <a:moveTo>
                    <a:pt x="17" y="357"/>
                  </a:moveTo>
                  <a:lnTo>
                    <a:pt x="17" y="410"/>
                  </a:lnTo>
                  <a:lnTo>
                    <a:pt x="0" y="410"/>
                  </a:lnTo>
                  <a:lnTo>
                    <a:pt x="0" y="357"/>
                  </a:lnTo>
                  <a:lnTo>
                    <a:pt x="17" y="357"/>
                  </a:lnTo>
                  <a:close/>
                  <a:moveTo>
                    <a:pt x="17" y="446"/>
                  </a:moveTo>
                  <a:lnTo>
                    <a:pt x="17" y="499"/>
                  </a:lnTo>
                  <a:lnTo>
                    <a:pt x="0" y="499"/>
                  </a:lnTo>
                  <a:lnTo>
                    <a:pt x="0" y="446"/>
                  </a:lnTo>
                  <a:lnTo>
                    <a:pt x="17" y="446"/>
                  </a:lnTo>
                  <a:close/>
                  <a:moveTo>
                    <a:pt x="17" y="535"/>
                  </a:moveTo>
                  <a:lnTo>
                    <a:pt x="17" y="589"/>
                  </a:lnTo>
                  <a:lnTo>
                    <a:pt x="0" y="589"/>
                  </a:lnTo>
                  <a:lnTo>
                    <a:pt x="0" y="535"/>
                  </a:lnTo>
                  <a:lnTo>
                    <a:pt x="17" y="535"/>
                  </a:lnTo>
                  <a:close/>
                  <a:moveTo>
                    <a:pt x="17" y="624"/>
                  </a:moveTo>
                  <a:lnTo>
                    <a:pt x="17" y="678"/>
                  </a:lnTo>
                  <a:lnTo>
                    <a:pt x="0" y="678"/>
                  </a:lnTo>
                  <a:lnTo>
                    <a:pt x="0" y="624"/>
                  </a:lnTo>
                  <a:lnTo>
                    <a:pt x="17" y="624"/>
                  </a:lnTo>
                  <a:close/>
                  <a:moveTo>
                    <a:pt x="17" y="714"/>
                  </a:moveTo>
                  <a:lnTo>
                    <a:pt x="17" y="767"/>
                  </a:lnTo>
                  <a:lnTo>
                    <a:pt x="0" y="767"/>
                  </a:lnTo>
                  <a:lnTo>
                    <a:pt x="0" y="714"/>
                  </a:lnTo>
                  <a:lnTo>
                    <a:pt x="17" y="714"/>
                  </a:lnTo>
                  <a:close/>
                  <a:moveTo>
                    <a:pt x="17" y="803"/>
                  </a:moveTo>
                  <a:lnTo>
                    <a:pt x="17" y="856"/>
                  </a:lnTo>
                  <a:lnTo>
                    <a:pt x="0" y="856"/>
                  </a:lnTo>
                  <a:lnTo>
                    <a:pt x="0" y="803"/>
                  </a:lnTo>
                  <a:lnTo>
                    <a:pt x="17" y="803"/>
                  </a:lnTo>
                  <a:close/>
                  <a:moveTo>
                    <a:pt x="17" y="892"/>
                  </a:moveTo>
                  <a:lnTo>
                    <a:pt x="17" y="945"/>
                  </a:lnTo>
                  <a:lnTo>
                    <a:pt x="0" y="945"/>
                  </a:lnTo>
                  <a:lnTo>
                    <a:pt x="0" y="892"/>
                  </a:lnTo>
                  <a:lnTo>
                    <a:pt x="17" y="892"/>
                  </a:lnTo>
                  <a:close/>
                  <a:moveTo>
                    <a:pt x="17" y="981"/>
                  </a:moveTo>
                  <a:lnTo>
                    <a:pt x="17" y="1035"/>
                  </a:lnTo>
                  <a:lnTo>
                    <a:pt x="0" y="1035"/>
                  </a:lnTo>
                  <a:lnTo>
                    <a:pt x="0" y="981"/>
                  </a:lnTo>
                  <a:lnTo>
                    <a:pt x="17" y="981"/>
                  </a:lnTo>
                  <a:close/>
                  <a:moveTo>
                    <a:pt x="17" y="1070"/>
                  </a:moveTo>
                  <a:lnTo>
                    <a:pt x="17" y="1124"/>
                  </a:lnTo>
                  <a:lnTo>
                    <a:pt x="0" y="1124"/>
                  </a:lnTo>
                  <a:lnTo>
                    <a:pt x="0" y="1070"/>
                  </a:lnTo>
                  <a:lnTo>
                    <a:pt x="17" y="1070"/>
                  </a:lnTo>
                  <a:close/>
                </a:path>
              </a:pathLst>
            </a:custGeom>
            <a:solidFill>
              <a:srgbClr val="000080"/>
            </a:solidFill>
            <a:ln w="38100" cap="flat">
              <a:solidFill>
                <a:srgbClr val="0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A60622-8983-426E-BCF4-8379E25BE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0" y="7957"/>
              <a:ext cx="1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  <a:endParaRPr kumimoji="0" lang="en-US" altLang="en-US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F7D006-74C2-406C-813B-5B9998CEB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2" y="5568"/>
              <a:ext cx="10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  <a:endParaRPr kumimoji="0" lang="en-US" altLang="en-US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68246B-BA05-4AAF-85B9-2ABB6B312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" y="7241"/>
              <a:ext cx="1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D24F7ECB-E7FC-4993-98D9-ADBD20B74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6" y="7998"/>
              <a:ext cx="1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735D6876-C493-46CA-8F3A-B67851DA1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3" y="6539"/>
              <a:ext cx="442" cy="339"/>
              <a:chOff x="8213" y="6539"/>
              <a:chExt cx="442" cy="339"/>
            </a:xfrm>
          </p:grpSpPr>
          <p:sp>
            <p:nvSpPr>
              <p:cNvPr id="461" name="Oval 21">
                <a:extLst>
                  <a:ext uri="{FF2B5EF4-FFF2-40B4-BE49-F238E27FC236}">
                    <a16:creationId xmlns:a16="http://schemas.microsoft.com/office/drawing/2014/main" id="{84B2C929-4118-4A9E-A4D1-F08E8C4D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6768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Oval 22">
                <a:extLst>
                  <a:ext uri="{FF2B5EF4-FFF2-40B4-BE49-F238E27FC236}">
                    <a16:creationId xmlns:a16="http://schemas.microsoft.com/office/drawing/2014/main" id="{AEEB8C93-7DAE-41E4-B724-1D12FBE0E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6768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23">
                <a:extLst>
                  <a:ext uri="{FF2B5EF4-FFF2-40B4-BE49-F238E27FC236}">
                    <a16:creationId xmlns:a16="http://schemas.microsoft.com/office/drawing/2014/main" id="{A26A456E-2D7F-4A64-8E31-13B673B0A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3" y="6539"/>
                <a:ext cx="14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EAA8472E-539C-4EF2-909C-B4AA6EC6B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82" y="6549"/>
              <a:ext cx="340" cy="339"/>
              <a:chOff x="13782" y="6549"/>
              <a:chExt cx="340" cy="339"/>
            </a:xfrm>
          </p:grpSpPr>
          <p:sp>
            <p:nvSpPr>
              <p:cNvPr id="458" name="Oval 25">
                <a:extLst>
                  <a:ext uri="{FF2B5EF4-FFF2-40B4-BE49-F238E27FC236}">
                    <a16:creationId xmlns:a16="http://schemas.microsoft.com/office/drawing/2014/main" id="{435B61F3-E497-4D93-B94C-E4865262E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" y="6768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Oval 26">
                <a:extLst>
                  <a:ext uri="{FF2B5EF4-FFF2-40B4-BE49-F238E27FC236}">
                    <a16:creationId xmlns:a16="http://schemas.microsoft.com/office/drawing/2014/main" id="{D3DA97F0-FE5A-4332-87DB-5DD44F2FA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" y="6768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27">
                <a:extLst>
                  <a:ext uri="{FF2B5EF4-FFF2-40B4-BE49-F238E27FC236}">
                    <a16:creationId xmlns:a16="http://schemas.microsoft.com/office/drawing/2014/main" id="{BBFDD87F-9E86-4657-9004-CF05600D9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2" y="6549"/>
                <a:ext cx="17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kumimoji="0" lang="en-US" altLang="en-US" sz="35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32">
              <a:extLst>
                <a:ext uri="{FF2B5EF4-FFF2-40B4-BE49-F238E27FC236}">
                  <a16:creationId xmlns:a16="http://schemas.microsoft.com/office/drawing/2014/main" id="{28E3E063-4EEA-41A1-B01D-879C04607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7" y="6311"/>
              <a:ext cx="167" cy="493"/>
              <a:chOff x="9787" y="6311"/>
              <a:chExt cx="167" cy="493"/>
            </a:xfrm>
          </p:grpSpPr>
          <p:sp>
            <p:nvSpPr>
              <p:cNvPr id="455" name="Oval 29">
                <a:extLst>
                  <a:ext uri="{FF2B5EF4-FFF2-40B4-BE49-F238E27FC236}">
                    <a16:creationId xmlns:a16="http://schemas.microsoft.com/office/drawing/2014/main" id="{61FB98E8-D6A1-4615-9AC5-BCDBF86D2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6768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Oval 30">
                <a:extLst>
                  <a:ext uri="{FF2B5EF4-FFF2-40B4-BE49-F238E27FC236}">
                    <a16:creationId xmlns:a16="http://schemas.microsoft.com/office/drawing/2014/main" id="{FA5F9231-7C6D-4029-BA66-00C75453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6768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31">
                <a:extLst>
                  <a:ext uri="{FF2B5EF4-FFF2-40B4-BE49-F238E27FC236}">
                    <a16:creationId xmlns:a16="http://schemas.microsoft.com/office/drawing/2014/main" id="{A04257D9-6DB9-429B-97CE-02B68BD83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7" y="6311"/>
                <a:ext cx="167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7F38C874-B7CD-47D1-96C8-84F71D5AE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2" y="7771"/>
              <a:ext cx="423" cy="339"/>
              <a:chOff x="8232" y="7771"/>
              <a:chExt cx="423" cy="339"/>
            </a:xfrm>
          </p:grpSpPr>
          <p:sp>
            <p:nvSpPr>
              <p:cNvPr id="452" name="Oval 33">
                <a:extLst>
                  <a:ext uri="{FF2B5EF4-FFF2-40B4-BE49-F238E27FC236}">
                    <a16:creationId xmlns:a16="http://schemas.microsoft.com/office/drawing/2014/main" id="{2D25EDA9-D6AC-4CD6-83A6-BB9C400F7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7911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Oval 34">
                <a:extLst>
                  <a:ext uri="{FF2B5EF4-FFF2-40B4-BE49-F238E27FC236}">
                    <a16:creationId xmlns:a16="http://schemas.microsoft.com/office/drawing/2014/main" id="{8022E860-2753-48EA-8906-815F0B169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7911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35">
                <a:extLst>
                  <a:ext uri="{FF2B5EF4-FFF2-40B4-BE49-F238E27FC236}">
                    <a16:creationId xmlns:a16="http://schemas.microsoft.com/office/drawing/2014/main" id="{ECD8022E-BCDE-43BB-A01D-43C5224F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2" y="7771"/>
                <a:ext cx="17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kumimoji="0" lang="en-US" altLang="en-US" sz="35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7" name="Group 40">
              <a:extLst>
                <a:ext uri="{FF2B5EF4-FFF2-40B4-BE49-F238E27FC236}">
                  <a16:creationId xmlns:a16="http://schemas.microsoft.com/office/drawing/2014/main" id="{16ECEBC3-0C73-4994-9861-F4753D4B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46" y="7911"/>
              <a:ext cx="192" cy="370"/>
              <a:chOff x="12446" y="7911"/>
              <a:chExt cx="192" cy="370"/>
            </a:xfrm>
          </p:grpSpPr>
          <p:sp>
            <p:nvSpPr>
              <p:cNvPr id="449" name="Oval 37">
                <a:extLst>
                  <a:ext uri="{FF2B5EF4-FFF2-40B4-BE49-F238E27FC236}">
                    <a16:creationId xmlns:a16="http://schemas.microsoft.com/office/drawing/2014/main" id="{E791F531-B8B5-452B-B6AF-27FE7EC90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6" y="7911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Oval 38">
                <a:extLst>
                  <a:ext uri="{FF2B5EF4-FFF2-40B4-BE49-F238E27FC236}">
                    <a16:creationId xmlns:a16="http://schemas.microsoft.com/office/drawing/2014/main" id="{31AD4F09-4490-497A-8077-C28F73A3E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6" y="7911"/>
                <a:ext cx="67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39">
                <a:extLst>
                  <a:ext uri="{FF2B5EF4-FFF2-40B4-BE49-F238E27FC236}">
                    <a16:creationId xmlns:a16="http://schemas.microsoft.com/office/drawing/2014/main" id="{091C621B-F243-43C8-BF23-1853E847C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6" y="7942"/>
                <a:ext cx="192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8" name="Group 44">
              <a:extLst>
                <a:ext uri="{FF2B5EF4-FFF2-40B4-BE49-F238E27FC236}">
                  <a16:creationId xmlns:a16="http://schemas.microsoft.com/office/drawing/2014/main" id="{A7EDB700-F097-4C54-9569-BB342527F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1" y="7911"/>
              <a:ext cx="191" cy="393"/>
              <a:chOff x="9781" y="7911"/>
              <a:chExt cx="191" cy="393"/>
            </a:xfrm>
          </p:grpSpPr>
          <p:sp>
            <p:nvSpPr>
              <p:cNvPr id="29" name="Oval 41">
                <a:extLst>
                  <a:ext uri="{FF2B5EF4-FFF2-40B4-BE49-F238E27FC236}">
                    <a16:creationId xmlns:a16="http://schemas.microsoft.com/office/drawing/2014/main" id="{42E7AEA1-6933-469C-82EB-802CC484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7911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42">
                <a:extLst>
                  <a:ext uri="{FF2B5EF4-FFF2-40B4-BE49-F238E27FC236}">
                    <a16:creationId xmlns:a16="http://schemas.microsoft.com/office/drawing/2014/main" id="{3B791B42-36A8-4AC5-BA3B-9967880E7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7911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43">
                <a:extLst>
                  <a:ext uri="{FF2B5EF4-FFF2-40B4-BE49-F238E27FC236}">
                    <a16:creationId xmlns:a16="http://schemas.microsoft.com/office/drawing/2014/main" id="{EA5AD8E6-86B3-4097-A070-D428075DC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1" y="7965"/>
                <a:ext cx="19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08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3" grpId="0"/>
      <p:bldP spid="57" grpId="0"/>
      <p:bldP spid="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9763C3B2-D9C2-4B8B-8869-3DE441560579}"/>
              </a:ext>
            </a:extLst>
          </p:cNvPr>
          <p:cNvSpPr/>
          <p:nvPr/>
        </p:nvSpPr>
        <p:spPr>
          <a:xfrm>
            <a:off x="5867400" y="4953000"/>
            <a:ext cx="12420600" cy="4607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B29B3-63EE-486A-88F7-5FBC713BDC05}"/>
              </a:ext>
            </a:extLst>
          </p:cNvPr>
          <p:cNvSpPr/>
          <p:nvPr/>
        </p:nvSpPr>
        <p:spPr>
          <a:xfrm>
            <a:off x="8881151" y="4902076"/>
            <a:ext cx="639309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HẾT</a:t>
            </a:r>
          </a:p>
        </p:txBody>
      </p:sp>
    </p:spTree>
    <p:extLst>
      <p:ext uri="{BB962C8B-B14F-4D97-AF65-F5344CB8AC3E}">
        <p14:creationId xmlns:p14="http://schemas.microsoft.com/office/powerpoint/2010/main" val="2223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1077" y="2590949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913699" y="3529662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BD9A9E-FFE6-4511-83A6-79D91E4582DF}"/>
                  </a:ext>
                </a:extLst>
              </p:cNvPr>
              <p:cNvSpPr/>
              <p:nvPr/>
            </p:nvSpPr>
            <p:spPr>
              <a:xfrm>
                <a:off x="1461538" y="6566681"/>
                <a:ext cx="20910195" cy="225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1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1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BD9A9E-FFE6-4511-83A6-79D91E458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38" y="6566681"/>
                <a:ext cx="20910195" cy="2253630"/>
              </a:xfrm>
              <a:prstGeom prst="rect">
                <a:avLst/>
              </a:prstGeom>
              <a:blipFill>
                <a:blip r:embed="rId3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B192284-2560-4348-9508-5B3791805F7C}"/>
                  </a:ext>
                </a:extLst>
              </p:cNvPr>
              <p:cNvSpPr/>
              <p:nvPr/>
            </p:nvSpPr>
            <p:spPr>
              <a:xfrm>
                <a:off x="1204085" y="8832166"/>
                <a:ext cx="22329425" cy="225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B192284-2560-4348-9508-5B3791805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85" y="8832166"/>
                <a:ext cx="22329425" cy="2253630"/>
              </a:xfrm>
              <a:prstGeom prst="rect">
                <a:avLst/>
              </a:prstGeom>
              <a:blipFill>
                <a:blip r:embed="rId4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15">
            <a:extLst>
              <a:ext uri="{FF2B5EF4-FFF2-40B4-BE49-F238E27FC236}">
                <a16:creationId xmlns:a16="http://schemas.microsoft.com/office/drawing/2014/main" id="{443E57EF-F957-481E-BF0F-45FC92DE94C2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6F0411-03DB-449A-9CA8-4C40C0A2E48C}"/>
                  </a:ext>
                </a:extLst>
              </p:cNvPr>
              <p:cNvSpPr/>
              <p:nvPr/>
            </p:nvSpPr>
            <p:spPr>
              <a:xfrm>
                <a:off x="1333924" y="6898094"/>
                <a:ext cx="20910195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Vectơ đối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kí hiệu là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là một vectơ ngược hướng và có cùng độ dài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6F0411-03DB-449A-9CA8-4C40C0A2E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24" y="6898094"/>
                <a:ext cx="20910195" cy="1985608"/>
              </a:xfrm>
              <a:prstGeom prst="rect">
                <a:avLst/>
              </a:prstGeom>
              <a:blipFill>
                <a:blip r:embed="rId3"/>
                <a:stretch>
                  <a:fillRect l="-1195" r="-1166" b="-1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52230B-ECB6-4EAF-BC0F-FBD045F2CA77}"/>
                  </a:ext>
                </a:extLst>
              </p:cNvPr>
              <p:cNvSpPr/>
              <p:nvPr/>
            </p:nvSpPr>
            <p:spPr>
              <a:xfrm>
                <a:off x="1333924" y="8821218"/>
                <a:ext cx="20910195" cy="2339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Ta gọi hiệu của hai vectơ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+−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kí hiệu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52230B-ECB6-4EAF-BC0F-FBD045F2C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24" y="8821218"/>
                <a:ext cx="20910195" cy="2339423"/>
              </a:xfrm>
              <a:prstGeom prst="rect">
                <a:avLst/>
              </a:prstGeom>
              <a:blipFill>
                <a:blip r:embed="rId4"/>
                <a:stretch>
                  <a:fillRect l="-1195" r="-1166" b="-1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BF2D23-5614-4E09-B792-7DA2A8D78EAB}"/>
                  </a:ext>
                </a:extLst>
              </p:cNvPr>
              <p:cNvSpPr/>
              <p:nvPr/>
            </p:nvSpPr>
            <p:spPr>
              <a:xfrm>
                <a:off x="1333924" y="11160641"/>
                <a:ext cx="21607748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về hiệu vectơ: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ba điểm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tùy ý, ta luôn có: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BF2D23-5614-4E09-B792-7DA2A8D78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24" y="11160641"/>
                <a:ext cx="21607748" cy="1076961"/>
              </a:xfrm>
              <a:prstGeom prst="rect">
                <a:avLst/>
              </a:prstGeom>
              <a:blipFill>
                <a:blip r:embed="rId5"/>
                <a:stretch>
                  <a:fillRect l="-1157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15">
            <a:extLst>
              <a:ext uri="{FF2B5EF4-FFF2-40B4-BE49-F238E27FC236}">
                <a16:creationId xmlns:a16="http://schemas.microsoft.com/office/drawing/2014/main" id="{D50B9FEE-66BC-48B0-9143-7060EF610B9B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5" grpId="0"/>
      <p:bldP spid="3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6641515"/>
            <a:chOff x="1220788" y="7162800"/>
            <a:chExt cx="22124987" cy="664228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3865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C16117-6DA6-4A9E-9557-6B69EAACD758}"/>
                  </a:ext>
                </a:extLst>
              </p:cNvPr>
              <p:cNvSpPr/>
              <p:nvPr/>
            </p:nvSpPr>
            <p:spPr>
              <a:xfrm>
                <a:off x="1303718" y="6916949"/>
                <a:ext cx="20910195" cy="4414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số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một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Tích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có độ dài bằng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ước: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C16117-6DA6-4A9E-9557-6B69EAACD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6916949"/>
                <a:ext cx="20910195" cy="4414927"/>
              </a:xfrm>
              <a:prstGeom prst="rect">
                <a:avLst/>
              </a:prstGeom>
              <a:blipFill>
                <a:blip r:embed="rId3"/>
                <a:stretch>
                  <a:fillRect l="-1195" r="-1166" b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15">
            <a:extLst>
              <a:ext uri="{FF2B5EF4-FFF2-40B4-BE49-F238E27FC236}">
                <a16:creationId xmlns:a16="http://schemas.microsoft.com/office/drawing/2014/main" id="{609D372E-0C68-4681-8B40-0F2D95FAFDA2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2105" y="5679575"/>
            <a:ext cx="22139844" cy="6583759"/>
            <a:chOff x="1220788" y="7162800"/>
            <a:chExt cx="22142406" cy="6584521"/>
          </a:xfrm>
        </p:grpSpPr>
        <p:sp>
          <p:nvSpPr>
            <p:cNvPr id="3" name="Rounded Rectangle 2"/>
            <p:cNvSpPr/>
            <p:nvPr/>
          </p:nvSpPr>
          <p:spPr>
            <a:xfrm>
              <a:off x="1239905" y="7436993"/>
              <a:ext cx="22123289" cy="6310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840170C-7A6E-4265-BDFA-6A7AC09ACA1D}"/>
                  </a:ext>
                </a:extLst>
              </p:cNvPr>
              <p:cNvSpPr/>
              <p:nvPr/>
            </p:nvSpPr>
            <p:spPr>
              <a:xfrm>
                <a:off x="2675318" y="6629400"/>
                <a:ext cx="20910195" cy="109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kỳ, với mọi số thực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ta có: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840170C-7A6E-4265-BDFA-6A7AC09AC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18" y="6629400"/>
                <a:ext cx="20910195" cy="1092735"/>
              </a:xfrm>
              <a:prstGeom prst="rect">
                <a:avLst/>
              </a:prstGeom>
              <a:blipFill>
                <a:blip r:embed="rId3"/>
                <a:stretch>
                  <a:fillRect l="-1195" b="-24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6C6E612-99F8-4F82-9126-89A18F999819}"/>
                  </a:ext>
                </a:extLst>
              </p:cNvPr>
              <p:cNvSpPr/>
              <p:nvPr/>
            </p:nvSpPr>
            <p:spPr>
              <a:xfrm>
                <a:off x="7010400" y="7606026"/>
                <a:ext cx="20910195" cy="120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6C6E612-99F8-4F82-9126-89A18F999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606026"/>
                <a:ext cx="20910195" cy="1207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33AD89-117B-4508-9A9D-EA2D860BEB81}"/>
                  </a:ext>
                </a:extLst>
              </p:cNvPr>
              <p:cNvSpPr/>
              <p:nvPr/>
            </p:nvSpPr>
            <p:spPr>
              <a:xfrm>
                <a:off x="7010399" y="8727484"/>
                <a:ext cx="2091019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33AD89-117B-4508-9A9D-EA2D860BE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9" y="8727484"/>
                <a:ext cx="20910195" cy="977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DB5DDD-7812-4E24-862D-62B776F1749B}"/>
                  </a:ext>
                </a:extLst>
              </p:cNvPr>
              <p:cNvSpPr/>
              <p:nvPr/>
            </p:nvSpPr>
            <p:spPr>
              <a:xfrm>
                <a:off x="7010398" y="9790611"/>
                <a:ext cx="2091019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𝒉𝒌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DB5DDD-7812-4E24-862D-62B776F17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8" y="9790611"/>
                <a:ext cx="20910195" cy="977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1078F4-CA73-4167-9ABD-26395A0C35F4}"/>
                  </a:ext>
                </a:extLst>
              </p:cNvPr>
              <p:cNvSpPr/>
              <p:nvPr/>
            </p:nvSpPr>
            <p:spPr>
              <a:xfrm>
                <a:off x="6975564" y="10701060"/>
                <a:ext cx="2091019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1078F4-CA73-4167-9ABD-26395A0C3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4" y="10701060"/>
                <a:ext cx="20910195" cy="977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15">
            <a:extLst>
              <a:ext uri="{FF2B5EF4-FFF2-40B4-BE49-F238E27FC236}">
                <a16:creationId xmlns:a16="http://schemas.microsoft.com/office/drawing/2014/main" id="{7AE70887-2452-4BD8-9D9A-DF332E13DD9F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41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6736" y="5651182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F002FD-61EF-420E-B655-ADEEF1AA5A92}"/>
                  </a:ext>
                </a:extLst>
              </p:cNvPr>
              <p:cNvSpPr/>
              <p:nvPr/>
            </p:nvSpPr>
            <p:spPr>
              <a:xfrm>
                <a:off x="1329118" y="6858000"/>
                <a:ext cx="22022831" cy="2092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eriod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 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F002FD-61EF-420E-B655-ADEEF1AA5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18" y="6858000"/>
                <a:ext cx="22022831" cy="2092624"/>
              </a:xfrm>
              <a:prstGeom prst="rect">
                <a:avLst/>
              </a:prstGeom>
              <a:blipFill>
                <a:blip r:embed="rId3"/>
                <a:stretch>
                  <a:fillRect l="-1135" b="-1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C8B81BA-CD72-4BB9-BA70-A09CDBE5AEFB}"/>
                  </a:ext>
                </a:extLst>
              </p:cNvPr>
              <p:cNvSpPr/>
              <p:nvPr/>
            </p:nvSpPr>
            <p:spPr>
              <a:xfrm>
                <a:off x="1303718" y="9069802"/>
                <a:ext cx="20910195" cy="225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C8B81BA-CD72-4BB9-BA70-A09CDBE5A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9069802"/>
                <a:ext cx="20910195" cy="2253630"/>
              </a:xfrm>
              <a:prstGeom prst="rect">
                <a:avLst/>
              </a:prstGeom>
              <a:blipFill>
                <a:blip r:embed="rId4"/>
                <a:stretch>
                  <a:fillRect l="-1195" b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15">
            <a:extLst>
              <a:ext uri="{FF2B5EF4-FFF2-40B4-BE49-F238E27FC236}">
                <a16:creationId xmlns:a16="http://schemas.microsoft.com/office/drawing/2014/main" id="{B869EA48-C55D-427B-883F-710BE4E3445F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4080" y="5622209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véctơ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948BDA-1650-426A-A45E-AAA306161B64}"/>
                  </a:ext>
                </a:extLst>
              </p:cNvPr>
              <p:cNvSpPr/>
              <p:nvPr/>
            </p:nvSpPr>
            <p:spPr>
              <a:xfrm>
                <a:off x="1359324" y="6899851"/>
                <a:ext cx="20910195" cy="22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kiện cần và đủ để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cùng phương là có một số 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948BDA-1650-426A-A45E-AAA306161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24" y="6899851"/>
                <a:ext cx="20910195" cy="2259401"/>
              </a:xfrm>
              <a:prstGeom prst="rect">
                <a:avLst/>
              </a:prstGeom>
              <a:blipFill>
                <a:blip r:embed="rId3"/>
                <a:stretch>
                  <a:fillRect l="-1195" r="-1166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BCD88-B647-4578-8872-3DDD199C09EB}"/>
                  </a:ext>
                </a:extLst>
              </p:cNvPr>
              <p:cNvSpPr txBox="1"/>
              <p:nvPr/>
            </p:nvSpPr>
            <p:spPr>
              <a:xfrm>
                <a:off x="1303717" y="9426885"/>
                <a:ext cx="22073631" cy="2253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xét: Ba điểm phân biệt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hàng khi và chỉ khi có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khác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+mj-lt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BCD88-B647-4578-8872-3DDD199C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7" y="9426885"/>
                <a:ext cx="22073631" cy="2253630"/>
              </a:xfrm>
              <a:prstGeom prst="rect">
                <a:avLst/>
              </a:prstGeom>
              <a:blipFill>
                <a:blip r:embed="rId4"/>
                <a:stretch>
                  <a:fillRect l="-1132" r="-1105" b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15">
            <a:extLst>
              <a:ext uri="{FF2B5EF4-FFF2-40B4-BE49-F238E27FC236}">
                <a16:creationId xmlns:a16="http://schemas.microsoft.com/office/drawing/2014/main" id="{82C106B1-570E-49B9-8C86-CAD303FC3F5E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3917</TotalTime>
  <Words>3290</Words>
  <Application>Microsoft Office PowerPoint</Application>
  <PresentationFormat>Custom</PresentationFormat>
  <Paragraphs>668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.VnCentury Schoolbook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304</cp:revision>
  <dcterms:created xsi:type="dcterms:W3CDTF">2013-08-31T11:42:51Z</dcterms:created>
  <dcterms:modified xsi:type="dcterms:W3CDTF">2021-08-30T04:32:26Z</dcterms:modified>
</cp:coreProperties>
</file>