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7" r:id="rId6"/>
    <p:sldId id="260" r:id="rId7"/>
    <p:sldId id="261" r:id="rId8"/>
    <p:sldId id="266" r:id="rId9"/>
    <p:sldId id="267" r:id="rId10"/>
    <p:sldId id="268" r:id="rId11"/>
    <p:sldId id="25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23.xml"/><Relationship Id="rId18" Type="http://schemas.openxmlformats.org/officeDocument/2006/relationships/audio" Target="../media/audio2.wav"/><Relationship Id="rId17" Type="http://schemas.openxmlformats.org/officeDocument/2006/relationships/audio" Target="../media/audio1.wav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23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8" Type="http://schemas.openxmlformats.org/officeDocument/2006/relationships/slideLayout" Target="../slideLayouts/slideLayout23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23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866140"/>
            <a:ext cx="10102850" cy="48818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23815" y="3039745"/>
            <a:ext cx="1202690" cy="10325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699135"/>
            <a:ext cx="10537825" cy="514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851900" y="3586480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30640" y="4284345"/>
            <a:ext cx="118999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98005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82739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2580" y="466090"/>
            <a:ext cx="7025005" cy="545147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9545" y="146113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52 quả xoài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9545" y="314261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54 quả thanh long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9545" y="4842510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50 quả bưởi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9520555" y="1369695"/>
            <a:ext cx="267144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70 quả chuối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6730" y="4637594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  <a:endParaRPr lang="en-US" sz="11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925" y="4896030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  <a:endParaRPr lang="en-US" sz="11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1643" y="812776"/>
            <a:ext cx="83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thích hợp cho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bài học.</a:t>
            </a:r>
            <a:endParaRPr lang="en-US" sz="2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702" y="1296102"/>
            <a:ext cx="102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trò chơi : </a:t>
            </a:r>
            <a:endParaRPr lang="en-US" sz="240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trả lời đúng thì đ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 còn không trả lời đúng thì ng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lại.</a:t>
            </a:r>
            <a:endParaRPr lang="en-US" sz="240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027" y="3476441"/>
            <a:ext cx="666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1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 đáp án sau khi học sinh trả lời xong.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028" y="4040680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2A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đúng thì bấm vào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rrow: Pentagon 8"/>
          <p:cNvSpPr/>
          <p:nvPr/>
        </p:nvSpPr>
        <p:spPr>
          <a:xfrm flipH="1">
            <a:off x="5936798" y="393146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/ĐÚNG</a:t>
            </a:r>
            <a:endParaRPr lang="en-US" sz="1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0297" y="4040680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mời học sinh lên xe.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28" y="2199289"/>
            <a:ext cx="4621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Thao tác ch</a:t>
            </a:r>
            <a:r>
              <a:rPr lang="vi-VN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ơ</a:t>
            </a:r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:</a:t>
            </a:r>
            <a:endParaRPr lang="en-US" sz="5400" b="1" cap="none" spc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027" y="4758258"/>
            <a:ext cx="4342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2B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sai thì bấm vào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8942" y="4758258"/>
            <a:ext cx="2735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không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Pentagon 14"/>
          <p:cNvSpPr/>
          <p:nvPr/>
        </p:nvSpPr>
        <p:spPr>
          <a:xfrm>
            <a:off x="5785090" y="4649043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/SAI</a:t>
            </a:r>
            <a:endParaRPr lang="en-US" sz="1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1027" y="5475837"/>
            <a:ext cx="504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3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để qua câu hỏi tiếp theo.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912" y="6180069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gồm mấy chục, mấy đơn vị</a:t>
            </a:r>
            <a:endParaRPr lang="en-US" sz="48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chục và 0 đơn vị</a:t>
            </a:r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33 gồm mấy chục và mấy đơn vị</a:t>
            </a:r>
            <a:endParaRPr lang="en-US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3 đơn vị</a:t>
            </a:r>
            <a:endParaRPr lang="en-US" sz="4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gồm mấy chục, mấy đơn vị</a:t>
            </a:r>
            <a:endParaRPr lang="en-US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0 đơn vị</a:t>
            </a:r>
            <a:endParaRPr lang="en-US" sz="4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22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650875"/>
            <a:ext cx="4187825" cy="278701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174240" y="2881630"/>
            <a:ext cx="800100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156585" y="2129155"/>
            <a:ext cx="74104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3897630" y="2129155"/>
            <a:ext cx="87503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010285"/>
            <a:ext cx="4177030" cy="236982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7351395" y="2766695"/>
            <a:ext cx="74104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8542020" y="2049780"/>
            <a:ext cx="83756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9379585" y="2049780"/>
            <a:ext cx="91059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20" y="4098290"/>
            <a:ext cx="3442970" cy="236410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315658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98335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2174240" y="585025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05" y="4098290"/>
            <a:ext cx="4412615" cy="2273300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8597265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9471660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7218045" y="569214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1571625"/>
            <a:ext cx="6978650" cy="37153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20280" y="255460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7 đơn vị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31685" y="342201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6 chục và 3 đơn vị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31685" y="417512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0 đơn vị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WPS Presentation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Tahoma</vt:lpstr>
      <vt:lpstr>Office Theme</vt:lpstr>
      <vt:lpstr>1_Office Theme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2</cp:revision>
  <dcterms:created xsi:type="dcterms:W3CDTF">2020-10-04T11:34:28Z</dcterms:created>
  <dcterms:modified xsi:type="dcterms:W3CDTF">2020-10-04T12:24:46Z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